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notesSlides/notesSlide30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layout3.xml" ContentType="application/vnd.openxmlformats-officedocument.drawingml.diagramLayout+xml"/>
  <Override PartName="/ppt/notesSlides/notesSlide21.xml" ContentType="application/vnd.openxmlformats-officedocument.presentationml.notesSlide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9"/>
  </p:notesMasterIdLst>
  <p:handoutMasterIdLst>
    <p:handoutMasterId r:id="rId50"/>
  </p:handoutMasterIdLst>
  <p:sldIdLst>
    <p:sldId id="264" r:id="rId2"/>
    <p:sldId id="450" r:id="rId3"/>
    <p:sldId id="452" r:id="rId4"/>
    <p:sldId id="453" r:id="rId5"/>
    <p:sldId id="462" r:id="rId6"/>
    <p:sldId id="463" r:id="rId7"/>
    <p:sldId id="464" r:id="rId8"/>
    <p:sldId id="461" r:id="rId9"/>
    <p:sldId id="455" r:id="rId10"/>
    <p:sldId id="401" r:id="rId11"/>
    <p:sldId id="422" r:id="rId12"/>
    <p:sldId id="423" r:id="rId13"/>
    <p:sldId id="424" r:id="rId14"/>
    <p:sldId id="425" r:id="rId15"/>
    <p:sldId id="426" r:id="rId16"/>
    <p:sldId id="419" r:id="rId17"/>
    <p:sldId id="420" r:id="rId18"/>
    <p:sldId id="385" r:id="rId19"/>
    <p:sldId id="428" r:id="rId20"/>
    <p:sldId id="429" r:id="rId21"/>
    <p:sldId id="430" r:id="rId22"/>
    <p:sldId id="431" r:id="rId23"/>
    <p:sldId id="459" r:id="rId24"/>
    <p:sldId id="460" r:id="rId25"/>
    <p:sldId id="390" r:id="rId26"/>
    <p:sldId id="456" r:id="rId27"/>
    <p:sldId id="458" r:id="rId28"/>
    <p:sldId id="449" r:id="rId29"/>
    <p:sldId id="434" r:id="rId30"/>
    <p:sldId id="435" r:id="rId31"/>
    <p:sldId id="436" r:id="rId32"/>
    <p:sldId id="437" r:id="rId33"/>
    <p:sldId id="438" r:id="rId34"/>
    <p:sldId id="439" r:id="rId35"/>
    <p:sldId id="440" r:id="rId36"/>
    <p:sldId id="441" r:id="rId37"/>
    <p:sldId id="442" r:id="rId38"/>
    <p:sldId id="448" r:id="rId39"/>
    <p:sldId id="443" r:id="rId40"/>
    <p:sldId id="444" r:id="rId41"/>
    <p:sldId id="445" r:id="rId42"/>
    <p:sldId id="446" r:id="rId43"/>
    <p:sldId id="447" r:id="rId44"/>
    <p:sldId id="413" r:id="rId45"/>
    <p:sldId id="338" r:id="rId46"/>
    <p:sldId id="287" r:id="rId47"/>
    <p:sldId id="288" r:id="rId48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bg2"/>
        </a:solidFill>
        <a:latin typeface="Zurich Blk BT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bg2"/>
        </a:solidFill>
        <a:latin typeface="Zurich Blk BT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bg2"/>
        </a:solidFill>
        <a:latin typeface="Zurich Blk BT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bg2"/>
        </a:solidFill>
        <a:latin typeface="Zurich Blk BT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bg2"/>
        </a:solidFill>
        <a:latin typeface="Zurich Blk BT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bg2"/>
        </a:solidFill>
        <a:latin typeface="Zurich Blk BT" pitchFamily="34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bg2"/>
        </a:solidFill>
        <a:latin typeface="Zurich Blk BT" pitchFamily="34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bg2"/>
        </a:solidFill>
        <a:latin typeface="Zurich Blk BT" pitchFamily="34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bg2"/>
        </a:solidFill>
        <a:latin typeface="Zurich Blk BT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40" autoAdjust="0"/>
    <p:restoredTop sz="94595" autoAdjust="0"/>
  </p:normalViewPr>
  <p:slideViewPr>
    <p:cSldViewPr>
      <p:cViewPr varScale="1">
        <p:scale>
          <a:sx n="65" d="100"/>
          <a:sy n="65" d="100"/>
        </p:scale>
        <p:origin x="-144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POWER\ECO\AINI\RCP%2010.6.2009\mydocuments\MMC\MMC%20Annual%20Reports\MMC%20Annual%20Report%202011-12\Annual%20Report%202011-12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POWER\ECO\AINI\RCP%2010.6.2009\mydocuments\MMC\MMC%20Annual%20Reports\MMC%20Annual%20Report%202011-12\Annual%20Report%202011-12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Articles_Lectures\data\Price%20%20and%20Volume%20of%20Traders%20%20PX%20(Apr11-Feb12)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Articles_Lectures\data\Price%20%20and%20Volume%20of%20Traders%20%20PX%20(Apr11-Feb12)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Standing%20committee\STOA_summary_for_2010-11_upto_Dec_2011.xlsx" TargetMode="Externa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pradeep\Desktop\Weekly%20OTC-%20Report%202011\MMC%20Weekly%20OTC%20Report%20Sep%202012\Forward%20Curve-Wtd%20Avg%20Price%20(From%209th%20October%2012-%2015th%20Jun13%20).xlsx" TargetMode="External"/><Relationship Id="rId1" Type="http://schemas.openxmlformats.org/officeDocument/2006/relationships/image" Target="../media/image3.jpeg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pradeep\Desktop\Weekly%20OTC-%20Report%202011\MMC%20Weekly%20OTC%20Report%20Sep%202012\Post-Facto%20Graph(Sept-2012)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IN"/>
  <c:chart>
    <c:title>
      <c:tx>
        <c:rich>
          <a:bodyPr/>
          <a:lstStyle/>
          <a:p>
            <a:pPr>
              <a:defRPr lang="en-US" sz="14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en-IN" sz="1400" dirty="0" smtClean="0"/>
              <a:t>Share</a:t>
            </a:r>
            <a:r>
              <a:rPr lang="en-IN" sz="1400" baseline="0" dirty="0" smtClean="0"/>
              <a:t> </a:t>
            </a:r>
            <a:r>
              <a:rPr lang="en-IN" sz="1400" baseline="0" dirty="0"/>
              <a:t>of Different Segments in Total Electricity Generation in 2011-12</a:t>
            </a:r>
          </a:p>
          <a:p>
            <a:pPr>
              <a:defRPr lang="en-US" sz="14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en-IN" sz="1400" dirty="0"/>
          </a:p>
        </c:rich>
      </c:tx>
    </c:title>
    <c:view3D>
      <c:rotX val="30"/>
      <c:perspective val="30"/>
    </c:view3D>
    <c:plotArea>
      <c:layout/>
      <c:pie3DChart>
        <c:varyColors val="1"/>
        <c:ser>
          <c:idx val="0"/>
          <c:order val="0"/>
          <c:dPt>
            <c:idx val="0"/>
            <c:spPr>
              <a:solidFill>
                <a:srgbClr val="002060"/>
              </a:solidFill>
            </c:spPr>
          </c:dPt>
          <c:dPt>
            <c:idx val="1"/>
            <c:spPr>
              <a:solidFill>
                <a:srgbClr val="92D050"/>
              </a:solidFill>
            </c:spPr>
          </c:dPt>
          <c:dPt>
            <c:idx val="2"/>
            <c:spPr>
              <a:solidFill>
                <a:srgbClr val="FFC000"/>
              </a:solidFill>
            </c:spPr>
          </c:dPt>
          <c:dPt>
            <c:idx val="3"/>
            <c:spPr>
              <a:solidFill>
                <a:srgbClr val="0070C0"/>
              </a:solidFill>
            </c:spPr>
          </c:dPt>
          <c:dLbls>
            <c:dLbl>
              <c:idx val="0"/>
              <c:layout>
                <c:manualLayout>
                  <c:x val="-3.1897934646406521E-2"/>
                  <c:y val="-1.8912529550827752E-2"/>
                </c:manualLayout>
              </c:layout>
              <c:dLblPos val="bestFit"/>
              <c:showPercent val="1"/>
            </c:dLbl>
            <c:dLbl>
              <c:idx val="1"/>
              <c:layout>
                <c:manualLayout>
                  <c:x val="0"/>
                  <c:y val="-2.8368794326241127E-2"/>
                </c:manualLayout>
              </c:layout>
              <c:dLblPos val="bestFit"/>
              <c:showPercent val="1"/>
            </c:dLbl>
            <c:dLbl>
              <c:idx val="2"/>
              <c:layout>
                <c:manualLayout>
                  <c:x val="2.2328554252484163E-2"/>
                  <c:y val="0"/>
                </c:manualLayout>
              </c:layout>
              <c:dLblPos val="bestFit"/>
              <c:showPercent val="1"/>
            </c:dLbl>
            <c:txPr>
              <a:bodyPr/>
              <a:lstStyle/>
              <a:p>
                <a:pPr>
                  <a:defRPr lang="en-US" sz="18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en-US"/>
              </a:p>
            </c:txPr>
            <c:dLblPos val="outEnd"/>
            <c:showPercent val="1"/>
            <c:showLeaderLines val="1"/>
          </c:dLbls>
          <c:cat>
            <c:strRef>
              <c:f>'Table-4 Chart 4 &amp; 5'!$D$25:$G$25</c:f>
              <c:strCache>
                <c:ptCount val="4"/>
                <c:pt idx="0">
                  <c:v>Bilateral Transactions</c:v>
                </c:pt>
                <c:pt idx="1">
                  <c:v>Power Exchange Transactions </c:v>
                </c:pt>
                <c:pt idx="2">
                  <c:v>UI Transactions </c:v>
                </c:pt>
                <c:pt idx="3">
                  <c:v>Long Term Transactions </c:v>
                </c:pt>
              </c:strCache>
            </c:strRef>
          </c:cat>
          <c:val>
            <c:numRef>
              <c:f>'Table-4 Chart 4 &amp; 5'!$D$26:$G$26</c:f>
              <c:numCache>
                <c:formatCode>0%</c:formatCode>
                <c:ptCount val="4"/>
                <c:pt idx="0">
                  <c:v>5.8582505757000983E-2</c:v>
                </c:pt>
                <c:pt idx="1">
                  <c:v>1.7780900194836025E-2</c:v>
                </c:pt>
                <c:pt idx="2">
                  <c:v>3.1753485198676601E-2</c:v>
                </c:pt>
                <c:pt idx="3">
                  <c:v>0.89188310884948663</c:v>
                </c:pt>
              </c:numCache>
            </c:numRef>
          </c:val>
        </c:ser>
        <c:dLbls>
          <c:showVal val="1"/>
        </c:dLbls>
      </c:pie3DChart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6.4489797903667337E-2"/>
          <c:y val="0.70637881799141933"/>
          <c:w val="0.87382824962232264"/>
          <c:h val="0.27402459397515755"/>
        </c:manualLayout>
      </c:layout>
      <c:txPr>
        <a:bodyPr/>
        <a:lstStyle/>
        <a:p>
          <a:pPr>
            <a:defRPr lang="en-US" sz="1600" b="0" i="0" u="none" strike="noStrike" baseline="0">
              <a:solidFill>
                <a:srgbClr val="000000"/>
              </a:solidFill>
              <a:latin typeface="Times New Roman"/>
              <a:ea typeface="Times New Roman"/>
              <a:cs typeface="Times New Roman"/>
            </a:defRPr>
          </a:pPr>
          <a:endParaRPr lang="en-US"/>
        </a:p>
      </c:txPr>
    </c:legend>
    <c:plotVisOnly val="1"/>
    <c:dispBlanksAs val="zero"/>
  </c:chart>
  <c:spPr>
    <a:noFill/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IN"/>
  <c:chart>
    <c:title>
      <c:tx>
        <c:rich>
          <a:bodyPr/>
          <a:lstStyle/>
          <a:p>
            <a:pPr>
              <a:defRPr lang="en-US" sz="16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en-IN" sz="1600" dirty="0" smtClean="0"/>
              <a:t>Share </a:t>
            </a:r>
            <a:r>
              <a:rPr lang="en-IN" sz="1600" dirty="0"/>
              <a:t>of Different Segments in Short Term Transactions in 2011-12</a:t>
            </a:r>
          </a:p>
          <a:p>
            <a:pPr>
              <a:defRPr lang="en-US" sz="16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en-IN" sz="1600" dirty="0"/>
          </a:p>
        </c:rich>
      </c:tx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7.2724206167108812E-2"/>
          <c:y val="0.20789645630534284"/>
          <c:w val="0.90938325693280453"/>
          <c:h val="0.41192079480881005"/>
        </c:manualLayout>
      </c:layout>
      <c:pie3DChart>
        <c:varyColors val="1"/>
        <c:ser>
          <c:idx val="0"/>
          <c:order val="0"/>
          <c:dPt>
            <c:idx val="1"/>
            <c:spPr>
              <a:solidFill>
                <a:srgbClr val="92D050"/>
              </a:solidFill>
            </c:spPr>
          </c:dPt>
          <c:dPt>
            <c:idx val="2"/>
            <c:spPr>
              <a:solidFill>
                <a:srgbClr val="FFC000"/>
              </a:solidFill>
            </c:spPr>
          </c:dPt>
          <c:dLbls>
            <c:txPr>
              <a:bodyPr/>
              <a:lstStyle/>
              <a:p>
                <a:pPr>
                  <a:defRPr lang="en-US" sz="18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en-US"/>
              </a:p>
            </c:txPr>
            <c:dLblPos val="outEnd"/>
            <c:showVal val="1"/>
            <c:showLeaderLines val="1"/>
          </c:dLbls>
          <c:cat>
            <c:strRef>
              <c:f>'Table-4 Chart 4 &amp; 5'!$D$21:$G$21</c:f>
              <c:strCache>
                <c:ptCount val="4"/>
                <c:pt idx="0">
                  <c:v>Bilateral through Traders</c:v>
                </c:pt>
                <c:pt idx="1">
                  <c:v>Bilateral between DISCOMS</c:v>
                </c:pt>
                <c:pt idx="2">
                  <c:v>Power Exchange Transactions</c:v>
                </c:pt>
                <c:pt idx="3">
                  <c:v>UI Transactions</c:v>
                </c:pt>
              </c:strCache>
            </c:strRef>
          </c:cat>
          <c:val>
            <c:numRef>
              <c:f>'Table-4 Chart 4 &amp; 5'!$D$22:$G$22</c:f>
              <c:numCache>
                <c:formatCode>0%</c:formatCode>
                <c:ptCount val="4"/>
                <c:pt idx="0">
                  <c:v>0.37920247688868075</c:v>
                </c:pt>
                <c:pt idx="1">
                  <c:v>0.16264168024164519</c:v>
                </c:pt>
                <c:pt idx="2">
                  <c:v>0.16445996555785691</c:v>
                </c:pt>
                <c:pt idx="3">
                  <c:v>0.29369587731182167</c:v>
                </c:pt>
              </c:numCache>
            </c:numRef>
          </c:val>
        </c:ser>
        <c:dLbls>
          <c:showVal val="1"/>
        </c:dLbls>
      </c:pie3DChart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10138366268482248"/>
          <c:y val="0.65432081620561278"/>
          <c:w val="0.81001305813041702"/>
          <c:h val="0.32608259576096893"/>
        </c:manualLayout>
      </c:layout>
      <c:txPr>
        <a:bodyPr/>
        <a:lstStyle/>
        <a:p>
          <a:pPr>
            <a:defRPr lang="en-US" sz="1600" b="0" i="0" u="none" strike="noStrike" baseline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defRPr>
          </a:pPr>
          <a:endParaRPr lang="en-US"/>
        </a:p>
      </c:txPr>
    </c:legend>
    <c:plotVisOnly val="1"/>
    <c:dispBlanksAs val="zero"/>
  </c:chart>
  <c:spPr>
    <a:noFill/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IN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0.15082844368786724"/>
          <c:y val="5.4452617764884734E-2"/>
          <c:w val="0.63803216970378118"/>
          <c:h val="0.77692395358475608"/>
        </c:manualLayout>
      </c:layout>
      <c:bar3DChart>
        <c:barDir val="col"/>
        <c:grouping val="clustered"/>
        <c:ser>
          <c:idx val="0"/>
          <c:order val="0"/>
          <c:tx>
            <c:strRef>
              <c:f>Sheet2!$C$2</c:f>
              <c:strCache>
                <c:ptCount val="1"/>
                <c:pt idx="0">
                  <c:v>Trader Price ( Rs/ kwh)</c:v>
                </c:pt>
              </c:strCache>
            </c:strRef>
          </c:tx>
          <c:spPr>
            <a:solidFill>
              <a:srgbClr val="92D050"/>
            </a:solidFill>
          </c:spPr>
          <c:dLbls>
            <c:txPr>
              <a:bodyPr/>
              <a:lstStyle/>
              <a:p>
                <a:pPr>
                  <a:defRPr lang="en-US" sz="1400"/>
                </a:pPr>
                <a:endParaRPr lang="en-US"/>
              </a:p>
            </c:txPr>
            <c:showVal val="1"/>
          </c:dLbls>
          <c:cat>
            <c:strRef>
              <c:f>Sheet2!$A$3:$A$6</c:f>
              <c:strCache>
                <c:ptCount val="4"/>
                <c:pt idx="0">
                  <c:v>2008-09</c:v>
                </c:pt>
                <c:pt idx="1">
                  <c:v>2009-10</c:v>
                </c:pt>
                <c:pt idx="2">
                  <c:v>2010-11 </c:v>
                </c:pt>
                <c:pt idx="3">
                  <c:v>2011-12</c:v>
                </c:pt>
              </c:strCache>
            </c:strRef>
          </c:cat>
          <c:val>
            <c:numRef>
              <c:f>Sheet2!$C$3:$C$6</c:f>
              <c:numCache>
                <c:formatCode>General</c:formatCode>
                <c:ptCount val="4"/>
                <c:pt idx="0">
                  <c:v>7.31</c:v>
                </c:pt>
                <c:pt idx="1">
                  <c:v>5.26</c:v>
                </c:pt>
                <c:pt idx="2">
                  <c:v>4.79</c:v>
                </c:pt>
                <c:pt idx="3" formatCode="0.00">
                  <c:v>4.18</c:v>
                </c:pt>
              </c:numCache>
            </c:numRef>
          </c:val>
        </c:ser>
        <c:ser>
          <c:idx val="1"/>
          <c:order val="1"/>
          <c:tx>
            <c:strRef>
              <c:f>Sheet2!$E$2</c:f>
              <c:strCache>
                <c:ptCount val="1"/>
                <c:pt idx="0">
                  <c:v>Power Exchange Price ( Rs/ kwh)</c:v>
                </c:pt>
              </c:strCache>
            </c:strRef>
          </c:tx>
          <c:dLbls>
            <c:dLbl>
              <c:idx val="1"/>
              <c:layout>
                <c:manualLayout>
                  <c:x val="2.5000000000000001E-2"/>
                  <c:y val="-2.1164021164021166E-2"/>
                </c:manualLayout>
              </c:layout>
              <c:showVal val="1"/>
            </c:dLbl>
            <c:dLbl>
              <c:idx val="2"/>
              <c:layout>
                <c:manualLayout>
                  <c:x val="2.8333333333333332E-2"/>
                  <c:y val="-1.3227513227513284E-2"/>
                </c:manualLayout>
              </c:layout>
              <c:showVal val="1"/>
            </c:dLbl>
            <c:dLbl>
              <c:idx val="3"/>
              <c:layout>
                <c:manualLayout>
                  <c:x val="3.0000000000000002E-2"/>
                  <c:y val="-2.6455026455027078E-3"/>
                </c:manualLayout>
              </c:layout>
              <c:showVal val="1"/>
            </c:dLbl>
            <c:spPr>
              <a:solidFill>
                <a:srgbClr val="FFC000"/>
              </a:solidFill>
            </c:spPr>
            <c:txPr>
              <a:bodyPr/>
              <a:lstStyle/>
              <a:p>
                <a:pPr>
                  <a:defRPr lang="en-US" sz="1400"/>
                </a:pPr>
                <a:endParaRPr lang="en-US"/>
              </a:p>
            </c:txPr>
            <c:showVal val="1"/>
          </c:dLbls>
          <c:cat>
            <c:strRef>
              <c:f>Sheet2!$A$3:$A$6</c:f>
              <c:strCache>
                <c:ptCount val="4"/>
                <c:pt idx="0">
                  <c:v>2008-09</c:v>
                </c:pt>
                <c:pt idx="1">
                  <c:v>2009-10</c:v>
                </c:pt>
                <c:pt idx="2">
                  <c:v>2010-11 </c:v>
                </c:pt>
                <c:pt idx="3">
                  <c:v>2011-12</c:v>
                </c:pt>
              </c:strCache>
            </c:strRef>
          </c:cat>
          <c:val>
            <c:numRef>
              <c:f>Sheet2!$E$3:$E$6</c:f>
              <c:numCache>
                <c:formatCode>General</c:formatCode>
                <c:ptCount val="4"/>
                <c:pt idx="0">
                  <c:v>7.49</c:v>
                </c:pt>
                <c:pt idx="1">
                  <c:v>4.96</c:v>
                </c:pt>
                <c:pt idx="2">
                  <c:v>3.4699999999999998</c:v>
                </c:pt>
                <c:pt idx="3" formatCode="0.00">
                  <c:v>3.57</c:v>
                </c:pt>
              </c:numCache>
            </c:numRef>
          </c:val>
        </c:ser>
        <c:shape val="box"/>
        <c:axId val="82052992"/>
        <c:axId val="82067456"/>
        <c:axId val="0"/>
      </c:bar3DChart>
      <c:catAx>
        <c:axId val="82052992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lang="en-US" sz="1600"/>
                </a:pPr>
                <a:r>
                  <a:rPr lang="en-US" sz="1600"/>
                  <a:t>Year</a:t>
                </a:r>
              </a:p>
            </c:rich>
          </c:tx>
        </c:title>
        <c:majorTickMark val="none"/>
        <c:tickLblPos val="nextTo"/>
        <c:txPr>
          <a:bodyPr/>
          <a:lstStyle/>
          <a:p>
            <a:pPr>
              <a:defRPr lang="en-US" sz="1600"/>
            </a:pPr>
            <a:endParaRPr lang="en-US"/>
          </a:p>
        </c:txPr>
        <c:crossAx val="82067456"/>
        <c:crosses val="autoZero"/>
        <c:auto val="1"/>
        <c:lblAlgn val="ctr"/>
        <c:lblOffset val="100"/>
      </c:catAx>
      <c:valAx>
        <c:axId val="82067456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 lang="en-US" sz="1600" b="1"/>
                </a:pPr>
                <a:r>
                  <a:rPr lang="en-US" sz="1600" b="1" dirty="0" smtClean="0"/>
                  <a:t>Rs/</a:t>
                </a:r>
                <a:r>
                  <a:rPr lang="en-US" sz="1600" b="1" dirty="0" err="1" smtClean="0"/>
                  <a:t>Kwh</a:t>
                </a:r>
                <a:endParaRPr lang="en-US" sz="1600" b="1" dirty="0"/>
              </a:p>
            </c:rich>
          </c:tx>
          <c:layout>
            <c:manualLayout>
              <c:xMode val="edge"/>
              <c:yMode val="edge"/>
              <c:x val="1.1785141059849945E-2"/>
              <c:y val="0.37457659897776358"/>
            </c:manualLayout>
          </c:layout>
        </c:title>
        <c:numFmt formatCode="#,##0.00" sourceLinked="0"/>
        <c:tickLblPos val="nextTo"/>
        <c:txPr>
          <a:bodyPr/>
          <a:lstStyle/>
          <a:p>
            <a:pPr>
              <a:defRPr lang="en-US" sz="1400"/>
            </a:pPr>
            <a:endParaRPr lang="en-US"/>
          </a:p>
        </c:txPr>
        <c:crossAx val="820529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9214417095500855"/>
          <c:y val="0.27809020582953481"/>
          <c:w val="0.20785578745985064"/>
          <c:h val="0.36581951283854253"/>
        </c:manualLayout>
      </c:layout>
      <c:txPr>
        <a:bodyPr/>
        <a:lstStyle/>
        <a:p>
          <a:pPr>
            <a:defRPr lang="en-US" sz="1600"/>
          </a:pPr>
          <a:endParaRPr lang="en-US"/>
        </a:p>
      </c:txPr>
    </c:legend>
    <c:plotVisOnly val="1"/>
  </c:chart>
  <c:txPr>
    <a:bodyPr/>
    <a:lstStyle/>
    <a:p>
      <a:pPr>
        <a:defRPr>
          <a:solidFill>
            <a:srgbClr val="0070C0"/>
          </a:solidFill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IN"/>
  <c:chart>
    <c:title>
      <c:tx>
        <c:rich>
          <a:bodyPr/>
          <a:lstStyle/>
          <a:p>
            <a:pPr algn="ctr">
              <a:defRPr lang="en-US" sz="1600" b="1">
                <a:solidFill>
                  <a:srgbClr val="0070C0"/>
                </a:solidFill>
              </a:defRPr>
            </a:pPr>
            <a:r>
              <a:rPr lang="en-IN" sz="1600" b="1" i="0" baseline="0">
                <a:solidFill>
                  <a:srgbClr val="0070C0"/>
                </a:solidFill>
              </a:rPr>
              <a:t>Total Volume of Electricity Transacted through Traders and </a:t>
            </a:r>
          </a:p>
          <a:p>
            <a:pPr algn="ctr">
              <a:defRPr lang="en-US" sz="1600" b="1">
                <a:solidFill>
                  <a:srgbClr val="0070C0"/>
                </a:solidFill>
              </a:defRPr>
            </a:pPr>
            <a:r>
              <a:rPr lang="en-IN" sz="1600" b="1" i="0" baseline="0">
                <a:solidFill>
                  <a:srgbClr val="0070C0"/>
                </a:solidFill>
              </a:rPr>
              <a:t>Power Exchanges</a:t>
            </a:r>
            <a:endParaRPr lang="en-US" sz="1600" b="1">
              <a:solidFill>
                <a:srgbClr val="0070C0"/>
              </a:solidFill>
            </a:endParaRPr>
          </a:p>
        </c:rich>
      </c:tx>
    </c:title>
    <c:view3D>
      <c:rAngAx val="1"/>
    </c:view3D>
    <c:plotArea>
      <c:layout>
        <c:manualLayout>
          <c:layoutTarget val="inner"/>
          <c:xMode val="edge"/>
          <c:yMode val="edge"/>
          <c:x val="0.14161826083215123"/>
          <c:y val="0.1645117608706555"/>
          <c:w val="0.84162406953229263"/>
          <c:h val="0.67728572145042465"/>
        </c:manualLayout>
      </c:layout>
      <c:bar3DChart>
        <c:barDir val="col"/>
        <c:grouping val="clustered"/>
        <c:ser>
          <c:idx val="0"/>
          <c:order val="0"/>
          <c:tx>
            <c:strRef>
              <c:f>charts!$I$2</c:f>
              <c:strCache>
                <c:ptCount val="1"/>
                <c:pt idx="0">
                  <c:v>Total Volume (BU) (Trader+PX)</c:v>
                </c:pt>
              </c:strCache>
            </c:strRef>
          </c:tx>
          <c:spPr>
            <a:solidFill>
              <a:srgbClr val="00B0F0"/>
            </a:solidFill>
          </c:spPr>
          <c:dLbls>
            <c:dLbl>
              <c:idx val="0"/>
              <c:layout>
                <c:manualLayout>
                  <c:x val="1.6797075457224329E-2"/>
                  <c:y val="-2.0576648890864042E-2"/>
                </c:manualLayout>
              </c:layout>
              <c:showVal val="1"/>
            </c:dLbl>
            <c:dLbl>
              <c:idx val="1"/>
              <c:layout>
                <c:manualLayout>
                  <c:x val="1.6797075457224329E-2"/>
                  <c:y val="-2.6455393845128409E-2"/>
                </c:manualLayout>
              </c:layout>
              <c:showVal val="1"/>
            </c:dLbl>
            <c:dLbl>
              <c:idx val="2"/>
              <c:layout>
                <c:manualLayout>
                  <c:x val="8.3985377286121647E-3"/>
                  <c:y val="-2.0576417435099852E-2"/>
                </c:manualLayout>
              </c:layout>
              <c:showVal val="1"/>
            </c:dLbl>
            <c:dLbl>
              <c:idx val="3"/>
              <c:layout>
                <c:manualLayout>
                  <c:x val="8.3985377286121647E-3"/>
                  <c:y val="-2.3515905640114194E-2"/>
                </c:manualLayout>
              </c:layout>
              <c:showVal val="1"/>
            </c:dLbl>
            <c:txPr>
              <a:bodyPr/>
              <a:lstStyle/>
              <a:p>
                <a:pPr>
                  <a:defRPr lang="en-US" sz="1600" b="1">
                    <a:solidFill>
                      <a:srgbClr val="0070C0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charts!$A$3:$A$6</c:f>
              <c:strCache>
                <c:ptCount val="4"/>
                <c:pt idx="0">
                  <c:v>2008-09</c:v>
                </c:pt>
                <c:pt idx="1">
                  <c:v>2009-10</c:v>
                </c:pt>
                <c:pt idx="2">
                  <c:v>2010-11 </c:v>
                </c:pt>
                <c:pt idx="3">
                  <c:v>2011-12</c:v>
                </c:pt>
              </c:strCache>
            </c:strRef>
          </c:cat>
          <c:val>
            <c:numRef>
              <c:f>charts!$I$3:$I$6</c:f>
              <c:numCache>
                <c:formatCode>0.00</c:formatCode>
                <c:ptCount val="4"/>
                <c:pt idx="0">
                  <c:v>24.19</c:v>
                </c:pt>
                <c:pt idx="1">
                  <c:v>33.906000000000006</c:v>
                </c:pt>
                <c:pt idx="2">
                  <c:v>43.220000000000013</c:v>
                </c:pt>
                <c:pt idx="3">
                  <c:v>51.38</c:v>
                </c:pt>
              </c:numCache>
            </c:numRef>
          </c:val>
        </c:ser>
        <c:shape val="box"/>
        <c:axId val="82185216"/>
        <c:axId val="82191488"/>
        <c:axId val="0"/>
      </c:bar3DChart>
      <c:catAx>
        <c:axId val="82185216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lang="en-US" sz="1600">
                    <a:solidFill>
                      <a:srgbClr val="0070C0"/>
                    </a:solidFill>
                  </a:defRPr>
                </a:pPr>
                <a:r>
                  <a:rPr lang="en-US" sz="1600">
                    <a:solidFill>
                      <a:srgbClr val="0070C0"/>
                    </a:solidFill>
                  </a:rPr>
                  <a:t>Year</a:t>
                </a:r>
              </a:p>
            </c:rich>
          </c:tx>
          <c:layout>
            <c:manualLayout>
              <c:xMode val="edge"/>
              <c:yMode val="edge"/>
              <c:x val="0.49474699883826173"/>
              <c:y val="0.9196783523078782"/>
            </c:manualLayout>
          </c:layout>
        </c:title>
        <c:majorTickMark val="none"/>
        <c:tickLblPos val="nextTo"/>
        <c:txPr>
          <a:bodyPr/>
          <a:lstStyle/>
          <a:p>
            <a:pPr>
              <a:defRPr lang="en-US" sz="1600">
                <a:solidFill>
                  <a:srgbClr val="0070C0"/>
                </a:solidFill>
              </a:defRPr>
            </a:pPr>
            <a:endParaRPr lang="en-US"/>
          </a:p>
        </c:txPr>
        <c:crossAx val="82191488"/>
        <c:crosses val="autoZero"/>
        <c:auto val="1"/>
        <c:lblAlgn val="ctr"/>
        <c:lblOffset val="100"/>
      </c:catAx>
      <c:valAx>
        <c:axId val="82191488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 lang="en-US" sz="1600">
                    <a:solidFill>
                      <a:srgbClr val="0070C0"/>
                    </a:solidFill>
                  </a:defRPr>
                </a:pPr>
                <a:r>
                  <a:rPr lang="en-US" sz="1600">
                    <a:solidFill>
                      <a:srgbClr val="0070C0"/>
                    </a:solidFill>
                  </a:rPr>
                  <a:t>Volume (BUs)</a:t>
                </a:r>
              </a:p>
            </c:rich>
          </c:tx>
          <c:layout>
            <c:manualLayout>
              <c:xMode val="edge"/>
              <c:yMode val="edge"/>
              <c:x val="7.9047803450798433E-3"/>
              <c:y val="0.30642192018991543"/>
            </c:manualLayout>
          </c:layout>
        </c:title>
        <c:numFmt formatCode="0.00" sourceLinked="1"/>
        <c:tickLblPos val="nextTo"/>
        <c:txPr>
          <a:bodyPr/>
          <a:lstStyle/>
          <a:p>
            <a:pPr>
              <a:defRPr lang="en-US" sz="1600">
                <a:solidFill>
                  <a:srgbClr val="0070C0"/>
                </a:solidFill>
              </a:defRPr>
            </a:pPr>
            <a:endParaRPr lang="en-US"/>
          </a:p>
        </c:txPr>
        <c:crossAx val="82185216"/>
        <c:crosses val="autoZero"/>
        <c:crossBetween val="between"/>
      </c:valAx>
    </c:plotArea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IN"/>
  <c:style val="26"/>
  <c:chart>
    <c:title>
      <c:tx>
        <c:rich>
          <a:bodyPr/>
          <a:lstStyle/>
          <a:p>
            <a:pPr>
              <a:defRPr lang="en-US"/>
            </a:pPr>
            <a:r>
              <a:rPr lang="en-US"/>
              <a:t>Short Term Open </a:t>
            </a:r>
            <a:r>
              <a:rPr lang="en-US" smtClean="0"/>
              <a:t>Access</a:t>
            </a:r>
            <a:r>
              <a:rPr lang="en-US" baseline="0" smtClean="0"/>
              <a:t> </a:t>
            </a:r>
            <a:r>
              <a:rPr lang="en-US" baseline="0"/>
              <a:t>- Number </a:t>
            </a:r>
          </a:p>
          <a:p>
            <a:pPr>
              <a:defRPr lang="en-US"/>
            </a:pPr>
            <a:r>
              <a:rPr lang="en-US" baseline="0" dirty="0"/>
              <a:t>of Transactions and Energy </a:t>
            </a:r>
            <a:endParaRPr lang="en-US" dirty="0"/>
          </a:p>
        </c:rich>
      </c:tx>
    </c:title>
    <c:plotArea>
      <c:layout/>
      <c:barChart>
        <c:barDir val="col"/>
        <c:grouping val="clustered"/>
        <c:ser>
          <c:idx val="0"/>
          <c:order val="0"/>
          <c:tx>
            <c:strRef>
              <c:f>'Summary PX and Bilateral'!$B$23</c:f>
              <c:strCache>
                <c:ptCount val="1"/>
                <c:pt idx="0">
                  <c:v>NO. OF TRANSACTIONS</c:v>
                </c:pt>
              </c:strCache>
            </c:strRef>
          </c:tx>
          <c:dLbls>
            <c:txPr>
              <a:bodyPr/>
              <a:lstStyle/>
              <a:p>
                <a:pPr>
                  <a:defRPr lang="en-US" sz="1400"/>
                </a:pPr>
                <a:endParaRPr lang="en-US"/>
              </a:p>
            </c:txPr>
            <c:showVal val="1"/>
          </c:dLbls>
          <c:cat>
            <c:strRef>
              <c:f>'Summary PX and Bilateral'!$A$24:$A$27</c:f>
              <c:strCache>
                <c:ptCount val="4"/>
                <c:pt idx="0">
                  <c:v>2008-09</c:v>
                </c:pt>
                <c:pt idx="1">
                  <c:v>2009-10</c:v>
                </c:pt>
                <c:pt idx="2">
                  <c:v>2010-11</c:v>
                </c:pt>
                <c:pt idx="3">
                  <c:v>2011-12 </c:v>
                </c:pt>
              </c:strCache>
            </c:strRef>
          </c:cat>
          <c:val>
            <c:numRef>
              <c:f>'Summary PX and Bilateral'!$B$24:$B$27</c:f>
              <c:numCache>
                <c:formatCode>0</c:formatCode>
                <c:ptCount val="4"/>
                <c:pt idx="0">
                  <c:v>15414</c:v>
                </c:pt>
                <c:pt idx="1">
                  <c:v>18128</c:v>
                </c:pt>
                <c:pt idx="2">
                  <c:v>19883</c:v>
                </c:pt>
                <c:pt idx="3">
                  <c:v>24111</c:v>
                </c:pt>
              </c:numCache>
            </c:numRef>
          </c:val>
        </c:ser>
        <c:ser>
          <c:idx val="1"/>
          <c:order val="1"/>
          <c:tx>
            <c:strRef>
              <c:f>'Summary PX and Bilateral'!$C$23</c:f>
              <c:strCache>
                <c:ptCount val="1"/>
                <c:pt idx="0">
                  <c:v>APPROVED ENERGY (MU)</c:v>
                </c:pt>
              </c:strCache>
            </c:strRef>
          </c:tx>
          <c:dLbls>
            <c:dLbl>
              <c:idx val="0"/>
              <c:showVal val="1"/>
            </c:dLbl>
            <c:dLbl>
              <c:idx val="1"/>
              <c:showVal val="1"/>
            </c:dLbl>
            <c:dLbl>
              <c:idx val="2"/>
              <c:showVal val="1"/>
            </c:dLbl>
            <c:dLbl>
              <c:idx val="3"/>
              <c:showVal val="1"/>
            </c:dLbl>
            <c:delete val="1"/>
          </c:dLbls>
          <c:cat>
            <c:strRef>
              <c:f>'Summary PX and Bilateral'!$A$24:$A$27</c:f>
              <c:strCache>
                <c:ptCount val="4"/>
                <c:pt idx="0">
                  <c:v>2008-09</c:v>
                </c:pt>
                <c:pt idx="1">
                  <c:v>2009-10</c:v>
                </c:pt>
                <c:pt idx="2">
                  <c:v>2010-11</c:v>
                </c:pt>
                <c:pt idx="3">
                  <c:v>2011-12 </c:v>
                </c:pt>
              </c:strCache>
            </c:strRef>
          </c:cat>
          <c:val>
            <c:numRef>
              <c:f>'Summary PX and Bilateral'!$C$24:$C$27</c:f>
              <c:numCache>
                <c:formatCode>0</c:formatCode>
                <c:ptCount val="4"/>
                <c:pt idx="0">
                  <c:v>30521</c:v>
                </c:pt>
                <c:pt idx="1">
                  <c:v>39457</c:v>
                </c:pt>
                <c:pt idx="2">
                  <c:v>55232</c:v>
                </c:pt>
                <c:pt idx="3">
                  <c:v>66987</c:v>
                </c:pt>
              </c:numCache>
            </c:numRef>
          </c:val>
        </c:ser>
        <c:gapWidth val="75"/>
        <c:overlap val="-25"/>
        <c:axId val="82235392"/>
        <c:axId val="82236928"/>
      </c:barChart>
      <c:catAx>
        <c:axId val="8223539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 sz="1400"/>
            </a:pPr>
            <a:endParaRPr lang="en-US"/>
          </a:p>
        </c:txPr>
        <c:crossAx val="82236928"/>
        <c:crosses val="autoZero"/>
        <c:auto val="1"/>
        <c:lblAlgn val="ctr"/>
        <c:lblOffset val="100"/>
      </c:catAx>
      <c:valAx>
        <c:axId val="82236928"/>
        <c:scaling>
          <c:orientation val="minMax"/>
        </c:scaling>
        <c:axPos val="l"/>
        <c:majorGridlines/>
        <c:numFmt formatCode="0" sourceLinked="1"/>
        <c:majorTickMark val="none"/>
        <c:tickLblPos val="nextTo"/>
        <c:txPr>
          <a:bodyPr/>
          <a:lstStyle/>
          <a:p>
            <a:pPr>
              <a:defRPr lang="en-US" sz="1400"/>
            </a:pPr>
            <a:endParaRPr lang="en-US"/>
          </a:p>
        </c:txPr>
        <c:crossAx val="82235392"/>
        <c:crosses val="autoZero"/>
        <c:crossBetween val="between"/>
      </c:valAx>
    </c:plotArea>
    <c:legend>
      <c:legendPos val="b"/>
      <c:txPr>
        <a:bodyPr/>
        <a:lstStyle/>
        <a:p>
          <a:pPr>
            <a:defRPr lang="en-US" sz="1400"/>
          </a:pPr>
          <a:endParaRPr lang="en-US"/>
        </a:p>
      </c:txPr>
    </c:legend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IN"/>
  <c:chart>
    <c:autoTitleDeleted val="1"/>
    <c:plotArea>
      <c:layout>
        <c:manualLayout>
          <c:layoutTarget val="inner"/>
          <c:xMode val="edge"/>
          <c:yMode val="edge"/>
          <c:x val="9.2486920687857216E-2"/>
          <c:y val="2.4406120430598349E-2"/>
          <c:w val="0.89884643447581958"/>
          <c:h val="0.68288768491298157"/>
        </c:manualLayout>
      </c:layout>
      <c:lineChart>
        <c:grouping val="standard"/>
        <c:ser>
          <c:idx val="0"/>
          <c:order val="0"/>
          <c:tx>
            <c:strRef>
              <c:f>data4chart!$E$2</c:f>
              <c:strCache>
                <c:ptCount val="1"/>
                <c:pt idx="0">
                  <c:v>Forward Curve for Delivery Between (9th October, 2012- 15th  June, 2013)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marker>
            <c:symbol val="picture"/>
            <c:spPr>
              <a:gradFill>
                <a:gsLst>
                  <a:gs pos="0">
                    <a:srgbClr val="4F81BD">
                      <a:tint val="66000"/>
                      <a:satMod val="160000"/>
                    </a:srgbClr>
                  </a:gs>
                  <a:gs pos="50000">
                    <a:srgbClr val="4F81BD">
                      <a:tint val="44500"/>
                      <a:satMod val="160000"/>
                    </a:srgbClr>
                  </a:gs>
                  <a:gs pos="100000">
                    <a:srgbClr val="4F81BD">
                      <a:tint val="23500"/>
                      <a:satMod val="160000"/>
                    </a:srgbClr>
                  </a:gs>
                </a:gsLst>
                <a:lin ang="5400000" scaled="0"/>
              </a:gradFill>
            </c:spPr>
          </c:marker>
          <c:dLbls>
            <c:dLbl>
              <c:idx val="0"/>
              <c:layout>
                <c:manualLayout>
                  <c:x val="-1.0663785061834461E-2"/>
                  <c:y val="-2.3359491784099424E-2"/>
                </c:manualLayout>
              </c:layout>
              <c:dLblPos val="r"/>
              <c:showVal val="1"/>
            </c:dLbl>
            <c:dLbl>
              <c:idx val="12"/>
              <c:layout>
                <c:manualLayout>
                  <c:x val="-1.0190570468756247E-2"/>
                  <c:y val="-2.8914184416365396E-2"/>
                </c:manualLayout>
              </c:layout>
              <c:dLblPos val="r"/>
              <c:showVal val="1"/>
            </c:dLbl>
            <c:dLbl>
              <c:idx val="23"/>
              <c:layout>
                <c:manualLayout>
                  <c:x val="-6.3984636673666533E-3"/>
                  <c:y val="-2.8457192502892591E-2"/>
                </c:manualLayout>
              </c:layout>
              <c:dLblPos val="r"/>
              <c:showVal val="1"/>
            </c:dLbl>
            <c:dLbl>
              <c:idx val="45"/>
              <c:layout>
                <c:manualLayout>
                  <c:x val="-3.4906209304258674E-2"/>
                  <c:y val="-3.2134709133892603E-2"/>
                </c:manualLayout>
              </c:layout>
              <c:dLblPos val="r"/>
              <c:showVal val="1"/>
            </c:dLbl>
            <c:dLbl>
              <c:idx val="58"/>
              <c:layout>
                <c:manualLayout>
                  <c:x val="-1.8118444712373671E-2"/>
                  <c:y val="-2.6439312497160555E-2"/>
                </c:manualLayout>
              </c:layout>
              <c:dLblPos val="r"/>
              <c:showVal val="1"/>
            </c:dLbl>
            <c:dLbl>
              <c:idx val="71"/>
              <c:layout>
                <c:manualLayout>
                  <c:x val="-1.5188449451121912E-2"/>
                  <c:y val="-2.6439312497160482E-2"/>
                </c:manualLayout>
              </c:layout>
              <c:dLblPos val="r"/>
              <c:showVal val="1"/>
            </c:dLbl>
            <c:dLbl>
              <c:idx val="86"/>
              <c:layout>
                <c:manualLayout>
                  <c:x val="-4.9334660367408353E-3"/>
                  <c:y val="-2.4421432491427201E-2"/>
                </c:manualLayout>
              </c:layout>
              <c:dLblPos val="r"/>
              <c:showVal val="1"/>
            </c:dLbl>
            <c:dLbl>
              <c:idx val="105"/>
              <c:layout>
                <c:manualLayout>
                  <c:x val="-2.85082405333992E-2"/>
                  <c:y val="-5.0232348033271167E-2"/>
                </c:manualLayout>
              </c:layout>
              <c:dLblPos val="r"/>
              <c:showVal val="1"/>
            </c:dLbl>
            <c:dLbl>
              <c:idx val="137"/>
              <c:layout>
                <c:manualLayout>
                  <c:x val="-3.7038865561212136E-2"/>
                  <c:y val="-4.5707938308426968E-2"/>
                </c:manualLayout>
              </c:layout>
              <c:dLblPos val="r"/>
              <c:showVal val="1"/>
            </c:dLbl>
            <c:dLbl>
              <c:idx val="159"/>
              <c:layout>
                <c:manualLayout>
                  <c:x val="-1.8118444712373671E-2"/>
                  <c:y val="-2.4421432491427201E-2"/>
                </c:manualLayout>
              </c:layout>
              <c:dLblPos val="r"/>
              <c:showVal val="1"/>
            </c:dLbl>
            <c:dLbl>
              <c:idx val="180"/>
              <c:layout>
                <c:manualLayout>
                  <c:x val="0.15090375357771033"/>
                  <c:y val="-2.3412517275920256E-2"/>
                </c:manualLayout>
              </c:layout>
              <c:dLblPos val="r"/>
              <c:showVal val="1"/>
            </c:dLbl>
            <c:dLbl>
              <c:idx val="235"/>
              <c:layout>
                <c:manualLayout>
                  <c:x val="-1.0924405731975579E-2"/>
                  <c:y val="4.0255846463621264E-2"/>
                </c:manualLayout>
              </c:layout>
              <c:dLblPos val="r"/>
              <c:showVal val="1"/>
            </c:dLbl>
            <c:dLbl>
              <c:idx val="270"/>
              <c:dLblPos val="t"/>
              <c:showVal val="1"/>
            </c:dLbl>
            <c:dLbl>
              <c:idx val="303"/>
              <c:layout>
                <c:manualLayout>
                  <c:x val="3.1640257488906948E-2"/>
                  <c:y val="-2.5430372494294067E-2"/>
                </c:manualLayout>
              </c:layout>
              <c:dLblPos val="r"/>
              <c:showVal val="1"/>
            </c:dLbl>
            <c:dLbl>
              <c:idx val="331"/>
              <c:layout>
                <c:manualLayout>
                  <c:x val="-3.4233418649258406E-2"/>
                  <c:y val="2.6025567651890052E-2"/>
                </c:manualLayout>
              </c:layout>
              <c:dLblPos val="r"/>
              <c:showVal val="1"/>
            </c:dLbl>
            <c:dLbl>
              <c:idx val="426"/>
              <c:layout>
                <c:manualLayout>
                  <c:x val="-5.1813390216768902E-2"/>
                  <c:y val="-2.8457192502892591E-2"/>
                </c:manualLayout>
              </c:layout>
              <c:dLblPos val="r"/>
              <c:showVal val="1"/>
            </c:dLbl>
            <c:delete val="1"/>
          </c:dLbls>
          <c:cat>
            <c:numRef>
              <c:f>data4chart!$D$591:$D$1083</c:f>
              <c:numCache>
                <c:formatCode>dd/mmm/yy</c:formatCode>
                <c:ptCount val="250"/>
                <c:pt idx="0">
                  <c:v>41191</c:v>
                </c:pt>
                <c:pt idx="1">
                  <c:v>41192</c:v>
                </c:pt>
                <c:pt idx="2">
                  <c:v>41193</c:v>
                </c:pt>
                <c:pt idx="3">
                  <c:v>41194</c:v>
                </c:pt>
                <c:pt idx="4">
                  <c:v>41195</c:v>
                </c:pt>
                <c:pt idx="5">
                  <c:v>41196</c:v>
                </c:pt>
                <c:pt idx="6">
                  <c:v>41197</c:v>
                </c:pt>
                <c:pt idx="7">
                  <c:v>41198</c:v>
                </c:pt>
                <c:pt idx="8">
                  <c:v>41199</c:v>
                </c:pt>
                <c:pt idx="9">
                  <c:v>41200</c:v>
                </c:pt>
                <c:pt idx="10">
                  <c:v>41201</c:v>
                </c:pt>
                <c:pt idx="11">
                  <c:v>41202</c:v>
                </c:pt>
                <c:pt idx="12">
                  <c:v>41203</c:v>
                </c:pt>
                <c:pt idx="13">
                  <c:v>41204</c:v>
                </c:pt>
                <c:pt idx="14">
                  <c:v>41205</c:v>
                </c:pt>
                <c:pt idx="15">
                  <c:v>41206</c:v>
                </c:pt>
                <c:pt idx="16">
                  <c:v>41207</c:v>
                </c:pt>
                <c:pt idx="17">
                  <c:v>41208</c:v>
                </c:pt>
                <c:pt idx="18">
                  <c:v>41209</c:v>
                </c:pt>
                <c:pt idx="19">
                  <c:v>41210</c:v>
                </c:pt>
                <c:pt idx="20">
                  <c:v>41211</c:v>
                </c:pt>
                <c:pt idx="21">
                  <c:v>41212</c:v>
                </c:pt>
                <c:pt idx="22">
                  <c:v>41213</c:v>
                </c:pt>
                <c:pt idx="23">
                  <c:v>41214</c:v>
                </c:pt>
                <c:pt idx="24">
                  <c:v>41215</c:v>
                </c:pt>
                <c:pt idx="25">
                  <c:v>41216</c:v>
                </c:pt>
                <c:pt idx="26">
                  <c:v>41217</c:v>
                </c:pt>
                <c:pt idx="27">
                  <c:v>41218</c:v>
                </c:pt>
                <c:pt idx="28">
                  <c:v>41219</c:v>
                </c:pt>
                <c:pt idx="29">
                  <c:v>41220</c:v>
                </c:pt>
                <c:pt idx="30">
                  <c:v>41221</c:v>
                </c:pt>
                <c:pt idx="31">
                  <c:v>41222</c:v>
                </c:pt>
                <c:pt idx="32">
                  <c:v>41223</c:v>
                </c:pt>
                <c:pt idx="33">
                  <c:v>41224</c:v>
                </c:pt>
                <c:pt idx="34">
                  <c:v>41225</c:v>
                </c:pt>
                <c:pt idx="35">
                  <c:v>41226</c:v>
                </c:pt>
                <c:pt idx="36">
                  <c:v>41227</c:v>
                </c:pt>
                <c:pt idx="37">
                  <c:v>41228</c:v>
                </c:pt>
                <c:pt idx="38">
                  <c:v>41229</c:v>
                </c:pt>
                <c:pt idx="39">
                  <c:v>41230</c:v>
                </c:pt>
                <c:pt idx="40">
                  <c:v>41231</c:v>
                </c:pt>
                <c:pt idx="41">
                  <c:v>41232</c:v>
                </c:pt>
                <c:pt idx="42">
                  <c:v>41233</c:v>
                </c:pt>
                <c:pt idx="43">
                  <c:v>41234</c:v>
                </c:pt>
                <c:pt idx="44">
                  <c:v>41235</c:v>
                </c:pt>
                <c:pt idx="45">
                  <c:v>41236</c:v>
                </c:pt>
                <c:pt idx="46">
                  <c:v>41237</c:v>
                </c:pt>
                <c:pt idx="47">
                  <c:v>41238</c:v>
                </c:pt>
                <c:pt idx="48">
                  <c:v>41239</c:v>
                </c:pt>
                <c:pt idx="49">
                  <c:v>41240</c:v>
                </c:pt>
                <c:pt idx="50">
                  <c:v>41241</c:v>
                </c:pt>
                <c:pt idx="51">
                  <c:v>41242</c:v>
                </c:pt>
                <c:pt idx="52">
                  <c:v>41243</c:v>
                </c:pt>
                <c:pt idx="53">
                  <c:v>41244</c:v>
                </c:pt>
                <c:pt idx="54">
                  <c:v>41245</c:v>
                </c:pt>
                <c:pt idx="55">
                  <c:v>41246</c:v>
                </c:pt>
                <c:pt idx="56">
                  <c:v>41247</c:v>
                </c:pt>
                <c:pt idx="57">
                  <c:v>41248</c:v>
                </c:pt>
                <c:pt idx="58">
                  <c:v>41249</c:v>
                </c:pt>
                <c:pt idx="59">
                  <c:v>41250</c:v>
                </c:pt>
                <c:pt idx="60">
                  <c:v>41251</c:v>
                </c:pt>
                <c:pt idx="61">
                  <c:v>41252</c:v>
                </c:pt>
                <c:pt idx="62">
                  <c:v>41253</c:v>
                </c:pt>
                <c:pt idx="63">
                  <c:v>41254</c:v>
                </c:pt>
                <c:pt idx="64">
                  <c:v>41255</c:v>
                </c:pt>
                <c:pt idx="65">
                  <c:v>41256</c:v>
                </c:pt>
                <c:pt idx="66">
                  <c:v>41257</c:v>
                </c:pt>
                <c:pt idx="67">
                  <c:v>41258</c:v>
                </c:pt>
                <c:pt idx="68">
                  <c:v>41259</c:v>
                </c:pt>
                <c:pt idx="69">
                  <c:v>41260</c:v>
                </c:pt>
                <c:pt idx="70">
                  <c:v>41261</c:v>
                </c:pt>
                <c:pt idx="71">
                  <c:v>41262</c:v>
                </c:pt>
                <c:pt idx="72">
                  <c:v>41263</c:v>
                </c:pt>
                <c:pt idx="73">
                  <c:v>41264</c:v>
                </c:pt>
                <c:pt idx="74">
                  <c:v>41265</c:v>
                </c:pt>
                <c:pt idx="75">
                  <c:v>41266</c:v>
                </c:pt>
                <c:pt idx="76">
                  <c:v>41267</c:v>
                </c:pt>
                <c:pt idx="77">
                  <c:v>41268</c:v>
                </c:pt>
                <c:pt idx="78">
                  <c:v>41269</c:v>
                </c:pt>
                <c:pt idx="79">
                  <c:v>41270</c:v>
                </c:pt>
                <c:pt idx="80">
                  <c:v>41271</c:v>
                </c:pt>
                <c:pt idx="81">
                  <c:v>41272</c:v>
                </c:pt>
                <c:pt idx="82">
                  <c:v>41273</c:v>
                </c:pt>
                <c:pt idx="83">
                  <c:v>41274</c:v>
                </c:pt>
                <c:pt idx="84">
                  <c:v>41275</c:v>
                </c:pt>
                <c:pt idx="85">
                  <c:v>41276</c:v>
                </c:pt>
                <c:pt idx="86">
                  <c:v>41277</c:v>
                </c:pt>
                <c:pt idx="87">
                  <c:v>41278</c:v>
                </c:pt>
                <c:pt idx="88">
                  <c:v>41279</c:v>
                </c:pt>
                <c:pt idx="89">
                  <c:v>41280</c:v>
                </c:pt>
                <c:pt idx="90">
                  <c:v>41281</c:v>
                </c:pt>
                <c:pt idx="91">
                  <c:v>41282</c:v>
                </c:pt>
                <c:pt idx="92">
                  <c:v>41283</c:v>
                </c:pt>
                <c:pt idx="93">
                  <c:v>41284</c:v>
                </c:pt>
                <c:pt idx="94">
                  <c:v>41285</c:v>
                </c:pt>
                <c:pt idx="95">
                  <c:v>41286</c:v>
                </c:pt>
                <c:pt idx="96">
                  <c:v>41287</c:v>
                </c:pt>
                <c:pt idx="97">
                  <c:v>41288</c:v>
                </c:pt>
                <c:pt idx="98">
                  <c:v>41289</c:v>
                </c:pt>
                <c:pt idx="99">
                  <c:v>41290</c:v>
                </c:pt>
                <c:pt idx="100">
                  <c:v>41291</c:v>
                </c:pt>
                <c:pt idx="101">
                  <c:v>41292</c:v>
                </c:pt>
                <c:pt idx="102">
                  <c:v>41293</c:v>
                </c:pt>
                <c:pt idx="103">
                  <c:v>41294</c:v>
                </c:pt>
                <c:pt idx="104">
                  <c:v>41295</c:v>
                </c:pt>
                <c:pt idx="105">
                  <c:v>41296</c:v>
                </c:pt>
                <c:pt idx="106">
                  <c:v>41297</c:v>
                </c:pt>
                <c:pt idx="107">
                  <c:v>41298</c:v>
                </c:pt>
                <c:pt idx="108">
                  <c:v>41299</c:v>
                </c:pt>
                <c:pt idx="109">
                  <c:v>41300</c:v>
                </c:pt>
                <c:pt idx="110">
                  <c:v>41301</c:v>
                </c:pt>
                <c:pt idx="111">
                  <c:v>41302</c:v>
                </c:pt>
                <c:pt idx="112">
                  <c:v>41303</c:v>
                </c:pt>
                <c:pt idx="113">
                  <c:v>41304</c:v>
                </c:pt>
                <c:pt idx="114">
                  <c:v>41305</c:v>
                </c:pt>
                <c:pt idx="115">
                  <c:v>41306</c:v>
                </c:pt>
                <c:pt idx="116">
                  <c:v>41307</c:v>
                </c:pt>
                <c:pt idx="117">
                  <c:v>41308</c:v>
                </c:pt>
                <c:pt idx="118">
                  <c:v>41309</c:v>
                </c:pt>
                <c:pt idx="119">
                  <c:v>41310</c:v>
                </c:pt>
                <c:pt idx="120">
                  <c:v>41311</c:v>
                </c:pt>
                <c:pt idx="121">
                  <c:v>41312</c:v>
                </c:pt>
                <c:pt idx="122">
                  <c:v>41313</c:v>
                </c:pt>
                <c:pt idx="123">
                  <c:v>41314</c:v>
                </c:pt>
                <c:pt idx="124">
                  <c:v>41315</c:v>
                </c:pt>
                <c:pt idx="125">
                  <c:v>41316</c:v>
                </c:pt>
                <c:pt idx="126">
                  <c:v>41317</c:v>
                </c:pt>
                <c:pt idx="127">
                  <c:v>41318</c:v>
                </c:pt>
                <c:pt idx="128">
                  <c:v>41319</c:v>
                </c:pt>
                <c:pt idx="129">
                  <c:v>41320</c:v>
                </c:pt>
                <c:pt idx="130">
                  <c:v>41321</c:v>
                </c:pt>
                <c:pt idx="131">
                  <c:v>41322</c:v>
                </c:pt>
                <c:pt idx="132">
                  <c:v>41323</c:v>
                </c:pt>
                <c:pt idx="133">
                  <c:v>41324</c:v>
                </c:pt>
                <c:pt idx="134">
                  <c:v>41325</c:v>
                </c:pt>
                <c:pt idx="135">
                  <c:v>41326</c:v>
                </c:pt>
                <c:pt idx="136">
                  <c:v>41327</c:v>
                </c:pt>
                <c:pt idx="137">
                  <c:v>41328</c:v>
                </c:pt>
                <c:pt idx="138">
                  <c:v>41329</c:v>
                </c:pt>
                <c:pt idx="139">
                  <c:v>41330</c:v>
                </c:pt>
                <c:pt idx="140">
                  <c:v>41331</c:v>
                </c:pt>
                <c:pt idx="141">
                  <c:v>41332</c:v>
                </c:pt>
                <c:pt idx="142">
                  <c:v>41333</c:v>
                </c:pt>
                <c:pt idx="143">
                  <c:v>41334</c:v>
                </c:pt>
                <c:pt idx="144">
                  <c:v>41335</c:v>
                </c:pt>
                <c:pt idx="145">
                  <c:v>41336</c:v>
                </c:pt>
                <c:pt idx="146">
                  <c:v>41337</c:v>
                </c:pt>
                <c:pt idx="147">
                  <c:v>41338</c:v>
                </c:pt>
                <c:pt idx="148">
                  <c:v>41339</c:v>
                </c:pt>
                <c:pt idx="149">
                  <c:v>41340</c:v>
                </c:pt>
                <c:pt idx="150">
                  <c:v>41341</c:v>
                </c:pt>
                <c:pt idx="151">
                  <c:v>41342</c:v>
                </c:pt>
                <c:pt idx="152">
                  <c:v>41343</c:v>
                </c:pt>
                <c:pt idx="153">
                  <c:v>41344</c:v>
                </c:pt>
                <c:pt idx="154">
                  <c:v>41345</c:v>
                </c:pt>
                <c:pt idx="155">
                  <c:v>41346</c:v>
                </c:pt>
                <c:pt idx="156">
                  <c:v>41347</c:v>
                </c:pt>
                <c:pt idx="157">
                  <c:v>41348</c:v>
                </c:pt>
                <c:pt idx="158">
                  <c:v>41349</c:v>
                </c:pt>
                <c:pt idx="159">
                  <c:v>41350</c:v>
                </c:pt>
                <c:pt idx="160">
                  <c:v>41351</c:v>
                </c:pt>
                <c:pt idx="161">
                  <c:v>41352</c:v>
                </c:pt>
                <c:pt idx="162">
                  <c:v>41353</c:v>
                </c:pt>
                <c:pt idx="163">
                  <c:v>41354</c:v>
                </c:pt>
                <c:pt idx="164">
                  <c:v>41355</c:v>
                </c:pt>
                <c:pt idx="165">
                  <c:v>41356</c:v>
                </c:pt>
                <c:pt idx="166">
                  <c:v>41357</c:v>
                </c:pt>
                <c:pt idx="167">
                  <c:v>41358</c:v>
                </c:pt>
                <c:pt idx="168">
                  <c:v>41359</c:v>
                </c:pt>
                <c:pt idx="169">
                  <c:v>41360</c:v>
                </c:pt>
                <c:pt idx="170">
                  <c:v>41361</c:v>
                </c:pt>
                <c:pt idx="171">
                  <c:v>41362</c:v>
                </c:pt>
                <c:pt idx="172">
                  <c:v>41363</c:v>
                </c:pt>
                <c:pt idx="173">
                  <c:v>41364</c:v>
                </c:pt>
                <c:pt idx="174">
                  <c:v>41365</c:v>
                </c:pt>
                <c:pt idx="175">
                  <c:v>41366</c:v>
                </c:pt>
                <c:pt idx="176">
                  <c:v>41367</c:v>
                </c:pt>
                <c:pt idx="177">
                  <c:v>41368</c:v>
                </c:pt>
                <c:pt idx="178">
                  <c:v>41369</c:v>
                </c:pt>
                <c:pt idx="179">
                  <c:v>41370</c:v>
                </c:pt>
                <c:pt idx="180">
                  <c:v>41371</c:v>
                </c:pt>
                <c:pt idx="181">
                  <c:v>41372</c:v>
                </c:pt>
                <c:pt idx="182">
                  <c:v>41373</c:v>
                </c:pt>
                <c:pt idx="183">
                  <c:v>41374</c:v>
                </c:pt>
                <c:pt idx="184">
                  <c:v>41375</c:v>
                </c:pt>
                <c:pt idx="185">
                  <c:v>41376</c:v>
                </c:pt>
                <c:pt idx="186">
                  <c:v>41377</c:v>
                </c:pt>
                <c:pt idx="187">
                  <c:v>41378</c:v>
                </c:pt>
                <c:pt idx="188">
                  <c:v>41379</c:v>
                </c:pt>
                <c:pt idx="189">
                  <c:v>41380</c:v>
                </c:pt>
                <c:pt idx="190">
                  <c:v>41381</c:v>
                </c:pt>
                <c:pt idx="191">
                  <c:v>41382</c:v>
                </c:pt>
                <c:pt idx="192">
                  <c:v>41383</c:v>
                </c:pt>
                <c:pt idx="193">
                  <c:v>41384</c:v>
                </c:pt>
                <c:pt idx="194">
                  <c:v>41385</c:v>
                </c:pt>
                <c:pt idx="195">
                  <c:v>41386</c:v>
                </c:pt>
                <c:pt idx="196">
                  <c:v>41387</c:v>
                </c:pt>
                <c:pt idx="197">
                  <c:v>41388</c:v>
                </c:pt>
                <c:pt idx="198">
                  <c:v>41389</c:v>
                </c:pt>
                <c:pt idx="199">
                  <c:v>41390</c:v>
                </c:pt>
                <c:pt idx="200">
                  <c:v>41391</c:v>
                </c:pt>
                <c:pt idx="201">
                  <c:v>41392</c:v>
                </c:pt>
                <c:pt idx="202">
                  <c:v>41393</c:v>
                </c:pt>
                <c:pt idx="203">
                  <c:v>41394</c:v>
                </c:pt>
                <c:pt idx="204">
                  <c:v>41395</c:v>
                </c:pt>
                <c:pt idx="205">
                  <c:v>41396</c:v>
                </c:pt>
                <c:pt idx="206">
                  <c:v>41397</c:v>
                </c:pt>
                <c:pt idx="207">
                  <c:v>41398</c:v>
                </c:pt>
                <c:pt idx="208">
                  <c:v>41399</c:v>
                </c:pt>
                <c:pt idx="209">
                  <c:v>41400</c:v>
                </c:pt>
                <c:pt idx="210">
                  <c:v>41401</c:v>
                </c:pt>
                <c:pt idx="211">
                  <c:v>41402</c:v>
                </c:pt>
                <c:pt idx="212">
                  <c:v>41403</c:v>
                </c:pt>
                <c:pt idx="213">
                  <c:v>41404</c:v>
                </c:pt>
                <c:pt idx="214">
                  <c:v>41405</c:v>
                </c:pt>
                <c:pt idx="215">
                  <c:v>41406</c:v>
                </c:pt>
                <c:pt idx="216">
                  <c:v>41407</c:v>
                </c:pt>
                <c:pt idx="217">
                  <c:v>41408</c:v>
                </c:pt>
                <c:pt idx="218">
                  <c:v>41409</c:v>
                </c:pt>
                <c:pt idx="219">
                  <c:v>41410</c:v>
                </c:pt>
                <c:pt idx="220">
                  <c:v>41411</c:v>
                </c:pt>
                <c:pt idx="221">
                  <c:v>41412</c:v>
                </c:pt>
                <c:pt idx="222">
                  <c:v>41413</c:v>
                </c:pt>
                <c:pt idx="223">
                  <c:v>41414</c:v>
                </c:pt>
                <c:pt idx="224">
                  <c:v>41415</c:v>
                </c:pt>
                <c:pt idx="225">
                  <c:v>41416</c:v>
                </c:pt>
                <c:pt idx="226">
                  <c:v>41417</c:v>
                </c:pt>
                <c:pt idx="227">
                  <c:v>41418</c:v>
                </c:pt>
                <c:pt idx="228">
                  <c:v>41419</c:v>
                </c:pt>
                <c:pt idx="229">
                  <c:v>41420</c:v>
                </c:pt>
                <c:pt idx="230">
                  <c:v>41421</c:v>
                </c:pt>
                <c:pt idx="231">
                  <c:v>41422</c:v>
                </c:pt>
                <c:pt idx="232">
                  <c:v>41423</c:v>
                </c:pt>
                <c:pt idx="233">
                  <c:v>41424</c:v>
                </c:pt>
                <c:pt idx="234">
                  <c:v>41425</c:v>
                </c:pt>
                <c:pt idx="235">
                  <c:v>41426</c:v>
                </c:pt>
                <c:pt idx="236">
                  <c:v>41427</c:v>
                </c:pt>
                <c:pt idx="237">
                  <c:v>41428</c:v>
                </c:pt>
                <c:pt idx="238">
                  <c:v>41429</c:v>
                </c:pt>
                <c:pt idx="239">
                  <c:v>41430</c:v>
                </c:pt>
                <c:pt idx="240">
                  <c:v>41431</c:v>
                </c:pt>
                <c:pt idx="241">
                  <c:v>41432</c:v>
                </c:pt>
                <c:pt idx="242">
                  <c:v>41433</c:v>
                </c:pt>
                <c:pt idx="243">
                  <c:v>41434</c:v>
                </c:pt>
                <c:pt idx="244">
                  <c:v>41435</c:v>
                </c:pt>
                <c:pt idx="245">
                  <c:v>41436</c:v>
                </c:pt>
                <c:pt idx="246">
                  <c:v>41437</c:v>
                </c:pt>
                <c:pt idx="247">
                  <c:v>41438</c:v>
                </c:pt>
                <c:pt idx="248">
                  <c:v>41439</c:v>
                </c:pt>
                <c:pt idx="249">
                  <c:v>41440</c:v>
                </c:pt>
              </c:numCache>
            </c:numRef>
          </c:cat>
          <c:val>
            <c:numRef>
              <c:f>data4chart!$E$681:$E$1083</c:f>
              <c:numCache>
                <c:formatCode>0.00</c:formatCode>
                <c:ptCount val="250"/>
                <c:pt idx="0">
                  <c:v>4.2670973431085715</c:v>
                </c:pt>
                <c:pt idx="1">
                  <c:v>4.2670973431085715</c:v>
                </c:pt>
                <c:pt idx="2">
                  <c:v>4.2682403264336024</c:v>
                </c:pt>
                <c:pt idx="3">
                  <c:v>4.2682403264336024</c:v>
                </c:pt>
                <c:pt idx="4">
                  <c:v>4.2682403264336024</c:v>
                </c:pt>
                <c:pt idx="5">
                  <c:v>4.2682403264336024</c:v>
                </c:pt>
                <c:pt idx="6">
                  <c:v>4.2682403264336024</c:v>
                </c:pt>
                <c:pt idx="7">
                  <c:v>4.2682403264336024</c:v>
                </c:pt>
                <c:pt idx="8">
                  <c:v>4.2682403264336024</c:v>
                </c:pt>
                <c:pt idx="9">
                  <c:v>4.2682403264336024</c:v>
                </c:pt>
                <c:pt idx="10">
                  <c:v>4.2682403264336024</c:v>
                </c:pt>
                <c:pt idx="11">
                  <c:v>4.2682403264336024</c:v>
                </c:pt>
                <c:pt idx="12">
                  <c:v>4.2742577898080514</c:v>
                </c:pt>
                <c:pt idx="13">
                  <c:v>4.2742577898080514</c:v>
                </c:pt>
                <c:pt idx="14">
                  <c:v>4.2742577898080514</c:v>
                </c:pt>
                <c:pt idx="15">
                  <c:v>4.2742577898080514</c:v>
                </c:pt>
                <c:pt idx="16">
                  <c:v>4.2742577898080514</c:v>
                </c:pt>
                <c:pt idx="17">
                  <c:v>4.2742577898080514</c:v>
                </c:pt>
                <c:pt idx="18">
                  <c:v>4.2742577898080514</c:v>
                </c:pt>
                <c:pt idx="19">
                  <c:v>4.2742577898080514</c:v>
                </c:pt>
                <c:pt idx="20">
                  <c:v>4.2742577898080514</c:v>
                </c:pt>
                <c:pt idx="21">
                  <c:v>4.2742577898080514</c:v>
                </c:pt>
                <c:pt idx="22">
                  <c:v>4.2742577898080514</c:v>
                </c:pt>
                <c:pt idx="23">
                  <c:v>4.2659535854476971</c:v>
                </c:pt>
                <c:pt idx="24">
                  <c:v>4.2659535854476971</c:v>
                </c:pt>
                <c:pt idx="25">
                  <c:v>4.2659535854476971</c:v>
                </c:pt>
                <c:pt idx="26">
                  <c:v>4.2659535854476971</c:v>
                </c:pt>
                <c:pt idx="27">
                  <c:v>4.2659535854476971</c:v>
                </c:pt>
                <c:pt idx="28">
                  <c:v>4.2659535854476971</c:v>
                </c:pt>
                <c:pt idx="29">
                  <c:v>4.2659535854476971</c:v>
                </c:pt>
                <c:pt idx="30">
                  <c:v>4.2659535854476971</c:v>
                </c:pt>
                <c:pt idx="31">
                  <c:v>4.2659535854476971</c:v>
                </c:pt>
                <c:pt idx="32">
                  <c:v>4.2659535854476971</c:v>
                </c:pt>
                <c:pt idx="33">
                  <c:v>4.2659535854476971</c:v>
                </c:pt>
                <c:pt idx="34">
                  <c:v>4.2659535854476971</c:v>
                </c:pt>
                <c:pt idx="35">
                  <c:v>4.2659535854476971</c:v>
                </c:pt>
                <c:pt idx="36">
                  <c:v>4.2659535854476971</c:v>
                </c:pt>
                <c:pt idx="37">
                  <c:v>4.2659535854476971</c:v>
                </c:pt>
                <c:pt idx="38">
                  <c:v>4.2659535854476971</c:v>
                </c:pt>
                <c:pt idx="39">
                  <c:v>4.2659535854476971</c:v>
                </c:pt>
                <c:pt idx="40">
                  <c:v>4.2659535854476971</c:v>
                </c:pt>
                <c:pt idx="41">
                  <c:v>4.2659535854476971</c:v>
                </c:pt>
                <c:pt idx="42">
                  <c:v>4.2659535854476971</c:v>
                </c:pt>
                <c:pt idx="43">
                  <c:v>4.2659535854476971</c:v>
                </c:pt>
                <c:pt idx="44">
                  <c:v>4.2659535854476971</c:v>
                </c:pt>
                <c:pt idx="45">
                  <c:v>4.2659535854476971</c:v>
                </c:pt>
                <c:pt idx="46">
                  <c:v>4.2659535854476971</c:v>
                </c:pt>
                <c:pt idx="47">
                  <c:v>4.2659535854476971</c:v>
                </c:pt>
                <c:pt idx="48">
                  <c:v>4.2659535854476971</c:v>
                </c:pt>
                <c:pt idx="49">
                  <c:v>4.2659535854476971</c:v>
                </c:pt>
                <c:pt idx="50">
                  <c:v>4.2659535854476971</c:v>
                </c:pt>
                <c:pt idx="51">
                  <c:v>4.2659535854476971</c:v>
                </c:pt>
                <c:pt idx="52">
                  <c:v>4.2659535854476971</c:v>
                </c:pt>
                <c:pt idx="53">
                  <c:v>4.1751803666029721</c:v>
                </c:pt>
                <c:pt idx="54">
                  <c:v>4.1751803666029721</c:v>
                </c:pt>
                <c:pt idx="55">
                  <c:v>4.1751803666029721</c:v>
                </c:pt>
                <c:pt idx="56">
                  <c:v>4.1751803666029721</c:v>
                </c:pt>
                <c:pt idx="57">
                  <c:v>4.1751803666029721</c:v>
                </c:pt>
                <c:pt idx="58">
                  <c:v>4.1751803666029721</c:v>
                </c:pt>
                <c:pt idx="59">
                  <c:v>4.1751803666029721</c:v>
                </c:pt>
                <c:pt idx="60">
                  <c:v>4.1751803666029721</c:v>
                </c:pt>
                <c:pt idx="61">
                  <c:v>4.1751803666029721</c:v>
                </c:pt>
                <c:pt idx="62">
                  <c:v>4.1751803666029721</c:v>
                </c:pt>
                <c:pt idx="63">
                  <c:v>4.1751803666029721</c:v>
                </c:pt>
                <c:pt idx="64">
                  <c:v>4.1751803666029721</c:v>
                </c:pt>
                <c:pt idx="65">
                  <c:v>4.1751803666029721</c:v>
                </c:pt>
                <c:pt idx="66">
                  <c:v>4.1751803666029721</c:v>
                </c:pt>
                <c:pt idx="67">
                  <c:v>4.1751803666029721</c:v>
                </c:pt>
                <c:pt idx="68">
                  <c:v>3.8113684250669619</c:v>
                </c:pt>
                <c:pt idx="69">
                  <c:v>3.8113684250669619</c:v>
                </c:pt>
                <c:pt idx="70">
                  <c:v>3.8113684250669619</c:v>
                </c:pt>
                <c:pt idx="71">
                  <c:v>3.8113684250669619</c:v>
                </c:pt>
                <c:pt idx="72">
                  <c:v>3.8113684250669619</c:v>
                </c:pt>
                <c:pt idx="73">
                  <c:v>3.8113684250669619</c:v>
                </c:pt>
                <c:pt idx="74">
                  <c:v>3.8113684250669619</c:v>
                </c:pt>
                <c:pt idx="75">
                  <c:v>3.8113684250669619</c:v>
                </c:pt>
                <c:pt idx="76">
                  <c:v>3.8113684250669619</c:v>
                </c:pt>
                <c:pt idx="77">
                  <c:v>3.8113684250669619</c:v>
                </c:pt>
                <c:pt idx="78">
                  <c:v>3.8113684250669619</c:v>
                </c:pt>
                <c:pt idx="79">
                  <c:v>3.8113684250669619</c:v>
                </c:pt>
                <c:pt idx="80">
                  <c:v>3.8113684250669619</c:v>
                </c:pt>
                <c:pt idx="81">
                  <c:v>3.8113684250669619</c:v>
                </c:pt>
                <c:pt idx="82">
                  <c:v>3.8113684250669619</c:v>
                </c:pt>
                <c:pt idx="83">
                  <c:v>3.8113684250669619</c:v>
                </c:pt>
                <c:pt idx="84">
                  <c:v>4.1081099327246893</c:v>
                </c:pt>
                <c:pt idx="85">
                  <c:v>4.1081099327246893</c:v>
                </c:pt>
                <c:pt idx="86">
                  <c:v>4.1081099327246893</c:v>
                </c:pt>
                <c:pt idx="87">
                  <c:v>4.1081099327246893</c:v>
                </c:pt>
                <c:pt idx="88">
                  <c:v>4.1081099327246893</c:v>
                </c:pt>
                <c:pt idx="89">
                  <c:v>4.1081099327246893</c:v>
                </c:pt>
                <c:pt idx="90">
                  <c:v>4.1081099327246893</c:v>
                </c:pt>
                <c:pt idx="91">
                  <c:v>4.1081099327246893</c:v>
                </c:pt>
                <c:pt idx="92">
                  <c:v>4.1081099327246893</c:v>
                </c:pt>
                <c:pt idx="93">
                  <c:v>4.1081099327246893</c:v>
                </c:pt>
                <c:pt idx="94">
                  <c:v>4.1081099327246893</c:v>
                </c:pt>
                <c:pt idx="95">
                  <c:v>4.1081099327246893</c:v>
                </c:pt>
                <c:pt idx="96">
                  <c:v>4.1081099327246893</c:v>
                </c:pt>
                <c:pt idx="97">
                  <c:v>4.1081099327246893</c:v>
                </c:pt>
                <c:pt idx="98">
                  <c:v>4.1081099327246893</c:v>
                </c:pt>
                <c:pt idx="99">
                  <c:v>4.1081099327246893</c:v>
                </c:pt>
                <c:pt idx="100">
                  <c:v>4.1081099327246893</c:v>
                </c:pt>
                <c:pt idx="101">
                  <c:v>4.1081099327246893</c:v>
                </c:pt>
                <c:pt idx="102">
                  <c:v>4.1081099327246893</c:v>
                </c:pt>
                <c:pt idx="103">
                  <c:v>4.1081099327246893</c:v>
                </c:pt>
                <c:pt idx="104">
                  <c:v>4.1081099327246893</c:v>
                </c:pt>
                <c:pt idx="105">
                  <c:v>4.1081099327246893</c:v>
                </c:pt>
                <c:pt idx="106">
                  <c:v>4.1081099327246893</c:v>
                </c:pt>
                <c:pt idx="107">
                  <c:v>4.1081099327246893</c:v>
                </c:pt>
                <c:pt idx="108">
                  <c:v>4.1081099327246893</c:v>
                </c:pt>
                <c:pt idx="109">
                  <c:v>4.1081099327246893</c:v>
                </c:pt>
                <c:pt idx="110">
                  <c:v>4.1081099327246893</c:v>
                </c:pt>
                <c:pt idx="111">
                  <c:v>4.1081099327246893</c:v>
                </c:pt>
                <c:pt idx="112">
                  <c:v>4.1081099327246893</c:v>
                </c:pt>
                <c:pt idx="113">
                  <c:v>4.1081099327246893</c:v>
                </c:pt>
                <c:pt idx="114">
                  <c:v>4.1081099327246893</c:v>
                </c:pt>
                <c:pt idx="115">
                  <c:v>4.1335601750761324</c:v>
                </c:pt>
                <c:pt idx="116">
                  <c:v>4.1335601750761324</c:v>
                </c:pt>
                <c:pt idx="117">
                  <c:v>4.1335601750761324</c:v>
                </c:pt>
                <c:pt idx="118">
                  <c:v>4.1335601750761324</c:v>
                </c:pt>
                <c:pt idx="119">
                  <c:v>4.1335601750761324</c:v>
                </c:pt>
                <c:pt idx="120">
                  <c:v>4.1335601750761324</c:v>
                </c:pt>
                <c:pt idx="121">
                  <c:v>4.1335601750761324</c:v>
                </c:pt>
                <c:pt idx="122">
                  <c:v>4.1335601750761324</c:v>
                </c:pt>
                <c:pt idx="123">
                  <c:v>4.1335601750761324</c:v>
                </c:pt>
                <c:pt idx="124">
                  <c:v>4.1335601750761324</c:v>
                </c:pt>
                <c:pt idx="125">
                  <c:v>4.1335601750761324</c:v>
                </c:pt>
                <c:pt idx="126">
                  <c:v>4.1335601750761324</c:v>
                </c:pt>
                <c:pt idx="127">
                  <c:v>4.1335601750761324</c:v>
                </c:pt>
                <c:pt idx="128">
                  <c:v>4.1335601750761324</c:v>
                </c:pt>
                <c:pt idx="129">
                  <c:v>4.1335601750761324</c:v>
                </c:pt>
                <c:pt idx="130">
                  <c:v>4.1335601750761324</c:v>
                </c:pt>
                <c:pt idx="131">
                  <c:v>4.1335601750761324</c:v>
                </c:pt>
                <c:pt idx="132">
                  <c:v>4.1335601750761324</c:v>
                </c:pt>
                <c:pt idx="133">
                  <c:v>4.1335601750761324</c:v>
                </c:pt>
                <c:pt idx="134">
                  <c:v>4.1335601750761324</c:v>
                </c:pt>
                <c:pt idx="135">
                  <c:v>4.1335601750761324</c:v>
                </c:pt>
                <c:pt idx="136">
                  <c:v>4.1335601750761324</c:v>
                </c:pt>
                <c:pt idx="137">
                  <c:v>4.1335601750761324</c:v>
                </c:pt>
                <c:pt idx="138">
                  <c:v>4.1335601750761324</c:v>
                </c:pt>
                <c:pt idx="139">
                  <c:v>4.1335601750761324</c:v>
                </c:pt>
                <c:pt idx="140">
                  <c:v>4.1335601750761324</c:v>
                </c:pt>
                <c:pt idx="141">
                  <c:v>4.1335601750761324</c:v>
                </c:pt>
                <c:pt idx="142">
                  <c:v>4.1335601750761324</c:v>
                </c:pt>
                <c:pt idx="143">
                  <c:v>4.1335601750761324</c:v>
                </c:pt>
                <c:pt idx="144">
                  <c:v>4.1335601750761324</c:v>
                </c:pt>
                <c:pt idx="145">
                  <c:v>4.1335601750761324</c:v>
                </c:pt>
                <c:pt idx="146">
                  <c:v>4.1335601750761324</c:v>
                </c:pt>
                <c:pt idx="147">
                  <c:v>4.1335601750761324</c:v>
                </c:pt>
                <c:pt idx="148">
                  <c:v>4.1335601750761324</c:v>
                </c:pt>
                <c:pt idx="149">
                  <c:v>4.1335601750761324</c:v>
                </c:pt>
                <c:pt idx="150">
                  <c:v>4.1335601750761324</c:v>
                </c:pt>
                <c:pt idx="151">
                  <c:v>4.1335601750761324</c:v>
                </c:pt>
                <c:pt idx="152">
                  <c:v>4.1335601750761324</c:v>
                </c:pt>
                <c:pt idx="153">
                  <c:v>4.1335601750761324</c:v>
                </c:pt>
                <c:pt idx="154">
                  <c:v>4.1335601750761324</c:v>
                </c:pt>
                <c:pt idx="155">
                  <c:v>4.1335601750761324</c:v>
                </c:pt>
                <c:pt idx="156">
                  <c:v>4.1335601750761324</c:v>
                </c:pt>
                <c:pt idx="157">
                  <c:v>4.1335601750761324</c:v>
                </c:pt>
                <c:pt idx="158">
                  <c:v>4.1335601750761324</c:v>
                </c:pt>
                <c:pt idx="159">
                  <c:v>4.1335601750761324</c:v>
                </c:pt>
                <c:pt idx="160">
                  <c:v>4.1335601750761324</c:v>
                </c:pt>
                <c:pt idx="161">
                  <c:v>4.1335601750761324</c:v>
                </c:pt>
                <c:pt idx="162">
                  <c:v>4.1335601750761324</c:v>
                </c:pt>
                <c:pt idx="163">
                  <c:v>4.1335601750761324</c:v>
                </c:pt>
                <c:pt idx="164">
                  <c:v>4.1335601750761324</c:v>
                </c:pt>
                <c:pt idx="165">
                  <c:v>4.1335601750761324</c:v>
                </c:pt>
                <c:pt idx="166">
                  <c:v>4.1335601750761324</c:v>
                </c:pt>
                <c:pt idx="167">
                  <c:v>4.1335601750761324</c:v>
                </c:pt>
                <c:pt idx="168">
                  <c:v>4.1335601750761324</c:v>
                </c:pt>
                <c:pt idx="169">
                  <c:v>4.1335601750761324</c:v>
                </c:pt>
                <c:pt idx="170">
                  <c:v>4.1335601750761324</c:v>
                </c:pt>
                <c:pt idx="171">
                  <c:v>4.1335601750761324</c:v>
                </c:pt>
                <c:pt idx="172">
                  <c:v>4.1335601750761324</c:v>
                </c:pt>
                <c:pt idx="173">
                  <c:v>4.1335601750761324</c:v>
                </c:pt>
                <c:pt idx="174">
                  <c:v>4.1335601750761324</c:v>
                </c:pt>
                <c:pt idx="175">
                  <c:v>4.1335601750761324</c:v>
                </c:pt>
                <c:pt idx="176">
                  <c:v>4.1335601750761324</c:v>
                </c:pt>
                <c:pt idx="177">
                  <c:v>4.1335601750761324</c:v>
                </c:pt>
                <c:pt idx="178">
                  <c:v>4.1335601750761324</c:v>
                </c:pt>
                <c:pt idx="179">
                  <c:v>4.1335601750761324</c:v>
                </c:pt>
                <c:pt idx="180">
                  <c:v>4.1335601750761324</c:v>
                </c:pt>
                <c:pt idx="181">
                  <c:v>4.1335601750761324</c:v>
                </c:pt>
                <c:pt idx="182">
                  <c:v>4.1335601750761324</c:v>
                </c:pt>
                <c:pt idx="183">
                  <c:v>4.1335601750761324</c:v>
                </c:pt>
                <c:pt idx="184">
                  <c:v>4.1335601750761324</c:v>
                </c:pt>
                <c:pt idx="185">
                  <c:v>4.1335601750761324</c:v>
                </c:pt>
                <c:pt idx="186">
                  <c:v>4.1335601750761324</c:v>
                </c:pt>
                <c:pt idx="187">
                  <c:v>4.1335601750761324</c:v>
                </c:pt>
                <c:pt idx="188">
                  <c:v>4.1335601750761324</c:v>
                </c:pt>
                <c:pt idx="189">
                  <c:v>4.1335601750761324</c:v>
                </c:pt>
                <c:pt idx="190">
                  <c:v>4.1335601750761324</c:v>
                </c:pt>
                <c:pt idx="191">
                  <c:v>4.1335601750761324</c:v>
                </c:pt>
                <c:pt idx="192">
                  <c:v>4.1335601750761324</c:v>
                </c:pt>
                <c:pt idx="193">
                  <c:v>4.1335601750761324</c:v>
                </c:pt>
                <c:pt idx="194">
                  <c:v>4.1335601750761324</c:v>
                </c:pt>
                <c:pt idx="195">
                  <c:v>4.1335601750761324</c:v>
                </c:pt>
                <c:pt idx="196">
                  <c:v>4.1335601750761324</c:v>
                </c:pt>
                <c:pt idx="197">
                  <c:v>4.1335601750761324</c:v>
                </c:pt>
                <c:pt idx="198">
                  <c:v>4.1335601750761324</c:v>
                </c:pt>
                <c:pt idx="199">
                  <c:v>4.1335601750761324</c:v>
                </c:pt>
                <c:pt idx="200">
                  <c:v>4.1335601750761324</c:v>
                </c:pt>
                <c:pt idx="201">
                  <c:v>4.1335601750761324</c:v>
                </c:pt>
                <c:pt idx="202">
                  <c:v>4.1335601750761324</c:v>
                </c:pt>
                <c:pt idx="203">
                  <c:v>4.1335601750761324</c:v>
                </c:pt>
                <c:pt idx="204">
                  <c:v>4.1335601750761324</c:v>
                </c:pt>
                <c:pt idx="205">
                  <c:v>4.1335601750761324</c:v>
                </c:pt>
                <c:pt idx="206">
                  <c:v>4.1335601750761324</c:v>
                </c:pt>
                <c:pt idx="207">
                  <c:v>4.1335601750761324</c:v>
                </c:pt>
                <c:pt idx="208">
                  <c:v>4.1335601750761324</c:v>
                </c:pt>
                <c:pt idx="209">
                  <c:v>4.1335601750761324</c:v>
                </c:pt>
                <c:pt idx="210">
                  <c:v>4.1335601750761324</c:v>
                </c:pt>
                <c:pt idx="211">
                  <c:v>4.1335601750761324</c:v>
                </c:pt>
                <c:pt idx="212">
                  <c:v>4.1335601750761324</c:v>
                </c:pt>
                <c:pt idx="213">
                  <c:v>4.1335601750761324</c:v>
                </c:pt>
                <c:pt idx="214">
                  <c:v>4.1335601750761324</c:v>
                </c:pt>
                <c:pt idx="215">
                  <c:v>4.1335601750761324</c:v>
                </c:pt>
                <c:pt idx="216">
                  <c:v>4.1335601750761324</c:v>
                </c:pt>
                <c:pt idx="217">
                  <c:v>4.1335601750761324</c:v>
                </c:pt>
                <c:pt idx="218">
                  <c:v>4.1335601750761324</c:v>
                </c:pt>
                <c:pt idx="219">
                  <c:v>4.1335601750761324</c:v>
                </c:pt>
                <c:pt idx="220">
                  <c:v>4.1335601750761324</c:v>
                </c:pt>
                <c:pt idx="221">
                  <c:v>4.1335601750761324</c:v>
                </c:pt>
                <c:pt idx="222">
                  <c:v>4.1335601750761324</c:v>
                </c:pt>
                <c:pt idx="223">
                  <c:v>4.1335601750761324</c:v>
                </c:pt>
                <c:pt idx="224">
                  <c:v>4.1335601750761324</c:v>
                </c:pt>
                <c:pt idx="225">
                  <c:v>4.1335601750761324</c:v>
                </c:pt>
                <c:pt idx="226">
                  <c:v>4.1335601750761324</c:v>
                </c:pt>
                <c:pt idx="227">
                  <c:v>4.1335601750761324</c:v>
                </c:pt>
                <c:pt idx="228">
                  <c:v>4.1335601750761324</c:v>
                </c:pt>
                <c:pt idx="229">
                  <c:v>4.1335601750761324</c:v>
                </c:pt>
                <c:pt idx="230">
                  <c:v>4.1335601750761324</c:v>
                </c:pt>
                <c:pt idx="231">
                  <c:v>4.1335601750761324</c:v>
                </c:pt>
                <c:pt idx="232">
                  <c:v>4.1335601750761324</c:v>
                </c:pt>
                <c:pt idx="233">
                  <c:v>4.1335601750761324</c:v>
                </c:pt>
                <c:pt idx="234">
                  <c:v>3.7499282173005892</c:v>
                </c:pt>
                <c:pt idx="235">
                  <c:v>3.7499282173005892</c:v>
                </c:pt>
                <c:pt idx="236">
                  <c:v>3.7499282173005892</c:v>
                </c:pt>
                <c:pt idx="237">
                  <c:v>3.7499282173005892</c:v>
                </c:pt>
                <c:pt idx="238">
                  <c:v>3.7499282173005892</c:v>
                </c:pt>
                <c:pt idx="239">
                  <c:v>3.7499282173005892</c:v>
                </c:pt>
                <c:pt idx="240">
                  <c:v>3.7499282173005892</c:v>
                </c:pt>
                <c:pt idx="241">
                  <c:v>3.7499282173005892</c:v>
                </c:pt>
                <c:pt idx="242">
                  <c:v>3.7499282173005892</c:v>
                </c:pt>
                <c:pt idx="243">
                  <c:v>3.7499282173005892</c:v>
                </c:pt>
                <c:pt idx="244">
                  <c:v>3.7499282173005892</c:v>
                </c:pt>
                <c:pt idx="245">
                  <c:v>3.7499282173005892</c:v>
                </c:pt>
                <c:pt idx="246">
                  <c:v>3.7499282173005892</c:v>
                </c:pt>
                <c:pt idx="247">
                  <c:v>3.7499282173005892</c:v>
                </c:pt>
                <c:pt idx="248">
                  <c:v>3.7499282173005892</c:v>
                </c:pt>
                <c:pt idx="249">
                  <c:v>3.7499282173005892</c:v>
                </c:pt>
              </c:numCache>
            </c:numRef>
          </c:val>
        </c:ser>
        <c:hiLowLines>
          <c:spPr>
            <a:ln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ln>
          </c:spPr>
        </c:hiLowLines>
        <c:marker val="1"/>
        <c:axId val="82913920"/>
        <c:axId val="82928384"/>
      </c:lineChart>
      <c:dateAx>
        <c:axId val="82913920"/>
        <c:scaling>
          <c:orientation val="minMax"/>
          <c:max val="41434"/>
          <c:min val="41191"/>
        </c:scaling>
        <c:axPos val="b"/>
        <c:title>
          <c:tx>
            <c:rich>
              <a:bodyPr/>
              <a:lstStyle/>
              <a:p>
                <a:pPr>
                  <a:defRPr lang="en-US"/>
                </a:pPr>
                <a:r>
                  <a:rPr lang="en-US"/>
                  <a:t>Delivery Dates</a:t>
                </a:r>
              </a:p>
            </c:rich>
          </c:tx>
          <c:layout>
            <c:manualLayout>
              <c:xMode val="edge"/>
              <c:yMode val="edge"/>
              <c:x val="0.43447028199052723"/>
              <c:y val="0.88413370736584829"/>
            </c:manualLayout>
          </c:layout>
        </c:title>
        <c:numFmt formatCode="dd/mmm/yy" sourceLinked="1"/>
        <c:majorTickMark val="none"/>
        <c:tickLblPos val="nextTo"/>
        <c:txPr>
          <a:bodyPr rot="-5400000" vert="horz"/>
          <a:lstStyle/>
          <a:p>
            <a:pPr>
              <a:defRPr lang="en-US"/>
            </a:pPr>
            <a:endParaRPr lang="en-US"/>
          </a:p>
        </c:txPr>
        <c:crossAx val="82928384"/>
        <c:crosses val="autoZero"/>
        <c:auto val="1"/>
        <c:lblOffset val="100"/>
        <c:majorUnit val="15"/>
        <c:majorTimeUnit val="days"/>
        <c:minorUnit val="1"/>
        <c:minorTimeUnit val="days"/>
      </c:dateAx>
      <c:valAx>
        <c:axId val="82928384"/>
        <c:scaling>
          <c:orientation val="minMax"/>
          <c:max val="4.5999999999999996"/>
          <c:min val="3"/>
        </c:scaling>
        <c:axPos val="l"/>
        <c:majorGridlines/>
        <c:title>
          <c:tx>
            <c:rich>
              <a:bodyPr/>
              <a:lstStyle/>
              <a:p>
                <a:pPr>
                  <a:defRPr lang="en-US"/>
                </a:pPr>
                <a:r>
                  <a:rPr lang="en-US" dirty="0"/>
                  <a:t>Price (</a:t>
                </a:r>
                <a:r>
                  <a:rPr lang="en-US" dirty="0">
                    <a:latin typeface="Rupee Foradian" pitchFamily="34" charset="0"/>
                  </a:rPr>
                  <a:t>`</a:t>
                </a:r>
                <a:r>
                  <a:rPr lang="en-US" dirty="0"/>
                  <a:t>/kWh)</a:t>
                </a:r>
              </a:p>
            </c:rich>
          </c:tx>
          <c:layout>
            <c:manualLayout>
              <c:xMode val="edge"/>
              <c:yMode val="edge"/>
              <c:x val="9.2694980617177565E-4"/>
              <c:y val="0.2446761591395214"/>
            </c:manualLayout>
          </c:layout>
        </c:title>
        <c:numFmt formatCode="0.00" sourceLinked="1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82913920"/>
        <c:crosses val="autoZero"/>
        <c:crossBetween val="between"/>
      </c:valAx>
      <c:spPr>
        <a:blipFill>
          <a:blip xmlns:r="http://schemas.openxmlformats.org/officeDocument/2006/relationships" r:embed="rId1"/>
          <a:tile tx="0" ty="0" sx="100000" sy="100000" flip="none" algn="tl"/>
        </a:blipFill>
      </c:spPr>
    </c:plotArea>
    <c:legend>
      <c:legendPos val="b"/>
      <c:layout>
        <c:manualLayout>
          <c:xMode val="edge"/>
          <c:yMode val="edge"/>
          <c:x val="0.16069783199538543"/>
          <c:y val="0.93184600191806477"/>
          <c:w val="0.74455899775231449"/>
          <c:h val="6.806956618392046E-2"/>
        </c:manualLayout>
      </c:layout>
      <c:txPr>
        <a:bodyPr/>
        <a:lstStyle/>
        <a:p>
          <a:pPr>
            <a:defRPr lang="en-US"/>
          </a:pPr>
          <a:endParaRPr lang="en-US"/>
        </a:p>
      </c:txPr>
    </c:legend>
    <c:plotVisOnly val="1"/>
    <c:dispBlanksAs val="gap"/>
  </c:chart>
  <c:txPr>
    <a:bodyPr/>
    <a:lstStyle/>
    <a:p>
      <a:pPr>
        <a:defRPr sz="1200">
          <a:solidFill>
            <a:schemeClr val="tx2"/>
          </a:solidFill>
        </a:defRPr>
      </a:pPr>
      <a:endParaRPr lang="en-US"/>
    </a:p>
  </c:txPr>
  <c:externalData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IN"/>
  <c:chart>
    <c:plotArea>
      <c:layout>
        <c:manualLayout>
          <c:layoutTarget val="inner"/>
          <c:xMode val="edge"/>
          <c:yMode val="edge"/>
          <c:x val="0.10008973373528122"/>
          <c:y val="1.6001242387338108E-2"/>
          <c:w val="0.89043887573708558"/>
          <c:h val="0.61231940824191866"/>
        </c:manualLayout>
      </c:layout>
      <c:lineChart>
        <c:grouping val="standard"/>
        <c:ser>
          <c:idx val="0"/>
          <c:order val="0"/>
          <c:tx>
            <c:strRef>
              <c:f>DATA!$B$2</c:f>
              <c:strCache>
                <c:ptCount val="1"/>
                <c:pt idx="0">
                  <c:v>Daily Weighted Avgerage OTC Price </c:v>
                </c:pt>
              </c:strCache>
            </c:strRef>
          </c:tx>
          <c:spPr>
            <a:ln>
              <a:solidFill>
                <a:srgbClr val="00B050"/>
              </a:solidFill>
            </a:ln>
          </c:spPr>
          <c:marker>
            <c:symbol val="diamond"/>
            <c:size val="4"/>
            <c:spPr>
              <a:solidFill>
                <a:srgbClr val="00B050"/>
              </a:solidFill>
              <a:ln w="28575">
                <a:solidFill>
                  <a:srgbClr val="00B050"/>
                </a:solidFill>
              </a:ln>
            </c:spPr>
          </c:marker>
          <c:dLbls>
            <c:dLbl>
              <c:idx val="0"/>
              <c:layout>
                <c:manualLayout>
                  <c:x val="-2.1048439973625432E-2"/>
                  <c:y val="-2.6439312497160618E-2"/>
                </c:manualLayout>
              </c:layout>
              <c:dLblPos val="r"/>
              <c:showVal val="1"/>
            </c:dLbl>
            <c:dLbl>
              <c:idx val="3"/>
              <c:layout>
                <c:manualLayout>
                  <c:x val="-7.8634612979925494E-3"/>
                  <c:y val="-2.8457192502892591E-2"/>
                </c:manualLayout>
              </c:layout>
              <c:dLblPos val="r"/>
              <c:showVal val="1"/>
            </c:dLbl>
            <c:dLbl>
              <c:idx val="5"/>
              <c:layout>
                <c:manualLayout>
                  <c:x val="-7.8634612979925494E-3"/>
                  <c:y val="-2.8457192502892591E-2"/>
                </c:manualLayout>
              </c:layout>
              <c:dLblPos val="r"/>
              <c:showVal val="1"/>
            </c:dLbl>
            <c:dLbl>
              <c:idx val="8"/>
              <c:dLblPos val="t"/>
              <c:showVal val="1"/>
            </c:dLbl>
            <c:dLbl>
              <c:idx val="11"/>
              <c:layout>
                <c:manualLayout>
                  <c:x val="-1.2258454189870153E-2"/>
                  <c:y val="-2.8457192502892591E-2"/>
                </c:manualLayout>
              </c:layout>
              <c:dLblPos val="r"/>
              <c:showVal val="1"/>
            </c:dLbl>
            <c:dLbl>
              <c:idx val="14"/>
              <c:layout>
                <c:manualLayout>
                  <c:x val="-1.3723451820496085E-2"/>
                  <c:y val="-2.8457192502892636E-2"/>
                </c:manualLayout>
              </c:layout>
              <c:dLblPos val="r"/>
              <c:showVal val="1"/>
            </c:dLbl>
            <c:dLbl>
              <c:idx val="17"/>
              <c:dLblPos val="t"/>
              <c:showVal val="1"/>
            </c:dLbl>
            <c:dLbl>
              <c:idx val="19"/>
              <c:layout>
                <c:manualLayout>
                  <c:x val="-2.209043681810385E-2"/>
                  <c:y val="-3.4937556043344975E-2"/>
                </c:manualLayout>
              </c:layout>
              <c:dLblPos val="r"/>
              <c:showVal val="1"/>
            </c:dLbl>
            <c:dLbl>
              <c:idx val="22"/>
              <c:dLblPos val="t"/>
              <c:showVal val="1"/>
            </c:dLbl>
            <c:dLbl>
              <c:idx val="25"/>
              <c:dLblPos val="t"/>
              <c:showVal val="1"/>
            </c:dLbl>
            <c:dLbl>
              <c:idx val="27"/>
              <c:dLblPos val="t"/>
              <c:showVal val="1"/>
            </c:dLbl>
            <c:dLbl>
              <c:idx val="30"/>
              <c:dLblPos val="t"/>
              <c:showVal val="1"/>
            </c:dLbl>
            <c:dLbl>
              <c:idx val="32"/>
              <c:layout>
                <c:manualLayout>
                  <c:x val="-4.8883394955518036E-2"/>
                  <c:y val="-2.068724226349623E-4"/>
                </c:manualLayout>
              </c:layout>
              <c:dLblPos val="r"/>
              <c:showVal val="1"/>
            </c:dLbl>
            <c:dLbl>
              <c:idx val="34"/>
              <c:layout>
                <c:manualLayout>
                  <c:x val="-1.1639463852394538E-2"/>
                  <c:y val="-2.0385672479962237E-2"/>
                </c:manualLayout>
              </c:layout>
              <c:dLblPos val="r"/>
              <c:showVal val="1"/>
            </c:dLbl>
            <c:delete val="1"/>
          </c:dLbls>
          <c:cat>
            <c:numRef>
              <c:f>DATA!$A$3:$A$37</c:f>
              <c:numCache>
                <c:formatCode>dd/mmm/yy</c:formatCode>
                <c:ptCount val="35"/>
                <c:pt idx="0">
                  <c:v>41148</c:v>
                </c:pt>
                <c:pt idx="1">
                  <c:v>41149</c:v>
                </c:pt>
                <c:pt idx="2">
                  <c:v>41150</c:v>
                </c:pt>
                <c:pt idx="3">
                  <c:v>41151</c:v>
                </c:pt>
                <c:pt idx="4">
                  <c:v>41152</c:v>
                </c:pt>
                <c:pt idx="5">
                  <c:v>41153</c:v>
                </c:pt>
                <c:pt idx="6">
                  <c:v>41154</c:v>
                </c:pt>
                <c:pt idx="7">
                  <c:v>41155</c:v>
                </c:pt>
                <c:pt idx="8">
                  <c:v>41156</c:v>
                </c:pt>
                <c:pt idx="9">
                  <c:v>41157</c:v>
                </c:pt>
                <c:pt idx="10">
                  <c:v>41158</c:v>
                </c:pt>
                <c:pt idx="11">
                  <c:v>41159</c:v>
                </c:pt>
                <c:pt idx="12">
                  <c:v>41160</c:v>
                </c:pt>
                <c:pt idx="13">
                  <c:v>41161</c:v>
                </c:pt>
                <c:pt idx="14">
                  <c:v>41162</c:v>
                </c:pt>
                <c:pt idx="15">
                  <c:v>41163</c:v>
                </c:pt>
                <c:pt idx="16">
                  <c:v>41164</c:v>
                </c:pt>
                <c:pt idx="17">
                  <c:v>41165</c:v>
                </c:pt>
                <c:pt idx="18">
                  <c:v>41166</c:v>
                </c:pt>
                <c:pt idx="19">
                  <c:v>41167</c:v>
                </c:pt>
                <c:pt idx="20">
                  <c:v>41168</c:v>
                </c:pt>
                <c:pt idx="21">
                  <c:v>41169</c:v>
                </c:pt>
                <c:pt idx="22">
                  <c:v>41170</c:v>
                </c:pt>
                <c:pt idx="23">
                  <c:v>41171</c:v>
                </c:pt>
                <c:pt idx="24">
                  <c:v>41172</c:v>
                </c:pt>
                <c:pt idx="25">
                  <c:v>41173</c:v>
                </c:pt>
                <c:pt idx="26">
                  <c:v>41174</c:v>
                </c:pt>
                <c:pt idx="27">
                  <c:v>41175</c:v>
                </c:pt>
                <c:pt idx="28">
                  <c:v>41176</c:v>
                </c:pt>
                <c:pt idx="29">
                  <c:v>41177</c:v>
                </c:pt>
                <c:pt idx="30">
                  <c:v>41178</c:v>
                </c:pt>
                <c:pt idx="31">
                  <c:v>41179</c:v>
                </c:pt>
                <c:pt idx="32">
                  <c:v>41180</c:v>
                </c:pt>
                <c:pt idx="33">
                  <c:v>41181</c:v>
                </c:pt>
                <c:pt idx="34">
                  <c:v>41182</c:v>
                </c:pt>
              </c:numCache>
            </c:numRef>
          </c:cat>
          <c:val>
            <c:numRef>
              <c:f>DATA!$B$3:$B$37</c:f>
              <c:numCache>
                <c:formatCode>0.00</c:formatCode>
                <c:ptCount val="35"/>
                <c:pt idx="0">
                  <c:v>4.393024266841536</c:v>
                </c:pt>
                <c:pt idx="1">
                  <c:v>4.393024266841536</c:v>
                </c:pt>
                <c:pt idx="2">
                  <c:v>4.393024266841536</c:v>
                </c:pt>
                <c:pt idx="3">
                  <c:v>4.393024266841536</c:v>
                </c:pt>
                <c:pt idx="4">
                  <c:v>4.393024266841536</c:v>
                </c:pt>
                <c:pt idx="5">
                  <c:v>4.1657160711473002</c:v>
                </c:pt>
                <c:pt idx="6">
                  <c:v>4.27966153705467</c:v>
                </c:pt>
                <c:pt idx="7">
                  <c:v>4.1793579750672736</c:v>
                </c:pt>
                <c:pt idx="8">
                  <c:v>4.180242404463117</c:v>
                </c:pt>
                <c:pt idx="9">
                  <c:v>4.1823964894361554</c:v>
                </c:pt>
                <c:pt idx="10">
                  <c:v>4.1791726185718314</c:v>
                </c:pt>
                <c:pt idx="11">
                  <c:v>4.1863141088734945</c:v>
                </c:pt>
                <c:pt idx="12">
                  <c:v>4.1863141088734945</c:v>
                </c:pt>
                <c:pt idx="13">
                  <c:v>4.1804114887983985</c:v>
                </c:pt>
                <c:pt idx="14">
                  <c:v>4.1805380583440606</c:v>
                </c:pt>
                <c:pt idx="15">
                  <c:v>4.1806861299495841</c:v>
                </c:pt>
                <c:pt idx="16">
                  <c:v>4.1806796465773663</c:v>
                </c:pt>
                <c:pt idx="17">
                  <c:v>4.1807653442341994</c:v>
                </c:pt>
                <c:pt idx="18">
                  <c:v>4.1807653442341994</c:v>
                </c:pt>
                <c:pt idx="19">
                  <c:v>3.6785743217083202</c:v>
                </c:pt>
                <c:pt idx="20">
                  <c:v>3.6785499398315267</c:v>
                </c:pt>
                <c:pt idx="21">
                  <c:v>4.2133695669260387</c:v>
                </c:pt>
                <c:pt idx="22">
                  <c:v>4.2133695669260387</c:v>
                </c:pt>
                <c:pt idx="23">
                  <c:v>4.2133695669260387</c:v>
                </c:pt>
                <c:pt idx="24">
                  <c:v>4.2133695669260387</c:v>
                </c:pt>
                <c:pt idx="25">
                  <c:v>4.2133695669260387</c:v>
                </c:pt>
                <c:pt idx="26">
                  <c:v>4.2133713490741034</c:v>
                </c:pt>
                <c:pt idx="27">
                  <c:v>4.2133713490741034</c:v>
                </c:pt>
                <c:pt idx="28">
                  <c:v>4.213455596988525</c:v>
                </c:pt>
                <c:pt idx="29">
                  <c:v>4.2134163943533531</c:v>
                </c:pt>
                <c:pt idx="30">
                  <c:v>4.2133196484011703</c:v>
                </c:pt>
                <c:pt idx="31">
                  <c:v>4.2134163943533531</c:v>
                </c:pt>
                <c:pt idx="32">
                  <c:v>4.2135055214241737</c:v>
                </c:pt>
                <c:pt idx="33">
                  <c:v>4.2134163943533531</c:v>
                </c:pt>
                <c:pt idx="34">
                  <c:v>4.2134163943533531</c:v>
                </c:pt>
              </c:numCache>
            </c:numRef>
          </c:val>
        </c:ser>
        <c:ser>
          <c:idx val="2"/>
          <c:order val="1"/>
          <c:tx>
            <c:strRef>
              <c:f>DATA!$C$2</c:f>
              <c:strCache>
                <c:ptCount val="1"/>
                <c:pt idx="0">
                  <c:v>IEX-Simple Average Daily Area Price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marker>
            <c:symbol val="diamond"/>
            <c:size val="4"/>
            <c:spPr>
              <a:solidFill>
                <a:schemeClr val="tx1"/>
              </a:solidFill>
              <a:ln w="28575">
                <a:solidFill>
                  <a:schemeClr val="tx1"/>
                </a:solidFill>
              </a:ln>
            </c:spPr>
          </c:marker>
          <c:dLbls>
            <c:txPr>
              <a:bodyPr/>
              <a:lstStyle/>
              <a:p>
                <a:pPr>
                  <a:defRPr lang="en-US"/>
                </a:pPr>
                <a:endParaRPr lang="en-US"/>
              </a:p>
            </c:txPr>
            <c:dLblPos val="t"/>
            <c:showVal val="1"/>
          </c:dLbls>
          <c:cat>
            <c:numRef>
              <c:f>DATA!$A$3:$A$37</c:f>
              <c:numCache>
                <c:formatCode>dd/mmm/yy</c:formatCode>
                <c:ptCount val="35"/>
                <c:pt idx="0">
                  <c:v>41148</c:v>
                </c:pt>
                <c:pt idx="1">
                  <c:v>41149</c:v>
                </c:pt>
                <c:pt idx="2">
                  <c:v>41150</c:v>
                </c:pt>
                <c:pt idx="3">
                  <c:v>41151</c:v>
                </c:pt>
                <c:pt idx="4">
                  <c:v>41152</c:v>
                </c:pt>
                <c:pt idx="5">
                  <c:v>41153</c:v>
                </c:pt>
                <c:pt idx="6">
                  <c:v>41154</c:v>
                </c:pt>
                <c:pt idx="7">
                  <c:v>41155</c:v>
                </c:pt>
                <c:pt idx="8">
                  <c:v>41156</c:v>
                </c:pt>
                <c:pt idx="9">
                  <c:v>41157</c:v>
                </c:pt>
                <c:pt idx="10">
                  <c:v>41158</c:v>
                </c:pt>
                <c:pt idx="11">
                  <c:v>41159</c:v>
                </c:pt>
                <c:pt idx="12">
                  <c:v>41160</c:v>
                </c:pt>
                <c:pt idx="13">
                  <c:v>41161</c:v>
                </c:pt>
                <c:pt idx="14">
                  <c:v>41162</c:v>
                </c:pt>
                <c:pt idx="15">
                  <c:v>41163</c:v>
                </c:pt>
                <c:pt idx="16">
                  <c:v>41164</c:v>
                </c:pt>
                <c:pt idx="17">
                  <c:v>41165</c:v>
                </c:pt>
                <c:pt idx="18">
                  <c:v>41166</c:v>
                </c:pt>
                <c:pt idx="19">
                  <c:v>41167</c:v>
                </c:pt>
                <c:pt idx="20">
                  <c:v>41168</c:v>
                </c:pt>
                <c:pt idx="21">
                  <c:v>41169</c:v>
                </c:pt>
                <c:pt idx="22">
                  <c:v>41170</c:v>
                </c:pt>
                <c:pt idx="23">
                  <c:v>41171</c:v>
                </c:pt>
                <c:pt idx="24">
                  <c:v>41172</c:v>
                </c:pt>
                <c:pt idx="25">
                  <c:v>41173</c:v>
                </c:pt>
                <c:pt idx="26">
                  <c:v>41174</c:v>
                </c:pt>
                <c:pt idx="27">
                  <c:v>41175</c:v>
                </c:pt>
                <c:pt idx="28">
                  <c:v>41176</c:v>
                </c:pt>
                <c:pt idx="29">
                  <c:v>41177</c:v>
                </c:pt>
                <c:pt idx="30">
                  <c:v>41178</c:v>
                </c:pt>
                <c:pt idx="31">
                  <c:v>41179</c:v>
                </c:pt>
                <c:pt idx="32">
                  <c:v>41180</c:v>
                </c:pt>
                <c:pt idx="33">
                  <c:v>41181</c:v>
                </c:pt>
                <c:pt idx="34">
                  <c:v>41182</c:v>
                </c:pt>
              </c:numCache>
            </c:numRef>
          </c:cat>
          <c:val>
            <c:numRef>
              <c:f>DATA!$C$3:$C$37</c:f>
              <c:numCache>
                <c:formatCode>0.00</c:formatCode>
                <c:ptCount val="35"/>
                <c:pt idx="0">
                  <c:v>3.324954551282068</c:v>
                </c:pt>
                <c:pt idx="1">
                  <c:v>2.6643441746794876</c:v>
                </c:pt>
                <c:pt idx="2">
                  <c:v>2.8180302403846222</c:v>
                </c:pt>
                <c:pt idx="3">
                  <c:v>3.0482486698717781</c:v>
                </c:pt>
                <c:pt idx="4">
                  <c:v>3.0474078685897292</c:v>
                </c:pt>
                <c:pt idx="5">
                  <c:v>2.9956844391025537</c:v>
                </c:pt>
                <c:pt idx="6">
                  <c:v>2.2997779086538555</c:v>
                </c:pt>
                <c:pt idx="7">
                  <c:v>2.9084533333333367</c:v>
                </c:pt>
                <c:pt idx="8">
                  <c:v>2.7822070112179635</c:v>
                </c:pt>
                <c:pt idx="9">
                  <c:v>2.3551434214743527</c:v>
                </c:pt>
                <c:pt idx="10">
                  <c:v>2.4453051923077038</c:v>
                </c:pt>
                <c:pt idx="11">
                  <c:v>2.7382026682692238</c:v>
                </c:pt>
                <c:pt idx="12">
                  <c:v>2.5130107852564012</c:v>
                </c:pt>
                <c:pt idx="13">
                  <c:v>2.1952775881410282</c:v>
                </c:pt>
                <c:pt idx="14">
                  <c:v>2.6828477003205013</c:v>
                </c:pt>
                <c:pt idx="15">
                  <c:v>2.6948622435897387</c:v>
                </c:pt>
                <c:pt idx="16">
                  <c:v>2.8434306330128187</c:v>
                </c:pt>
                <c:pt idx="17">
                  <c:v>2.9855355769230751</c:v>
                </c:pt>
                <c:pt idx="18">
                  <c:v>3.0105454246794658</c:v>
                </c:pt>
                <c:pt idx="19">
                  <c:v>2.6499693108974411</c:v>
                </c:pt>
                <c:pt idx="20">
                  <c:v>2.3339921874999994</c:v>
                </c:pt>
                <c:pt idx="21">
                  <c:v>2.4402985016025691</c:v>
                </c:pt>
                <c:pt idx="22">
                  <c:v>2.594451602564102</c:v>
                </c:pt>
                <c:pt idx="23">
                  <c:v>2.5644797275641031</c:v>
                </c:pt>
                <c:pt idx="24">
                  <c:v>2.6833845352564207</c:v>
                </c:pt>
                <c:pt idx="25">
                  <c:v>2.9688877644230804</c:v>
                </c:pt>
                <c:pt idx="26">
                  <c:v>3.0277923317307542</c:v>
                </c:pt>
                <c:pt idx="27">
                  <c:v>2.9482180849358777</c:v>
                </c:pt>
                <c:pt idx="28">
                  <c:v>3.2109472964169492</c:v>
                </c:pt>
                <c:pt idx="29">
                  <c:v>3.4377362622150076</c:v>
                </c:pt>
                <c:pt idx="30">
                  <c:v>3.5301764342948529</c:v>
                </c:pt>
                <c:pt idx="31">
                  <c:v>3.7638708653846011</c:v>
                </c:pt>
                <c:pt idx="32">
                  <c:v>4.0037463338789001</c:v>
                </c:pt>
                <c:pt idx="33">
                  <c:v>4.4393417860016768</c:v>
                </c:pt>
                <c:pt idx="34">
                  <c:v>4.6136543509615455</c:v>
                </c:pt>
              </c:numCache>
            </c:numRef>
          </c:val>
        </c:ser>
        <c:ser>
          <c:idx val="4"/>
          <c:order val="2"/>
          <c:tx>
            <c:strRef>
              <c:f>DATA!$D$2</c:f>
              <c:strCache>
                <c:ptCount val="1"/>
                <c:pt idx="0">
                  <c:v>PXIL-Simple Average Daily Area Price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square"/>
            <c:size val="4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marker>
          <c:dPt>
            <c:idx val="5"/>
            <c:marker>
              <c:spPr>
                <a:solidFill>
                  <a:srgbClr val="FF0000"/>
                </a:solidFill>
                <a:ln w="28575">
                  <a:solidFill>
                    <a:srgbClr val="FF0000"/>
                  </a:solidFill>
                </a:ln>
              </c:spPr>
            </c:marker>
          </c:dPt>
          <c:dLbls>
            <c:txPr>
              <a:bodyPr/>
              <a:lstStyle/>
              <a:p>
                <a:pPr>
                  <a:defRPr lang="en-US">
                    <a:solidFill>
                      <a:srgbClr val="FF0000"/>
                    </a:solidFill>
                  </a:defRPr>
                </a:pPr>
                <a:endParaRPr lang="en-US"/>
              </a:p>
            </c:txPr>
            <c:dLblPos val="b"/>
            <c:showVal val="1"/>
          </c:dLbls>
          <c:cat>
            <c:numRef>
              <c:f>DATA!$A$3:$A$37</c:f>
              <c:numCache>
                <c:formatCode>dd/mmm/yy</c:formatCode>
                <c:ptCount val="35"/>
                <c:pt idx="0">
                  <c:v>41148</c:v>
                </c:pt>
                <c:pt idx="1">
                  <c:v>41149</c:v>
                </c:pt>
                <c:pt idx="2">
                  <c:v>41150</c:v>
                </c:pt>
                <c:pt idx="3">
                  <c:v>41151</c:v>
                </c:pt>
                <c:pt idx="4">
                  <c:v>41152</c:v>
                </c:pt>
                <c:pt idx="5">
                  <c:v>41153</c:v>
                </c:pt>
                <c:pt idx="6">
                  <c:v>41154</c:v>
                </c:pt>
                <c:pt idx="7">
                  <c:v>41155</c:v>
                </c:pt>
                <c:pt idx="8">
                  <c:v>41156</c:v>
                </c:pt>
                <c:pt idx="9">
                  <c:v>41157</c:v>
                </c:pt>
                <c:pt idx="10">
                  <c:v>41158</c:v>
                </c:pt>
                <c:pt idx="11">
                  <c:v>41159</c:v>
                </c:pt>
                <c:pt idx="12">
                  <c:v>41160</c:v>
                </c:pt>
                <c:pt idx="13">
                  <c:v>41161</c:v>
                </c:pt>
                <c:pt idx="14">
                  <c:v>41162</c:v>
                </c:pt>
                <c:pt idx="15">
                  <c:v>41163</c:v>
                </c:pt>
                <c:pt idx="16">
                  <c:v>41164</c:v>
                </c:pt>
                <c:pt idx="17">
                  <c:v>41165</c:v>
                </c:pt>
                <c:pt idx="18">
                  <c:v>41166</c:v>
                </c:pt>
                <c:pt idx="19">
                  <c:v>41167</c:v>
                </c:pt>
                <c:pt idx="20">
                  <c:v>41168</c:v>
                </c:pt>
                <c:pt idx="21">
                  <c:v>41169</c:v>
                </c:pt>
                <c:pt idx="22">
                  <c:v>41170</c:v>
                </c:pt>
                <c:pt idx="23">
                  <c:v>41171</c:v>
                </c:pt>
                <c:pt idx="24">
                  <c:v>41172</c:v>
                </c:pt>
                <c:pt idx="25">
                  <c:v>41173</c:v>
                </c:pt>
                <c:pt idx="26">
                  <c:v>41174</c:v>
                </c:pt>
                <c:pt idx="27">
                  <c:v>41175</c:v>
                </c:pt>
                <c:pt idx="28">
                  <c:v>41176</c:v>
                </c:pt>
                <c:pt idx="29">
                  <c:v>41177</c:v>
                </c:pt>
                <c:pt idx="30">
                  <c:v>41178</c:v>
                </c:pt>
                <c:pt idx="31">
                  <c:v>41179</c:v>
                </c:pt>
                <c:pt idx="32">
                  <c:v>41180</c:v>
                </c:pt>
                <c:pt idx="33">
                  <c:v>41181</c:v>
                </c:pt>
                <c:pt idx="34">
                  <c:v>41182</c:v>
                </c:pt>
              </c:numCache>
            </c:numRef>
          </c:cat>
          <c:val>
            <c:numRef>
              <c:f>DATA!$D$3:$D$37</c:f>
              <c:numCache>
                <c:formatCode>0.00</c:formatCode>
                <c:ptCount val="35"/>
                <c:pt idx="0">
                  <c:v>2.7722419928825626</c:v>
                </c:pt>
                <c:pt idx="1">
                  <c:v>2.5556944444444443</c:v>
                </c:pt>
                <c:pt idx="2">
                  <c:v>1.8308333333333333</c:v>
                </c:pt>
                <c:pt idx="3">
                  <c:v>2.6397431192660537</c:v>
                </c:pt>
                <c:pt idx="4">
                  <c:v>2.7799285714285715</c:v>
                </c:pt>
                <c:pt idx="5">
                  <c:v>2.1541044776119516</c:v>
                </c:pt>
                <c:pt idx="6">
                  <c:v>1.9373134328358221</c:v>
                </c:pt>
                <c:pt idx="7">
                  <c:v>1.6745833333333391</c:v>
                </c:pt>
                <c:pt idx="8">
                  <c:v>1.7591666666666668</c:v>
                </c:pt>
                <c:pt idx="9">
                  <c:v>2.0466666666666669</c:v>
                </c:pt>
                <c:pt idx="10">
                  <c:v>2.4208333333333334</c:v>
                </c:pt>
                <c:pt idx="11">
                  <c:v>2.7489583333333334</c:v>
                </c:pt>
                <c:pt idx="12">
                  <c:v>2.145</c:v>
                </c:pt>
                <c:pt idx="13">
                  <c:v>1.9220833333333402</c:v>
                </c:pt>
                <c:pt idx="14">
                  <c:v>2.0458333333333334</c:v>
                </c:pt>
                <c:pt idx="15">
                  <c:v>2.1810416666666672</c:v>
                </c:pt>
                <c:pt idx="16">
                  <c:v>2.1289583333333333</c:v>
                </c:pt>
                <c:pt idx="17">
                  <c:v>2.2554166666666666</c:v>
                </c:pt>
                <c:pt idx="18">
                  <c:v>2.23875</c:v>
                </c:pt>
                <c:pt idx="19">
                  <c:v>1.9570833333333384</c:v>
                </c:pt>
                <c:pt idx="20">
                  <c:v>1.5013333333333332</c:v>
                </c:pt>
                <c:pt idx="21">
                  <c:v>2.7953033268101772</c:v>
                </c:pt>
                <c:pt idx="22">
                  <c:v>1.9595833333333341</c:v>
                </c:pt>
                <c:pt idx="23">
                  <c:v>1.8283645833333333</c:v>
                </c:pt>
                <c:pt idx="24">
                  <c:v>1.3928899082568857</c:v>
                </c:pt>
                <c:pt idx="25">
                  <c:v>1.927875</c:v>
                </c:pt>
                <c:pt idx="26">
                  <c:v>1.6098749999999948</c:v>
                </c:pt>
                <c:pt idx="27">
                  <c:v>1.8334827586206897</c:v>
                </c:pt>
                <c:pt idx="28">
                  <c:v>2.0355744680851062</c:v>
                </c:pt>
                <c:pt idx="29">
                  <c:v>3.1692932862190815</c:v>
                </c:pt>
                <c:pt idx="30">
                  <c:v>2.4817233560090712</c:v>
                </c:pt>
                <c:pt idx="31">
                  <c:v>4.0807207207207234</c:v>
                </c:pt>
                <c:pt idx="32">
                  <c:v>3.9079787234042547</c:v>
                </c:pt>
                <c:pt idx="33">
                  <c:v>3.1156837606837597</c:v>
                </c:pt>
                <c:pt idx="34">
                  <c:v>3.2853541666666692</c:v>
                </c:pt>
              </c:numCache>
            </c:numRef>
          </c:val>
        </c:ser>
        <c:marker val="1"/>
        <c:axId val="83022592"/>
        <c:axId val="83024512"/>
      </c:lineChart>
      <c:dateAx>
        <c:axId val="83022592"/>
        <c:scaling>
          <c:orientation val="minMax"/>
          <c:max val="41182"/>
          <c:min val="41148"/>
        </c:scaling>
        <c:axPos val="b"/>
        <c:title>
          <c:tx>
            <c:rich>
              <a:bodyPr/>
              <a:lstStyle/>
              <a:p>
                <a:pPr>
                  <a:defRPr lang="en-US" sz="1200"/>
                </a:pPr>
                <a:r>
                  <a:rPr lang="en-US" sz="1200"/>
                  <a:t>Delivery Dates</a:t>
                </a:r>
              </a:p>
            </c:rich>
          </c:tx>
          <c:layout>
            <c:manualLayout>
              <c:xMode val="edge"/>
              <c:yMode val="edge"/>
              <c:x val="0.46611373781783838"/>
              <c:y val="0.79078349373204626"/>
            </c:manualLayout>
          </c:layout>
        </c:title>
        <c:numFmt formatCode="dd/mmm/yy" sourceLinked="1"/>
        <c:majorTickMark val="none"/>
        <c:tickLblPos val="nextTo"/>
        <c:txPr>
          <a:bodyPr rot="-5400000" vert="horz"/>
          <a:lstStyle/>
          <a:p>
            <a:pPr>
              <a:defRPr lang="en-US">
                <a:solidFill>
                  <a:schemeClr val="tx2"/>
                </a:solidFill>
              </a:defRPr>
            </a:pPr>
            <a:endParaRPr lang="en-US"/>
          </a:p>
        </c:txPr>
        <c:crossAx val="83024512"/>
        <c:crosses val="autoZero"/>
        <c:auto val="1"/>
        <c:lblOffset val="100"/>
      </c:dateAx>
      <c:valAx>
        <c:axId val="83024512"/>
        <c:scaling>
          <c:orientation val="minMax"/>
          <c:max val="6"/>
          <c:min val="0"/>
        </c:scaling>
        <c:axPos val="l"/>
        <c:majorGridlines/>
        <c:title>
          <c:tx>
            <c:rich>
              <a:bodyPr/>
              <a:lstStyle/>
              <a:p>
                <a:pPr>
                  <a:defRPr lang="en-US" sz="1100">
                    <a:solidFill>
                      <a:schemeClr val="tx2"/>
                    </a:solidFill>
                  </a:defRPr>
                </a:pPr>
                <a:r>
                  <a:rPr lang="en-US" sz="1100" dirty="0">
                    <a:solidFill>
                      <a:schemeClr val="tx2"/>
                    </a:solidFill>
                  </a:rPr>
                  <a:t>Price </a:t>
                </a:r>
                <a:r>
                  <a:rPr lang="en-US" sz="1100" dirty="0">
                    <a:solidFill>
                      <a:schemeClr val="tx2"/>
                    </a:solidFill>
                    <a:latin typeface="Rupee Foradian" pitchFamily="34" charset="0"/>
                  </a:rPr>
                  <a:t>(`</a:t>
                </a:r>
                <a:r>
                  <a:rPr lang="en-US" sz="1100" dirty="0">
                    <a:solidFill>
                      <a:schemeClr val="tx2"/>
                    </a:solidFill>
                  </a:rPr>
                  <a:t>/kWh)</a:t>
                </a:r>
              </a:p>
            </c:rich>
          </c:tx>
          <c:layout>
            <c:manualLayout>
              <c:xMode val="edge"/>
              <c:yMode val="edge"/>
              <c:x val="8.1527614833373577E-3"/>
              <c:y val="0.23000865496201381"/>
            </c:manualLayout>
          </c:layout>
        </c:title>
        <c:numFmt formatCode="0.00" sourceLinked="1"/>
        <c:tickLblPos val="nextTo"/>
        <c:txPr>
          <a:bodyPr/>
          <a:lstStyle/>
          <a:p>
            <a:pPr>
              <a:defRPr lang="en-US">
                <a:solidFill>
                  <a:schemeClr val="tx2"/>
                </a:solidFill>
              </a:defRPr>
            </a:pPr>
            <a:endParaRPr lang="en-US"/>
          </a:p>
        </c:txPr>
        <c:crossAx val="83022592"/>
        <c:crosses val="autoZero"/>
        <c:crossBetween val="between"/>
      </c:valAx>
      <c:sp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8900000" scaled="1"/>
        </a:gradFill>
      </c:spPr>
    </c:plotArea>
    <c:legend>
      <c:legendPos val="b"/>
      <c:layout>
        <c:manualLayout>
          <c:xMode val="edge"/>
          <c:yMode val="edge"/>
          <c:x val="0.30297150143057838"/>
          <c:y val="0.83338620921439255"/>
          <c:w val="0.43182391830644823"/>
          <c:h val="0.14878043109440087"/>
        </c:manualLayout>
      </c:layout>
      <c:txPr>
        <a:bodyPr/>
        <a:lstStyle/>
        <a:p>
          <a:pPr>
            <a:defRPr lang="en-US">
              <a:solidFill>
                <a:schemeClr val="tx2"/>
              </a:solidFill>
            </a:defRPr>
          </a:pPr>
          <a:endParaRPr lang="en-US"/>
        </a:p>
      </c:txPr>
    </c:legend>
    <c:plotVisOnly val="1"/>
  </c:chart>
  <c:txPr>
    <a:bodyPr/>
    <a:lstStyle/>
    <a:p>
      <a:pPr>
        <a:defRPr sz="1050"/>
      </a:pPr>
      <a:endParaRPr lang="en-US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C2EB8B8-353A-4A33-8815-05B6A5E6124C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88F2FD0A-292A-4519-A330-5BE992FA99CE}">
      <dgm:prSet phldrT="[Text]" custT="1"/>
      <dgm:spPr>
        <a:solidFill>
          <a:schemeClr val="accent1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en-IN" sz="1400" baseline="0" dirty="0" smtClean="0">
              <a:latin typeface="Myriad Pro"/>
            </a:rPr>
            <a:t>The Indian Electricity Act, 1910</a:t>
          </a:r>
          <a:endParaRPr lang="en-IN" sz="1400" baseline="0" dirty="0">
            <a:latin typeface="Myriad Pro"/>
          </a:endParaRPr>
        </a:p>
      </dgm:t>
    </dgm:pt>
    <dgm:pt modelId="{0F82E884-6429-4C22-A296-46BE1F2E2666}" type="parTrans" cxnId="{908BA04D-0C49-459A-9B6D-A916A3067AE3}">
      <dgm:prSet/>
      <dgm:spPr/>
      <dgm:t>
        <a:bodyPr/>
        <a:lstStyle/>
        <a:p>
          <a:endParaRPr lang="en-IN"/>
        </a:p>
      </dgm:t>
    </dgm:pt>
    <dgm:pt modelId="{B3B77D98-7510-4438-9E5B-CB82FC408DD2}" type="sibTrans" cxnId="{908BA04D-0C49-459A-9B6D-A916A3067AE3}">
      <dgm:prSet/>
      <dgm:spPr/>
      <dgm:t>
        <a:bodyPr/>
        <a:lstStyle/>
        <a:p>
          <a:endParaRPr lang="en-IN"/>
        </a:p>
      </dgm:t>
    </dgm:pt>
    <dgm:pt modelId="{276FE652-CBA6-464A-9649-C3B93AA87602}">
      <dgm:prSet phldrT="[Text]" custT="1"/>
      <dgm:spPr>
        <a:solidFill>
          <a:schemeClr val="accent1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en-US" sz="1400" baseline="0" dirty="0" smtClean="0">
              <a:latin typeface="Myriad Pro"/>
            </a:rPr>
            <a:t>The Electricity (Supply) Act, 1948</a:t>
          </a:r>
          <a:endParaRPr lang="en-IN" sz="1400" baseline="0" dirty="0">
            <a:latin typeface="Myriad Pro"/>
          </a:endParaRPr>
        </a:p>
      </dgm:t>
    </dgm:pt>
    <dgm:pt modelId="{57A504EB-5B43-42D1-A303-77A8D13A0EF5}" type="parTrans" cxnId="{C431B92D-35DB-4BEE-86CD-B67D5FFDA553}">
      <dgm:prSet/>
      <dgm:spPr/>
      <dgm:t>
        <a:bodyPr/>
        <a:lstStyle/>
        <a:p>
          <a:endParaRPr lang="en-IN"/>
        </a:p>
      </dgm:t>
    </dgm:pt>
    <dgm:pt modelId="{CDB18209-4F88-4D75-A1F3-69193B874C34}" type="sibTrans" cxnId="{C431B92D-35DB-4BEE-86CD-B67D5FFDA553}">
      <dgm:prSet/>
      <dgm:spPr/>
      <dgm:t>
        <a:bodyPr/>
        <a:lstStyle/>
        <a:p>
          <a:endParaRPr lang="en-IN"/>
        </a:p>
      </dgm:t>
    </dgm:pt>
    <dgm:pt modelId="{D8E49779-19BF-405A-8A5B-7B7911C20FF1}">
      <dgm:prSet phldrT="[Text]" custT="1"/>
      <dgm:spPr>
        <a:solidFill>
          <a:schemeClr val="accent1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en-US" sz="1400" baseline="0" dirty="0" smtClean="0">
              <a:latin typeface="Myriad Pro"/>
            </a:rPr>
            <a:t>Electricity Laws (Amendment Act), 1991</a:t>
          </a:r>
          <a:endParaRPr lang="en-IN" sz="1400" baseline="0" dirty="0">
            <a:latin typeface="Myriad Pro"/>
          </a:endParaRPr>
        </a:p>
      </dgm:t>
    </dgm:pt>
    <dgm:pt modelId="{92AFF28C-8172-4783-81C3-59316FDEECB5}" type="parTrans" cxnId="{808D2F4B-42E9-4DA0-A793-7EF1B8CD4EF6}">
      <dgm:prSet/>
      <dgm:spPr/>
      <dgm:t>
        <a:bodyPr/>
        <a:lstStyle/>
        <a:p>
          <a:endParaRPr lang="en-IN"/>
        </a:p>
      </dgm:t>
    </dgm:pt>
    <dgm:pt modelId="{FE05DDCB-FC9B-4694-A591-F1E3E5A053BE}" type="sibTrans" cxnId="{808D2F4B-42E9-4DA0-A793-7EF1B8CD4EF6}">
      <dgm:prSet/>
      <dgm:spPr/>
      <dgm:t>
        <a:bodyPr/>
        <a:lstStyle/>
        <a:p>
          <a:endParaRPr lang="en-IN"/>
        </a:p>
      </dgm:t>
    </dgm:pt>
    <dgm:pt modelId="{97D947E0-AD2E-4AD9-B258-B9FC81319407}">
      <dgm:prSet custT="1"/>
      <dgm:spPr>
        <a:solidFill>
          <a:schemeClr val="accent1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en-US" sz="1400" baseline="0" dirty="0" smtClean="0">
              <a:latin typeface="Myriad Pro"/>
            </a:rPr>
            <a:t>Electricity Laws (Amendment Act), 1998</a:t>
          </a:r>
        </a:p>
        <a:p>
          <a:r>
            <a:rPr lang="en-US" sz="1400" baseline="0" dirty="0" smtClean="0">
              <a:latin typeface="Myriad Pro"/>
            </a:rPr>
            <a:t>And Electricity Regulatory </a:t>
          </a:r>
          <a:r>
            <a:rPr lang="en-US" sz="1400" b="0" baseline="0" dirty="0" smtClean="0">
              <a:latin typeface="Myriad Pro"/>
            </a:rPr>
            <a:t>Commissions Act, 1998</a:t>
          </a:r>
          <a:endParaRPr lang="en-US" sz="1400" b="0" baseline="0" dirty="0">
            <a:latin typeface="Myriad Pro"/>
          </a:endParaRPr>
        </a:p>
      </dgm:t>
    </dgm:pt>
    <dgm:pt modelId="{4BF3F114-336B-41F4-9111-330629AF9441}" type="parTrans" cxnId="{68307DD7-87F3-44DA-98C4-24D58B383465}">
      <dgm:prSet/>
      <dgm:spPr/>
      <dgm:t>
        <a:bodyPr/>
        <a:lstStyle/>
        <a:p>
          <a:endParaRPr lang="en-IN"/>
        </a:p>
      </dgm:t>
    </dgm:pt>
    <dgm:pt modelId="{E38BF325-7500-4FA5-8BD7-33ACE6CD634F}" type="sibTrans" cxnId="{68307DD7-87F3-44DA-98C4-24D58B383465}">
      <dgm:prSet/>
      <dgm:spPr/>
      <dgm:t>
        <a:bodyPr/>
        <a:lstStyle/>
        <a:p>
          <a:endParaRPr lang="en-IN"/>
        </a:p>
      </dgm:t>
    </dgm:pt>
    <dgm:pt modelId="{DF70C34D-9132-431A-A9AB-296D913DD7C9}">
      <dgm:prSet custT="1"/>
      <dgm:spPr/>
      <dgm:t>
        <a:bodyPr/>
        <a:lstStyle/>
        <a:p>
          <a:r>
            <a:rPr lang="en-US" sz="1600" baseline="0" dirty="0" smtClean="0">
              <a:latin typeface="Myriad Pro"/>
            </a:rPr>
            <a:t>The Electricity Act, 2003 </a:t>
          </a:r>
        </a:p>
        <a:p>
          <a:r>
            <a:rPr lang="en-US" sz="1600" baseline="0" dirty="0" smtClean="0">
              <a:latin typeface="Myriad Pro"/>
            </a:rPr>
            <a:t>(Consolidates above laws)</a:t>
          </a:r>
          <a:endParaRPr lang="en-US" sz="1600" baseline="0" dirty="0">
            <a:latin typeface="Myriad Pro"/>
          </a:endParaRPr>
        </a:p>
      </dgm:t>
    </dgm:pt>
    <dgm:pt modelId="{6A5B5C91-B1BE-4D1A-9BCA-D778171BA992}" type="parTrans" cxnId="{4E61544D-011A-491C-A46B-67CF9507AC2F}">
      <dgm:prSet/>
      <dgm:spPr/>
      <dgm:t>
        <a:bodyPr/>
        <a:lstStyle/>
        <a:p>
          <a:endParaRPr lang="en-IN"/>
        </a:p>
      </dgm:t>
    </dgm:pt>
    <dgm:pt modelId="{269FF79D-BEF1-440E-A72B-C1B414A16982}" type="sibTrans" cxnId="{4E61544D-011A-491C-A46B-67CF9507AC2F}">
      <dgm:prSet/>
      <dgm:spPr/>
      <dgm:t>
        <a:bodyPr/>
        <a:lstStyle/>
        <a:p>
          <a:endParaRPr lang="en-IN"/>
        </a:p>
      </dgm:t>
    </dgm:pt>
    <dgm:pt modelId="{5CD97738-88AF-49B6-918A-A3003161D838}">
      <dgm:prSet custT="1"/>
      <dgm:spPr/>
      <dgm:t>
        <a:bodyPr/>
        <a:lstStyle/>
        <a:p>
          <a:r>
            <a:rPr lang="en-US" sz="1600" b="1" dirty="0" smtClean="0">
              <a:solidFill>
                <a:srgbClr val="FF0000"/>
              </a:solidFill>
            </a:rPr>
            <a:t>The Power Exchange Guidelines, 2008</a:t>
          </a:r>
          <a:endParaRPr lang="en-US" sz="1600" b="1" dirty="0">
            <a:solidFill>
              <a:srgbClr val="FF0000"/>
            </a:solidFill>
          </a:endParaRPr>
        </a:p>
      </dgm:t>
    </dgm:pt>
    <dgm:pt modelId="{11C35474-5EF3-4A9E-9854-9C7F3D95EC8A}" type="parTrans" cxnId="{06BD918A-3BCD-4F91-87F2-F69DB1DADBF0}">
      <dgm:prSet/>
      <dgm:spPr/>
      <dgm:t>
        <a:bodyPr/>
        <a:lstStyle/>
        <a:p>
          <a:endParaRPr lang="en-US"/>
        </a:p>
      </dgm:t>
    </dgm:pt>
    <dgm:pt modelId="{E62760B6-CA2E-4490-9CAF-43BCACC5B72E}" type="sibTrans" cxnId="{06BD918A-3BCD-4F91-87F2-F69DB1DADBF0}">
      <dgm:prSet/>
      <dgm:spPr/>
      <dgm:t>
        <a:bodyPr/>
        <a:lstStyle/>
        <a:p>
          <a:endParaRPr lang="en-US"/>
        </a:p>
      </dgm:t>
    </dgm:pt>
    <dgm:pt modelId="{9663AB67-1D33-4DF7-8202-BE89E085E810}">
      <dgm:prSet custT="1"/>
      <dgm:spPr/>
      <dgm:t>
        <a:bodyPr/>
        <a:lstStyle/>
        <a:p>
          <a:r>
            <a:rPr lang="en-US" sz="1600" b="1" dirty="0" smtClean="0">
              <a:solidFill>
                <a:srgbClr val="FF0000"/>
              </a:solidFill>
            </a:rPr>
            <a:t>The Power Market Regulation, 2010</a:t>
          </a:r>
          <a:endParaRPr lang="en-US" sz="1600" b="1" dirty="0">
            <a:solidFill>
              <a:srgbClr val="FF0000"/>
            </a:solidFill>
          </a:endParaRPr>
        </a:p>
      </dgm:t>
    </dgm:pt>
    <dgm:pt modelId="{1ED4F19A-314F-4842-82E2-F31FB4DBC72A}" type="parTrans" cxnId="{9DFD7B90-6CBA-426D-B40A-7C8926AC793A}">
      <dgm:prSet/>
      <dgm:spPr/>
      <dgm:t>
        <a:bodyPr/>
        <a:lstStyle/>
        <a:p>
          <a:endParaRPr lang="en-US"/>
        </a:p>
      </dgm:t>
    </dgm:pt>
    <dgm:pt modelId="{D8957F89-1DB9-4BF7-BE54-4B5D9991B714}" type="sibTrans" cxnId="{9DFD7B90-6CBA-426D-B40A-7C8926AC793A}">
      <dgm:prSet/>
      <dgm:spPr/>
      <dgm:t>
        <a:bodyPr/>
        <a:lstStyle/>
        <a:p>
          <a:endParaRPr lang="en-US"/>
        </a:p>
      </dgm:t>
    </dgm:pt>
    <dgm:pt modelId="{52B555EF-9556-40C5-A22C-DDC9A47F5CA7}">
      <dgm:prSet custT="1"/>
      <dgm:spPr/>
      <dgm:t>
        <a:bodyPr/>
        <a:lstStyle/>
        <a:p>
          <a:r>
            <a:rPr lang="en-US" sz="1600" b="1" dirty="0" err="1" smtClean="0">
              <a:solidFill>
                <a:srgbClr val="FF0000"/>
              </a:solidFill>
            </a:rPr>
            <a:t>MoL</a:t>
          </a:r>
          <a:r>
            <a:rPr lang="en-US" sz="1600" b="1" dirty="0" smtClean="0">
              <a:solidFill>
                <a:srgbClr val="FF0000"/>
              </a:solidFill>
            </a:rPr>
            <a:t> Notice of Open Access Circular , Nov,2011</a:t>
          </a:r>
          <a:endParaRPr lang="en-US" sz="1600" b="1" dirty="0">
            <a:solidFill>
              <a:srgbClr val="FF0000"/>
            </a:solidFill>
          </a:endParaRPr>
        </a:p>
      </dgm:t>
    </dgm:pt>
    <dgm:pt modelId="{214B5F3F-C0F9-4AF4-87AC-2DADD29B10BE}" type="parTrans" cxnId="{CCA9FF3E-CF86-4132-9332-6E35CFEC43AB}">
      <dgm:prSet/>
      <dgm:spPr/>
      <dgm:t>
        <a:bodyPr/>
        <a:lstStyle/>
        <a:p>
          <a:endParaRPr lang="en-US"/>
        </a:p>
      </dgm:t>
    </dgm:pt>
    <dgm:pt modelId="{AB1F6A8E-1437-414B-82B1-BB78406C33E4}" type="sibTrans" cxnId="{CCA9FF3E-CF86-4132-9332-6E35CFEC43AB}">
      <dgm:prSet/>
      <dgm:spPr/>
      <dgm:t>
        <a:bodyPr/>
        <a:lstStyle/>
        <a:p>
          <a:endParaRPr lang="en-US"/>
        </a:p>
      </dgm:t>
    </dgm:pt>
    <dgm:pt modelId="{D77A0D1E-0455-469C-806D-6B7F056666BE}" type="pres">
      <dgm:prSet presAssocID="{1C2EB8B8-353A-4A33-8815-05B6A5E6124C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08CCCACC-C5EC-4036-AF50-7983E8FE5636}" type="pres">
      <dgm:prSet presAssocID="{1C2EB8B8-353A-4A33-8815-05B6A5E6124C}" presName="pyramid" presStyleLbl="node1" presStyleIdx="0" presStyleCnt="1"/>
      <dgm:spPr>
        <a:prstGeom prst="flowChartMerge">
          <a:avLst/>
        </a:prstGeom>
      </dgm:spPr>
      <dgm:t>
        <a:bodyPr/>
        <a:lstStyle/>
        <a:p>
          <a:endParaRPr lang="en-US"/>
        </a:p>
      </dgm:t>
    </dgm:pt>
    <dgm:pt modelId="{B41E944E-A857-45FE-8AC7-700099F15000}" type="pres">
      <dgm:prSet presAssocID="{1C2EB8B8-353A-4A33-8815-05B6A5E6124C}" presName="theList" presStyleCnt="0"/>
      <dgm:spPr/>
    </dgm:pt>
    <dgm:pt modelId="{E81281C9-F3EE-40FA-B36B-FFAF78BAF9B1}" type="pres">
      <dgm:prSet presAssocID="{88F2FD0A-292A-4519-A330-5BE992FA99CE}" presName="aNode" presStyleLbl="fgAcc1" presStyleIdx="0" presStyleCnt="8" custScaleX="165639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40218256-5F7A-478A-BFC4-1F8DE330110C}" type="pres">
      <dgm:prSet presAssocID="{88F2FD0A-292A-4519-A330-5BE992FA99CE}" presName="aSpace" presStyleCnt="0"/>
      <dgm:spPr/>
    </dgm:pt>
    <dgm:pt modelId="{EB4FD244-8D6F-4C3D-9167-63478629D0E3}" type="pres">
      <dgm:prSet presAssocID="{276FE652-CBA6-464A-9649-C3B93AA87602}" presName="aNode" presStyleLbl="fgAcc1" presStyleIdx="1" presStyleCnt="8" custScaleX="165264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CD80D94E-AED2-4171-AE57-3B7C3DE734A6}" type="pres">
      <dgm:prSet presAssocID="{276FE652-CBA6-464A-9649-C3B93AA87602}" presName="aSpace" presStyleCnt="0"/>
      <dgm:spPr/>
    </dgm:pt>
    <dgm:pt modelId="{DF7D5961-FD29-4BFB-8C7E-2C0ABC82DF22}" type="pres">
      <dgm:prSet presAssocID="{D8E49779-19BF-405A-8A5B-7B7911C20FF1}" presName="aNode" presStyleLbl="fgAcc1" presStyleIdx="2" presStyleCnt="8" custScaleX="165514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97713AFD-67E2-4C3C-85D8-283FE7450067}" type="pres">
      <dgm:prSet presAssocID="{D8E49779-19BF-405A-8A5B-7B7911C20FF1}" presName="aSpace" presStyleCnt="0"/>
      <dgm:spPr/>
    </dgm:pt>
    <dgm:pt modelId="{5A1CE4A3-92B0-4C59-A95E-3A41EF896E07}" type="pres">
      <dgm:prSet presAssocID="{97D947E0-AD2E-4AD9-B258-B9FC81319407}" presName="aNode" presStyleLbl="fgAcc1" presStyleIdx="3" presStyleCnt="8" custScaleX="164764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AAC2DE19-E64F-4A85-AD1B-7E8B17A26402}" type="pres">
      <dgm:prSet presAssocID="{97D947E0-AD2E-4AD9-B258-B9FC81319407}" presName="aSpace" presStyleCnt="0"/>
      <dgm:spPr/>
    </dgm:pt>
    <dgm:pt modelId="{77E6AA4E-C78E-4C25-8847-59438836083A}" type="pres">
      <dgm:prSet presAssocID="{DF70C34D-9132-431A-A9AB-296D913DD7C9}" presName="aNode" presStyleLbl="fgAcc1" presStyleIdx="4" presStyleCnt="8" custScaleX="165701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A85C5D54-7E11-4DAF-B5BE-D1DFC7085EE8}" type="pres">
      <dgm:prSet presAssocID="{DF70C34D-9132-431A-A9AB-296D913DD7C9}" presName="aSpace" presStyleCnt="0"/>
      <dgm:spPr/>
    </dgm:pt>
    <dgm:pt modelId="{78209858-5407-450E-8B32-6CCEAB21DFF2}" type="pres">
      <dgm:prSet presAssocID="{5CD97738-88AF-49B6-918A-A3003161D838}" presName="aNode" presStyleLbl="fgAcc1" presStyleIdx="5" presStyleCnt="8" custScaleX="16343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3ADCBF-972B-4125-A014-E895166B23BA}" type="pres">
      <dgm:prSet presAssocID="{5CD97738-88AF-49B6-918A-A3003161D838}" presName="aSpace" presStyleCnt="0"/>
      <dgm:spPr/>
    </dgm:pt>
    <dgm:pt modelId="{746621EA-EF00-4477-BF09-902A94AB644D}" type="pres">
      <dgm:prSet presAssocID="{9663AB67-1D33-4DF7-8202-BE89E085E810}" presName="aNode" presStyleLbl="fgAcc1" presStyleIdx="6" presStyleCnt="8" custScaleX="16547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0AB1BD2-4C66-47D4-9C3B-F773DCF9BB75}" type="pres">
      <dgm:prSet presAssocID="{9663AB67-1D33-4DF7-8202-BE89E085E810}" presName="aSpace" presStyleCnt="0"/>
      <dgm:spPr/>
    </dgm:pt>
    <dgm:pt modelId="{B356E0DF-7E10-4B78-8034-566F301E586D}" type="pres">
      <dgm:prSet presAssocID="{52B555EF-9556-40C5-A22C-DDC9A47F5CA7}" presName="aNode" presStyleLbl="fgAcc1" presStyleIdx="7" presStyleCnt="8" custScaleX="163731" custScaleY="10021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870DD9-4D11-4F7E-95F8-75803C44799C}" type="pres">
      <dgm:prSet presAssocID="{52B555EF-9556-40C5-A22C-DDC9A47F5CA7}" presName="aSpace" presStyleCnt="0"/>
      <dgm:spPr/>
    </dgm:pt>
  </dgm:ptLst>
  <dgm:cxnLst>
    <dgm:cxn modelId="{9384A53D-690C-4B32-904A-E7967BCB6534}" type="presOf" srcId="{276FE652-CBA6-464A-9649-C3B93AA87602}" destId="{EB4FD244-8D6F-4C3D-9167-63478629D0E3}" srcOrd="0" destOrd="0" presId="urn:microsoft.com/office/officeart/2005/8/layout/pyramid2"/>
    <dgm:cxn modelId="{06BD918A-3BCD-4F91-87F2-F69DB1DADBF0}" srcId="{1C2EB8B8-353A-4A33-8815-05B6A5E6124C}" destId="{5CD97738-88AF-49B6-918A-A3003161D838}" srcOrd="5" destOrd="0" parTransId="{11C35474-5EF3-4A9E-9854-9C7F3D95EC8A}" sibTransId="{E62760B6-CA2E-4490-9CAF-43BCACC5B72E}"/>
    <dgm:cxn modelId="{3CAA0174-A042-4546-B59A-25BC64AA53BE}" type="presOf" srcId="{97D947E0-AD2E-4AD9-B258-B9FC81319407}" destId="{5A1CE4A3-92B0-4C59-A95E-3A41EF896E07}" srcOrd="0" destOrd="0" presId="urn:microsoft.com/office/officeart/2005/8/layout/pyramid2"/>
    <dgm:cxn modelId="{908BA04D-0C49-459A-9B6D-A916A3067AE3}" srcId="{1C2EB8B8-353A-4A33-8815-05B6A5E6124C}" destId="{88F2FD0A-292A-4519-A330-5BE992FA99CE}" srcOrd="0" destOrd="0" parTransId="{0F82E884-6429-4C22-A296-46BE1F2E2666}" sibTransId="{B3B77D98-7510-4438-9E5B-CB82FC408DD2}"/>
    <dgm:cxn modelId="{808D2F4B-42E9-4DA0-A793-7EF1B8CD4EF6}" srcId="{1C2EB8B8-353A-4A33-8815-05B6A5E6124C}" destId="{D8E49779-19BF-405A-8A5B-7B7911C20FF1}" srcOrd="2" destOrd="0" parTransId="{92AFF28C-8172-4783-81C3-59316FDEECB5}" sibTransId="{FE05DDCB-FC9B-4694-A591-F1E3E5A053BE}"/>
    <dgm:cxn modelId="{C431B92D-35DB-4BEE-86CD-B67D5FFDA553}" srcId="{1C2EB8B8-353A-4A33-8815-05B6A5E6124C}" destId="{276FE652-CBA6-464A-9649-C3B93AA87602}" srcOrd="1" destOrd="0" parTransId="{57A504EB-5B43-42D1-A303-77A8D13A0EF5}" sibTransId="{CDB18209-4F88-4D75-A1F3-69193B874C34}"/>
    <dgm:cxn modelId="{0B159AAA-32F7-4EF3-A8E4-408D9DDB5D91}" type="presOf" srcId="{DF70C34D-9132-431A-A9AB-296D913DD7C9}" destId="{77E6AA4E-C78E-4C25-8847-59438836083A}" srcOrd="0" destOrd="0" presId="urn:microsoft.com/office/officeart/2005/8/layout/pyramid2"/>
    <dgm:cxn modelId="{68307DD7-87F3-44DA-98C4-24D58B383465}" srcId="{1C2EB8B8-353A-4A33-8815-05B6A5E6124C}" destId="{97D947E0-AD2E-4AD9-B258-B9FC81319407}" srcOrd="3" destOrd="0" parTransId="{4BF3F114-336B-41F4-9111-330629AF9441}" sibTransId="{E38BF325-7500-4FA5-8BD7-33ACE6CD634F}"/>
    <dgm:cxn modelId="{4E61544D-011A-491C-A46B-67CF9507AC2F}" srcId="{1C2EB8B8-353A-4A33-8815-05B6A5E6124C}" destId="{DF70C34D-9132-431A-A9AB-296D913DD7C9}" srcOrd="4" destOrd="0" parTransId="{6A5B5C91-B1BE-4D1A-9BCA-D778171BA992}" sibTransId="{269FF79D-BEF1-440E-A72B-C1B414A16982}"/>
    <dgm:cxn modelId="{F24CD7FF-760A-4F59-9660-C7CC8B94201A}" type="presOf" srcId="{1C2EB8B8-353A-4A33-8815-05B6A5E6124C}" destId="{D77A0D1E-0455-469C-806D-6B7F056666BE}" srcOrd="0" destOrd="0" presId="urn:microsoft.com/office/officeart/2005/8/layout/pyramid2"/>
    <dgm:cxn modelId="{CCA9FF3E-CF86-4132-9332-6E35CFEC43AB}" srcId="{1C2EB8B8-353A-4A33-8815-05B6A5E6124C}" destId="{52B555EF-9556-40C5-A22C-DDC9A47F5CA7}" srcOrd="7" destOrd="0" parTransId="{214B5F3F-C0F9-4AF4-87AC-2DADD29B10BE}" sibTransId="{AB1F6A8E-1437-414B-82B1-BB78406C33E4}"/>
    <dgm:cxn modelId="{955D9813-91BD-4D64-B64D-554CA66AAD89}" type="presOf" srcId="{52B555EF-9556-40C5-A22C-DDC9A47F5CA7}" destId="{B356E0DF-7E10-4B78-8034-566F301E586D}" srcOrd="0" destOrd="0" presId="urn:microsoft.com/office/officeart/2005/8/layout/pyramid2"/>
    <dgm:cxn modelId="{CD097E28-382B-4A2F-B3AD-67ED55D5D824}" type="presOf" srcId="{88F2FD0A-292A-4519-A330-5BE992FA99CE}" destId="{E81281C9-F3EE-40FA-B36B-FFAF78BAF9B1}" srcOrd="0" destOrd="0" presId="urn:microsoft.com/office/officeart/2005/8/layout/pyramid2"/>
    <dgm:cxn modelId="{DD2B9722-5A35-43EA-980D-2E2E6BB090A5}" type="presOf" srcId="{D8E49779-19BF-405A-8A5B-7B7911C20FF1}" destId="{DF7D5961-FD29-4BFB-8C7E-2C0ABC82DF22}" srcOrd="0" destOrd="0" presId="urn:microsoft.com/office/officeart/2005/8/layout/pyramid2"/>
    <dgm:cxn modelId="{8647E20B-1096-48EF-A8D8-8C888AEC9A6A}" type="presOf" srcId="{9663AB67-1D33-4DF7-8202-BE89E085E810}" destId="{746621EA-EF00-4477-BF09-902A94AB644D}" srcOrd="0" destOrd="0" presId="urn:microsoft.com/office/officeart/2005/8/layout/pyramid2"/>
    <dgm:cxn modelId="{DC10B14A-D11E-4867-B88E-2D9BC3D351A5}" type="presOf" srcId="{5CD97738-88AF-49B6-918A-A3003161D838}" destId="{78209858-5407-450E-8B32-6CCEAB21DFF2}" srcOrd="0" destOrd="0" presId="urn:microsoft.com/office/officeart/2005/8/layout/pyramid2"/>
    <dgm:cxn modelId="{9DFD7B90-6CBA-426D-B40A-7C8926AC793A}" srcId="{1C2EB8B8-353A-4A33-8815-05B6A5E6124C}" destId="{9663AB67-1D33-4DF7-8202-BE89E085E810}" srcOrd="6" destOrd="0" parTransId="{1ED4F19A-314F-4842-82E2-F31FB4DBC72A}" sibTransId="{D8957F89-1DB9-4BF7-BE54-4B5D9991B714}"/>
    <dgm:cxn modelId="{0021EABC-BC39-4D8F-BACA-4A770970F9A8}" type="presParOf" srcId="{D77A0D1E-0455-469C-806D-6B7F056666BE}" destId="{08CCCACC-C5EC-4036-AF50-7983E8FE5636}" srcOrd="0" destOrd="0" presId="urn:microsoft.com/office/officeart/2005/8/layout/pyramid2"/>
    <dgm:cxn modelId="{32DA9604-C133-488B-AF48-32971807EB1E}" type="presParOf" srcId="{D77A0D1E-0455-469C-806D-6B7F056666BE}" destId="{B41E944E-A857-45FE-8AC7-700099F15000}" srcOrd="1" destOrd="0" presId="urn:microsoft.com/office/officeart/2005/8/layout/pyramid2"/>
    <dgm:cxn modelId="{FF887533-DA46-47F4-A5C3-1952CD151975}" type="presParOf" srcId="{B41E944E-A857-45FE-8AC7-700099F15000}" destId="{E81281C9-F3EE-40FA-B36B-FFAF78BAF9B1}" srcOrd="0" destOrd="0" presId="urn:microsoft.com/office/officeart/2005/8/layout/pyramid2"/>
    <dgm:cxn modelId="{129D2C97-CE24-47A8-B994-5CAE74612435}" type="presParOf" srcId="{B41E944E-A857-45FE-8AC7-700099F15000}" destId="{40218256-5F7A-478A-BFC4-1F8DE330110C}" srcOrd="1" destOrd="0" presId="urn:microsoft.com/office/officeart/2005/8/layout/pyramid2"/>
    <dgm:cxn modelId="{529A58D1-BA8D-4579-A31E-833D925C6CB8}" type="presParOf" srcId="{B41E944E-A857-45FE-8AC7-700099F15000}" destId="{EB4FD244-8D6F-4C3D-9167-63478629D0E3}" srcOrd="2" destOrd="0" presId="urn:microsoft.com/office/officeart/2005/8/layout/pyramid2"/>
    <dgm:cxn modelId="{12065649-0710-4264-9B54-0BCDC452795E}" type="presParOf" srcId="{B41E944E-A857-45FE-8AC7-700099F15000}" destId="{CD80D94E-AED2-4171-AE57-3B7C3DE734A6}" srcOrd="3" destOrd="0" presId="urn:microsoft.com/office/officeart/2005/8/layout/pyramid2"/>
    <dgm:cxn modelId="{BFC75E6D-0F4E-4457-AA80-2DEEA37E721C}" type="presParOf" srcId="{B41E944E-A857-45FE-8AC7-700099F15000}" destId="{DF7D5961-FD29-4BFB-8C7E-2C0ABC82DF22}" srcOrd="4" destOrd="0" presId="urn:microsoft.com/office/officeart/2005/8/layout/pyramid2"/>
    <dgm:cxn modelId="{B975094B-90C0-4804-AB3C-F553CBC17E0D}" type="presParOf" srcId="{B41E944E-A857-45FE-8AC7-700099F15000}" destId="{97713AFD-67E2-4C3C-85D8-283FE7450067}" srcOrd="5" destOrd="0" presId="urn:microsoft.com/office/officeart/2005/8/layout/pyramid2"/>
    <dgm:cxn modelId="{E8141696-8EBD-443B-BCD0-F6D7C8DACB2E}" type="presParOf" srcId="{B41E944E-A857-45FE-8AC7-700099F15000}" destId="{5A1CE4A3-92B0-4C59-A95E-3A41EF896E07}" srcOrd="6" destOrd="0" presId="urn:microsoft.com/office/officeart/2005/8/layout/pyramid2"/>
    <dgm:cxn modelId="{FAC00865-C01D-4C49-A0DD-FC401376C6DA}" type="presParOf" srcId="{B41E944E-A857-45FE-8AC7-700099F15000}" destId="{AAC2DE19-E64F-4A85-AD1B-7E8B17A26402}" srcOrd="7" destOrd="0" presId="urn:microsoft.com/office/officeart/2005/8/layout/pyramid2"/>
    <dgm:cxn modelId="{58239A58-0496-4C72-A643-ACFB1991C937}" type="presParOf" srcId="{B41E944E-A857-45FE-8AC7-700099F15000}" destId="{77E6AA4E-C78E-4C25-8847-59438836083A}" srcOrd="8" destOrd="0" presId="urn:microsoft.com/office/officeart/2005/8/layout/pyramid2"/>
    <dgm:cxn modelId="{EE2F1042-32EF-4578-9B40-998657B1B449}" type="presParOf" srcId="{B41E944E-A857-45FE-8AC7-700099F15000}" destId="{A85C5D54-7E11-4DAF-B5BE-D1DFC7085EE8}" srcOrd="9" destOrd="0" presId="urn:microsoft.com/office/officeart/2005/8/layout/pyramid2"/>
    <dgm:cxn modelId="{243F1B72-17C5-42D8-A32F-EDB3AB8AD5D8}" type="presParOf" srcId="{B41E944E-A857-45FE-8AC7-700099F15000}" destId="{78209858-5407-450E-8B32-6CCEAB21DFF2}" srcOrd="10" destOrd="0" presId="urn:microsoft.com/office/officeart/2005/8/layout/pyramid2"/>
    <dgm:cxn modelId="{47CD6B56-D868-4EE3-93F4-E093736FADA1}" type="presParOf" srcId="{B41E944E-A857-45FE-8AC7-700099F15000}" destId="{793ADCBF-972B-4125-A014-E895166B23BA}" srcOrd="11" destOrd="0" presId="urn:microsoft.com/office/officeart/2005/8/layout/pyramid2"/>
    <dgm:cxn modelId="{DE1D9BE5-03CE-4738-8050-1E2E3A9AEA09}" type="presParOf" srcId="{B41E944E-A857-45FE-8AC7-700099F15000}" destId="{746621EA-EF00-4477-BF09-902A94AB644D}" srcOrd="12" destOrd="0" presId="urn:microsoft.com/office/officeart/2005/8/layout/pyramid2"/>
    <dgm:cxn modelId="{F7037363-435C-4889-AFEF-A10BBB380320}" type="presParOf" srcId="{B41E944E-A857-45FE-8AC7-700099F15000}" destId="{00AB1BD2-4C66-47D4-9C3B-F773DCF9BB75}" srcOrd="13" destOrd="0" presId="urn:microsoft.com/office/officeart/2005/8/layout/pyramid2"/>
    <dgm:cxn modelId="{AD6D4F09-6809-4767-8D6E-EFB8CEFD9DD1}" type="presParOf" srcId="{B41E944E-A857-45FE-8AC7-700099F15000}" destId="{B356E0DF-7E10-4B78-8034-566F301E586D}" srcOrd="14" destOrd="0" presId="urn:microsoft.com/office/officeart/2005/8/layout/pyramid2"/>
    <dgm:cxn modelId="{FB5FB516-03CB-4E6E-ABCF-2968379BD210}" type="presParOf" srcId="{B41E944E-A857-45FE-8AC7-700099F15000}" destId="{4F870DD9-4D11-4F7E-95F8-75803C44799C}" srcOrd="15" destOrd="0" presId="urn:microsoft.com/office/officeart/2005/8/layout/pyramid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E67A8AD-A4A3-4C92-AC9B-C00924B67DAD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629236D-6823-4426-8E82-04E64E85FBE9}">
      <dgm:prSet phldrT="[Text]" custT="1"/>
      <dgm:spPr/>
      <dgm:t>
        <a:bodyPr/>
        <a:lstStyle/>
        <a:p>
          <a:r>
            <a:rPr lang="en-US" sz="2000" dirty="0" smtClean="0">
              <a:solidFill>
                <a:srgbClr val="003399"/>
              </a:solidFill>
              <a:latin typeface="Times New Roman" pitchFamily="18" charset="0"/>
            </a:rPr>
            <a:t>Grid Code</a:t>
          </a:r>
        </a:p>
        <a:p>
          <a:r>
            <a:rPr lang="en-US" sz="2000" dirty="0" smtClean="0">
              <a:solidFill>
                <a:srgbClr val="003399"/>
              </a:solidFill>
              <a:latin typeface="Times New Roman" pitchFamily="18" charset="0"/>
            </a:rPr>
            <a:t>Feb.’2000</a:t>
          </a:r>
          <a:endParaRPr lang="en-US" sz="2000" dirty="0"/>
        </a:p>
      </dgm:t>
    </dgm:pt>
    <dgm:pt modelId="{F5D67648-068F-4CB2-A710-0FEC73983720}" type="parTrans" cxnId="{9E139E5F-2240-47CF-8438-60CD82A2F195}">
      <dgm:prSet/>
      <dgm:spPr/>
      <dgm:t>
        <a:bodyPr/>
        <a:lstStyle/>
        <a:p>
          <a:endParaRPr lang="en-US"/>
        </a:p>
      </dgm:t>
    </dgm:pt>
    <dgm:pt modelId="{C4A7DD54-5834-498D-AEDC-D6491BE46E31}" type="sibTrans" cxnId="{9E139E5F-2240-47CF-8438-60CD82A2F195}">
      <dgm:prSet/>
      <dgm:spPr/>
      <dgm:t>
        <a:bodyPr/>
        <a:lstStyle/>
        <a:p>
          <a:endParaRPr lang="en-US"/>
        </a:p>
      </dgm:t>
    </dgm:pt>
    <dgm:pt modelId="{4157E672-838C-4DCE-B369-586DA36188E1}">
      <dgm:prSet phldrT="[Text]" custT="1"/>
      <dgm:spPr/>
      <dgm:t>
        <a:bodyPr/>
        <a:lstStyle/>
        <a:p>
          <a:r>
            <a:rPr lang="en-US" sz="2000" dirty="0" smtClean="0">
              <a:solidFill>
                <a:srgbClr val="006600"/>
              </a:solidFill>
              <a:latin typeface="Times New Roman" pitchFamily="18" charset="0"/>
            </a:rPr>
            <a:t>Settlement System</a:t>
          </a:r>
        </a:p>
        <a:p>
          <a:r>
            <a:rPr lang="en-US" sz="2000" dirty="0" smtClean="0">
              <a:solidFill>
                <a:srgbClr val="006600"/>
              </a:solidFill>
              <a:latin typeface="Times New Roman" pitchFamily="18" charset="0"/>
            </a:rPr>
            <a:t>2002-03</a:t>
          </a:r>
          <a:endParaRPr lang="en-US" sz="2000" dirty="0"/>
        </a:p>
      </dgm:t>
    </dgm:pt>
    <dgm:pt modelId="{507B22BB-7751-463B-B600-991DF7BA25EF}" type="parTrans" cxnId="{74CAE207-E338-48D4-85EF-31032A15D648}">
      <dgm:prSet/>
      <dgm:spPr/>
      <dgm:t>
        <a:bodyPr/>
        <a:lstStyle/>
        <a:p>
          <a:endParaRPr lang="en-US"/>
        </a:p>
      </dgm:t>
    </dgm:pt>
    <dgm:pt modelId="{96A867E2-9DBB-45BE-A797-91AA80CDF8ED}" type="sibTrans" cxnId="{74CAE207-E338-48D4-85EF-31032A15D648}">
      <dgm:prSet/>
      <dgm:spPr/>
      <dgm:t>
        <a:bodyPr/>
        <a:lstStyle/>
        <a:p>
          <a:endParaRPr lang="en-US"/>
        </a:p>
      </dgm:t>
    </dgm:pt>
    <dgm:pt modelId="{5F85554D-2ECF-4683-84CD-52275DEB4C8C}">
      <dgm:prSet phldrT="[Text]" custT="1"/>
      <dgm:spPr/>
      <dgm:t>
        <a:bodyPr/>
        <a:lstStyle/>
        <a:p>
          <a:r>
            <a:rPr lang="en-US" sz="2400" dirty="0" smtClean="0">
              <a:solidFill>
                <a:srgbClr val="990000"/>
              </a:solidFill>
              <a:latin typeface="Times New Roman" pitchFamily="18" charset="0"/>
            </a:rPr>
            <a:t>Open Access</a:t>
          </a:r>
        </a:p>
        <a:p>
          <a:r>
            <a:rPr lang="en-US" sz="2400" dirty="0" smtClean="0">
              <a:solidFill>
                <a:srgbClr val="990000"/>
              </a:solidFill>
              <a:latin typeface="Times New Roman" pitchFamily="18" charset="0"/>
            </a:rPr>
            <a:t>2004,08</a:t>
          </a:r>
          <a:endParaRPr lang="en-US" sz="2400" dirty="0"/>
        </a:p>
      </dgm:t>
    </dgm:pt>
    <dgm:pt modelId="{68CE0670-8C51-4F12-BCB5-870D0CD4A172}" type="parTrans" cxnId="{CFE04E87-C42F-4C47-9749-F2F3842A53F2}">
      <dgm:prSet/>
      <dgm:spPr/>
      <dgm:t>
        <a:bodyPr/>
        <a:lstStyle/>
        <a:p>
          <a:endParaRPr lang="en-US"/>
        </a:p>
      </dgm:t>
    </dgm:pt>
    <dgm:pt modelId="{72E2FF6D-F62B-42AC-BB13-C6412799201A}" type="sibTrans" cxnId="{CFE04E87-C42F-4C47-9749-F2F3842A53F2}">
      <dgm:prSet/>
      <dgm:spPr/>
      <dgm:t>
        <a:bodyPr/>
        <a:lstStyle/>
        <a:p>
          <a:endParaRPr lang="en-US"/>
        </a:p>
      </dgm:t>
    </dgm:pt>
    <dgm:pt modelId="{2C235122-A3E6-457C-B519-679E9BDCA59B}">
      <dgm:prSet/>
      <dgm:spPr/>
      <dgm:t>
        <a:bodyPr/>
        <a:lstStyle/>
        <a:p>
          <a:endParaRPr lang="en-US" dirty="0"/>
        </a:p>
      </dgm:t>
    </dgm:pt>
    <dgm:pt modelId="{B6816499-6EB8-41F1-8B7A-C13D2D1B7134}" type="parTrans" cxnId="{BF2D7391-C102-4FFC-B4A3-3C9EFEFBD76E}">
      <dgm:prSet/>
      <dgm:spPr/>
      <dgm:t>
        <a:bodyPr/>
        <a:lstStyle/>
        <a:p>
          <a:endParaRPr lang="en-US"/>
        </a:p>
      </dgm:t>
    </dgm:pt>
    <dgm:pt modelId="{D67E4F31-4E4E-460E-A0D2-A99AE28C990A}" type="sibTrans" cxnId="{BF2D7391-C102-4FFC-B4A3-3C9EFEFBD76E}">
      <dgm:prSet/>
      <dgm:spPr/>
      <dgm:t>
        <a:bodyPr/>
        <a:lstStyle/>
        <a:p>
          <a:endParaRPr lang="en-US"/>
        </a:p>
      </dgm:t>
    </dgm:pt>
    <dgm:pt modelId="{B8F611BE-95B6-4142-AB60-0818CE1CBF2C}">
      <dgm:prSet custT="1"/>
      <dgm:spPr/>
      <dgm:t>
        <a:bodyPr/>
        <a:lstStyle/>
        <a:p>
          <a:r>
            <a:rPr lang="en-US" sz="2400" dirty="0" smtClean="0">
              <a:solidFill>
                <a:schemeClr val="accent2"/>
              </a:solidFill>
              <a:latin typeface="Times New Roman" pitchFamily="18" charset="0"/>
            </a:rPr>
            <a:t>Energy Exchange  2008</a:t>
          </a:r>
          <a:endParaRPr lang="en-US" sz="2400" dirty="0">
            <a:solidFill>
              <a:schemeClr val="accent2"/>
            </a:solidFill>
          </a:endParaRPr>
        </a:p>
      </dgm:t>
    </dgm:pt>
    <dgm:pt modelId="{8C274772-1911-4C84-B19A-04D4C23F5430}" type="parTrans" cxnId="{87A999CC-4825-4151-9361-A0123713AFA9}">
      <dgm:prSet/>
      <dgm:spPr/>
      <dgm:t>
        <a:bodyPr/>
        <a:lstStyle/>
        <a:p>
          <a:endParaRPr lang="en-US"/>
        </a:p>
      </dgm:t>
    </dgm:pt>
    <dgm:pt modelId="{58F6DA22-E1DF-4174-AC43-EEF83E4502D0}" type="sibTrans" cxnId="{87A999CC-4825-4151-9361-A0123713AFA9}">
      <dgm:prSet/>
      <dgm:spPr/>
      <dgm:t>
        <a:bodyPr/>
        <a:lstStyle/>
        <a:p>
          <a:endParaRPr lang="en-US"/>
        </a:p>
      </dgm:t>
    </dgm:pt>
    <dgm:pt modelId="{426C7D3F-91FB-4C82-9FCC-BF7223BEABE4}">
      <dgm:prSet phldrT="[Text]"/>
      <dgm:spPr/>
      <dgm:t>
        <a:bodyPr/>
        <a:lstStyle/>
        <a:p>
          <a:endParaRPr lang="en-US" dirty="0" smtClean="0">
            <a:solidFill>
              <a:srgbClr val="990000"/>
            </a:solidFill>
            <a:latin typeface="Times New Roman" pitchFamily="18" charset="0"/>
          </a:endParaRPr>
        </a:p>
      </dgm:t>
    </dgm:pt>
    <dgm:pt modelId="{540BC4F5-612C-42E8-8E72-2CE4581A5C9D}" type="parTrans" cxnId="{EECE2C2C-0851-42CA-A049-1CC81A9D529A}">
      <dgm:prSet/>
      <dgm:spPr/>
      <dgm:t>
        <a:bodyPr/>
        <a:lstStyle/>
        <a:p>
          <a:endParaRPr lang="en-US"/>
        </a:p>
      </dgm:t>
    </dgm:pt>
    <dgm:pt modelId="{C69DD0F8-3ED4-494F-B9C5-13F2F5A11A0D}" type="sibTrans" cxnId="{EECE2C2C-0851-42CA-A049-1CC81A9D529A}">
      <dgm:prSet/>
      <dgm:spPr/>
      <dgm:t>
        <a:bodyPr/>
        <a:lstStyle/>
        <a:p>
          <a:endParaRPr lang="en-US"/>
        </a:p>
      </dgm:t>
    </dgm:pt>
    <dgm:pt modelId="{2D99F0A4-C1A0-4B13-A5E5-7196E6DD8FD2}">
      <dgm:prSet/>
      <dgm:spPr/>
      <dgm:t>
        <a:bodyPr/>
        <a:lstStyle/>
        <a:p>
          <a:r>
            <a:rPr lang="en-US" b="1" dirty="0" smtClean="0">
              <a:solidFill>
                <a:srgbClr val="990033"/>
              </a:solidFill>
              <a:latin typeface="Times New Roman" pitchFamily="18" charset="0"/>
            </a:rPr>
            <a:t>Ancillary Market</a:t>
          </a:r>
        </a:p>
        <a:p>
          <a:endParaRPr lang="en-US" b="1" dirty="0" smtClean="0">
            <a:solidFill>
              <a:srgbClr val="990033"/>
            </a:solidFill>
            <a:latin typeface="Times New Roman" pitchFamily="18" charset="0"/>
          </a:endParaRPr>
        </a:p>
        <a:p>
          <a:r>
            <a:rPr lang="en-US" b="1" dirty="0" smtClean="0">
              <a:solidFill>
                <a:srgbClr val="990033"/>
              </a:solidFill>
              <a:latin typeface="Times New Roman" pitchFamily="18" charset="0"/>
            </a:rPr>
            <a:t>Capacity Market</a:t>
          </a:r>
        </a:p>
        <a:p>
          <a:endParaRPr lang="en-US" b="1" dirty="0" smtClean="0">
            <a:solidFill>
              <a:srgbClr val="990033"/>
            </a:solidFill>
            <a:latin typeface="Times New Roman" pitchFamily="18" charset="0"/>
          </a:endParaRPr>
        </a:p>
        <a:p>
          <a:r>
            <a:rPr lang="en-US" b="1" dirty="0" smtClean="0">
              <a:solidFill>
                <a:srgbClr val="990033"/>
              </a:solidFill>
              <a:latin typeface="Times New Roman" pitchFamily="18" charset="0"/>
            </a:rPr>
            <a:t>Financial Market</a:t>
          </a:r>
        </a:p>
        <a:p>
          <a:endParaRPr lang="en-US" b="1" dirty="0" smtClean="0">
            <a:solidFill>
              <a:srgbClr val="990033"/>
            </a:solidFill>
            <a:latin typeface="Times New Roman" pitchFamily="18" charset="0"/>
          </a:endParaRPr>
        </a:p>
        <a:p>
          <a:r>
            <a:rPr lang="en-US" b="1" dirty="0" smtClean="0">
              <a:solidFill>
                <a:srgbClr val="990033"/>
              </a:solidFill>
              <a:latin typeface="Times New Roman" pitchFamily="18" charset="0"/>
            </a:rPr>
            <a:t>Balancing Market</a:t>
          </a:r>
          <a:endParaRPr lang="en-US" dirty="0">
            <a:solidFill>
              <a:srgbClr val="FF00FF"/>
            </a:solidFill>
            <a:latin typeface="Times New Roman" pitchFamily="18" charset="0"/>
          </a:endParaRPr>
        </a:p>
      </dgm:t>
    </dgm:pt>
    <dgm:pt modelId="{BE6831EB-1562-44CB-B0A0-20F489157905}" type="parTrans" cxnId="{8AB4408A-ABE5-4E82-8BDB-1F4FA10EAF06}">
      <dgm:prSet/>
      <dgm:spPr/>
      <dgm:t>
        <a:bodyPr/>
        <a:lstStyle/>
        <a:p>
          <a:endParaRPr lang="en-US"/>
        </a:p>
      </dgm:t>
    </dgm:pt>
    <dgm:pt modelId="{7C35BE8F-322D-4E0F-A53A-94A37448906D}" type="sibTrans" cxnId="{8AB4408A-ABE5-4E82-8BDB-1F4FA10EAF06}">
      <dgm:prSet/>
      <dgm:spPr/>
      <dgm:t>
        <a:bodyPr/>
        <a:lstStyle/>
        <a:p>
          <a:endParaRPr lang="en-US"/>
        </a:p>
      </dgm:t>
    </dgm:pt>
    <dgm:pt modelId="{0E7AFB89-423D-4C9B-AE6D-981C50AE13EE}">
      <dgm:prSet/>
      <dgm:spPr/>
      <dgm:t>
        <a:bodyPr/>
        <a:lstStyle/>
        <a:p>
          <a:endParaRPr lang="en-US" dirty="0"/>
        </a:p>
      </dgm:t>
    </dgm:pt>
    <dgm:pt modelId="{7690FC0E-21BE-4B0A-AF47-F490C88F4366}" type="parTrans" cxnId="{79F06349-8286-40AD-B725-465FF0EE40FB}">
      <dgm:prSet/>
      <dgm:spPr/>
      <dgm:t>
        <a:bodyPr/>
        <a:lstStyle/>
        <a:p>
          <a:endParaRPr lang="en-US"/>
        </a:p>
      </dgm:t>
    </dgm:pt>
    <dgm:pt modelId="{429747B9-108D-425F-ACE9-EBC2689851D2}" type="sibTrans" cxnId="{79F06349-8286-40AD-B725-465FF0EE40FB}">
      <dgm:prSet/>
      <dgm:spPr/>
      <dgm:t>
        <a:bodyPr/>
        <a:lstStyle/>
        <a:p>
          <a:endParaRPr lang="en-US"/>
        </a:p>
      </dgm:t>
    </dgm:pt>
    <dgm:pt modelId="{F26CCC78-C686-46E1-B2D9-02B9AE38FE2B}">
      <dgm:prSet/>
      <dgm:spPr/>
      <dgm:t>
        <a:bodyPr/>
        <a:lstStyle/>
        <a:p>
          <a:endParaRPr lang="en-US" dirty="0"/>
        </a:p>
      </dgm:t>
    </dgm:pt>
    <dgm:pt modelId="{A15639BB-4DF4-44C2-8AAC-47ABB5A72FA2}" type="parTrans" cxnId="{C5E4F226-8CC1-426B-82F2-30CFF8533AA1}">
      <dgm:prSet/>
      <dgm:spPr/>
      <dgm:t>
        <a:bodyPr/>
        <a:lstStyle/>
        <a:p>
          <a:endParaRPr lang="en-US"/>
        </a:p>
      </dgm:t>
    </dgm:pt>
    <dgm:pt modelId="{24DD6A77-8274-492F-8F66-6A0ADCB2A3B0}" type="sibTrans" cxnId="{C5E4F226-8CC1-426B-82F2-30CFF8533AA1}">
      <dgm:prSet/>
      <dgm:spPr/>
      <dgm:t>
        <a:bodyPr/>
        <a:lstStyle/>
        <a:p>
          <a:endParaRPr lang="en-US"/>
        </a:p>
      </dgm:t>
    </dgm:pt>
    <dgm:pt modelId="{7CA41B04-97C3-48D9-84D3-1D993524E4E6}" type="pres">
      <dgm:prSet presAssocID="{AE67A8AD-A4A3-4C92-AC9B-C00924B67DAD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C40E44A-0E06-48D0-891F-535BF6A3ACCD}" type="pres">
      <dgm:prSet presAssocID="{AE67A8AD-A4A3-4C92-AC9B-C00924B67DAD}" presName="arrow" presStyleLbl="bgShp" presStyleIdx="0" presStyleCnt="1"/>
      <dgm:spPr/>
    </dgm:pt>
    <dgm:pt modelId="{273447B2-ED56-4C5B-92BE-966039C6C37D}" type="pres">
      <dgm:prSet presAssocID="{AE67A8AD-A4A3-4C92-AC9B-C00924B67DAD}" presName="arrowDiagram5" presStyleCnt="0"/>
      <dgm:spPr/>
    </dgm:pt>
    <dgm:pt modelId="{4273C235-2DFA-4FEA-8209-0A7A2A232225}" type="pres">
      <dgm:prSet presAssocID="{6629236D-6823-4426-8E82-04E64E85FBE9}" presName="bullet5a" presStyleLbl="node1" presStyleIdx="0" presStyleCnt="5"/>
      <dgm:spPr/>
    </dgm:pt>
    <dgm:pt modelId="{2843E098-9AFB-47C4-9BD1-B0071700493C}" type="pres">
      <dgm:prSet presAssocID="{6629236D-6823-4426-8E82-04E64E85FBE9}" presName="textBox5a" presStyleLbl="revTx" presStyleIdx="0" presStyleCnt="5" custScaleX="148664" custLinFactNeighborX="11549" custLinFactNeighborY="-4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DEB811A-32EA-4974-A8D1-DD1139093DC3}" type="pres">
      <dgm:prSet presAssocID="{4157E672-838C-4DCE-B369-586DA36188E1}" presName="bullet5b" presStyleLbl="node1" presStyleIdx="1" presStyleCnt="5"/>
      <dgm:spPr/>
    </dgm:pt>
    <dgm:pt modelId="{D5766E1A-8E79-416B-8593-E92DF8133042}" type="pres">
      <dgm:prSet presAssocID="{4157E672-838C-4DCE-B369-586DA36188E1}" presName="textBox5b" presStyleLbl="revTx" presStyleIdx="1" presStyleCnt="5" custScaleX="141453" custLinFactNeighborX="21367" custLinFactNeighborY="-228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4D2E48-1B63-40AC-87AF-47988AB7194F}" type="pres">
      <dgm:prSet presAssocID="{5F85554D-2ECF-4683-84CD-52275DEB4C8C}" presName="bullet5c" presStyleLbl="node1" presStyleIdx="2" presStyleCnt="5"/>
      <dgm:spPr/>
    </dgm:pt>
    <dgm:pt modelId="{BC54658B-16EA-4D0B-9297-8111CDE68F7F}" type="pres">
      <dgm:prSet presAssocID="{5F85554D-2ECF-4683-84CD-52275DEB4C8C}" presName="textBox5c" presStyleLbl="revTx" presStyleIdx="2" presStyleCnt="5" custScaleX="102769" custLinFactNeighborX="8485" custLinFactNeighborY="679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052B4A-48A1-4715-8720-CE1BABEB044A}" type="pres">
      <dgm:prSet presAssocID="{B8F611BE-95B6-4142-AB60-0818CE1CBF2C}" presName="bullet5d" presStyleLbl="node1" presStyleIdx="3" presStyleCnt="5"/>
      <dgm:spPr/>
    </dgm:pt>
    <dgm:pt modelId="{B45B42E3-4176-4AAD-AB31-8AA48CC6983E}" type="pres">
      <dgm:prSet presAssocID="{B8F611BE-95B6-4142-AB60-0818CE1CBF2C}" presName="textBox5d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208449-A6C7-4F27-BC17-289CF5731F60}" type="pres">
      <dgm:prSet presAssocID="{2D99F0A4-C1A0-4B13-A5E5-7196E6DD8FD2}" presName="bullet5e" presStyleLbl="node1" presStyleIdx="4" presStyleCnt="5"/>
      <dgm:spPr/>
    </dgm:pt>
    <dgm:pt modelId="{F4D17654-CB7E-4690-B60E-5428007E298F}" type="pres">
      <dgm:prSet presAssocID="{2D99F0A4-C1A0-4B13-A5E5-7196E6DD8FD2}" presName="textBox5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5A9346E-9666-40B1-83F0-2AC2146EDDBA}" type="presOf" srcId="{B8F611BE-95B6-4142-AB60-0818CE1CBF2C}" destId="{B45B42E3-4176-4AAD-AB31-8AA48CC6983E}" srcOrd="0" destOrd="0" presId="urn:microsoft.com/office/officeart/2005/8/layout/arrow2"/>
    <dgm:cxn modelId="{EECE2C2C-0851-42CA-A049-1CC81A9D529A}" srcId="{AE67A8AD-A4A3-4C92-AC9B-C00924B67DAD}" destId="{426C7D3F-91FB-4C82-9FCC-BF7223BEABE4}" srcOrd="7" destOrd="0" parTransId="{540BC4F5-612C-42E8-8E72-2CE4581A5C9D}" sibTransId="{C69DD0F8-3ED4-494F-B9C5-13F2F5A11A0D}"/>
    <dgm:cxn modelId="{87A999CC-4825-4151-9361-A0123713AFA9}" srcId="{AE67A8AD-A4A3-4C92-AC9B-C00924B67DAD}" destId="{B8F611BE-95B6-4142-AB60-0818CE1CBF2C}" srcOrd="3" destOrd="0" parTransId="{8C274772-1911-4C84-B19A-04D4C23F5430}" sibTransId="{58F6DA22-E1DF-4174-AC43-EEF83E4502D0}"/>
    <dgm:cxn modelId="{74CAE207-E338-48D4-85EF-31032A15D648}" srcId="{AE67A8AD-A4A3-4C92-AC9B-C00924B67DAD}" destId="{4157E672-838C-4DCE-B369-586DA36188E1}" srcOrd="1" destOrd="0" parTransId="{507B22BB-7751-463B-B600-991DF7BA25EF}" sibTransId="{96A867E2-9DBB-45BE-A797-91AA80CDF8ED}"/>
    <dgm:cxn modelId="{CFE04E87-C42F-4C47-9749-F2F3842A53F2}" srcId="{AE67A8AD-A4A3-4C92-AC9B-C00924B67DAD}" destId="{5F85554D-2ECF-4683-84CD-52275DEB4C8C}" srcOrd="2" destOrd="0" parTransId="{68CE0670-8C51-4F12-BCB5-870D0CD4A172}" sibTransId="{72E2FF6D-F62B-42AC-BB13-C6412799201A}"/>
    <dgm:cxn modelId="{C0036D95-0ED4-4BBA-837F-E25714F69095}" type="presOf" srcId="{4157E672-838C-4DCE-B369-586DA36188E1}" destId="{D5766E1A-8E79-416B-8593-E92DF8133042}" srcOrd="0" destOrd="0" presId="urn:microsoft.com/office/officeart/2005/8/layout/arrow2"/>
    <dgm:cxn modelId="{CCCD71D9-EA5E-47BE-A81C-124FDEA30506}" type="presOf" srcId="{6629236D-6823-4426-8E82-04E64E85FBE9}" destId="{2843E098-9AFB-47C4-9BD1-B0071700493C}" srcOrd="0" destOrd="0" presId="urn:microsoft.com/office/officeart/2005/8/layout/arrow2"/>
    <dgm:cxn modelId="{79F06349-8286-40AD-B725-465FF0EE40FB}" srcId="{AE67A8AD-A4A3-4C92-AC9B-C00924B67DAD}" destId="{0E7AFB89-423D-4C9B-AE6D-981C50AE13EE}" srcOrd="5" destOrd="0" parTransId="{7690FC0E-21BE-4B0A-AF47-F490C88F4366}" sibTransId="{429747B9-108D-425F-ACE9-EBC2689851D2}"/>
    <dgm:cxn modelId="{B3D2E8CB-789C-40F4-9081-74A02D00F59F}" type="presOf" srcId="{5F85554D-2ECF-4683-84CD-52275DEB4C8C}" destId="{BC54658B-16EA-4D0B-9297-8111CDE68F7F}" srcOrd="0" destOrd="0" presId="urn:microsoft.com/office/officeart/2005/8/layout/arrow2"/>
    <dgm:cxn modelId="{DF0D517F-3D7C-4F3C-B271-2FD288C4754E}" type="presOf" srcId="{AE67A8AD-A4A3-4C92-AC9B-C00924B67DAD}" destId="{7CA41B04-97C3-48D9-84D3-1D993524E4E6}" srcOrd="0" destOrd="0" presId="urn:microsoft.com/office/officeart/2005/8/layout/arrow2"/>
    <dgm:cxn modelId="{C0908CD9-EFD5-4BD3-8BAD-D96DD5B8AED3}" type="presOf" srcId="{2D99F0A4-C1A0-4B13-A5E5-7196E6DD8FD2}" destId="{F4D17654-CB7E-4690-B60E-5428007E298F}" srcOrd="0" destOrd="0" presId="urn:microsoft.com/office/officeart/2005/8/layout/arrow2"/>
    <dgm:cxn modelId="{8AB4408A-ABE5-4E82-8BDB-1F4FA10EAF06}" srcId="{AE67A8AD-A4A3-4C92-AC9B-C00924B67DAD}" destId="{2D99F0A4-C1A0-4B13-A5E5-7196E6DD8FD2}" srcOrd="4" destOrd="0" parTransId="{BE6831EB-1562-44CB-B0A0-20F489157905}" sibTransId="{7C35BE8F-322D-4E0F-A53A-94A37448906D}"/>
    <dgm:cxn modelId="{9E139E5F-2240-47CF-8438-60CD82A2F195}" srcId="{AE67A8AD-A4A3-4C92-AC9B-C00924B67DAD}" destId="{6629236D-6823-4426-8E82-04E64E85FBE9}" srcOrd="0" destOrd="0" parTransId="{F5D67648-068F-4CB2-A710-0FEC73983720}" sibTransId="{C4A7DD54-5834-498D-AEDC-D6491BE46E31}"/>
    <dgm:cxn modelId="{BF2D7391-C102-4FFC-B4A3-3C9EFEFBD76E}" srcId="{AE67A8AD-A4A3-4C92-AC9B-C00924B67DAD}" destId="{2C235122-A3E6-457C-B519-679E9BDCA59B}" srcOrd="8" destOrd="0" parTransId="{B6816499-6EB8-41F1-8B7A-C13D2D1B7134}" sibTransId="{D67E4F31-4E4E-460E-A0D2-A99AE28C990A}"/>
    <dgm:cxn modelId="{C5E4F226-8CC1-426B-82F2-30CFF8533AA1}" srcId="{AE67A8AD-A4A3-4C92-AC9B-C00924B67DAD}" destId="{F26CCC78-C686-46E1-B2D9-02B9AE38FE2B}" srcOrd="6" destOrd="0" parTransId="{A15639BB-4DF4-44C2-8AAC-47ABB5A72FA2}" sibTransId="{24DD6A77-8274-492F-8F66-6A0ADCB2A3B0}"/>
    <dgm:cxn modelId="{DDC0D149-EB1C-4D1F-8756-F16D7D60113A}" type="presParOf" srcId="{7CA41B04-97C3-48D9-84D3-1D993524E4E6}" destId="{3C40E44A-0E06-48D0-891F-535BF6A3ACCD}" srcOrd="0" destOrd="0" presId="urn:microsoft.com/office/officeart/2005/8/layout/arrow2"/>
    <dgm:cxn modelId="{3A5193C5-32DC-4856-A4BC-E51E29DD8730}" type="presParOf" srcId="{7CA41B04-97C3-48D9-84D3-1D993524E4E6}" destId="{273447B2-ED56-4C5B-92BE-966039C6C37D}" srcOrd="1" destOrd="0" presId="urn:microsoft.com/office/officeart/2005/8/layout/arrow2"/>
    <dgm:cxn modelId="{045EF407-7DA3-4237-957E-D1BE4A1B289D}" type="presParOf" srcId="{273447B2-ED56-4C5B-92BE-966039C6C37D}" destId="{4273C235-2DFA-4FEA-8209-0A7A2A232225}" srcOrd="0" destOrd="0" presId="urn:microsoft.com/office/officeart/2005/8/layout/arrow2"/>
    <dgm:cxn modelId="{55F8B78F-E44A-4AE2-9191-127D0CBAAC2A}" type="presParOf" srcId="{273447B2-ED56-4C5B-92BE-966039C6C37D}" destId="{2843E098-9AFB-47C4-9BD1-B0071700493C}" srcOrd="1" destOrd="0" presId="urn:microsoft.com/office/officeart/2005/8/layout/arrow2"/>
    <dgm:cxn modelId="{004F3658-2E2E-4BBE-9FB0-20FB0E864323}" type="presParOf" srcId="{273447B2-ED56-4C5B-92BE-966039C6C37D}" destId="{8DEB811A-32EA-4974-A8D1-DD1139093DC3}" srcOrd="2" destOrd="0" presId="urn:microsoft.com/office/officeart/2005/8/layout/arrow2"/>
    <dgm:cxn modelId="{4AE1392B-FAFE-436F-B8D3-18DFE9DFC5E1}" type="presParOf" srcId="{273447B2-ED56-4C5B-92BE-966039C6C37D}" destId="{D5766E1A-8E79-416B-8593-E92DF8133042}" srcOrd="3" destOrd="0" presId="urn:microsoft.com/office/officeart/2005/8/layout/arrow2"/>
    <dgm:cxn modelId="{E9D76F7F-7955-42B0-B050-B3D3C2C25493}" type="presParOf" srcId="{273447B2-ED56-4C5B-92BE-966039C6C37D}" destId="{B54D2E48-1B63-40AC-87AF-47988AB7194F}" srcOrd="4" destOrd="0" presId="urn:microsoft.com/office/officeart/2005/8/layout/arrow2"/>
    <dgm:cxn modelId="{8E5A7E23-4152-460B-9EED-F0087B1AFECA}" type="presParOf" srcId="{273447B2-ED56-4C5B-92BE-966039C6C37D}" destId="{BC54658B-16EA-4D0B-9297-8111CDE68F7F}" srcOrd="5" destOrd="0" presId="urn:microsoft.com/office/officeart/2005/8/layout/arrow2"/>
    <dgm:cxn modelId="{F9C04AE7-04FA-4369-9C48-6C0874FEEC6A}" type="presParOf" srcId="{273447B2-ED56-4C5B-92BE-966039C6C37D}" destId="{98052B4A-48A1-4715-8720-CE1BABEB044A}" srcOrd="6" destOrd="0" presId="urn:microsoft.com/office/officeart/2005/8/layout/arrow2"/>
    <dgm:cxn modelId="{6A14DABD-D117-44A5-8E01-4FFA3458DC5E}" type="presParOf" srcId="{273447B2-ED56-4C5B-92BE-966039C6C37D}" destId="{B45B42E3-4176-4AAD-AB31-8AA48CC6983E}" srcOrd="7" destOrd="0" presId="urn:microsoft.com/office/officeart/2005/8/layout/arrow2"/>
    <dgm:cxn modelId="{A6391E63-6FCC-40D3-9FFB-275DA2CC1B96}" type="presParOf" srcId="{273447B2-ED56-4C5B-92BE-966039C6C37D}" destId="{7A208449-A6C7-4F27-BC17-289CF5731F60}" srcOrd="8" destOrd="0" presId="urn:microsoft.com/office/officeart/2005/8/layout/arrow2"/>
    <dgm:cxn modelId="{DC825367-0394-466A-8066-18CA20E8B2EF}" type="presParOf" srcId="{273447B2-ED56-4C5B-92BE-966039C6C37D}" destId="{F4D17654-CB7E-4690-B60E-5428007E298F}" srcOrd="9" destOrd="0" presId="urn:microsoft.com/office/officeart/2005/8/layout/arrow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6675006-4515-42CF-92C7-D95F8B747868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6C088F77-5719-42FE-B889-12A879AFA7DE}">
      <dgm:prSet phldrT="[Text]" custT="1"/>
      <dgm:spPr>
        <a:solidFill>
          <a:srgbClr val="92D050"/>
        </a:solidFill>
      </dgm:spPr>
      <dgm:t>
        <a:bodyPr/>
        <a:lstStyle/>
        <a:p>
          <a:r>
            <a:rPr lang="en-US" sz="1200" baseline="0" dirty="0" smtClean="0">
              <a:solidFill>
                <a:schemeClr val="tx1"/>
              </a:solidFill>
            </a:rPr>
            <a:t>Power</a:t>
          </a:r>
          <a:r>
            <a:rPr lang="en-US" sz="900" dirty="0" smtClean="0">
              <a:solidFill>
                <a:schemeClr val="tx1"/>
              </a:solidFill>
            </a:rPr>
            <a:t> </a:t>
          </a:r>
          <a:r>
            <a:rPr lang="en-US" sz="1200" baseline="0" dirty="0" smtClean="0">
              <a:solidFill>
                <a:schemeClr val="tx1"/>
              </a:solidFill>
            </a:rPr>
            <a:t>Markets</a:t>
          </a:r>
          <a:r>
            <a:rPr lang="en-US" sz="900" dirty="0" smtClean="0">
              <a:solidFill>
                <a:schemeClr val="tx1"/>
              </a:solidFill>
            </a:rPr>
            <a:t> </a:t>
          </a:r>
          <a:endParaRPr lang="en-IN" sz="900" dirty="0">
            <a:solidFill>
              <a:schemeClr val="tx1"/>
            </a:solidFill>
          </a:endParaRPr>
        </a:p>
      </dgm:t>
    </dgm:pt>
    <dgm:pt modelId="{510E4DF2-DA71-4947-9102-3E086E534D0F}" type="parTrans" cxnId="{E1222CF7-42BA-4085-ACC0-71B10BA8AD10}">
      <dgm:prSet/>
      <dgm:spPr/>
      <dgm:t>
        <a:bodyPr/>
        <a:lstStyle/>
        <a:p>
          <a:endParaRPr lang="en-IN"/>
        </a:p>
      </dgm:t>
    </dgm:pt>
    <dgm:pt modelId="{DE7B7480-012A-4789-AB1B-AE601C44F8A6}" type="sibTrans" cxnId="{E1222CF7-42BA-4085-ACC0-71B10BA8AD10}">
      <dgm:prSet/>
      <dgm:spPr/>
      <dgm:t>
        <a:bodyPr/>
        <a:lstStyle/>
        <a:p>
          <a:endParaRPr lang="en-IN"/>
        </a:p>
      </dgm:t>
    </dgm:pt>
    <dgm:pt modelId="{42A6A5E9-1EB4-4728-BD71-14B999CDA812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US" sz="1200" baseline="0" dirty="0" smtClean="0"/>
            <a:t>Bilateral/</a:t>
          </a:r>
        </a:p>
        <a:p>
          <a:r>
            <a:rPr lang="en-US" sz="1200" baseline="0" dirty="0" smtClean="0"/>
            <a:t>OTC</a:t>
          </a:r>
        </a:p>
        <a:p>
          <a:r>
            <a:rPr lang="en-US" sz="1200" baseline="0" dirty="0" smtClean="0"/>
            <a:t>Markets</a:t>
          </a:r>
          <a:endParaRPr lang="en-IN" sz="1200" baseline="0" dirty="0"/>
        </a:p>
      </dgm:t>
    </dgm:pt>
    <dgm:pt modelId="{196BA5FF-BC25-4B3A-AB1A-619C56F69A3B}" type="parTrans" cxnId="{4836B6AE-928E-4E6C-9349-02AC27A45C93}">
      <dgm:prSet/>
      <dgm:spPr/>
      <dgm:t>
        <a:bodyPr/>
        <a:lstStyle/>
        <a:p>
          <a:endParaRPr lang="en-IN"/>
        </a:p>
      </dgm:t>
    </dgm:pt>
    <dgm:pt modelId="{11A01812-A0D9-4C35-99D2-8A5F5DA2C19F}" type="sibTrans" cxnId="{4836B6AE-928E-4E6C-9349-02AC27A45C93}">
      <dgm:prSet/>
      <dgm:spPr/>
      <dgm:t>
        <a:bodyPr/>
        <a:lstStyle/>
        <a:p>
          <a:endParaRPr lang="en-IN"/>
        </a:p>
      </dgm:t>
    </dgm:pt>
    <dgm:pt modelId="{4E46A55C-E778-4F4F-802E-50D9091999CD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US" sz="1200" baseline="0" dirty="0" smtClean="0"/>
            <a:t>Delivery based Contract </a:t>
          </a:r>
        </a:p>
      </dgm:t>
    </dgm:pt>
    <dgm:pt modelId="{0D35DBC2-47DD-4318-8D9B-A4FFB09D6E9E}" type="parTrans" cxnId="{41B09F1A-099F-4C75-87B7-273D0B7B9304}">
      <dgm:prSet/>
      <dgm:spPr/>
      <dgm:t>
        <a:bodyPr/>
        <a:lstStyle/>
        <a:p>
          <a:endParaRPr lang="en-IN"/>
        </a:p>
      </dgm:t>
    </dgm:pt>
    <dgm:pt modelId="{C6AD8626-5B41-4B16-A04A-D10664B393EF}" type="sibTrans" cxnId="{41B09F1A-099F-4C75-87B7-273D0B7B9304}">
      <dgm:prSet/>
      <dgm:spPr/>
      <dgm:t>
        <a:bodyPr/>
        <a:lstStyle/>
        <a:p>
          <a:endParaRPr lang="en-IN"/>
        </a:p>
      </dgm:t>
    </dgm:pt>
    <dgm:pt modelId="{80B516AD-23D5-4D5C-A0C4-7E038B8EF042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US" sz="1200" baseline="0" dirty="0" smtClean="0"/>
            <a:t>Derivative</a:t>
          </a:r>
        </a:p>
        <a:p>
          <a:r>
            <a:rPr lang="en-US" sz="1200" baseline="0" dirty="0" smtClean="0"/>
            <a:t>Contracts </a:t>
          </a:r>
          <a:endParaRPr lang="en-IN" sz="1200" baseline="0" dirty="0"/>
        </a:p>
      </dgm:t>
    </dgm:pt>
    <dgm:pt modelId="{D089404A-3882-4C13-B82A-AB1FE7B6794E}" type="parTrans" cxnId="{A8213402-9CAC-4E4B-B37C-7E9669126C8E}">
      <dgm:prSet/>
      <dgm:spPr/>
      <dgm:t>
        <a:bodyPr/>
        <a:lstStyle/>
        <a:p>
          <a:endParaRPr lang="en-IN"/>
        </a:p>
      </dgm:t>
    </dgm:pt>
    <dgm:pt modelId="{56A34041-0E18-4579-8CF0-076DA73DC16A}" type="sibTrans" cxnId="{A8213402-9CAC-4E4B-B37C-7E9669126C8E}">
      <dgm:prSet/>
      <dgm:spPr/>
      <dgm:t>
        <a:bodyPr/>
        <a:lstStyle/>
        <a:p>
          <a:endParaRPr lang="en-IN"/>
        </a:p>
      </dgm:t>
    </dgm:pt>
    <dgm:pt modelId="{7070B9E1-F964-42C5-801B-D773DE06B52D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1200" baseline="0" dirty="0" smtClean="0"/>
            <a:t>Delivery  based Spot Contracts</a:t>
          </a:r>
          <a:endParaRPr lang="en-IN" sz="1200" baseline="0" dirty="0"/>
        </a:p>
      </dgm:t>
    </dgm:pt>
    <dgm:pt modelId="{E977950F-FCB3-408E-9ABC-CB65789EF4E8}" type="parTrans" cxnId="{8B031BF0-2E6D-4AD7-88A0-7DF79D32AE4D}">
      <dgm:prSet/>
      <dgm:spPr/>
      <dgm:t>
        <a:bodyPr/>
        <a:lstStyle/>
        <a:p>
          <a:endParaRPr lang="en-IN"/>
        </a:p>
      </dgm:t>
    </dgm:pt>
    <dgm:pt modelId="{8A50EF6A-0015-427E-8810-02EFF8E773C7}" type="sibTrans" cxnId="{8B031BF0-2E6D-4AD7-88A0-7DF79D32AE4D}">
      <dgm:prSet/>
      <dgm:spPr/>
      <dgm:t>
        <a:bodyPr/>
        <a:lstStyle/>
        <a:p>
          <a:endParaRPr lang="en-IN"/>
        </a:p>
      </dgm:t>
    </dgm:pt>
    <dgm:pt modelId="{2372E549-B832-4880-815F-CAE88339A4EF}">
      <dgm:prSet phldrT="[Text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n-US" sz="1200" baseline="0" dirty="0" smtClean="0"/>
            <a:t>Structured Contracts  by traders / banks </a:t>
          </a:r>
          <a:endParaRPr lang="en-IN" sz="1200" baseline="0" dirty="0"/>
        </a:p>
      </dgm:t>
    </dgm:pt>
    <dgm:pt modelId="{175AFD35-460F-44A3-823F-4C729FE26351}" type="parTrans" cxnId="{FCAAB352-421F-4259-8069-31FDB21428BB}">
      <dgm:prSet/>
      <dgm:spPr/>
      <dgm:t>
        <a:bodyPr/>
        <a:lstStyle/>
        <a:p>
          <a:endParaRPr lang="en-IN"/>
        </a:p>
      </dgm:t>
    </dgm:pt>
    <dgm:pt modelId="{FA6F4D6F-4A4B-4A96-A390-126A6325E214}" type="sibTrans" cxnId="{FCAAB352-421F-4259-8069-31FDB21428BB}">
      <dgm:prSet/>
      <dgm:spPr/>
      <dgm:t>
        <a:bodyPr/>
        <a:lstStyle/>
        <a:p>
          <a:endParaRPr lang="en-IN"/>
        </a:p>
      </dgm:t>
    </dgm:pt>
    <dgm:pt modelId="{E4D5F11F-341E-4FAD-9835-FBF9EE21DAE1}">
      <dgm:prSet phldrT="[Text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n-US" sz="1200" baseline="0" dirty="0" smtClean="0"/>
            <a:t>Plain</a:t>
          </a:r>
          <a:r>
            <a:rPr lang="en-US" sz="1000" dirty="0" smtClean="0"/>
            <a:t> </a:t>
          </a:r>
          <a:r>
            <a:rPr lang="en-US" sz="1200" baseline="0" dirty="0" smtClean="0"/>
            <a:t>Vanilla- Forward, swaps,</a:t>
          </a:r>
          <a:endParaRPr lang="en-IN" sz="1200" baseline="0" dirty="0"/>
        </a:p>
      </dgm:t>
    </dgm:pt>
    <dgm:pt modelId="{5DE215E4-C225-4CC4-85E3-4476CC1A91C4}" type="parTrans" cxnId="{88FCED94-922E-4C7B-B849-1F60A6B37EFB}">
      <dgm:prSet/>
      <dgm:spPr/>
      <dgm:t>
        <a:bodyPr/>
        <a:lstStyle/>
        <a:p>
          <a:endParaRPr lang="en-IN"/>
        </a:p>
      </dgm:t>
    </dgm:pt>
    <dgm:pt modelId="{41B12244-0254-428A-9A7C-9CDBCD4FCF66}" type="sibTrans" cxnId="{88FCED94-922E-4C7B-B849-1F60A6B37EFB}">
      <dgm:prSet/>
      <dgm:spPr/>
      <dgm:t>
        <a:bodyPr/>
        <a:lstStyle/>
        <a:p>
          <a:endParaRPr lang="en-IN"/>
        </a:p>
      </dgm:t>
    </dgm:pt>
    <dgm:pt modelId="{BFF36ED0-C47E-423C-87BE-434A9BFB1C1A}">
      <dgm:prSet phldrT="[Text]" custT="1"/>
      <dgm:spPr>
        <a:solidFill>
          <a:srgbClr val="FFC000"/>
        </a:solidFill>
      </dgm:spPr>
      <dgm:t>
        <a:bodyPr/>
        <a:lstStyle/>
        <a:p>
          <a:r>
            <a:rPr lang="en-US" sz="1200" baseline="0" dirty="0" smtClean="0">
              <a:solidFill>
                <a:schemeClr val="tx1">
                  <a:lumMod val="95000"/>
                  <a:lumOff val="5000"/>
                </a:schemeClr>
              </a:solidFill>
            </a:rPr>
            <a:t>Back</a:t>
          </a:r>
          <a:r>
            <a:rPr lang="en-US" sz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 to back deal</a:t>
          </a:r>
        </a:p>
        <a:p>
          <a:r>
            <a:rPr lang="en-US" sz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By traders</a:t>
          </a:r>
          <a:endParaRPr lang="en-IN" sz="120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D2B8BFD7-0E1D-4B72-807A-253F1CD3E14D}" type="parTrans" cxnId="{E4ECD97B-4B3E-4FA7-9275-CB3AC050E43B}">
      <dgm:prSet/>
      <dgm:spPr/>
      <dgm:t>
        <a:bodyPr/>
        <a:lstStyle/>
        <a:p>
          <a:endParaRPr lang="en-IN"/>
        </a:p>
      </dgm:t>
    </dgm:pt>
    <dgm:pt modelId="{6ADE42CE-2899-4300-BAB4-63C2150758E5}" type="sibTrans" cxnId="{E4ECD97B-4B3E-4FA7-9275-CB3AC050E43B}">
      <dgm:prSet/>
      <dgm:spPr/>
      <dgm:t>
        <a:bodyPr/>
        <a:lstStyle/>
        <a:p>
          <a:endParaRPr lang="en-IN"/>
        </a:p>
      </dgm:t>
    </dgm:pt>
    <dgm:pt modelId="{2EAAC54D-D317-4CF6-B8B1-E82C9EAB8313}">
      <dgm:prSet phldrT="[Text]" custT="1"/>
      <dgm:spPr>
        <a:solidFill>
          <a:srgbClr val="FFC000"/>
        </a:solidFill>
      </dgm:spPr>
      <dgm:t>
        <a:bodyPr/>
        <a:lstStyle/>
        <a:p>
          <a:r>
            <a:rPr lang="en-US" sz="1200" baseline="0" dirty="0" smtClean="0">
              <a:solidFill>
                <a:schemeClr val="tx1">
                  <a:lumMod val="95000"/>
                  <a:lumOff val="5000"/>
                </a:schemeClr>
              </a:solidFill>
            </a:rPr>
            <a:t>Negotiated deal/ Competitive  process direct buyer /seller</a:t>
          </a:r>
          <a:endParaRPr lang="en-IN" sz="1200" baseline="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90A21185-D509-4BAB-BE27-B305D89DA503}" type="parTrans" cxnId="{FE0E2650-D942-47E3-A061-F186E0F4D2A6}">
      <dgm:prSet/>
      <dgm:spPr/>
      <dgm:t>
        <a:bodyPr/>
        <a:lstStyle/>
        <a:p>
          <a:endParaRPr lang="en-IN"/>
        </a:p>
      </dgm:t>
    </dgm:pt>
    <dgm:pt modelId="{B229A059-9746-4374-BC85-8CC684B65CDD}" type="sibTrans" cxnId="{FE0E2650-D942-47E3-A061-F186E0F4D2A6}">
      <dgm:prSet/>
      <dgm:spPr/>
      <dgm:t>
        <a:bodyPr/>
        <a:lstStyle/>
        <a:p>
          <a:endParaRPr lang="en-IN"/>
        </a:p>
      </dgm:t>
    </dgm:pt>
    <dgm:pt modelId="{8FE90303-8108-4A9D-A5FD-A6E2BF374426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1400" baseline="0" dirty="0" smtClean="0"/>
            <a:t>Day Ahead</a:t>
          </a:r>
          <a:endParaRPr lang="en-IN" sz="1400" baseline="0" dirty="0"/>
        </a:p>
      </dgm:t>
    </dgm:pt>
    <dgm:pt modelId="{F0813FB1-B89D-4338-8F82-8877B4B13FE3}" type="parTrans" cxnId="{2557D292-F3CA-4501-8044-81CC873B933F}">
      <dgm:prSet/>
      <dgm:spPr/>
      <dgm:t>
        <a:bodyPr/>
        <a:lstStyle/>
        <a:p>
          <a:endParaRPr lang="en-IN"/>
        </a:p>
      </dgm:t>
    </dgm:pt>
    <dgm:pt modelId="{B13F8BDE-EBDC-4C87-9AA5-981E55AB253B}" type="sibTrans" cxnId="{2557D292-F3CA-4501-8044-81CC873B933F}">
      <dgm:prSet/>
      <dgm:spPr/>
      <dgm:t>
        <a:bodyPr/>
        <a:lstStyle/>
        <a:p>
          <a:endParaRPr lang="en-IN"/>
        </a:p>
      </dgm:t>
    </dgm:pt>
    <dgm:pt modelId="{FC0B1F77-7C95-48BE-8283-6D381CFA0E58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1400" baseline="0" dirty="0" smtClean="0"/>
            <a:t>Intra day</a:t>
          </a:r>
          <a:endParaRPr lang="en-IN" sz="1400" baseline="0" dirty="0"/>
        </a:p>
      </dgm:t>
    </dgm:pt>
    <dgm:pt modelId="{458319A6-E0CA-42A9-B2E6-FCFA3C5FA04E}" type="parTrans" cxnId="{E1F026A3-EC13-46DD-BD81-7F23DBDC9CDA}">
      <dgm:prSet/>
      <dgm:spPr/>
      <dgm:t>
        <a:bodyPr/>
        <a:lstStyle/>
        <a:p>
          <a:endParaRPr lang="en-IN"/>
        </a:p>
      </dgm:t>
    </dgm:pt>
    <dgm:pt modelId="{217B8E69-349C-47B5-AAC5-E9CA4610E5A7}" type="sibTrans" cxnId="{E1F026A3-EC13-46DD-BD81-7F23DBDC9CDA}">
      <dgm:prSet/>
      <dgm:spPr/>
      <dgm:t>
        <a:bodyPr/>
        <a:lstStyle/>
        <a:p>
          <a:endParaRPr lang="en-IN"/>
        </a:p>
      </dgm:t>
    </dgm:pt>
    <dgm:pt modelId="{B9B772DC-0EB0-4974-AE9B-826C55DF31E0}">
      <dgm:prSet phldrT="[Text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en-US" sz="1200" baseline="0" dirty="0" smtClean="0"/>
            <a:t>Financially Settled – Futures</a:t>
          </a:r>
          <a:endParaRPr lang="en-IN" sz="1200" baseline="0" dirty="0"/>
        </a:p>
      </dgm:t>
    </dgm:pt>
    <dgm:pt modelId="{7108ABD6-9666-45E4-B15C-AFB3BAAF7BC4}" type="parTrans" cxnId="{C5A83E60-D26E-4D9B-8F63-970214801C2A}">
      <dgm:prSet/>
      <dgm:spPr/>
      <dgm:t>
        <a:bodyPr/>
        <a:lstStyle/>
        <a:p>
          <a:endParaRPr lang="en-IN"/>
        </a:p>
      </dgm:t>
    </dgm:pt>
    <dgm:pt modelId="{34BCCE4C-DA71-4082-A3D0-51CBC6A2BFB2}" type="sibTrans" cxnId="{C5A83E60-D26E-4D9B-8F63-970214801C2A}">
      <dgm:prSet/>
      <dgm:spPr/>
      <dgm:t>
        <a:bodyPr/>
        <a:lstStyle/>
        <a:p>
          <a:endParaRPr lang="en-IN"/>
        </a:p>
      </dgm:t>
    </dgm:pt>
    <dgm:pt modelId="{BC0755CE-5B65-427B-AA2C-6A331B3757F8}">
      <dgm:prSet phldrT="[Text]" custT="1"/>
      <dgm:spPr>
        <a:solidFill>
          <a:srgbClr val="FFC000"/>
        </a:solidFill>
      </dgm:spPr>
      <dgm:t>
        <a:bodyPr/>
        <a:lstStyle/>
        <a:p>
          <a:r>
            <a:rPr lang="en-US" sz="1200" baseline="0" dirty="0" smtClean="0">
              <a:solidFill>
                <a:schemeClr val="tx1">
                  <a:lumMod val="95000"/>
                  <a:lumOff val="5000"/>
                </a:schemeClr>
              </a:solidFill>
            </a:rPr>
            <a:t>Deal With Open </a:t>
          </a:r>
        </a:p>
        <a:p>
          <a:r>
            <a:rPr lang="en-US" sz="1200" baseline="0" dirty="0" smtClean="0">
              <a:solidFill>
                <a:schemeClr val="tx1">
                  <a:lumMod val="95000"/>
                  <a:lumOff val="5000"/>
                </a:schemeClr>
              </a:solidFill>
            </a:rPr>
            <a:t>Position by traders</a:t>
          </a:r>
          <a:endParaRPr lang="en-IN" sz="1200" baseline="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E3717559-A2DF-45A4-A2FD-984518C0AA97}" type="parTrans" cxnId="{E8766BE3-1646-4EE8-AD06-0514E17A726D}">
      <dgm:prSet/>
      <dgm:spPr/>
      <dgm:t>
        <a:bodyPr/>
        <a:lstStyle/>
        <a:p>
          <a:endParaRPr lang="en-IN"/>
        </a:p>
      </dgm:t>
    </dgm:pt>
    <dgm:pt modelId="{C96455FA-6356-4B3F-A53D-7B2DC5136062}" type="sibTrans" cxnId="{E8766BE3-1646-4EE8-AD06-0514E17A726D}">
      <dgm:prSet/>
      <dgm:spPr/>
      <dgm:t>
        <a:bodyPr/>
        <a:lstStyle/>
        <a:p>
          <a:endParaRPr lang="en-IN"/>
        </a:p>
      </dgm:t>
    </dgm:pt>
    <dgm:pt modelId="{DA29F2C8-117E-4F62-952E-69AB61C4ED96}">
      <dgm:prSet phldrT="[Text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en-US" sz="1200" baseline="0" dirty="0" smtClean="0"/>
            <a:t>Derivative contracts </a:t>
          </a:r>
          <a:endParaRPr lang="en-IN" sz="1200" baseline="0" dirty="0"/>
        </a:p>
      </dgm:t>
    </dgm:pt>
    <dgm:pt modelId="{E6B60FA2-B3AE-409F-A7B9-6BA6E8569D0A}" type="parTrans" cxnId="{E8B8BA35-AB46-486C-9735-A3682198ED80}">
      <dgm:prSet/>
      <dgm:spPr/>
      <dgm:t>
        <a:bodyPr/>
        <a:lstStyle/>
        <a:p>
          <a:endParaRPr lang="en-IN"/>
        </a:p>
      </dgm:t>
    </dgm:pt>
    <dgm:pt modelId="{789B91AD-94CE-4AB4-BB13-023B2ED19AC8}" type="sibTrans" cxnId="{E8B8BA35-AB46-486C-9735-A3682198ED80}">
      <dgm:prSet/>
      <dgm:spPr/>
      <dgm:t>
        <a:bodyPr/>
        <a:lstStyle/>
        <a:p>
          <a:endParaRPr lang="en-IN"/>
        </a:p>
      </dgm:t>
    </dgm:pt>
    <dgm:pt modelId="{6E5D823E-A05B-403C-AE9C-935CBFE465FD}">
      <dgm:prSet phldrT="[Text]" custT="1"/>
      <dgm:spPr>
        <a:solidFill>
          <a:srgbClr val="FFC000"/>
        </a:solidFill>
      </dgm:spPr>
      <dgm:t>
        <a:bodyPr/>
        <a:lstStyle/>
        <a:p>
          <a:r>
            <a:rPr lang="en-US" sz="1200" baseline="0" dirty="0" smtClean="0">
              <a:solidFill>
                <a:schemeClr val="tx1">
                  <a:lumMod val="95000"/>
                  <a:lumOff val="5000"/>
                </a:schemeClr>
              </a:solidFill>
            </a:rPr>
            <a:t>Buy Long Term &amp;</a:t>
          </a:r>
        </a:p>
        <a:p>
          <a:r>
            <a:rPr lang="en-US" sz="1200" baseline="0" dirty="0" smtClean="0">
              <a:solidFill>
                <a:schemeClr val="tx1">
                  <a:lumMod val="95000"/>
                  <a:lumOff val="5000"/>
                </a:schemeClr>
              </a:solidFill>
            </a:rPr>
            <a:t> Sell Short Term</a:t>
          </a:r>
          <a:endParaRPr lang="en-IN" sz="1200" baseline="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5BB8784C-0E4E-4B1F-8426-CEDCCDEF1F7E}" type="parTrans" cxnId="{247B519C-2E12-4D64-8D05-8CF0EA50F574}">
      <dgm:prSet/>
      <dgm:spPr/>
      <dgm:t>
        <a:bodyPr/>
        <a:lstStyle/>
        <a:p>
          <a:endParaRPr lang="en-IN"/>
        </a:p>
      </dgm:t>
    </dgm:pt>
    <dgm:pt modelId="{FB35EB99-607A-4CAB-B27F-EC0FDED849BC}" type="sibTrans" cxnId="{247B519C-2E12-4D64-8D05-8CF0EA50F574}">
      <dgm:prSet/>
      <dgm:spPr/>
      <dgm:t>
        <a:bodyPr/>
        <a:lstStyle/>
        <a:p>
          <a:endParaRPr lang="en-IN"/>
        </a:p>
      </dgm:t>
    </dgm:pt>
    <dgm:pt modelId="{D330891E-5F2C-449A-9C00-DE575B97D670}">
      <dgm:prSet phldrT="[Text]" custT="1"/>
      <dgm:spPr>
        <a:solidFill>
          <a:srgbClr val="00B0F0"/>
        </a:solidFill>
      </dgm:spPr>
      <dgm:t>
        <a:bodyPr/>
        <a:lstStyle/>
        <a:p>
          <a:r>
            <a:rPr lang="en-US" sz="1200" baseline="0" dirty="0" smtClean="0"/>
            <a:t>Exchange</a:t>
          </a:r>
          <a:r>
            <a:rPr lang="en-US" sz="900" dirty="0" smtClean="0"/>
            <a:t> </a:t>
          </a:r>
        </a:p>
        <a:p>
          <a:r>
            <a:rPr lang="en-US" sz="1200" baseline="0" dirty="0" smtClean="0"/>
            <a:t>Traded</a:t>
          </a:r>
          <a:r>
            <a:rPr lang="en-US" sz="900" dirty="0" smtClean="0"/>
            <a:t> </a:t>
          </a:r>
          <a:r>
            <a:rPr lang="en-US" sz="1200" baseline="0" dirty="0" smtClean="0"/>
            <a:t>markets</a:t>
          </a:r>
          <a:r>
            <a:rPr lang="en-US" sz="900" dirty="0" smtClean="0"/>
            <a:t> </a:t>
          </a:r>
          <a:endParaRPr lang="en-IN" sz="900" dirty="0"/>
        </a:p>
      </dgm:t>
    </dgm:pt>
    <dgm:pt modelId="{DDD9A58F-0122-48A8-AAFE-06ED96B5A570}" type="parTrans" cxnId="{06634456-4576-4632-A2DD-E4C13EDA2BF3}">
      <dgm:prSet/>
      <dgm:spPr/>
      <dgm:t>
        <a:bodyPr/>
        <a:lstStyle/>
        <a:p>
          <a:endParaRPr lang="en-IN"/>
        </a:p>
      </dgm:t>
    </dgm:pt>
    <dgm:pt modelId="{E282ACDD-3830-477B-B163-838C7782A6B3}" type="sibTrans" cxnId="{06634456-4576-4632-A2DD-E4C13EDA2BF3}">
      <dgm:prSet/>
      <dgm:spPr/>
      <dgm:t>
        <a:bodyPr/>
        <a:lstStyle/>
        <a:p>
          <a:endParaRPr lang="en-IN"/>
        </a:p>
      </dgm:t>
    </dgm:pt>
    <dgm:pt modelId="{D19680EA-F23E-4582-A113-2077140CA28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US" sz="1200" baseline="0" dirty="0" smtClean="0"/>
            <a:t>Real</a:t>
          </a:r>
          <a:r>
            <a:rPr lang="en-US" sz="1200" dirty="0" smtClean="0"/>
            <a:t> </a:t>
          </a:r>
          <a:r>
            <a:rPr lang="en-US" sz="1200" baseline="0" dirty="0" smtClean="0"/>
            <a:t>Time</a:t>
          </a:r>
          <a:r>
            <a:rPr lang="en-US" sz="1200" dirty="0" smtClean="0"/>
            <a:t> </a:t>
          </a:r>
          <a:r>
            <a:rPr lang="en-US" sz="1200" baseline="0" dirty="0" smtClean="0"/>
            <a:t>Balancing</a:t>
          </a:r>
          <a:r>
            <a:rPr lang="en-US" sz="1200" dirty="0" smtClean="0"/>
            <a:t> markets</a:t>
          </a:r>
          <a:endParaRPr lang="en-IN" sz="1200" dirty="0"/>
        </a:p>
      </dgm:t>
    </dgm:pt>
    <dgm:pt modelId="{9BF80005-F495-4C38-B8EE-F04AF849290F}" type="parTrans" cxnId="{714ACB9E-1B1F-4988-83D1-E8E159E7730C}">
      <dgm:prSet/>
      <dgm:spPr/>
      <dgm:t>
        <a:bodyPr/>
        <a:lstStyle/>
        <a:p>
          <a:endParaRPr lang="en-IN"/>
        </a:p>
      </dgm:t>
    </dgm:pt>
    <dgm:pt modelId="{E26B0AA7-963D-4874-A5CF-C31F7F0AAA08}" type="sibTrans" cxnId="{714ACB9E-1B1F-4988-83D1-E8E159E7730C}">
      <dgm:prSet/>
      <dgm:spPr/>
      <dgm:t>
        <a:bodyPr/>
        <a:lstStyle/>
        <a:p>
          <a:endParaRPr lang="en-IN"/>
        </a:p>
      </dgm:t>
    </dgm:pt>
    <dgm:pt modelId="{0150FFAB-937A-4D9F-845D-0B8A6646EFFE}">
      <dgm:prSet phldrT="[Text]" custT="1"/>
      <dgm:spPr>
        <a:solidFill>
          <a:srgbClr val="C00000"/>
        </a:solidFill>
      </dgm:spPr>
      <dgm:t>
        <a:bodyPr/>
        <a:lstStyle/>
        <a:p>
          <a:r>
            <a:rPr lang="en-US" sz="1200" baseline="0" dirty="0" smtClean="0"/>
            <a:t>Ancillary</a:t>
          </a:r>
          <a:r>
            <a:rPr lang="en-US" sz="1200" dirty="0" smtClean="0"/>
            <a:t> </a:t>
          </a:r>
          <a:r>
            <a:rPr lang="en-US" sz="1200" baseline="0" dirty="0" smtClean="0"/>
            <a:t>Services</a:t>
          </a:r>
          <a:r>
            <a:rPr lang="en-US" sz="1200" dirty="0" smtClean="0"/>
            <a:t> market</a:t>
          </a:r>
          <a:endParaRPr lang="en-IN" sz="1200" dirty="0"/>
        </a:p>
      </dgm:t>
    </dgm:pt>
    <dgm:pt modelId="{8A856DB5-4149-4418-B66C-DD9A90A103F7}" type="parTrans" cxnId="{5D84BF8E-42D3-4C94-9224-4C8C3022BD83}">
      <dgm:prSet/>
      <dgm:spPr/>
      <dgm:t>
        <a:bodyPr/>
        <a:lstStyle/>
        <a:p>
          <a:endParaRPr lang="en-IN"/>
        </a:p>
      </dgm:t>
    </dgm:pt>
    <dgm:pt modelId="{D5E86BBF-62A6-4C59-9D2D-D6B3477BFA79}" type="sibTrans" cxnId="{5D84BF8E-42D3-4C94-9224-4C8C3022BD83}">
      <dgm:prSet/>
      <dgm:spPr/>
      <dgm:t>
        <a:bodyPr/>
        <a:lstStyle/>
        <a:p>
          <a:endParaRPr lang="en-IN"/>
        </a:p>
      </dgm:t>
    </dgm:pt>
    <dgm:pt modelId="{62A869A2-9361-40D8-B098-3764BC2141E7}">
      <dgm:prSet phldrT="[Text]" custT="1"/>
      <dgm:spPr>
        <a:solidFill>
          <a:srgbClr val="FFC000"/>
        </a:solidFill>
      </dgm:spPr>
      <dgm:t>
        <a:bodyPr/>
        <a:lstStyle/>
        <a:p>
          <a:r>
            <a:rPr lang="en-US" sz="1200" baseline="0" dirty="0" smtClean="0">
              <a:solidFill>
                <a:schemeClr val="tx1">
                  <a:lumMod val="95000"/>
                  <a:lumOff val="5000"/>
                </a:schemeClr>
              </a:solidFill>
            </a:rPr>
            <a:t>Aggregation of </a:t>
          </a:r>
        </a:p>
        <a:p>
          <a:r>
            <a:rPr lang="en-US" sz="1200" baseline="0" dirty="0" smtClean="0">
              <a:solidFill>
                <a:schemeClr val="tx1">
                  <a:lumMod val="95000"/>
                  <a:lumOff val="5000"/>
                </a:schemeClr>
              </a:solidFill>
            </a:rPr>
            <a:t>Buyers/ sellers</a:t>
          </a:r>
          <a:endParaRPr lang="en-IN" sz="1200" baseline="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AC02BCF7-5715-418A-A443-DFD46FB3E6E7}" type="parTrans" cxnId="{38A15115-B2B8-4055-87D8-F03994394E4A}">
      <dgm:prSet/>
      <dgm:spPr/>
      <dgm:t>
        <a:bodyPr/>
        <a:lstStyle/>
        <a:p>
          <a:endParaRPr lang="en-IN"/>
        </a:p>
      </dgm:t>
    </dgm:pt>
    <dgm:pt modelId="{ECACE6DD-BBFE-40C0-89CD-6BA82E31B929}" type="sibTrans" cxnId="{38A15115-B2B8-4055-87D8-F03994394E4A}">
      <dgm:prSet/>
      <dgm:spPr/>
      <dgm:t>
        <a:bodyPr/>
        <a:lstStyle/>
        <a:p>
          <a:endParaRPr lang="en-IN"/>
        </a:p>
      </dgm:t>
    </dgm:pt>
    <dgm:pt modelId="{2F721250-D0ED-4C02-BFFE-B50C064D0F86}">
      <dgm:prSet phldrT="[Text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1200" baseline="0" dirty="0" smtClean="0">
              <a:solidFill>
                <a:schemeClr val="tx1"/>
              </a:solidFill>
            </a:rPr>
            <a:t>REC / Emissions Market</a:t>
          </a:r>
          <a:endParaRPr lang="en-IN" sz="1200" baseline="0" dirty="0">
            <a:solidFill>
              <a:schemeClr val="tx1"/>
            </a:solidFill>
          </a:endParaRPr>
        </a:p>
      </dgm:t>
    </dgm:pt>
    <dgm:pt modelId="{8B1D27EF-BFCF-4933-BE13-0B8952CE9C27}" type="parTrans" cxnId="{DA598DF8-4FAB-4FC5-B9E0-7C475EA79D8E}">
      <dgm:prSet/>
      <dgm:spPr/>
      <dgm:t>
        <a:bodyPr/>
        <a:lstStyle/>
        <a:p>
          <a:endParaRPr lang="en-IN"/>
        </a:p>
      </dgm:t>
    </dgm:pt>
    <dgm:pt modelId="{1C4A1EFD-6537-41D6-AEFC-5EB3F51EB441}" type="sibTrans" cxnId="{DA598DF8-4FAB-4FC5-B9E0-7C475EA79D8E}">
      <dgm:prSet/>
      <dgm:spPr/>
      <dgm:t>
        <a:bodyPr/>
        <a:lstStyle/>
        <a:p>
          <a:endParaRPr lang="en-IN"/>
        </a:p>
      </dgm:t>
    </dgm:pt>
    <dgm:pt modelId="{4E1D4B8E-B06A-4CEE-9A35-8B53E68E187A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1400" baseline="0" dirty="0" smtClean="0"/>
            <a:t>Term ahead </a:t>
          </a:r>
          <a:endParaRPr lang="en-IN" sz="1400" baseline="0" dirty="0"/>
        </a:p>
      </dgm:t>
    </dgm:pt>
    <dgm:pt modelId="{5E63702F-FD7D-4FE7-9585-007475C8D915}" type="parTrans" cxnId="{EFA453BE-E574-4B39-8C28-EF2A44FB33AB}">
      <dgm:prSet/>
      <dgm:spPr/>
      <dgm:t>
        <a:bodyPr/>
        <a:lstStyle/>
        <a:p>
          <a:endParaRPr lang="en-IN"/>
        </a:p>
      </dgm:t>
    </dgm:pt>
    <dgm:pt modelId="{791AA547-BBF9-48D0-A437-05F10AF86D62}" type="sibTrans" cxnId="{EFA453BE-E574-4B39-8C28-EF2A44FB33AB}">
      <dgm:prSet/>
      <dgm:spPr/>
      <dgm:t>
        <a:bodyPr/>
        <a:lstStyle/>
        <a:p>
          <a:endParaRPr lang="en-IN"/>
        </a:p>
      </dgm:t>
    </dgm:pt>
    <dgm:pt modelId="{62AAE1D1-9D7C-433E-BEF5-4AE3B5C904C6}" type="pres">
      <dgm:prSet presAssocID="{76675006-4515-42CF-92C7-D95F8B747868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412C69D9-D1DA-4CB7-8DFE-26797ABEE841}" type="pres">
      <dgm:prSet presAssocID="{6C088F77-5719-42FE-B889-12A879AFA7DE}" presName="root1" presStyleCnt="0"/>
      <dgm:spPr/>
    </dgm:pt>
    <dgm:pt modelId="{3A0EBA55-6132-489E-B40B-11FEBE90A2A8}" type="pres">
      <dgm:prSet presAssocID="{6C088F77-5719-42FE-B889-12A879AFA7DE}" presName="LevelOneTextNode" presStyleLbl="node0" presStyleIdx="0" presStyleCnt="1" custScaleY="219008" custLinFactX="-11449" custLinFactNeighborX="-100000" custLinFactNeighborY="-7883">
        <dgm:presLayoutVars>
          <dgm:chPref val="3"/>
        </dgm:presLayoutVars>
      </dgm:prSet>
      <dgm:spPr/>
      <dgm:t>
        <a:bodyPr/>
        <a:lstStyle/>
        <a:p>
          <a:endParaRPr lang="en-IN"/>
        </a:p>
      </dgm:t>
    </dgm:pt>
    <dgm:pt modelId="{4AD8C1C0-D04D-4238-9FF8-33725DBA4B17}" type="pres">
      <dgm:prSet presAssocID="{6C088F77-5719-42FE-B889-12A879AFA7DE}" presName="level2hierChild" presStyleCnt="0"/>
      <dgm:spPr/>
    </dgm:pt>
    <dgm:pt modelId="{0F970630-023F-4104-BC6E-5D3CF0B04D31}" type="pres">
      <dgm:prSet presAssocID="{196BA5FF-BC25-4B3A-AB1A-619C56F69A3B}" presName="conn2-1" presStyleLbl="parChTrans1D2" presStyleIdx="0" presStyleCnt="5"/>
      <dgm:spPr/>
      <dgm:t>
        <a:bodyPr/>
        <a:lstStyle/>
        <a:p>
          <a:endParaRPr lang="en-IN"/>
        </a:p>
      </dgm:t>
    </dgm:pt>
    <dgm:pt modelId="{DE8713E9-AE72-4CB9-889E-3B6D26D3E70F}" type="pres">
      <dgm:prSet presAssocID="{196BA5FF-BC25-4B3A-AB1A-619C56F69A3B}" presName="connTx" presStyleLbl="parChTrans1D2" presStyleIdx="0" presStyleCnt="5"/>
      <dgm:spPr/>
      <dgm:t>
        <a:bodyPr/>
        <a:lstStyle/>
        <a:p>
          <a:endParaRPr lang="en-IN"/>
        </a:p>
      </dgm:t>
    </dgm:pt>
    <dgm:pt modelId="{ED3041C6-8592-4C68-946D-76EDBB853E19}" type="pres">
      <dgm:prSet presAssocID="{42A6A5E9-1EB4-4728-BD71-14B999CDA812}" presName="root2" presStyleCnt="0"/>
      <dgm:spPr/>
    </dgm:pt>
    <dgm:pt modelId="{A38054AE-BF16-4B7A-B75E-E396856505A1}" type="pres">
      <dgm:prSet presAssocID="{42A6A5E9-1EB4-4728-BD71-14B999CDA812}" presName="LevelTwoTextNode" presStyleLbl="node2" presStyleIdx="0" presStyleCnt="5" custScaleY="207848" custLinFactNeighborX="-6923" custLinFactNeighborY="36010">
        <dgm:presLayoutVars>
          <dgm:chPref val="3"/>
        </dgm:presLayoutVars>
      </dgm:prSet>
      <dgm:spPr/>
      <dgm:t>
        <a:bodyPr/>
        <a:lstStyle/>
        <a:p>
          <a:endParaRPr lang="en-IN"/>
        </a:p>
      </dgm:t>
    </dgm:pt>
    <dgm:pt modelId="{D18A08E0-B413-4E58-8531-3394BEF56D00}" type="pres">
      <dgm:prSet presAssocID="{42A6A5E9-1EB4-4728-BD71-14B999CDA812}" presName="level3hierChild" presStyleCnt="0"/>
      <dgm:spPr/>
    </dgm:pt>
    <dgm:pt modelId="{3BFB5C6E-389B-43E1-880F-0C1DE68F5808}" type="pres">
      <dgm:prSet presAssocID="{0D35DBC2-47DD-4318-8D9B-A4FFB09D6E9E}" presName="conn2-1" presStyleLbl="parChTrans1D3" presStyleIdx="0" presStyleCnt="4"/>
      <dgm:spPr/>
      <dgm:t>
        <a:bodyPr/>
        <a:lstStyle/>
        <a:p>
          <a:endParaRPr lang="en-IN"/>
        </a:p>
      </dgm:t>
    </dgm:pt>
    <dgm:pt modelId="{E59617F4-F495-4EDC-A50E-E908DC142A67}" type="pres">
      <dgm:prSet presAssocID="{0D35DBC2-47DD-4318-8D9B-A4FFB09D6E9E}" presName="connTx" presStyleLbl="parChTrans1D3" presStyleIdx="0" presStyleCnt="4"/>
      <dgm:spPr/>
      <dgm:t>
        <a:bodyPr/>
        <a:lstStyle/>
        <a:p>
          <a:endParaRPr lang="en-IN"/>
        </a:p>
      </dgm:t>
    </dgm:pt>
    <dgm:pt modelId="{FAA3035C-CF3C-47AE-8D0A-4A425CF2831D}" type="pres">
      <dgm:prSet presAssocID="{4E46A55C-E778-4F4F-802E-50D9091999CD}" presName="root2" presStyleCnt="0"/>
      <dgm:spPr/>
    </dgm:pt>
    <dgm:pt modelId="{0F23D2BC-2234-4723-BF6E-683B7264E64C}" type="pres">
      <dgm:prSet presAssocID="{4E46A55C-E778-4F4F-802E-50D9091999CD}" presName="LevelTwoTextNode" presStyleLbl="node3" presStyleIdx="0" presStyleCnt="4" custScaleY="202289" custLinFactNeighborX="-4371" custLinFactNeighborY="78445">
        <dgm:presLayoutVars>
          <dgm:chPref val="3"/>
        </dgm:presLayoutVars>
      </dgm:prSet>
      <dgm:spPr/>
      <dgm:t>
        <a:bodyPr/>
        <a:lstStyle/>
        <a:p>
          <a:endParaRPr lang="en-IN"/>
        </a:p>
      </dgm:t>
    </dgm:pt>
    <dgm:pt modelId="{BF2DABC1-B8C3-40EC-AA41-B2550F568CC5}" type="pres">
      <dgm:prSet presAssocID="{4E46A55C-E778-4F4F-802E-50D9091999CD}" presName="level3hierChild" presStyleCnt="0"/>
      <dgm:spPr/>
    </dgm:pt>
    <dgm:pt modelId="{E7DB141C-932B-4588-971A-87C1FBCE7500}" type="pres">
      <dgm:prSet presAssocID="{90A21185-D509-4BAB-BE27-B305D89DA503}" presName="conn2-1" presStyleLbl="parChTrans1D4" presStyleIdx="0" presStyleCnt="11"/>
      <dgm:spPr/>
      <dgm:t>
        <a:bodyPr/>
        <a:lstStyle/>
        <a:p>
          <a:endParaRPr lang="en-IN"/>
        </a:p>
      </dgm:t>
    </dgm:pt>
    <dgm:pt modelId="{5170DCF7-294D-4E4D-B851-E1BCAE61F2D7}" type="pres">
      <dgm:prSet presAssocID="{90A21185-D509-4BAB-BE27-B305D89DA503}" presName="connTx" presStyleLbl="parChTrans1D4" presStyleIdx="0" presStyleCnt="11"/>
      <dgm:spPr/>
      <dgm:t>
        <a:bodyPr/>
        <a:lstStyle/>
        <a:p>
          <a:endParaRPr lang="en-IN"/>
        </a:p>
      </dgm:t>
    </dgm:pt>
    <dgm:pt modelId="{62D792A0-6B33-49EA-918E-69150725CEEB}" type="pres">
      <dgm:prSet presAssocID="{2EAAC54D-D317-4CF6-B8B1-E82C9EAB8313}" presName="root2" presStyleCnt="0"/>
      <dgm:spPr/>
    </dgm:pt>
    <dgm:pt modelId="{89E2F7E4-594F-48BC-A4A7-2F49129DC4EC}" type="pres">
      <dgm:prSet presAssocID="{2EAAC54D-D317-4CF6-B8B1-E82C9EAB8313}" presName="LevelTwoTextNode" presStyleLbl="node4" presStyleIdx="0" presStyleCnt="11" custScaleX="196460" custScaleY="158526" custLinFactNeighborY="14700">
        <dgm:presLayoutVars>
          <dgm:chPref val="3"/>
        </dgm:presLayoutVars>
      </dgm:prSet>
      <dgm:spPr/>
      <dgm:t>
        <a:bodyPr/>
        <a:lstStyle/>
        <a:p>
          <a:endParaRPr lang="en-IN"/>
        </a:p>
      </dgm:t>
    </dgm:pt>
    <dgm:pt modelId="{38BADC22-1E20-453F-8878-595B9CD80975}" type="pres">
      <dgm:prSet presAssocID="{2EAAC54D-D317-4CF6-B8B1-E82C9EAB8313}" presName="level3hierChild" presStyleCnt="0"/>
      <dgm:spPr/>
    </dgm:pt>
    <dgm:pt modelId="{E52D6E16-5C7E-4672-B2CE-C2F2CC31CFCD}" type="pres">
      <dgm:prSet presAssocID="{D2B8BFD7-0E1D-4B72-807A-253F1CD3E14D}" presName="conn2-1" presStyleLbl="parChTrans1D4" presStyleIdx="1" presStyleCnt="11"/>
      <dgm:spPr/>
      <dgm:t>
        <a:bodyPr/>
        <a:lstStyle/>
        <a:p>
          <a:endParaRPr lang="en-IN"/>
        </a:p>
      </dgm:t>
    </dgm:pt>
    <dgm:pt modelId="{AE84261B-EDC9-4CB8-8DA7-0E9F2C3AA90D}" type="pres">
      <dgm:prSet presAssocID="{D2B8BFD7-0E1D-4B72-807A-253F1CD3E14D}" presName="connTx" presStyleLbl="parChTrans1D4" presStyleIdx="1" presStyleCnt="11"/>
      <dgm:spPr/>
      <dgm:t>
        <a:bodyPr/>
        <a:lstStyle/>
        <a:p>
          <a:endParaRPr lang="en-IN"/>
        </a:p>
      </dgm:t>
    </dgm:pt>
    <dgm:pt modelId="{F6BFDAD7-CFB8-4A7A-B51F-A95E4310FACB}" type="pres">
      <dgm:prSet presAssocID="{BFF36ED0-C47E-423C-87BE-434A9BFB1C1A}" presName="root2" presStyleCnt="0"/>
      <dgm:spPr/>
    </dgm:pt>
    <dgm:pt modelId="{B4557E8F-FF7E-4DB3-BF9B-6361F82FE0E1}" type="pres">
      <dgm:prSet presAssocID="{BFF36ED0-C47E-423C-87BE-434A9BFB1C1A}" presName="LevelTwoTextNode" presStyleLbl="node4" presStyleIdx="1" presStyleCnt="11" custScaleX="186853" custScaleY="157372" custLinFactNeighborX="8462" custLinFactNeighborY="32067">
        <dgm:presLayoutVars>
          <dgm:chPref val="3"/>
        </dgm:presLayoutVars>
      </dgm:prSet>
      <dgm:spPr/>
      <dgm:t>
        <a:bodyPr/>
        <a:lstStyle/>
        <a:p>
          <a:endParaRPr lang="en-IN"/>
        </a:p>
      </dgm:t>
    </dgm:pt>
    <dgm:pt modelId="{7D5F2652-B51A-46BB-B2BD-E2ECF092C6AE}" type="pres">
      <dgm:prSet presAssocID="{BFF36ED0-C47E-423C-87BE-434A9BFB1C1A}" presName="level3hierChild" presStyleCnt="0"/>
      <dgm:spPr/>
    </dgm:pt>
    <dgm:pt modelId="{12577049-6437-4089-B29B-F09E7EBA68EA}" type="pres">
      <dgm:prSet presAssocID="{AC02BCF7-5715-418A-A443-DFD46FB3E6E7}" presName="conn2-1" presStyleLbl="parChTrans1D4" presStyleIdx="2" presStyleCnt="11"/>
      <dgm:spPr/>
      <dgm:t>
        <a:bodyPr/>
        <a:lstStyle/>
        <a:p>
          <a:endParaRPr lang="en-IN"/>
        </a:p>
      </dgm:t>
    </dgm:pt>
    <dgm:pt modelId="{0880AF1B-C6A4-402C-8AEF-E4E44BC99862}" type="pres">
      <dgm:prSet presAssocID="{AC02BCF7-5715-418A-A443-DFD46FB3E6E7}" presName="connTx" presStyleLbl="parChTrans1D4" presStyleIdx="2" presStyleCnt="11"/>
      <dgm:spPr/>
      <dgm:t>
        <a:bodyPr/>
        <a:lstStyle/>
        <a:p>
          <a:endParaRPr lang="en-IN"/>
        </a:p>
      </dgm:t>
    </dgm:pt>
    <dgm:pt modelId="{98A747A1-6DCE-4B19-956F-736FC2B6D6C6}" type="pres">
      <dgm:prSet presAssocID="{62A869A2-9361-40D8-B098-3764BC2141E7}" presName="root2" presStyleCnt="0"/>
      <dgm:spPr/>
    </dgm:pt>
    <dgm:pt modelId="{82356233-0134-4EB3-A41E-950FA6461693}" type="pres">
      <dgm:prSet presAssocID="{62A869A2-9361-40D8-B098-3764BC2141E7}" presName="LevelTwoTextNode" presStyleLbl="node4" presStyleIdx="2" presStyleCnt="11" custScaleX="186760" custScaleY="111653" custLinFactNeighborY="27384">
        <dgm:presLayoutVars>
          <dgm:chPref val="3"/>
        </dgm:presLayoutVars>
      </dgm:prSet>
      <dgm:spPr/>
      <dgm:t>
        <a:bodyPr/>
        <a:lstStyle/>
        <a:p>
          <a:endParaRPr lang="en-IN"/>
        </a:p>
      </dgm:t>
    </dgm:pt>
    <dgm:pt modelId="{0A619015-EE71-4586-93AC-48409C98CEA1}" type="pres">
      <dgm:prSet presAssocID="{62A869A2-9361-40D8-B098-3764BC2141E7}" presName="level3hierChild" presStyleCnt="0"/>
      <dgm:spPr/>
    </dgm:pt>
    <dgm:pt modelId="{79C4B25F-7052-41F7-9D8D-0774E51F1EE7}" type="pres">
      <dgm:prSet presAssocID="{E3717559-A2DF-45A4-A2FD-984518C0AA97}" presName="conn2-1" presStyleLbl="parChTrans1D4" presStyleIdx="3" presStyleCnt="11"/>
      <dgm:spPr/>
      <dgm:t>
        <a:bodyPr/>
        <a:lstStyle/>
        <a:p>
          <a:endParaRPr lang="en-IN"/>
        </a:p>
      </dgm:t>
    </dgm:pt>
    <dgm:pt modelId="{52BF26D3-B18B-49E6-82B7-4AD1833C140A}" type="pres">
      <dgm:prSet presAssocID="{E3717559-A2DF-45A4-A2FD-984518C0AA97}" presName="connTx" presStyleLbl="parChTrans1D4" presStyleIdx="3" presStyleCnt="11"/>
      <dgm:spPr/>
      <dgm:t>
        <a:bodyPr/>
        <a:lstStyle/>
        <a:p>
          <a:endParaRPr lang="en-IN"/>
        </a:p>
      </dgm:t>
    </dgm:pt>
    <dgm:pt modelId="{764FFBD0-EBEF-4E20-A498-CDBFE9896690}" type="pres">
      <dgm:prSet presAssocID="{BC0755CE-5B65-427B-AA2C-6A331B3757F8}" presName="root2" presStyleCnt="0"/>
      <dgm:spPr/>
    </dgm:pt>
    <dgm:pt modelId="{182F0315-9C75-4132-9A3F-0995CFFB760A}" type="pres">
      <dgm:prSet presAssocID="{BC0755CE-5B65-427B-AA2C-6A331B3757F8}" presName="LevelTwoTextNode" presStyleLbl="node4" presStyleIdx="3" presStyleCnt="11" custScaleX="186853" custScaleY="130594" custLinFactNeighborX="8462" custLinFactNeighborY="31939">
        <dgm:presLayoutVars>
          <dgm:chPref val="3"/>
        </dgm:presLayoutVars>
      </dgm:prSet>
      <dgm:spPr/>
      <dgm:t>
        <a:bodyPr/>
        <a:lstStyle/>
        <a:p>
          <a:endParaRPr lang="en-IN"/>
        </a:p>
      </dgm:t>
    </dgm:pt>
    <dgm:pt modelId="{D8F9319D-F4B1-40F0-BC3B-EE5F96919BCF}" type="pres">
      <dgm:prSet presAssocID="{BC0755CE-5B65-427B-AA2C-6A331B3757F8}" presName="level3hierChild" presStyleCnt="0"/>
      <dgm:spPr/>
    </dgm:pt>
    <dgm:pt modelId="{53BB19A8-84C6-4B8F-9F12-F8526AC545D7}" type="pres">
      <dgm:prSet presAssocID="{5BB8784C-0E4E-4B1F-8426-CEDCCDEF1F7E}" presName="conn2-1" presStyleLbl="parChTrans1D4" presStyleIdx="4" presStyleCnt="11"/>
      <dgm:spPr/>
      <dgm:t>
        <a:bodyPr/>
        <a:lstStyle/>
        <a:p>
          <a:endParaRPr lang="en-IN"/>
        </a:p>
      </dgm:t>
    </dgm:pt>
    <dgm:pt modelId="{7D6B5BC7-4D5B-4E0A-8C61-4D73205EB75B}" type="pres">
      <dgm:prSet presAssocID="{5BB8784C-0E4E-4B1F-8426-CEDCCDEF1F7E}" presName="connTx" presStyleLbl="parChTrans1D4" presStyleIdx="4" presStyleCnt="11"/>
      <dgm:spPr/>
      <dgm:t>
        <a:bodyPr/>
        <a:lstStyle/>
        <a:p>
          <a:endParaRPr lang="en-IN"/>
        </a:p>
      </dgm:t>
    </dgm:pt>
    <dgm:pt modelId="{56A4A61A-EE1A-4C42-8CA5-3E280F1E4574}" type="pres">
      <dgm:prSet presAssocID="{6E5D823E-A05B-403C-AE9C-935CBFE465FD}" presName="root2" presStyleCnt="0"/>
      <dgm:spPr/>
    </dgm:pt>
    <dgm:pt modelId="{24F6260E-5907-46A1-9A5D-B0214A049ED0}" type="pres">
      <dgm:prSet presAssocID="{6E5D823E-A05B-403C-AE9C-935CBFE465FD}" presName="LevelTwoTextNode" presStyleLbl="node4" presStyleIdx="4" presStyleCnt="11" custScaleX="186760" custScaleY="130312" custLinFactNeighborX="7037" custLinFactNeighborY="38017">
        <dgm:presLayoutVars>
          <dgm:chPref val="3"/>
        </dgm:presLayoutVars>
      </dgm:prSet>
      <dgm:spPr/>
      <dgm:t>
        <a:bodyPr/>
        <a:lstStyle/>
        <a:p>
          <a:endParaRPr lang="en-IN"/>
        </a:p>
      </dgm:t>
    </dgm:pt>
    <dgm:pt modelId="{7871271B-086F-472C-81BE-972F3399EBA2}" type="pres">
      <dgm:prSet presAssocID="{6E5D823E-A05B-403C-AE9C-935CBFE465FD}" presName="level3hierChild" presStyleCnt="0"/>
      <dgm:spPr/>
    </dgm:pt>
    <dgm:pt modelId="{06ACC477-E560-400B-8B58-F4B526BCA877}" type="pres">
      <dgm:prSet presAssocID="{D089404A-3882-4C13-B82A-AB1FE7B6794E}" presName="conn2-1" presStyleLbl="parChTrans1D3" presStyleIdx="1" presStyleCnt="4"/>
      <dgm:spPr/>
      <dgm:t>
        <a:bodyPr/>
        <a:lstStyle/>
        <a:p>
          <a:endParaRPr lang="en-IN"/>
        </a:p>
      </dgm:t>
    </dgm:pt>
    <dgm:pt modelId="{0F7B50DF-719E-4F3E-81B4-EF337A123FE8}" type="pres">
      <dgm:prSet presAssocID="{D089404A-3882-4C13-B82A-AB1FE7B6794E}" presName="connTx" presStyleLbl="parChTrans1D3" presStyleIdx="1" presStyleCnt="4"/>
      <dgm:spPr/>
      <dgm:t>
        <a:bodyPr/>
        <a:lstStyle/>
        <a:p>
          <a:endParaRPr lang="en-IN"/>
        </a:p>
      </dgm:t>
    </dgm:pt>
    <dgm:pt modelId="{7D8C3E57-8F67-4FCE-ACFF-B5B7B46DF2FB}" type="pres">
      <dgm:prSet presAssocID="{80B516AD-23D5-4D5C-A0C4-7E038B8EF042}" presName="root2" presStyleCnt="0"/>
      <dgm:spPr/>
    </dgm:pt>
    <dgm:pt modelId="{CBA8B4F5-4A43-4D71-84F0-A22C23B01B27}" type="pres">
      <dgm:prSet presAssocID="{80B516AD-23D5-4D5C-A0C4-7E038B8EF042}" presName="LevelTwoTextNode" presStyleLbl="node3" presStyleIdx="1" presStyleCnt="4" custScaleY="158820" custLinFactNeighborX="-4386" custLinFactNeighborY="-42234">
        <dgm:presLayoutVars>
          <dgm:chPref val="3"/>
        </dgm:presLayoutVars>
      </dgm:prSet>
      <dgm:spPr/>
      <dgm:t>
        <a:bodyPr/>
        <a:lstStyle/>
        <a:p>
          <a:endParaRPr lang="en-IN"/>
        </a:p>
      </dgm:t>
    </dgm:pt>
    <dgm:pt modelId="{250426DF-D64B-449E-9B62-2DA271CAAA3A}" type="pres">
      <dgm:prSet presAssocID="{80B516AD-23D5-4D5C-A0C4-7E038B8EF042}" presName="level3hierChild" presStyleCnt="0"/>
      <dgm:spPr/>
    </dgm:pt>
    <dgm:pt modelId="{3E8FBF41-0D32-430D-97D3-F71B3E10FC45}" type="pres">
      <dgm:prSet presAssocID="{5DE215E4-C225-4CC4-85E3-4476CC1A91C4}" presName="conn2-1" presStyleLbl="parChTrans1D4" presStyleIdx="5" presStyleCnt="11"/>
      <dgm:spPr/>
      <dgm:t>
        <a:bodyPr/>
        <a:lstStyle/>
        <a:p>
          <a:endParaRPr lang="en-IN"/>
        </a:p>
      </dgm:t>
    </dgm:pt>
    <dgm:pt modelId="{1564CDD4-579D-4463-B1D9-5E401C4D6B3D}" type="pres">
      <dgm:prSet presAssocID="{5DE215E4-C225-4CC4-85E3-4476CC1A91C4}" presName="connTx" presStyleLbl="parChTrans1D4" presStyleIdx="5" presStyleCnt="11"/>
      <dgm:spPr/>
      <dgm:t>
        <a:bodyPr/>
        <a:lstStyle/>
        <a:p>
          <a:endParaRPr lang="en-IN"/>
        </a:p>
      </dgm:t>
    </dgm:pt>
    <dgm:pt modelId="{D73FD7CB-B9F6-4737-B60C-A96B47C2C2DF}" type="pres">
      <dgm:prSet presAssocID="{E4D5F11F-341E-4FAD-9835-FBF9EE21DAE1}" presName="root2" presStyleCnt="0"/>
      <dgm:spPr/>
    </dgm:pt>
    <dgm:pt modelId="{C01CCD04-5867-4879-9828-FF52B3B1454E}" type="pres">
      <dgm:prSet presAssocID="{E4D5F11F-341E-4FAD-9835-FBF9EE21DAE1}" presName="LevelTwoTextNode" presStyleLbl="node4" presStyleIdx="5" presStyleCnt="11" custScaleX="183732" custScaleY="149271" custLinFactNeighborX="8462" custLinFactNeighborY="56360">
        <dgm:presLayoutVars>
          <dgm:chPref val="3"/>
        </dgm:presLayoutVars>
      </dgm:prSet>
      <dgm:spPr/>
      <dgm:t>
        <a:bodyPr/>
        <a:lstStyle/>
        <a:p>
          <a:endParaRPr lang="en-IN"/>
        </a:p>
      </dgm:t>
    </dgm:pt>
    <dgm:pt modelId="{FFCF31AE-72FF-4FD6-AD4F-15290BFA99B7}" type="pres">
      <dgm:prSet presAssocID="{E4D5F11F-341E-4FAD-9835-FBF9EE21DAE1}" presName="level3hierChild" presStyleCnt="0"/>
      <dgm:spPr/>
    </dgm:pt>
    <dgm:pt modelId="{9F041D68-D31A-453D-AD51-BD8DF34D1F90}" type="pres">
      <dgm:prSet presAssocID="{175AFD35-460F-44A3-823F-4C729FE26351}" presName="conn2-1" presStyleLbl="parChTrans1D4" presStyleIdx="6" presStyleCnt="11"/>
      <dgm:spPr/>
      <dgm:t>
        <a:bodyPr/>
        <a:lstStyle/>
        <a:p>
          <a:endParaRPr lang="en-IN"/>
        </a:p>
      </dgm:t>
    </dgm:pt>
    <dgm:pt modelId="{99B860B4-D13F-4794-8BF3-397D29A35512}" type="pres">
      <dgm:prSet presAssocID="{175AFD35-460F-44A3-823F-4C729FE26351}" presName="connTx" presStyleLbl="parChTrans1D4" presStyleIdx="6" presStyleCnt="11"/>
      <dgm:spPr/>
      <dgm:t>
        <a:bodyPr/>
        <a:lstStyle/>
        <a:p>
          <a:endParaRPr lang="en-IN"/>
        </a:p>
      </dgm:t>
    </dgm:pt>
    <dgm:pt modelId="{A893CEC4-5C91-4095-B66B-2189CC5911EA}" type="pres">
      <dgm:prSet presAssocID="{2372E549-B832-4880-815F-CAE88339A4EF}" presName="root2" presStyleCnt="0"/>
      <dgm:spPr/>
    </dgm:pt>
    <dgm:pt modelId="{B198202C-24A9-4952-A34E-65B2D1F43AC4}" type="pres">
      <dgm:prSet presAssocID="{2372E549-B832-4880-815F-CAE88339A4EF}" presName="LevelTwoTextNode" presStyleLbl="node4" presStyleIdx="6" presStyleCnt="11" custScaleX="185243" custScaleY="129862" custLinFactNeighborX="8462" custLinFactNeighborY="65208">
        <dgm:presLayoutVars>
          <dgm:chPref val="3"/>
        </dgm:presLayoutVars>
      </dgm:prSet>
      <dgm:spPr/>
      <dgm:t>
        <a:bodyPr/>
        <a:lstStyle/>
        <a:p>
          <a:endParaRPr lang="en-IN"/>
        </a:p>
      </dgm:t>
    </dgm:pt>
    <dgm:pt modelId="{B2294BB0-260C-4AF4-BCDA-CE8C553530D6}" type="pres">
      <dgm:prSet presAssocID="{2372E549-B832-4880-815F-CAE88339A4EF}" presName="level3hierChild" presStyleCnt="0"/>
      <dgm:spPr/>
    </dgm:pt>
    <dgm:pt modelId="{3256FBB7-2D2D-4FE3-B012-89E2A1716D4F}" type="pres">
      <dgm:prSet presAssocID="{DDD9A58F-0122-48A8-AAFE-06ED96B5A570}" presName="conn2-1" presStyleLbl="parChTrans1D2" presStyleIdx="1" presStyleCnt="5"/>
      <dgm:spPr/>
      <dgm:t>
        <a:bodyPr/>
        <a:lstStyle/>
        <a:p>
          <a:endParaRPr lang="en-IN"/>
        </a:p>
      </dgm:t>
    </dgm:pt>
    <dgm:pt modelId="{BD9FBA9A-3F14-4DC1-85EE-3A078F30ED51}" type="pres">
      <dgm:prSet presAssocID="{DDD9A58F-0122-48A8-AAFE-06ED96B5A570}" presName="connTx" presStyleLbl="parChTrans1D2" presStyleIdx="1" presStyleCnt="5"/>
      <dgm:spPr/>
      <dgm:t>
        <a:bodyPr/>
        <a:lstStyle/>
        <a:p>
          <a:endParaRPr lang="en-IN"/>
        </a:p>
      </dgm:t>
    </dgm:pt>
    <dgm:pt modelId="{63149E69-28C4-4B41-9692-8A0644456D70}" type="pres">
      <dgm:prSet presAssocID="{D330891E-5F2C-449A-9C00-DE575B97D670}" presName="root2" presStyleCnt="0"/>
      <dgm:spPr/>
    </dgm:pt>
    <dgm:pt modelId="{2F25DC11-DC53-4F3A-A635-0EA83B83B4D4}" type="pres">
      <dgm:prSet presAssocID="{D330891E-5F2C-449A-9C00-DE575B97D670}" presName="LevelTwoTextNode" presStyleLbl="node2" presStyleIdx="1" presStyleCnt="5" custScaleY="156390" custLinFactY="-100000" custLinFactNeighborX="-2134" custLinFactNeighborY="-116299">
        <dgm:presLayoutVars>
          <dgm:chPref val="3"/>
        </dgm:presLayoutVars>
      </dgm:prSet>
      <dgm:spPr/>
      <dgm:t>
        <a:bodyPr/>
        <a:lstStyle/>
        <a:p>
          <a:endParaRPr lang="en-IN"/>
        </a:p>
      </dgm:t>
    </dgm:pt>
    <dgm:pt modelId="{E2BC701E-0A3C-4D72-98E8-27D48AAC8864}" type="pres">
      <dgm:prSet presAssocID="{D330891E-5F2C-449A-9C00-DE575B97D670}" presName="level3hierChild" presStyleCnt="0"/>
      <dgm:spPr/>
    </dgm:pt>
    <dgm:pt modelId="{168650A7-6BB2-47E7-8916-B07B53D6CD36}" type="pres">
      <dgm:prSet presAssocID="{E977950F-FCB3-408E-9ABC-CB65789EF4E8}" presName="conn2-1" presStyleLbl="parChTrans1D3" presStyleIdx="2" presStyleCnt="4"/>
      <dgm:spPr/>
      <dgm:t>
        <a:bodyPr/>
        <a:lstStyle/>
        <a:p>
          <a:endParaRPr lang="en-IN"/>
        </a:p>
      </dgm:t>
    </dgm:pt>
    <dgm:pt modelId="{32C47F45-8E01-4196-A6D7-0A297064B40D}" type="pres">
      <dgm:prSet presAssocID="{E977950F-FCB3-408E-9ABC-CB65789EF4E8}" presName="connTx" presStyleLbl="parChTrans1D3" presStyleIdx="2" presStyleCnt="4"/>
      <dgm:spPr/>
      <dgm:t>
        <a:bodyPr/>
        <a:lstStyle/>
        <a:p>
          <a:endParaRPr lang="en-IN"/>
        </a:p>
      </dgm:t>
    </dgm:pt>
    <dgm:pt modelId="{3A267B4D-1812-47C9-9480-80CFB3676026}" type="pres">
      <dgm:prSet presAssocID="{7070B9E1-F964-42C5-801B-D773DE06B52D}" presName="root2" presStyleCnt="0"/>
      <dgm:spPr/>
    </dgm:pt>
    <dgm:pt modelId="{98F58805-C87D-4D00-9245-E3689CF269F9}" type="pres">
      <dgm:prSet presAssocID="{7070B9E1-F964-42C5-801B-D773DE06B52D}" presName="LevelTwoTextNode" presStyleLbl="node3" presStyleIdx="2" presStyleCnt="4" custScaleY="202302" custLinFactNeighborX="-5433" custLinFactNeighborY="-67895">
        <dgm:presLayoutVars>
          <dgm:chPref val="3"/>
        </dgm:presLayoutVars>
      </dgm:prSet>
      <dgm:spPr/>
      <dgm:t>
        <a:bodyPr/>
        <a:lstStyle/>
        <a:p>
          <a:endParaRPr lang="en-IN"/>
        </a:p>
      </dgm:t>
    </dgm:pt>
    <dgm:pt modelId="{0874BB0E-7899-4F4F-B6E1-88F26FCB447E}" type="pres">
      <dgm:prSet presAssocID="{7070B9E1-F964-42C5-801B-D773DE06B52D}" presName="level3hierChild" presStyleCnt="0"/>
      <dgm:spPr/>
    </dgm:pt>
    <dgm:pt modelId="{B855396C-1015-4B97-B767-683800CC1403}" type="pres">
      <dgm:prSet presAssocID="{458319A6-E0CA-42A9-B2E6-FCFA3C5FA04E}" presName="conn2-1" presStyleLbl="parChTrans1D4" presStyleIdx="7" presStyleCnt="11"/>
      <dgm:spPr/>
      <dgm:t>
        <a:bodyPr/>
        <a:lstStyle/>
        <a:p>
          <a:endParaRPr lang="en-IN"/>
        </a:p>
      </dgm:t>
    </dgm:pt>
    <dgm:pt modelId="{F2115806-C492-4B3E-8361-1F7F8B2D0EC9}" type="pres">
      <dgm:prSet presAssocID="{458319A6-E0CA-42A9-B2E6-FCFA3C5FA04E}" presName="connTx" presStyleLbl="parChTrans1D4" presStyleIdx="7" presStyleCnt="11"/>
      <dgm:spPr/>
      <dgm:t>
        <a:bodyPr/>
        <a:lstStyle/>
        <a:p>
          <a:endParaRPr lang="en-IN"/>
        </a:p>
      </dgm:t>
    </dgm:pt>
    <dgm:pt modelId="{174EE496-E3F9-4797-A1A3-3FEDED250021}" type="pres">
      <dgm:prSet presAssocID="{FC0B1F77-7C95-48BE-8283-6D381CFA0E58}" presName="root2" presStyleCnt="0"/>
      <dgm:spPr/>
    </dgm:pt>
    <dgm:pt modelId="{97475569-7BB0-4BD0-9A9B-C4E236913E27}" type="pres">
      <dgm:prSet presAssocID="{FC0B1F77-7C95-48BE-8283-6D381CFA0E58}" presName="LevelTwoTextNode" presStyleLbl="node4" presStyleIdx="7" presStyleCnt="11" custScaleX="197177" custScaleY="99498" custLinFactNeighborX="8462" custLinFactNeighborY="78772">
        <dgm:presLayoutVars>
          <dgm:chPref val="3"/>
        </dgm:presLayoutVars>
      </dgm:prSet>
      <dgm:spPr/>
      <dgm:t>
        <a:bodyPr/>
        <a:lstStyle/>
        <a:p>
          <a:endParaRPr lang="en-IN"/>
        </a:p>
      </dgm:t>
    </dgm:pt>
    <dgm:pt modelId="{68E0E628-0BF6-4348-8FE4-97418D37B0CC}" type="pres">
      <dgm:prSet presAssocID="{FC0B1F77-7C95-48BE-8283-6D381CFA0E58}" presName="level3hierChild" presStyleCnt="0"/>
      <dgm:spPr/>
    </dgm:pt>
    <dgm:pt modelId="{B94979E4-70D5-44EC-9D9D-715F7C9AE991}" type="pres">
      <dgm:prSet presAssocID="{F0813FB1-B89D-4338-8F82-8877B4B13FE3}" presName="conn2-1" presStyleLbl="parChTrans1D4" presStyleIdx="8" presStyleCnt="11"/>
      <dgm:spPr/>
      <dgm:t>
        <a:bodyPr/>
        <a:lstStyle/>
        <a:p>
          <a:endParaRPr lang="en-IN"/>
        </a:p>
      </dgm:t>
    </dgm:pt>
    <dgm:pt modelId="{0C685355-02A1-48DA-9AEA-A1E31C73AA08}" type="pres">
      <dgm:prSet presAssocID="{F0813FB1-B89D-4338-8F82-8877B4B13FE3}" presName="connTx" presStyleLbl="parChTrans1D4" presStyleIdx="8" presStyleCnt="11"/>
      <dgm:spPr/>
      <dgm:t>
        <a:bodyPr/>
        <a:lstStyle/>
        <a:p>
          <a:endParaRPr lang="en-IN"/>
        </a:p>
      </dgm:t>
    </dgm:pt>
    <dgm:pt modelId="{8049CD2A-103F-488C-B97B-077FC6220DF5}" type="pres">
      <dgm:prSet presAssocID="{8FE90303-8108-4A9D-A5FD-A6E2BF374426}" presName="root2" presStyleCnt="0"/>
      <dgm:spPr/>
    </dgm:pt>
    <dgm:pt modelId="{F5EA2510-59F0-4C0D-B2F3-735EFC30AA23}" type="pres">
      <dgm:prSet presAssocID="{8FE90303-8108-4A9D-A5FD-A6E2BF374426}" presName="LevelTwoTextNode" presStyleLbl="node4" presStyleIdx="8" presStyleCnt="11" custScaleX="203924" custScaleY="93322" custLinFactNeighborX="8462" custLinFactNeighborY="98477">
        <dgm:presLayoutVars>
          <dgm:chPref val="3"/>
        </dgm:presLayoutVars>
      </dgm:prSet>
      <dgm:spPr/>
      <dgm:t>
        <a:bodyPr/>
        <a:lstStyle/>
        <a:p>
          <a:endParaRPr lang="en-IN"/>
        </a:p>
      </dgm:t>
    </dgm:pt>
    <dgm:pt modelId="{9226B026-BA25-4681-8B2C-5A55B96313A9}" type="pres">
      <dgm:prSet presAssocID="{8FE90303-8108-4A9D-A5FD-A6E2BF374426}" presName="level3hierChild" presStyleCnt="0"/>
      <dgm:spPr/>
    </dgm:pt>
    <dgm:pt modelId="{74E1FDE3-5C2C-4096-B78C-7D3431EF671C}" type="pres">
      <dgm:prSet presAssocID="{5E63702F-FD7D-4FE7-9585-007475C8D915}" presName="conn2-1" presStyleLbl="parChTrans1D4" presStyleIdx="9" presStyleCnt="11"/>
      <dgm:spPr/>
      <dgm:t>
        <a:bodyPr/>
        <a:lstStyle/>
        <a:p>
          <a:endParaRPr lang="en-IN"/>
        </a:p>
      </dgm:t>
    </dgm:pt>
    <dgm:pt modelId="{A601A0E2-68AA-41F3-86CE-B8A6F6668E4C}" type="pres">
      <dgm:prSet presAssocID="{5E63702F-FD7D-4FE7-9585-007475C8D915}" presName="connTx" presStyleLbl="parChTrans1D4" presStyleIdx="9" presStyleCnt="11"/>
      <dgm:spPr/>
      <dgm:t>
        <a:bodyPr/>
        <a:lstStyle/>
        <a:p>
          <a:endParaRPr lang="en-IN"/>
        </a:p>
      </dgm:t>
    </dgm:pt>
    <dgm:pt modelId="{4C34798F-D0E1-421C-B059-D0A2604BD7F9}" type="pres">
      <dgm:prSet presAssocID="{4E1D4B8E-B06A-4CEE-9A35-8B53E68E187A}" presName="root2" presStyleCnt="0"/>
      <dgm:spPr/>
    </dgm:pt>
    <dgm:pt modelId="{E738465F-2FDD-41D0-8FC6-CD3925AD908F}" type="pres">
      <dgm:prSet presAssocID="{4E1D4B8E-B06A-4CEE-9A35-8B53E68E187A}" presName="LevelTwoTextNode" presStyleLbl="node4" presStyleIdx="9" presStyleCnt="11" custScaleX="194168" custLinFactY="17253" custLinFactNeighborX="17673" custLinFactNeighborY="100000">
        <dgm:presLayoutVars>
          <dgm:chPref val="3"/>
        </dgm:presLayoutVars>
      </dgm:prSet>
      <dgm:spPr/>
      <dgm:t>
        <a:bodyPr/>
        <a:lstStyle/>
        <a:p>
          <a:endParaRPr lang="en-IN"/>
        </a:p>
      </dgm:t>
    </dgm:pt>
    <dgm:pt modelId="{C990ADD9-58F8-4285-A8E5-EC84BE0F10AA}" type="pres">
      <dgm:prSet presAssocID="{4E1D4B8E-B06A-4CEE-9A35-8B53E68E187A}" presName="level3hierChild" presStyleCnt="0"/>
      <dgm:spPr/>
    </dgm:pt>
    <dgm:pt modelId="{94F6417F-0185-4FA3-9647-3E7981074AC2}" type="pres">
      <dgm:prSet presAssocID="{E6B60FA2-B3AE-409F-A7B9-6BA6E8569D0A}" presName="conn2-1" presStyleLbl="parChTrans1D3" presStyleIdx="3" presStyleCnt="4"/>
      <dgm:spPr/>
      <dgm:t>
        <a:bodyPr/>
        <a:lstStyle/>
        <a:p>
          <a:endParaRPr lang="en-IN"/>
        </a:p>
      </dgm:t>
    </dgm:pt>
    <dgm:pt modelId="{45D4748B-B844-473D-9AC7-8556E99639E2}" type="pres">
      <dgm:prSet presAssocID="{E6B60FA2-B3AE-409F-A7B9-6BA6E8569D0A}" presName="connTx" presStyleLbl="parChTrans1D3" presStyleIdx="3" presStyleCnt="4"/>
      <dgm:spPr/>
      <dgm:t>
        <a:bodyPr/>
        <a:lstStyle/>
        <a:p>
          <a:endParaRPr lang="en-IN"/>
        </a:p>
      </dgm:t>
    </dgm:pt>
    <dgm:pt modelId="{8CBAF1B5-E9B7-45A5-A6A3-0624FDEDAE2D}" type="pres">
      <dgm:prSet presAssocID="{DA29F2C8-117E-4F62-952E-69AB61C4ED96}" presName="root2" presStyleCnt="0"/>
      <dgm:spPr/>
    </dgm:pt>
    <dgm:pt modelId="{53DAC453-2815-4CBB-8D92-4D2CF632922B}" type="pres">
      <dgm:prSet presAssocID="{DA29F2C8-117E-4F62-952E-69AB61C4ED96}" presName="LevelTwoTextNode" presStyleLbl="node3" presStyleIdx="3" presStyleCnt="4" custScaleX="212178" custScaleY="87961" custLinFactY="92832" custLinFactNeighborX="5211" custLinFactNeighborY="100000">
        <dgm:presLayoutVars>
          <dgm:chPref val="3"/>
        </dgm:presLayoutVars>
      </dgm:prSet>
      <dgm:spPr/>
      <dgm:t>
        <a:bodyPr/>
        <a:lstStyle/>
        <a:p>
          <a:endParaRPr lang="en-IN"/>
        </a:p>
      </dgm:t>
    </dgm:pt>
    <dgm:pt modelId="{EA1D9843-E959-4896-BDB5-14094DB71F38}" type="pres">
      <dgm:prSet presAssocID="{DA29F2C8-117E-4F62-952E-69AB61C4ED96}" presName="level3hierChild" presStyleCnt="0"/>
      <dgm:spPr/>
    </dgm:pt>
    <dgm:pt modelId="{69E649A0-A56E-4F05-882D-0484B3059FD3}" type="pres">
      <dgm:prSet presAssocID="{7108ABD6-9666-45E4-B15C-AFB3BAAF7BC4}" presName="conn2-1" presStyleLbl="parChTrans1D4" presStyleIdx="10" presStyleCnt="11"/>
      <dgm:spPr/>
      <dgm:t>
        <a:bodyPr/>
        <a:lstStyle/>
        <a:p>
          <a:endParaRPr lang="en-IN"/>
        </a:p>
      </dgm:t>
    </dgm:pt>
    <dgm:pt modelId="{E25F15ED-3CC2-4F11-9CB4-7B4E74933E73}" type="pres">
      <dgm:prSet presAssocID="{7108ABD6-9666-45E4-B15C-AFB3BAAF7BC4}" presName="connTx" presStyleLbl="parChTrans1D4" presStyleIdx="10" presStyleCnt="11"/>
      <dgm:spPr/>
      <dgm:t>
        <a:bodyPr/>
        <a:lstStyle/>
        <a:p>
          <a:endParaRPr lang="en-IN"/>
        </a:p>
      </dgm:t>
    </dgm:pt>
    <dgm:pt modelId="{651449ED-39E3-4B8D-A865-D38462F7A656}" type="pres">
      <dgm:prSet presAssocID="{B9B772DC-0EB0-4974-AE9B-826C55DF31E0}" presName="root2" presStyleCnt="0"/>
      <dgm:spPr/>
    </dgm:pt>
    <dgm:pt modelId="{A51069DF-F685-4730-8B5B-3946633290CD}" type="pres">
      <dgm:prSet presAssocID="{B9B772DC-0EB0-4974-AE9B-826C55DF31E0}" presName="LevelTwoTextNode" presStyleLbl="node4" presStyleIdx="10" presStyleCnt="11" custScaleX="196846" custScaleY="174827" custLinFactY="100000" custLinFactNeighborX="19843" custLinFactNeighborY="136265">
        <dgm:presLayoutVars>
          <dgm:chPref val="3"/>
        </dgm:presLayoutVars>
      </dgm:prSet>
      <dgm:spPr/>
      <dgm:t>
        <a:bodyPr/>
        <a:lstStyle/>
        <a:p>
          <a:endParaRPr lang="en-IN"/>
        </a:p>
      </dgm:t>
    </dgm:pt>
    <dgm:pt modelId="{87ADF059-4368-4F89-8C61-253750C2BFB4}" type="pres">
      <dgm:prSet presAssocID="{B9B772DC-0EB0-4974-AE9B-826C55DF31E0}" presName="level3hierChild" presStyleCnt="0"/>
      <dgm:spPr/>
    </dgm:pt>
    <dgm:pt modelId="{F35E7131-EC5D-428D-BC93-115FAC96E5D3}" type="pres">
      <dgm:prSet presAssocID="{9BF80005-F495-4C38-B8EE-F04AF849290F}" presName="conn2-1" presStyleLbl="parChTrans1D2" presStyleIdx="2" presStyleCnt="5"/>
      <dgm:spPr/>
      <dgm:t>
        <a:bodyPr/>
        <a:lstStyle/>
        <a:p>
          <a:endParaRPr lang="en-IN"/>
        </a:p>
      </dgm:t>
    </dgm:pt>
    <dgm:pt modelId="{B48A56E8-B083-46A9-A558-503F74AE7C0A}" type="pres">
      <dgm:prSet presAssocID="{9BF80005-F495-4C38-B8EE-F04AF849290F}" presName="connTx" presStyleLbl="parChTrans1D2" presStyleIdx="2" presStyleCnt="5"/>
      <dgm:spPr/>
      <dgm:t>
        <a:bodyPr/>
        <a:lstStyle/>
        <a:p>
          <a:endParaRPr lang="en-IN"/>
        </a:p>
      </dgm:t>
    </dgm:pt>
    <dgm:pt modelId="{2D51B974-0656-4B6F-8CBD-373AC14F5A0F}" type="pres">
      <dgm:prSet presAssocID="{D19680EA-F23E-4582-A113-2077140CA280}" presName="root2" presStyleCnt="0"/>
      <dgm:spPr/>
    </dgm:pt>
    <dgm:pt modelId="{03D54E4A-FA58-4B15-B780-621C9E271EBD}" type="pres">
      <dgm:prSet presAssocID="{D19680EA-F23E-4582-A113-2077140CA280}" presName="LevelTwoTextNode" presStyleLbl="node2" presStyleIdx="2" presStyleCnt="5" custScaleY="158547" custLinFactY="-27600" custLinFactNeighborX="-2134" custLinFactNeighborY="-100000">
        <dgm:presLayoutVars>
          <dgm:chPref val="3"/>
        </dgm:presLayoutVars>
      </dgm:prSet>
      <dgm:spPr/>
      <dgm:t>
        <a:bodyPr/>
        <a:lstStyle/>
        <a:p>
          <a:endParaRPr lang="en-IN"/>
        </a:p>
      </dgm:t>
    </dgm:pt>
    <dgm:pt modelId="{D78037C7-6627-426F-A0E9-AA713C356CDA}" type="pres">
      <dgm:prSet presAssocID="{D19680EA-F23E-4582-A113-2077140CA280}" presName="level3hierChild" presStyleCnt="0"/>
      <dgm:spPr/>
    </dgm:pt>
    <dgm:pt modelId="{FA67DE34-12D5-4F41-8052-BE1986912155}" type="pres">
      <dgm:prSet presAssocID="{8A856DB5-4149-4418-B66C-DD9A90A103F7}" presName="conn2-1" presStyleLbl="parChTrans1D2" presStyleIdx="3" presStyleCnt="5"/>
      <dgm:spPr/>
      <dgm:t>
        <a:bodyPr/>
        <a:lstStyle/>
        <a:p>
          <a:endParaRPr lang="en-IN"/>
        </a:p>
      </dgm:t>
    </dgm:pt>
    <dgm:pt modelId="{C7010D80-EC2D-4429-96D6-99217B3D754D}" type="pres">
      <dgm:prSet presAssocID="{8A856DB5-4149-4418-B66C-DD9A90A103F7}" presName="connTx" presStyleLbl="parChTrans1D2" presStyleIdx="3" presStyleCnt="5"/>
      <dgm:spPr/>
      <dgm:t>
        <a:bodyPr/>
        <a:lstStyle/>
        <a:p>
          <a:endParaRPr lang="en-IN"/>
        </a:p>
      </dgm:t>
    </dgm:pt>
    <dgm:pt modelId="{525305F6-02E1-458A-8198-417C5053EAE9}" type="pres">
      <dgm:prSet presAssocID="{0150FFAB-937A-4D9F-845D-0B8A6646EFFE}" presName="root2" presStyleCnt="0"/>
      <dgm:spPr/>
    </dgm:pt>
    <dgm:pt modelId="{C8322F09-85E9-47F6-B509-FAF974B07B58}" type="pres">
      <dgm:prSet presAssocID="{0150FFAB-937A-4D9F-845D-0B8A6646EFFE}" presName="LevelTwoTextNode" presStyleLbl="node2" presStyleIdx="3" presStyleCnt="5" custScaleY="144465" custLinFactY="-1079" custLinFactNeighborX="-2134" custLinFactNeighborY="-100000">
        <dgm:presLayoutVars>
          <dgm:chPref val="3"/>
        </dgm:presLayoutVars>
      </dgm:prSet>
      <dgm:spPr/>
      <dgm:t>
        <a:bodyPr/>
        <a:lstStyle/>
        <a:p>
          <a:endParaRPr lang="en-IN"/>
        </a:p>
      </dgm:t>
    </dgm:pt>
    <dgm:pt modelId="{C8AF9FD6-EA86-4F55-842D-A2DA58F0DF96}" type="pres">
      <dgm:prSet presAssocID="{0150FFAB-937A-4D9F-845D-0B8A6646EFFE}" presName="level3hierChild" presStyleCnt="0"/>
      <dgm:spPr/>
    </dgm:pt>
    <dgm:pt modelId="{7122149E-6A33-48D7-9F2D-48DCD51442BC}" type="pres">
      <dgm:prSet presAssocID="{8B1D27EF-BFCF-4933-BE13-0B8952CE9C27}" presName="conn2-1" presStyleLbl="parChTrans1D2" presStyleIdx="4" presStyleCnt="5"/>
      <dgm:spPr/>
      <dgm:t>
        <a:bodyPr/>
        <a:lstStyle/>
        <a:p>
          <a:endParaRPr lang="en-IN"/>
        </a:p>
      </dgm:t>
    </dgm:pt>
    <dgm:pt modelId="{304F3B13-FFED-4B32-A682-F24054C5073B}" type="pres">
      <dgm:prSet presAssocID="{8B1D27EF-BFCF-4933-BE13-0B8952CE9C27}" presName="connTx" presStyleLbl="parChTrans1D2" presStyleIdx="4" presStyleCnt="5"/>
      <dgm:spPr/>
      <dgm:t>
        <a:bodyPr/>
        <a:lstStyle/>
        <a:p>
          <a:endParaRPr lang="en-IN"/>
        </a:p>
      </dgm:t>
    </dgm:pt>
    <dgm:pt modelId="{E8FFC4CF-8912-4E86-8B7F-34EA5B951762}" type="pres">
      <dgm:prSet presAssocID="{2F721250-D0ED-4C02-BFFE-B50C064D0F86}" presName="root2" presStyleCnt="0"/>
      <dgm:spPr/>
    </dgm:pt>
    <dgm:pt modelId="{E21307A1-639F-4835-85D8-CE5AE8402BE1}" type="pres">
      <dgm:prSet presAssocID="{2F721250-D0ED-4C02-BFFE-B50C064D0F86}" presName="LevelTwoTextNode" presStyleLbl="node2" presStyleIdx="4" presStyleCnt="5" custScaleY="174606" custLinFactNeighborX="-763" custLinFactNeighborY="-84866">
        <dgm:presLayoutVars>
          <dgm:chPref val="3"/>
        </dgm:presLayoutVars>
      </dgm:prSet>
      <dgm:spPr/>
      <dgm:t>
        <a:bodyPr/>
        <a:lstStyle/>
        <a:p>
          <a:endParaRPr lang="en-IN"/>
        </a:p>
      </dgm:t>
    </dgm:pt>
    <dgm:pt modelId="{C6836067-10FD-43A0-A2C2-4B7A53D77A82}" type="pres">
      <dgm:prSet presAssocID="{2F721250-D0ED-4C02-BFFE-B50C064D0F86}" presName="level3hierChild" presStyleCnt="0"/>
      <dgm:spPr/>
    </dgm:pt>
  </dgm:ptLst>
  <dgm:cxnLst>
    <dgm:cxn modelId="{CFEC0DB1-F293-4B09-832F-1AA01258B108}" type="presOf" srcId="{0150FFAB-937A-4D9F-845D-0B8A6646EFFE}" destId="{C8322F09-85E9-47F6-B509-FAF974B07B58}" srcOrd="0" destOrd="0" presId="urn:microsoft.com/office/officeart/2005/8/layout/hierarchy2"/>
    <dgm:cxn modelId="{AA70C426-CD49-4896-9C60-7BB36BF5B439}" type="presOf" srcId="{4E46A55C-E778-4F4F-802E-50D9091999CD}" destId="{0F23D2BC-2234-4723-BF6E-683B7264E64C}" srcOrd="0" destOrd="0" presId="urn:microsoft.com/office/officeart/2005/8/layout/hierarchy2"/>
    <dgm:cxn modelId="{1B6DF465-599D-48BC-BE86-AFC261BF99C1}" type="presOf" srcId="{7108ABD6-9666-45E4-B15C-AFB3BAAF7BC4}" destId="{69E649A0-A56E-4F05-882D-0484B3059FD3}" srcOrd="0" destOrd="0" presId="urn:microsoft.com/office/officeart/2005/8/layout/hierarchy2"/>
    <dgm:cxn modelId="{F32E3615-35EE-4F8A-A9FB-72741C16A20D}" type="presOf" srcId="{D330891E-5F2C-449A-9C00-DE575B97D670}" destId="{2F25DC11-DC53-4F3A-A635-0EA83B83B4D4}" srcOrd="0" destOrd="0" presId="urn:microsoft.com/office/officeart/2005/8/layout/hierarchy2"/>
    <dgm:cxn modelId="{A9FF995A-75E9-4BAE-BDC0-5F869B68B31C}" type="presOf" srcId="{2EAAC54D-D317-4CF6-B8B1-E82C9EAB8313}" destId="{89E2F7E4-594F-48BC-A4A7-2F49129DC4EC}" srcOrd="0" destOrd="0" presId="urn:microsoft.com/office/officeart/2005/8/layout/hierarchy2"/>
    <dgm:cxn modelId="{0A252D04-82DB-4D6E-8240-546E83D0E782}" type="presOf" srcId="{D2B8BFD7-0E1D-4B72-807A-253F1CD3E14D}" destId="{E52D6E16-5C7E-4672-B2CE-C2F2CC31CFCD}" srcOrd="0" destOrd="0" presId="urn:microsoft.com/office/officeart/2005/8/layout/hierarchy2"/>
    <dgm:cxn modelId="{D3B66173-585B-4F7F-958C-504B66D2B2EB}" type="presOf" srcId="{5DE215E4-C225-4CC4-85E3-4476CC1A91C4}" destId="{3E8FBF41-0D32-430D-97D3-F71B3E10FC45}" srcOrd="0" destOrd="0" presId="urn:microsoft.com/office/officeart/2005/8/layout/hierarchy2"/>
    <dgm:cxn modelId="{7217DF17-D896-4952-BFDC-C06F095949D5}" type="presOf" srcId="{B9B772DC-0EB0-4974-AE9B-826C55DF31E0}" destId="{A51069DF-F685-4730-8B5B-3946633290CD}" srcOrd="0" destOrd="0" presId="urn:microsoft.com/office/officeart/2005/8/layout/hierarchy2"/>
    <dgm:cxn modelId="{FA73DA37-DEFA-49FE-BB17-3988656ECADF}" type="presOf" srcId="{D19680EA-F23E-4582-A113-2077140CA280}" destId="{03D54E4A-FA58-4B15-B780-621C9E271EBD}" srcOrd="0" destOrd="0" presId="urn:microsoft.com/office/officeart/2005/8/layout/hierarchy2"/>
    <dgm:cxn modelId="{F184AFFE-87AA-4A80-A40F-6BFA2F341230}" type="presOf" srcId="{4E1D4B8E-B06A-4CEE-9A35-8B53E68E187A}" destId="{E738465F-2FDD-41D0-8FC6-CD3925AD908F}" srcOrd="0" destOrd="0" presId="urn:microsoft.com/office/officeart/2005/8/layout/hierarchy2"/>
    <dgm:cxn modelId="{5D46CF40-7DBD-4B15-AC13-DE62B0495A50}" type="presOf" srcId="{5BB8784C-0E4E-4B1F-8426-CEDCCDEF1F7E}" destId="{53BB19A8-84C6-4B8F-9F12-F8526AC545D7}" srcOrd="0" destOrd="0" presId="urn:microsoft.com/office/officeart/2005/8/layout/hierarchy2"/>
    <dgm:cxn modelId="{1D853159-6DD7-4255-A8FF-4F33AE98D927}" type="presOf" srcId="{6E5D823E-A05B-403C-AE9C-935CBFE465FD}" destId="{24F6260E-5907-46A1-9A5D-B0214A049ED0}" srcOrd="0" destOrd="0" presId="urn:microsoft.com/office/officeart/2005/8/layout/hierarchy2"/>
    <dgm:cxn modelId="{FE0E2650-D942-47E3-A061-F186E0F4D2A6}" srcId="{4E46A55C-E778-4F4F-802E-50D9091999CD}" destId="{2EAAC54D-D317-4CF6-B8B1-E82C9EAB8313}" srcOrd="0" destOrd="0" parTransId="{90A21185-D509-4BAB-BE27-B305D89DA503}" sibTransId="{B229A059-9746-4374-BC85-8CC684B65CDD}"/>
    <dgm:cxn modelId="{C36DEA13-F3B7-44BF-9F89-89EEE672D62A}" type="presOf" srcId="{196BA5FF-BC25-4B3A-AB1A-619C56F69A3B}" destId="{0F970630-023F-4104-BC6E-5D3CF0B04D31}" srcOrd="0" destOrd="0" presId="urn:microsoft.com/office/officeart/2005/8/layout/hierarchy2"/>
    <dgm:cxn modelId="{2494B2BD-EC8F-4665-9DCB-C80B572814D4}" type="presOf" srcId="{8B1D27EF-BFCF-4933-BE13-0B8952CE9C27}" destId="{304F3B13-FFED-4B32-A682-F24054C5073B}" srcOrd="1" destOrd="0" presId="urn:microsoft.com/office/officeart/2005/8/layout/hierarchy2"/>
    <dgm:cxn modelId="{CC174228-7EA7-47FC-89B2-3E874BD89CDE}" type="presOf" srcId="{5BB8784C-0E4E-4B1F-8426-CEDCCDEF1F7E}" destId="{7D6B5BC7-4D5B-4E0A-8C61-4D73205EB75B}" srcOrd="1" destOrd="0" presId="urn:microsoft.com/office/officeart/2005/8/layout/hierarchy2"/>
    <dgm:cxn modelId="{7399DED2-F3A1-4615-9E65-472C3B2E4F37}" type="presOf" srcId="{E977950F-FCB3-408E-9ABC-CB65789EF4E8}" destId="{168650A7-6BB2-47E7-8916-B07B53D6CD36}" srcOrd="0" destOrd="0" presId="urn:microsoft.com/office/officeart/2005/8/layout/hierarchy2"/>
    <dgm:cxn modelId="{463FC402-F09A-489C-BDD5-7903C9B14511}" type="presOf" srcId="{DDD9A58F-0122-48A8-AAFE-06ED96B5A570}" destId="{BD9FBA9A-3F14-4DC1-85EE-3A078F30ED51}" srcOrd="1" destOrd="0" presId="urn:microsoft.com/office/officeart/2005/8/layout/hierarchy2"/>
    <dgm:cxn modelId="{41B09F1A-099F-4C75-87B7-273D0B7B9304}" srcId="{42A6A5E9-1EB4-4728-BD71-14B999CDA812}" destId="{4E46A55C-E778-4F4F-802E-50D9091999CD}" srcOrd="0" destOrd="0" parTransId="{0D35DBC2-47DD-4318-8D9B-A4FFB09D6E9E}" sibTransId="{C6AD8626-5B41-4B16-A04A-D10664B393EF}"/>
    <dgm:cxn modelId="{6425EEC9-807D-46B5-969F-72D57779A25D}" type="presOf" srcId="{196BA5FF-BC25-4B3A-AB1A-619C56F69A3B}" destId="{DE8713E9-AE72-4CB9-889E-3B6D26D3E70F}" srcOrd="1" destOrd="0" presId="urn:microsoft.com/office/officeart/2005/8/layout/hierarchy2"/>
    <dgm:cxn modelId="{88FCED94-922E-4C7B-B849-1F60A6B37EFB}" srcId="{80B516AD-23D5-4D5C-A0C4-7E038B8EF042}" destId="{E4D5F11F-341E-4FAD-9835-FBF9EE21DAE1}" srcOrd="0" destOrd="0" parTransId="{5DE215E4-C225-4CC4-85E3-4476CC1A91C4}" sibTransId="{41B12244-0254-428A-9A7C-9CDBCD4FCF66}"/>
    <dgm:cxn modelId="{FCAAB352-421F-4259-8069-31FDB21428BB}" srcId="{80B516AD-23D5-4D5C-A0C4-7E038B8EF042}" destId="{2372E549-B832-4880-815F-CAE88339A4EF}" srcOrd="1" destOrd="0" parTransId="{175AFD35-460F-44A3-823F-4C729FE26351}" sibTransId="{FA6F4D6F-4A4B-4A96-A390-126A6325E214}"/>
    <dgm:cxn modelId="{C9D8248E-C297-4B9C-8763-4B27BFD4526F}" type="presOf" srcId="{E977950F-FCB3-408E-9ABC-CB65789EF4E8}" destId="{32C47F45-8E01-4196-A6D7-0A297064B40D}" srcOrd="1" destOrd="0" presId="urn:microsoft.com/office/officeart/2005/8/layout/hierarchy2"/>
    <dgm:cxn modelId="{BD8C279B-F1D4-4291-833D-72C1C4358ACC}" type="presOf" srcId="{FC0B1F77-7C95-48BE-8283-6D381CFA0E58}" destId="{97475569-7BB0-4BD0-9A9B-C4E236913E27}" srcOrd="0" destOrd="0" presId="urn:microsoft.com/office/officeart/2005/8/layout/hierarchy2"/>
    <dgm:cxn modelId="{714ACB9E-1B1F-4988-83D1-E8E159E7730C}" srcId="{6C088F77-5719-42FE-B889-12A879AFA7DE}" destId="{D19680EA-F23E-4582-A113-2077140CA280}" srcOrd="2" destOrd="0" parTransId="{9BF80005-F495-4C38-B8EE-F04AF849290F}" sibTransId="{E26B0AA7-963D-4874-A5CF-C31F7F0AAA08}"/>
    <dgm:cxn modelId="{2557D292-F3CA-4501-8044-81CC873B933F}" srcId="{7070B9E1-F964-42C5-801B-D773DE06B52D}" destId="{8FE90303-8108-4A9D-A5FD-A6E2BF374426}" srcOrd="1" destOrd="0" parTransId="{F0813FB1-B89D-4338-8F82-8877B4B13FE3}" sibTransId="{B13F8BDE-EBDC-4C87-9AA5-981E55AB253B}"/>
    <dgm:cxn modelId="{90C26B53-5AED-4DC4-9A3C-0DD62817ECB6}" type="presOf" srcId="{D089404A-3882-4C13-B82A-AB1FE7B6794E}" destId="{06ACC477-E560-400B-8B58-F4B526BCA877}" srcOrd="0" destOrd="0" presId="urn:microsoft.com/office/officeart/2005/8/layout/hierarchy2"/>
    <dgm:cxn modelId="{DA598DF8-4FAB-4FC5-B9E0-7C475EA79D8E}" srcId="{6C088F77-5719-42FE-B889-12A879AFA7DE}" destId="{2F721250-D0ED-4C02-BFFE-B50C064D0F86}" srcOrd="4" destOrd="0" parTransId="{8B1D27EF-BFCF-4933-BE13-0B8952CE9C27}" sibTransId="{1C4A1EFD-6537-41D6-AEFC-5EB3F51EB441}"/>
    <dgm:cxn modelId="{7B880CD7-B598-44FA-92D4-DFEDE7EABCEC}" type="presOf" srcId="{5DE215E4-C225-4CC4-85E3-4476CC1A91C4}" destId="{1564CDD4-579D-4463-B1D9-5E401C4D6B3D}" srcOrd="1" destOrd="0" presId="urn:microsoft.com/office/officeart/2005/8/layout/hierarchy2"/>
    <dgm:cxn modelId="{9F07FDA6-E14F-4DE7-8FDC-E4D73B14C6E5}" type="presOf" srcId="{DA29F2C8-117E-4F62-952E-69AB61C4ED96}" destId="{53DAC453-2815-4CBB-8D92-4D2CF632922B}" srcOrd="0" destOrd="0" presId="urn:microsoft.com/office/officeart/2005/8/layout/hierarchy2"/>
    <dgm:cxn modelId="{8AA3C861-E330-42C5-8401-698E522B83DC}" type="presOf" srcId="{62A869A2-9361-40D8-B098-3764BC2141E7}" destId="{82356233-0134-4EB3-A41E-950FA6461693}" srcOrd="0" destOrd="0" presId="urn:microsoft.com/office/officeart/2005/8/layout/hierarchy2"/>
    <dgm:cxn modelId="{C62DE6A8-679F-4546-A884-3A69EE0738BA}" type="presOf" srcId="{AC02BCF7-5715-418A-A443-DFD46FB3E6E7}" destId="{12577049-6437-4089-B29B-F09E7EBA68EA}" srcOrd="0" destOrd="0" presId="urn:microsoft.com/office/officeart/2005/8/layout/hierarchy2"/>
    <dgm:cxn modelId="{38A15115-B2B8-4055-87D8-F03994394E4A}" srcId="{BFF36ED0-C47E-423C-87BE-434A9BFB1C1A}" destId="{62A869A2-9361-40D8-B098-3764BC2141E7}" srcOrd="0" destOrd="0" parTransId="{AC02BCF7-5715-418A-A443-DFD46FB3E6E7}" sibTransId="{ECACE6DD-BBFE-40C0-89CD-6BA82E31B929}"/>
    <dgm:cxn modelId="{72BED412-471A-4DB6-8B72-828491BE35FC}" type="presOf" srcId="{42A6A5E9-1EB4-4728-BD71-14B999CDA812}" destId="{A38054AE-BF16-4B7A-B75E-E396856505A1}" srcOrd="0" destOrd="0" presId="urn:microsoft.com/office/officeart/2005/8/layout/hierarchy2"/>
    <dgm:cxn modelId="{8221A890-6C7F-45F7-8373-A243878572F3}" type="presOf" srcId="{E3717559-A2DF-45A4-A2FD-984518C0AA97}" destId="{52BF26D3-B18B-49E6-82B7-4AD1833C140A}" srcOrd="1" destOrd="0" presId="urn:microsoft.com/office/officeart/2005/8/layout/hierarchy2"/>
    <dgm:cxn modelId="{E6ACD5BC-CB69-4446-B7C1-0DBFBF93E3F6}" type="presOf" srcId="{90A21185-D509-4BAB-BE27-B305D89DA503}" destId="{5170DCF7-294D-4E4D-B851-E1BCAE61F2D7}" srcOrd="1" destOrd="0" presId="urn:microsoft.com/office/officeart/2005/8/layout/hierarchy2"/>
    <dgm:cxn modelId="{509E8AF7-40B5-4C3A-83F2-F1FB82853D57}" type="presOf" srcId="{E3717559-A2DF-45A4-A2FD-984518C0AA97}" destId="{79C4B25F-7052-41F7-9D8D-0774E51F1EE7}" srcOrd="0" destOrd="0" presId="urn:microsoft.com/office/officeart/2005/8/layout/hierarchy2"/>
    <dgm:cxn modelId="{06634456-4576-4632-A2DD-E4C13EDA2BF3}" srcId="{6C088F77-5719-42FE-B889-12A879AFA7DE}" destId="{D330891E-5F2C-449A-9C00-DE575B97D670}" srcOrd="1" destOrd="0" parTransId="{DDD9A58F-0122-48A8-AAFE-06ED96B5A570}" sibTransId="{E282ACDD-3830-477B-B163-838C7782A6B3}"/>
    <dgm:cxn modelId="{E1222CF7-42BA-4085-ACC0-71B10BA8AD10}" srcId="{76675006-4515-42CF-92C7-D95F8B747868}" destId="{6C088F77-5719-42FE-B889-12A879AFA7DE}" srcOrd="0" destOrd="0" parTransId="{510E4DF2-DA71-4947-9102-3E086E534D0F}" sibTransId="{DE7B7480-012A-4789-AB1B-AE601C44F8A6}"/>
    <dgm:cxn modelId="{83E601CF-C3B1-4E7C-AB42-C0ECAC124E17}" type="presOf" srcId="{E4D5F11F-341E-4FAD-9835-FBF9EE21DAE1}" destId="{C01CCD04-5867-4879-9828-FF52B3B1454E}" srcOrd="0" destOrd="0" presId="urn:microsoft.com/office/officeart/2005/8/layout/hierarchy2"/>
    <dgm:cxn modelId="{240FEBB3-C443-4E7E-8239-AB97A8488E07}" type="presOf" srcId="{D2B8BFD7-0E1D-4B72-807A-253F1CD3E14D}" destId="{AE84261B-EDC9-4CB8-8DA7-0E9F2C3AA90D}" srcOrd="1" destOrd="0" presId="urn:microsoft.com/office/officeart/2005/8/layout/hierarchy2"/>
    <dgm:cxn modelId="{AE4532EC-915C-4307-B969-492C2B19963E}" type="presOf" srcId="{9BF80005-F495-4C38-B8EE-F04AF849290F}" destId="{B48A56E8-B083-46A9-A558-503F74AE7C0A}" srcOrd="1" destOrd="0" presId="urn:microsoft.com/office/officeart/2005/8/layout/hierarchy2"/>
    <dgm:cxn modelId="{B1BF6709-4FC5-4536-9EBC-E3848074D9E2}" type="presOf" srcId="{90A21185-D509-4BAB-BE27-B305D89DA503}" destId="{E7DB141C-932B-4588-971A-87C1FBCE7500}" srcOrd="0" destOrd="0" presId="urn:microsoft.com/office/officeart/2005/8/layout/hierarchy2"/>
    <dgm:cxn modelId="{E4ECD97B-4B3E-4FA7-9275-CB3AC050E43B}" srcId="{4E46A55C-E778-4F4F-802E-50D9091999CD}" destId="{BFF36ED0-C47E-423C-87BE-434A9BFB1C1A}" srcOrd="1" destOrd="0" parTransId="{D2B8BFD7-0E1D-4B72-807A-253F1CD3E14D}" sibTransId="{6ADE42CE-2899-4300-BAB4-63C2150758E5}"/>
    <dgm:cxn modelId="{3DE178D7-6C28-4A6A-89DB-7767437236FD}" type="presOf" srcId="{8FE90303-8108-4A9D-A5FD-A6E2BF374426}" destId="{F5EA2510-59F0-4C0D-B2F3-735EFC30AA23}" srcOrd="0" destOrd="0" presId="urn:microsoft.com/office/officeart/2005/8/layout/hierarchy2"/>
    <dgm:cxn modelId="{8ADAAA35-71B9-4696-BB28-114A7F8F5932}" type="presOf" srcId="{8B1D27EF-BFCF-4933-BE13-0B8952CE9C27}" destId="{7122149E-6A33-48D7-9F2D-48DCD51442BC}" srcOrd="0" destOrd="0" presId="urn:microsoft.com/office/officeart/2005/8/layout/hierarchy2"/>
    <dgm:cxn modelId="{9C177DE4-9B96-4B8D-81CD-E55579B8D462}" type="presOf" srcId="{175AFD35-460F-44A3-823F-4C729FE26351}" destId="{99B860B4-D13F-4794-8BF3-397D29A35512}" srcOrd="1" destOrd="0" presId="urn:microsoft.com/office/officeart/2005/8/layout/hierarchy2"/>
    <dgm:cxn modelId="{BD50AA8B-3972-4C23-B243-B748B09ECF24}" type="presOf" srcId="{76675006-4515-42CF-92C7-D95F8B747868}" destId="{62AAE1D1-9D7C-433E-BEF5-4AE3B5C904C6}" srcOrd="0" destOrd="0" presId="urn:microsoft.com/office/officeart/2005/8/layout/hierarchy2"/>
    <dgm:cxn modelId="{5D84BF8E-42D3-4C94-9224-4C8C3022BD83}" srcId="{6C088F77-5719-42FE-B889-12A879AFA7DE}" destId="{0150FFAB-937A-4D9F-845D-0B8A6646EFFE}" srcOrd="3" destOrd="0" parTransId="{8A856DB5-4149-4418-B66C-DD9A90A103F7}" sibTransId="{D5E86BBF-62A6-4C59-9D2D-D6B3477BFA79}"/>
    <dgm:cxn modelId="{C558C5C4-D34E-408E-94EC-0F5712A74571}" type="presOf" srcId="{458319A6-E0CA-42A9-B2E6-FCFA3C5FA04E}" destId="{B855396C-1015-4B97-B767-683800CC1403}" srcOrd="0" destOrd="0" presId="urn:microsoft.com/office/officeart/2005/8/layout/hierarchy2"/>
    <dgm:cxn modelId="{F32A6D58-9D6D-44D8-A60F-E117AE0DFFD8}" type="presOf" srcId="{E6B60FA2-B3AE-409F-A7B9-6BA6E8569D0A}" destId="{94F6417F-0185-4FA3-9647-3E7981074AC2}" srcOrd="0" destOrd="0" presId="urn:microsoft.com/office/officeart/2005/8/layout/hierarchy2"/>
    <dgm:cxn modelId="{E8B8BA35-AB46-486C-9735-A3682198ED80}" srcId="{D330891E-5F2C-449A-9C00-DE575B97D670}" destId="{DA29F2C8-117E-4F62-952E-69AB61C4ED96}" srcOrd="1" destOrd="0" parTransId="{E6B60FA2-B3AE-409F-A7B9-6BA6E8569D0A}" sibTransId="{789B91AD-94CE-4AB4-BB13-023B2ED19AC8}"/>
    <dgm:cxn modelId="{A8213402-9CAC-4E4B-B37C-7E9669126C8E}" srcId="{42A6A5E9-1EB4-4728-BD71-14B999CDA812}" destId="{80B516AD-23D5-4D5C-A0C4-7E038B8EF042}" srcOrd="1" destOrd="0" parTransId="{D089404A-3882-4C13-B82A-AB1FE7B6794E}" sibTransId="{56A34041-0E18-4579-8CF0-076DA73DC16A}"/>
    <dgm:cxn modelId="{E93CEAC9-7970-4AF1-ADAC-427968A7EB0F}" type="presOf" srcId="{80B516AD-23D5-4D5C-A0C4-7E038B8EF042}" destId="{CBA8B4F5-4A43-4D71-84F0-A22C23B01B27}" srcOrd="0" destOrd="0" presId="urn:microsoft.com/office/officeart/2005/8/layout/hierarchy2"/>
    <dgm:cxn modelId="{EDBF8CBE-3C93-4935-BBC3-6452A8C27823}" type="presOf" srcId="{175AFD35-460F-44A3-823F-4C729FE26351}" destId="{9F041D68-D31A-453D-AD51-BD8DF34D1F90}" srcOrd="0" destOrd="0" presId="urn:microsoft.com/office/officeart/2005/8/layout/hierarchy2"/>
    <dgm:cxn modelId="{F56907BF-058C-418B-AD42-225389B51785}" type="presOf" srcId="{9BF80005-F495-4C38-B8EE-F04AF849290F}" destId="{F35E7131-EC5D-428D-BC93-115FAC96E5D3}" srcOrd="0" destOrd="0" presId="urn:microsoft.com/office/officeart/2005/8/layout/hierarchy2"/>
    <dgm:cxn modelId="{ACF5AC48-5A4F-4A4A-A6A6-0349C0DDBCEA}" type="presOf" srcId="{BFF36ED0-C47E-423C-87BE-434A9BFB1C1A}" destId="{B4557E8F-FF7E-4DB3-BF9B-6361F82FE0E1}" srcOrd="0" destOrd="0" presId="urn:microsoft.com/office/officeart/2005/8/layout/hierarchy2"/>
    <dgm:cxn modelId="{EFA453BE-E574-4B39-8C28-EF2A44FB33AB}" srcId="{7070B9E1-F964-42C5-801B-D773DE06B52D}" destId="{4E1D4B8E-B06A-4CEE-9A35-8B53E68E187A}" srcOrd="2" destOrd="0" parTransId="{5E63702F-FD7D-4FE7-9585-007475C8D915}" sibTransId="{791AA547-BBF9-48D0-A437-05F10AF86D62}"/>
    <dgm:cxn modelId="{C7FCC4C7-1F60-48C3-8D38-F584F2E44384}" type="presOf" srcId="{0D35DBC2-47DD-4318-8D9B-A4FFB09D6E9E}" destId="{3BFB5C6E-389B-43E1-880F-0C1DE68F5808}" srcOrd="0" destOrd="0" presId="urn:microsoft.com/office/officeart/2005/8/layout/hierarchy2"/>
    <dgm:cxn modelId="{50281869-B1EE-4BB2-B9F3-237ED756A06A}" type="presOf" srcId="{5E63702F-FD7D-4FE7-9585-007475C8D915}" destId="{A601A0E2-68AA-41F3-86CE-B8A6F6668E4C}" srcOrd="1" destOrd="0" presId="urn:microsoft.com/office/officeart/2005/8/layout/hierarchy2"/>
    <dgm:cxn modelId="{E8766BE3-1646-4EE8-AD06-0514E17A726D}" srcId="{4E46A55C-E778-4F4F-802E-50D9091999CD}" destId="{BC0755CE-5B65-427B-AA2C-6A331B3757F8}" srcOrd="2" destOrd="0" parTransId="{E3717559-A2DF-45A4-A2FD-984518C0AA97}" sibTransId="{C96455FA-6356-4B3F-A53D-7B2DC5136062}"/>
    <dgm:cxn modelId="{BE4D2883-4833-45CE-9945-E80B1019F998}" type="presOf" srcId="{5E63702F-FD7D-4FE7-9585-007475C8D915}" destId="{74E1FDE3-5C2C-4096-B78C-7D3431EF671C}" srcOrd="0" destOrd="0" presId="urn:microsoft.com/office/officeart/2005/8/layout/hierarchy2"/>
    <dgm:cxn modelId="{A098B261-6BAB-4D0B-A2E1-E1E4879BA0C5}" type="presOf" srcId="{458319A6-E0CA-42A9-B2E6-FCFA3C5FA04E}" destId="{F2115806-C492-4B3E-8361-1F7F8B2D0EC9}" srcOrd="1" destOrd="0" presId="urn:microsoft.com/office/officeart/2005/8/layout/hierarchy2"/>
    <dgm:cxn modelId="{8B031BF0-2E6D-4AD7-88A0-7DF79D32AE4D}" srcId="{D330891E-5F2C-449A-9C00-DE575B97D670}" destId="{7070B9E1-F964-42C5-801B-D773DE06B52D}" srcOrd="0" destOrd="0" parTransId="{E977950F-FCB3-408E-9ABC-CB65789EF4E8}" sibTransId="{8A50EF6A-0015-427E-8810-02EFF8E773C7}"/>
    <dgm:cxn modelId="{C5A83E60-D26E-4D9B-8F63-970214801C2A}" srcId="{DA29F2C8-117E-4F62-952E-69AB61C4ED96}" destId="{B9B772DC-0EB0-4974-AE9B-826C55DF31E0}" srcOrd="0" destOrd="0" parTransId="{7108ABD6-9666-45E4-B15C-AFB3BAAF7BC4}" sibTransId="{34BCCE4C-DA71-4082-A3D0-51CBC6A2BFB2}"/>
    <dgm:cxn modelId="{3395BB08-BDC6-4F3D-BE24-C042228E3DD2}" type="presOf" srcId="{2372E549-B832-4880-815F-CAE88339A4EF}" destId="{B198202C-24A9-4952-A34E-65B2D1F43AC4}" srcOrd="0" destOrd="0" presId="urn:microsoft.com/office/officeart/2005/8/layout/hierarchy2"/>
    <dgm:cxn modelId="{E1F026A3-EC13-46DD-BD81-7F23DBDC9CDA}" srcId="{7070B9E1-F964-42C5-801B-D773DE06B52D}" destId="{FC0B1F77-7C95-48BE-8283-6D381CFA0E58}" srcOrd="0" destOrd="0" parTransId="{458319A6-E0CA-42A9-B2E6-FCFA3C5FA04E}" sibTransId="{217B8E69-349C-47B5-AAC5-E9CA4610E5A7}"/>
    <dgm:cxn modelId="{161D09CB-61C1-495C-80C2-2486DFCB457C}" type="presOf" srcId="{2F721250-D0ED-4C02-BFFE-B50C064D0F86}" destId="{E21307A1-639F-4835-85D8-CE5AE8402BE1}" srcOrd="0" destOrd="0" presId="urn:microsoft.com/office/officeart/2005/8/layout/hierarchy2"/>
    <dgm:cxn modelId="{4D32E165-5D05-489C-963D-4D1ECF92E4C7}" type="presOf" srcId="{D089404A-3882-4C13-B82A-AB1FE7B6794E}" destId="{0F7B50DF-719E-4F3E-81B4-EF337A123FE8}" srcOrd="1" destOrd="0" presId="urn:microsoft.com/office/officeart/2005/8/layout/hierarchy2"/>
    <dgm:cxn modelId="{AA491FA6-3168-4B69-9B32-AE6E76F449B5}" type="presOf" srcId="{6C088F77-5719-42FE-B889-12A879AFA7DE}" destId="{3A0EBA55-6132-489E-B40B-11FEBE90A2A8}" srcOrd="0" destOrd="0" presId="urn:microsoft.com/office/officeart/2005/8/layout/hierarchy2"/>
    <dgm:cxn modelId="{76D7F43D-ED39-4DA7-B6CA-253CABCA4EEF}" type="presOf" srcId="{7070B9E1-F964-42C5-801B-D773DE06B52D}" destId="{98F58805-C87D-4D00-9245-E3689CF269F9}" srcOrd="0" destOrd="0" presId="urn:microsoft.com/office/officeart/2005/8/layout/hierarchy2"/>
    <dgm:cxn modelId="{EE7E5667-62D9-427E-BAC1-B49BC1AB801B}" type="presOf" srcId="{7108ABD6-9666-45E4-B15C-AFB3BAAF7BC4}" destId="{E25F15ED-3CC2-4F11-9CB4-7B4E74933E73}" srcOrd="1" destOrd="0" presId="urn:microsoft.com/office/officeart/2005/8/layout/hierarchy2"/>
    <dgm:cxn modelId="{B28BD909-2753-452E-BF30-46AEA3C88331}" type="presOf" srcId="{E6B60FA2-B3AE-409F-A7B9-6BA6E8569D0A}" destId="{45D4748B-B844-473D-9AC7-8556E99639E2}" srcOrd="1" destOrd="0" presId="urn:microsoft.com/office/officeart/2005/8/layout/hierarchy2"/>
    <dgm:cxn modelId="{82DA9D7E-6EB6-497C-9F94-50BA22ECAC6D}" type="presOf" srcId="{0D35DBC2-47DD-4318-8D9B-A4FFB09D6E9E}" destId="{E59617F4-F495-4EDC-A50E-E908DC142A67}" srcOrd="1" destOrd="0" presId="urn:microsoft.com/office/officeart/2005/8/layout/hierarchy2"/>
    <dgm:cxn modelId="{740BA852-DE9A-4B67-94D3-2EABFDBF5D86}" type="presOf" srcId="{BC0755CE-5B65-427B-AA2C-6A331B3757F8}" destId="{182F0315-9C75-4132-9A3F-0995CFFB760A}" srcOrd="0" destOrd="0" presId="urn:microsoft.com/office/officeart/2005/8/layout/hierarchy2"/>
    <dgm:cxn modelId="{73836B71-7516-4CF8-8140-A3A1A7834C92}" type="presOf" srcId="{8A856DB5-4149-4418-B66C-DD9A90A103F7}" destId="{C7010D80-EC2D-4429-96D6-99217B3D754D}" srcOrd="1" destOrd="0" presId="urn:microsoft.com/office/officeart/2005/8/layout/hierarchy2"/>
    <dgm:cxn modelId="{4836B6AE-928E-4E6C-9349-02AC27A45C93}" srcId="{6C088F77-5719-42FE-B889-12A879AFA7DE}" destId="{42A6A5E9-1EB4-4728-BD71-14B999CDA812}" srcOrd="0" destOrd="0" parTransId="{196BA5FF-BC25-4B3A-AB1A-619C56F69A3B}" sibTransId="{11A01812-A0D9-4C35-99D2-8A5F5DA2C19F}"/>
    <dgm:cxn modelId="{BA10B4AB-D972-4B46-972E-CEEE70709D3D}" type="presOf" srcId="{F0813FB1-B89D-4338-8F82-8877B4B13FE3}" destId="{0C685355-02A1-48DA-9AEA-A1E31C73AA08}" srcOrd="1" destOrd="0" presId="urn:microsoft.com/office/officeart/2005/8/layout/hierarchy2"/>
    <dgm:cxn modelId="{770CADE2-F1F8-471A-8045-B8501FD1A4E3}" type="presOf" srcId="{F0813FB1-B89D-4338-8F82-8877B4B13FE3}" destId="{B94979E4-70D5-44EC-9D9D-715F7C9AE991}" srcOrd="0" destOrd="0" presId="urn:microsoft.com/office/officeart/2005/8/layout/hierarchy2"/>
    <dgm:cxn modelId="{3B910AF5-E0F4-4C60-A19E-EC4746E17BDA}" type="presOf" srcId="{DDD9A58F-0122-48A8-AAFE-06ED96B5A570}" destId="{3256FBB7-2D2D-4FE3-B012-89E2A1716D4F}" srcOrd="0" destOrd="0" presId="urn:microsoft.com/office/officeart/2005/8/layout/hierarchy2"/>
    <dgm:cxn modelId="{247B519C-2E12-4D64-8D05-8CF0EA50F574}" srcId="{BC0755CE-5B65-427B-AA2C-6A331B3757F8}" destId="{6E5D823E-A05B-403C-AE9C-935CBFE465FD}" srcOrd="0" destOrd="0" parTransId="{5BB8784C-0E4E-4B1F-8426-CEDCCDEF1F7E}" sibTransId="{FB35EB99-607A-4CAB-B27F-EC0FDED849BC}"/>
    <dgm:cxn modelId="{E64E5FBE-9A9F-40D1-9BC0-967EDA165557}" type="presOf" srcId="{AC02BCF7-5715-418A-A443-DFD46FB3E6E7}" destId="{0880AF1B-C6A4-402C-8AEF-E4E44BC99862}" srcOrd="1" destOrd="0" presId="urn:microsoft.com/office/officeart/2005/8/layout/hierarchy2"/>
    <dgm:cxn modelId="{A3001D35-A496-4A35-81F3-D5CCFC0DB1D2}" type="presOf" srcId="{8A856DB5-4149-4418-B66C-DD9A90A103F7}" destId="{FA67DE34-12D5-4F41-8052-BE1986912155}" srcOrd="0" destOrd="0" presId="urn:microsoft.com/office/officeart/2005/8/layout/hierarchy2"/>
    <dgm:cxn modelId="{E82FFE2C-A291-4540-9271-A51154AE570D}" type="presParOf" srcId="{62AAE1D1-9D7C-433E-BEF5-4AE3B5C904C6}" destId="{412C69D9-D1DA-4CB7-8DFE-26797ABEE841}" srcOrd="0" destOrd="0" presId="urn:microsoft.com/office/officeart/2005/8/layout/hierarchy2"/>
    <dgm:cxn modelId="{87CA7C3F-6CB0-4778-B08A-D3AE7CD986A0}" type="presParOf" srcId="{412C69D9-D1DA-4CB7-8DFE-26797ABEE841}" destId="{3A0EBA55-6132-489E-B40B-11FEBE90A2A8}" srcOrd="0" destOrd="0" presId="urn:microsoft.com/office/officeart/2005/8/layout/hierarchy2"/>
    <dgm:cxn modelId="{2D20F576-06B9-4650-B6A8-1318B127137B}" type="presParOf" srcId="{412C69D9-D1DA-4CB7-8DFE-26797ABEE841}" destId="{4AD8C1C0-D04D-4238-9FF8-33725DBA4B17}" srcOrd="1" destOrd="0" presId="urn:microsoft.com/office/officeart/2005/8/layout/hierarchy2"/>
    <dgm:cxn modelId="{7423E00B-2999-450C-97C2-7D1449757A2C}" type="presParOf" srcId="{4AD8C1C0-D04D-4238-9FF8-33725DBA4B17}" destId="{0F970630-023F-4104-BC6E-5D3CF0B04D31}" srcOrd="0" destOrd="0" presId="urn:microsoft.com/office/officeart/2005/8/layout/hierarchy2"/>
    <dgm:cxn modelId="{3FB21B6A-1859-4E4A-94D6-1811F6B72839}" type="presParOf" srcId="{0F970630-023F-4104-BC6E-5D3CF0B04D31}" destId="{DE8713E9-AE72-4CB9-889E-3B6D26D3E70F}" srcOrd="0" destOrd="0" presId="urn:microsoft.com/office/officeart/2005/8/layout/hierarchy2"/>
    <dgm:cxn modelId="{085D8BF5-81AE-407A-B6C8-6369F3DBE3A1}" type="presParOf" srcId="{4AD8C1C0-D04D-4238-9FF8-33725DBA4B17}" destId="{ED3041C6-8592-4C68-946D-76EDBB853E19}" srcOrd="1" destOrd="0" presId="urn:microsoft.com/office/officeart/2005/8/layout/hierarchy2"/>
    <dgm:cxn modelId="{EE5702DD-7D67-4765-B6CA-2CA9642CE251}" type="presParOf" srcId="{ED3041C6-8592-4C68-946D-76EDBB853E19}" destId="{A38054AE-BF16-4B7A-B75E-E396856505A1}" srcOrd="0" destOrd="0" presId="urn:microsoft.com/office/officeart/2005/8/layout/hierarchy2"/>
    <dgm:cxn modelId="{B3A03060-FDDC-4F48-905E-F496993E9778}" type="presParOf" srcId="{ED3041C6-8592-4C68-946D-76EDBB853E19}" destId="{D18A08E0-B413-4E58-8531-3394BEF56D00}" srcOrd="1" destOrd="0" presId="urn:microsoft.com/office/officeart/2005/8/layout/hierarchy2"/>
    <dgm:cxn modelId="{DA3B2E0E-4AAE-49BA-A368-904351395F5E}" type="presParOf" srcId="{D18A08E0-B413-4E58-8531-3394BEF56D00}" destId="{3BFB5C6E-389B-43E1-880F-0C1DE68F5808}" srcOrd="0" destOrd="0" presId="urn:microsoft.com/office/officeart/2005/8/layout/hierarchy2"/>
    <dgm:cxn modelId="{91D7F67E-9908-4286-835F-CFD9F64F6823}" type="presParOf" srcId="{3BFB5C6E-389B-43E1-880F-0C1DE68F5808}" destId="{E59617F4-F495-4EDC-A50E-E908DC142A67}" srcOrd="0" destOrd="0" presId="urn:microsoft.com/office/officeart/2005/8/layout/hierarchy2"/>
    <dgm:cxn modelId="{36E65466-7926-4834-AFF6-A065E09C63D8}" type="presParOf" srcId="{D18A08E0-B413-4E58-8531-3394BEF56D00}" destId="{FAA3035C-CF3C-47AE-8D0A-4A425CF2831D}" srcOrd="1" destOrd="0" presId="urn:microsoft.com/office/officeart/2005/8/layout/hierarchy2"/>
    <dgm:cxn modelId="{7B1AA484-4C66-4C2C-81B0-5A29BA7EF910}" type="presParOf" srcId="{FAA3035C-CF3C-47AE-8D0A-4A425CF2831D}" destId="{0F23D2BC-2234-4723-BF6E-683B7264E64C}" srcOrd="0" destOrd="0" presId="urn:microsoft.com/office/officeart/2005/8/layout/hierarchy2"/>
    <dgm:cxn modelId="{7885BF93-315A-43CE-9B1C-D694D96BBC38}" type="presParOf" srcId="{FAA3035C-CF3C-47AE-8D0A-4A425CF2831D}" destId="{BF2DABC1-B8C3-40EC-AA41-B2550F568CC5}" srcOrd="1" destOrd="0" presId="urn:microsoft.com/office/officeart/2005/8/layout/hierarchy2"/>
    <dgm:cxn modelId="{18EB32D9-D3D9-420E-A8A5-A669645C9A03}" type="presParOf" srcId="{BF2DABC1-B8C3-40EC-AA41-B2550F568CC5}" destId="{E7DB141C-932B-4588-971A-87C1FBCE7500}" srcOrd="0" destOrd="0" presId="urn:microsoft.com/office/officeart/2005/8/layout/hierarchy2"/>
    <dgm:cxn modelId="{97646FBA-ECB9-4E6E-9F1E-5DFECEDB2A5C}" type="presParOf" srcId="{E7DB141C-932B-4588-971A-87C1FBCE7500}" destId="{5170DCF7-294D-4E4D-B851-E1BCAE61F2D7}" srcOrd="0" destOrd="0" presId="urn:microsoft.com/office/officeart/2005/8/layout/hierarchy2"/>
    <dgm:cxn modelId="{685FD470-530C-4E41-AAC5-7D220B07ED28}" type="presParOf" srcId="{BF2DABC1-B8C3-40EC-AA41-B2550F568CC5}" destId="{62D792A0-6B33-49EA-918E-69150725CEEB}" srcOrd="1" destOrd="0" presId="urn:microsoft.com/office/officeart/2005/8/layout/hierarchy2"/>
    <dgm:cxn modelId="{410E5AB6-AA42-4858-9C83-4F7907A4E631}" type="presParOf" srcId="{62D792A0-6B33-49EA-918E-69150725CEEB}" destId="{89E2F7E4-594F-48BC-A4A7-2F49129DC4EC}" srcOrd="0" destOrd="0" presId="urn:microsoft.com/office/officeart/2005/8/layout/hierarchy2"/>
    <dgm:cxn modelId="{15BEF1E9-0CAA-4C6F-A3C4-8C5821C3E9F8}" type="presParOf" srcId="{62D792A0-6B33-49EA-918E-69150725CEEB}" destId="{38BADC22-1E20-453F-8878-595B9CD80975}" srcOrd="1" destOrd="0" presId="urn:microsoft.com/office/officeart/2005/8/layout/hierarchy2"/>
    <dgm:cxn modelId="{E72CFA3A-6BF3-486B-BFBE-A624BB0C6BEA}" type="presParOf" srcId="{BF2DABC1-B8C3-40EC-AA41-B2550F568CC5}" destId="{E52D6E16-5C7E-4672-B2CE-C2F2CC31CFCD}" srcOrd="2" destOrd="0" presId="urn:microsoft.com/office/officeart/2005/8/layout/hierarchy2"/>
    <dgm:cxn modelId="{05E9D664-505A-4CBF-A795-F2E7DA7CBCBD}" type="presParOf" srcId="{E52D6E16-5C7E-4672-B2CE-C2F2CC31CFCD}" destId="{AE84261B-EDC9-4CB8-8DA7-0E9F2C3AA90D}" srcOrd="0" destOrd="0" presId="urn:microsoft.com/office/officeart/2005/8/layout/hierarchy2"/>
    <dgm:cxn modelId="{865CAD5B-335E-4DE6-B68E-56BE7FEA1AE7}" type="presParOf" srcId="{BF2DABC1-B8C3-40EC-AA41-B2550F568CC5}" destId="{F6BFDAD7-CFB8-4A7A-B51F-A95E4310FACB}" srcOrd="3" destOrd="0" presId="urn:microsoft.com/office/officeart/2005/8/layout/hierarchy2"/>
    <dgm:cxn modelId="{E8B2A483-00DF-4663-8EC5-FEA44EEA5CEC}" type="presParOf" srcId="{F6BFDAD7-CFB8-4A7A-B51F-A95E4310FACB}" destId="{B4557E8F-FF7E-4DB3-BF9B-6361F82FE0E1}" srcOrd="0" destOrd="0" presId="urn:microsoft.com/office/officeart/2005/8/layout/hierarchy2"/>
    <dgm:cxn modelId="{0C89E639-C4E7-4A8F-BBBB-43156E072D5B}" type="presParOf" srcId="{F6BFDAD7-CFB8-4A7A-B51F-A95E4310FACB}" destId="{7D5F2652-B51A-46BB-B2BD-E2ECF092C6AE}" srcOrd="1" destOrd="0" presId="urn:microsoft.com/office/officeart/2005/8/layout/hierarchy2"/>
    <dgm:cxn modelId="{D6F6A40F-BEB3-4ACB-9070-8318F917BB65}" type="presParOf" srcId="{7D5F2652-B51A-46BB-B2BD-E2ECF092C6AE}" destId="{12577049-6437-4089-B29B-F09E7EBA68EA}" srcOrd="0" destOrd="0" presId="urn:microsoft.com/office/officeart/2005/8/layout/hierarchy2"/>
    <dgm:cxn modelId="{257549A8-B944-4E34-B22B-55119EE42E58}" type="presParOf" srcId="{12577049-6437-4089-B29B-F09E7EBA68EA}" destId="{0880AF1B-C6A4-402C-8AEF-E4E44BC99862}" srcOrd="0" destOrd="0" presId="urn:microsoft.com/office/officeart/2005/8/layout/hierarchy2"/>
    <dgm:cxn modelId="{3CEB8D8A-834E-438C-8C6D-6BEEA340AE5F}" type="presParOf" srcId="{7D5F2652-B51A-46BB-B2BD-E2ECF092C6AE}" destId="{98A747A1-6DCE-4B19-956F-736FC2B6D6C6}" srcOrd="1" destOrd="0" presId="urn:microsoft.com/office/officeart/2005/8/layout/hierarchy2"/>
    <dgm:cxn modelId="{A0D84D20-DB19-472D-8D47-27F78BA1A0D5}" type="presParOf" srcId="{98A747A1-6DCE-4B19-956F-736FC2B6D6C6}" destId="{82356233-0134-4EB3-A41E-950FA6461693}" srcOrd="0" destOrd="0" presId="urn:microsoft.com/office/officeart/2005/8/layout/hierarchy2"/>
    <dgm:cxn modelId="{6562C696-6AE8-483C-8F2E-723AC2702406}" type="presParOf" srcId="{98A747A1-6DCE-4B19-956F-736FC2B6D6C6}" destId="{0A619015-EE71-4586-93AC-48409C98CEA1}" srcOrd="1" destOrd="0" presId="urn:microsoft.com/office/officeart/2005/8/layout/hierarchy2"/>
    <dgm:cxn modelId="{8926FAF9-5100-41CF-8CBE-E841041B7541}" type="presParOf" srcId="{BF2DABC1-B8C3-40EC-AA41-B2550F568CC5}" destId="{79C4B25F-7052-41F7-9D8D-0774E51F1EE7}" srcOrd="4" destOrd="0" presId="urn:microsoft.com/office/officeart/2005/8/layout/hierarchy2"/>
    <dgm:cxn modelId="{9E7EAAA4-6AC2-4881-8588-FAFE3F755426}" type="presParOf" srcId="{79C4B25F-7052-41F7-9D8D-0774E51F1EE7}" destId="{52BF26D3-B18B-49E6-82B7-4AD1833C140A}" srcOrd="0" destOrd="0" presId="urn:microsoft.com/office/officeart/2005/8/layout/hierarchy2"/>
    <dgm:cxn modelId="{66CC7435-6894-4F4E-936A-21A940E7095B}" type="presParOf" srcId="{BF2DABC1-B8C3-40EC-AA41-B2550F568CC5}" destId="{764FFBD0-EBEF-4E20-A498-CDBFE9896690}" srcOrd="5" destOrd="0" presId="urn:microsoft.com/office/officeart/2005/8/layout/hierarchy2"/>
    <dgm:cxn modelId="{3CA4FAE6-DDB4-43BE-B318-059F8A22F6DC}" type="presParOf" srcId="{764FFBD0-EBEF-4E20-A498-CDBFE9896690}" destId="{182F0315-9C75-4132-9A3F-0995CFFB760A}" srcOrd="0" destOrd="0" presId="urn:microsoft.com/office/officeart/2005/8/layout/hierarchy2"/>
    <dgm:cxn modelId="{0A62664E-6B9A-4834-BFBB-2F1845EFC36F}" type="presParOf" srcId="{764FFBD0-EBEF-4E20-A498-CDBFE9896690}" destId="{D8F9319D-F4B1-40F0-BC3B-EE5F96919BCF}" srcOrd="1" destOrd="0" presId="urn:microsoft.com/office/officeart/2005/8/layout/hierarchy2"/>
    <dgm:cxn modelId="{B0EABC07-86B8-41C7-B303-E8CD02E13292}" type="presParOf" srcId="{D8F9319D-F4B1-40F0-BC3B-EE5F96919BCF}" destId="{53BB19A8-84C6-4B8F-9F12-F8526AC545D7}" srcOrd="0" destOrd="0" presId="urn:microsoft.com/office/officeart/2005/8/layout/hierarchy2"/>
    <dgm:cxn modelId="{BAE4964F-7A7F-483D-A295-B1E30455469E}" type="presParOf" srcId="{53BB19A8-84C6-4B8F-9F12-F8526AC545D7}" destId="{7D6B5BC7-4D5B-4E0A-8C61-4D73205EB75B}" srcOrd="0" destOrd="0" presId="urn:microsoft.com/office/officeart/2005/8/layout/hierarchy2"/>
    <dgm:cxn modelId="{425305A0-2AC1-4FF4-B62A-FD074F43A586}" type="presParOf" srcId="{D8F9319D-F4B1-40F0-BC3B-EE5F96919BCF}" destId="{56A4A61A-EE1A-4C42-8CA5-3E280F1E4574}" srcOrd="1" destOrd="0" presId="urn:microsoft.com/office/officeart/2005/8/layout/hierarchy2"/>
    <dgm:cxn modelId="{4FE3413E-4772-41BD-9BE1-BAC9DC206E8E}" type="presParOf" srcId="{56A4A61A-EE1A-4C42-8CA5-3E280F1E4574}" destId="{24F6260E-5907-46A1-9A5D-B0214A049ED0}" srcOrd="0" destOrd="0" presId="urn:microsoft.com/office/officeart/2005/8/layout/hierarchy2"/>
    <dgm:cxn modelId="{36F1F552-286C-443A-809B-9D9293A93A8C}" type="presParOf" srcId="{56A4A61A-EE1A-4C42-8CA5-3E280F1E4574}" destId="{7871271B-086F-472C-81BE-972F3399EBA2}" srcOrd="1" destOrd="0" presId="urn:microsoft.com/office/officeart/2005/8/layout/hierarchy2"/>
    <dgm:cxn modelId="{5C8EB438-6E6B-4231-9A51-DC2D4C642BDD}" type="presParOf" srcId="{D18A08E0-B413-4E58-8531-3394BEF56D00}" destId="{06ACC477-E560-400B-8B58-F4B526BCA877}" srcOrd="2" destOrd="0" presId="urn:microsoft.com/office/officeart/2005/8/layout/hierarchy2"/>
    <dgm:cxn modelId="{1364EB1A-CF06-49D3-9082-2F2B13608EC6}" type="presParOf" srcId="{06ACC477-E560-400B-8B58-F4B526BCA877}" destId="{0F7B50DF-719E-4F3E-81B4-EF337A123FE8}" srcOrd="0" destOrd="0" presId="urn:microsoft.com/office/officeart/2005/8/layout/hierarchy2"/>
    <dgm:cxn modelId="{F452FDC4-AB5D-4D9C-BF6A-AA3D53FC58CB}" type="presParOf" srcId="{D18A08E0-B413-4E58-8531-3394BEF56D00}" destId="{7D8C3E57-8F67-4FCE-ACFF-B5B7B46DF2FB}" srcOrd="3" destOrd="0" presId="urn:microsoft.com/office/officeart/2005/8/layout/hierarchy2"/>
    <dgm:cxn modelId="{B528E44C-7BDB-4F6A-85B9-51971B48A811}" type="presParOf" srcId="{7D8C3E57-8F67-4FCE-ACFF-B5B7B46DF2FB}" destId="{CBA8B4F5-4A43-4D71-84F0-A22C23B01B27}" srcOrd="0" destOrd="0" presId="urn:microsoft.com/office/officeart/2005/8/layout/hierarchy2"/>
    <dgm:cxn modelId="{1E810650-A41A-4BB8-BC36-CA301137D772}" type="presParOf" srcId="{7D8C3E57-8F67-4FCE-ACFF-B5B7B46DF2FB}" destId="{250426DF-D64B-449E-9B62-2DA271CAAA3A}" srcOrd="1" destOrd="0" presId="urn:microsoft.com/office/officeart/2005/8/layout/hierarchy2"/>
    <dgm:cxn modelId="{FD428068-E043-4CD6-9784-A18BAF1D35D7}" type="presParOf" srcId="{250426DF-D64B-449E-9B62-2DA271CAAA3A}" destId="{3E8FBF41-0D32-430D-97D3-F71B3E10FC45}" srcOrd="0" destOrd="0" presId="urn:microsoft.com/office/officeart/2005/8/layout/hierarchy2"/>
    <dgm:cxn modelId="{A486451B-2B62-41F5-931E-ACF7F922D2CC}" type="presParOf" srcId="{3E8FBF41-0D32-430D-97D3-F71B3E10FC45}" destId="{1564CDD4-579D-4463-B1D9-5E401C4D6B3D}" srcOrd="0" destOrd="0" presId="urn:microsoft.com/office/officeart/2005/8/layout/hierarchy2"/>
    <dgm:cxn modelId="{7F1A6CB1-692A-43BC-914F-FEE15472534A}" type="presParOf" srcId="{250426DF-D64B-449E-9B62-2DA271CAAA3A}" destId="{D73FD7CB-B9F6-4737-B60C-A96B47C2C2DF}" srcOrd="1" destOrd="0" presId="urn:microsoft.com/office/officeart/2005/8/layout/hierarchy2"/>
    <dgm:cxn modelId="{E34FD2DE-D87F-42FB-B831-3B576E6F0DC8}" type="presParOf" srcId="{D73FD7CB-B9F6-4737-B60C-A96B47C2C2DF}" destId="{C01CCD04-5867-4879-9828-FF52B3B1454E}" srcOrd="0" destOrd="0" presId="urn:microsoft.com/office/officeart/2005/8/layout/hierarchy2"/>
    <dgm:cxn modelId="{29DE5D2A-85B3-46D5-8673-61FFB1141E02}" type="presParOf" srcId="{D73FD7CB-B9F6-4737-B60C-A96B47C2C2DF}" destId="{FFCF31AE-72FF-4FD6-AD4F-15290BFA99B7}" srcOrd="1" destOrd="0" presId="urn:microsoft.com/office/officeart/2005/8/layout/hierarchy2"/>
    <dgm:cxn modelId="{C5CF91EC-E030-46C6-84AC-1A033DC29695}" type="presParOf" srcId="{250426DF-D64B-449E-9B62-2DA271CAAA3A}" destId="{9F041D68-D31A-453D-AD51-BD8DF34D1F90}" srcOrd="2" destOrd="0" presId="urn:microsoft.com/office/officeart/2005/8/layout/hierarchy2"/>
    <dgm:cxn modelId="{AD94E6A2-807B-46B4-90A7-487FDE60578A}" type="presParOf" srcId="{9F041D68-D31A-453D-AD51-BD8DF34D1F90}" destId="{99B860B4-D13F-4794-8BF3-397D29A35512}" srcOrd="0" destOrd="0" presId="urn:microsoft.com/office/officeart/2005/8/layout/hierarchy2"/>
    <dgm:cxn modelId="{179BDF31-9784-417E-89EB-EF9EB4DC1F54}" type="presParOf" srcId="{250426DF-D64B-449E-9B62-2DA271CAAA3A}" destId="{A893CEC4-5C91-4095-B66B-2189CC5911EA}" srcOrd="3" destOrd="0" presId="urn:microsoft.com/office/officeart/2005/8/layout/hierarchy2"/>
    <dgm:cxn modelId="{7A702361-1F10-4720-BCCF-1AD09C4654E5}" type="presParOf" srcId="{A893CEC4-5C91-4095-B66B-2189CC5911EA}" destId="{B198202C-24A9-4952-A34E-65B2D1F43AC4}" srcOrd="0" destOrd="0" presId="urn:microsoft.com/office/officeart/2005/8/layout/hierarchy2"/>
    <dgm:cxn modelId="{194E5CA3-115B-472E-93C4-A810E695F13F}" type="presParOf" srcId="{A893CEC4-5C91-4095-B66B-2189CC5911EA}" destId="{B2294BB0-260C-4AF4-BCDA-CE8C553530D6}" srcOrd="1" destOrd="0" presId="urn:microsoft.com/office/officeart/2005/8/layout/hierarchy2"/>
    <dgm:cxn modelId="{67E6F044-A95F-4519-9215-1B2ECD8B4617}" type="presParOf" srcId="{4AD8C1C0-D04D-4238-9FF8-33725DBA4B17}" destId="{3256FBB7-2D2D-4FE3-B012-89E2A1716D4F}" srcOrd="2" destOrd="0" presId="urn:microsoft.com/office/officeart/2005/8/layout/hierarchy2"/>
    <dgm:cxn modelId="{7FBF97A9-EBF2-4990-A1BB-9179DF2113E3}" type="presParOf" srcId="{3256FBB7-2D2D-4FE3-B012-89E2A1716D4F}" destId="{BD9FBA9A-3F14-4DC1-85EE-3A078F30ED51}" srcOrd="0" destOrd="0" presId="urn:microsoft.com/office/officeart/2005/8/layout/hierarchy2"/>
    <dgm:cxn modelId="{EFE1D463-6A64-4761-BB07-03B6BBBB608D}" type="presParOf" srcId="{4AD8C1C0-D04D-4238-9FF8-33725DBA4B17}" destId="{63149E69-28C4-4B41-9692-8A0644456D70}" srcOrd="3" destOrd="0" presId="urn:microsoft.com/office/officeart/2005/8/layout/hierarchy2"/>
    <dgm:cxn modelId="{DEE652FC-1DE0-428B-B4D2-B24E09889451}" type="presParOf" srcId="{63149E69-28C4-4B41-9692-8A0644456D70}" destId="{2F25DC11-DC53-4F3A-A635-0EA83B83B4D4}" srcOrd="0" destOrd="0" presId="urn:microsoft.com/office/officeart/2005/8/layout/hierarchy2"/>
    <dgm:cxn modelId="{0F393F3D-2AD2-44C4-9D48-79B622C58FA8}" type="presParOf" srcId="{63149E69-28C4-4B41-9692-8A0644456D70}" destId="{E2BC701E-0A3C-4D72-98E8-27D48AAC8864}" srcOrd="1" destOrd="0" presId="urn:microsoft.com/office/officeart/2005/8/layout/hierarchy2"/>
    <dgm:cxn modelId="{A91E1247-1E9F-4F8A-8E79-F4F67212CD77}" type="presParOf" srcId="{E2BC701E-0A3C-4D72-98E8-27D48AAC8864}" destId="{168650A7-6BB2-47E7-8916-B07B53D6CD36}" srcOrd="0" destOrd="0" presId="urn:microsoft.com/office/officeart/2005/8/layout/hierarchy2"/>
    <dgm:cxn modelId="{49DF12DD-7583-4A0D-BB14-ABC7414D6DCC}" type="presParOf" srcId="{168650A7-6BB2-47E7-8916-B07B53D6CD36}" destId="{32C47F45-8E01-4196-A6D7-0A297064B40D}" srcOrd="0" destOrd="0" presId="urn:microsoft.com/office/officeart/2005/8/layout/hierarchy2"/>
    <dgm:cxn modelId="{47C5B962-346A-487A-AFC7-682C163075AB}" type="presParOf" srcId="{E2BC701E-0A3C-4D72-98E8-27D48AAC8864}" destId="{3A267B4D-1812-47C9-9480-80CFB3676026}" srcOrd="1" destOrd="0" presId="urn:microsoft.com/office/officeart/2005/8/layout/hierarchy2"/>
    <dgm:cxn modelId="{6C368C36-FA70-4E09-9799-832FDA0D3A84}" type="presParOf" srcId="{3A267B4D-1812-47C9-9480-80CFB3676026}" destId="{98F58805-C87D-4D00-9245-E3689CF269F9}" srcOrd="0" destOrd="0" presId="urn:microsoft.com/office/officeart/2005/8/layout/hierarchy2"/>
    <dgm:cxn modelId="{FB9143C4-26A1-439A-BF69-B009682DBEB7}" type="presParOf" srcId="{3A267B4D-1812-47C9-9480-80CFB3676026}" destId="{0874BB0E-7899-4F4F-B6E1-88F26FCB447E}" srcOrd="1" destOrd="0" presId="urn:microsoft.com/office/officeart/2005/8/layout/hierarchy2"/>
    <dgm:cxn modelId="{2E885A6F-9564-4C77-84E4-8878B58DDC61}" type="presParOf" srcId="{0874BB0E-7899-4F4F-B6E1-88F26FCB447E}" destId="{B855396C-1015-4B97-B767-683800CC1403}" srcOrd="0" destOrd="0" presId="urn:microsoft.com/office/officeart/2005/8/layout/hierarchy2"/>
    <dgm:cxn modelId="{5D3B7941-96F5-43A3-9D7E-EDD51CE28BB7}" type="presParOf" srcId="{B855396C-1015-4B97-B767-683800CC1403}" destId="{F2115806-C492-4B3E-8361-1F7F8B2D0EC9}" srcOrd="0" destOrd="0" presId="urn:microsoft.com/office/officeart/2005/8/layout/hierarchy2"/>
    <dgm:cxn modelId="{5B9ADA42-2A19-428F-BBAB-92317A0CC361}" type="presParOf" srcId="{0874BB0E-7899-4F4F-B6E1-88F26FCB447E}" destId="{174EE496-E3F9-4797-A1A3-3FEDED250021}" srcOrd="1" destOrd="0" presId="urn:microsoft.com/office/officeart/2005/8/layout/hierarchy2"/>
    <dgm:cxn modelId="{01C06EC7-F07F-4025-B038-D7D1D733088C}" type="presParOf" srcId="{174EE496-E3F9-4797-A1A3-3FEDED250021}" destId="{97475569-7BB0-4BD0-9A9B-C4E236913E27}" srcOrd="0" destOrd="0" presId="urn:microsoft.com/office/officeart/2005/8/layout/hierarchy2"/>
    <dgm:cxn modelId="{20A42427-B307-45F5-87E5-2BF8AC95A9E6}" type="presParOf" srcId="{174EE496-E3F9-4797-A1A3-3FEDED250021}" destId="{68E0E628-0BF6-4348-8FE4-97418D37B0CC}" srcOrd="1" destOrd="0" presId="urn:microsoft.com/office/officeart/2005/8/layout/hierarchy2"/>
    <dgm:cxn modelId="{8EC18D26-D135-4779-A086-E558387A794C}" type="presParOf" srcId="{0874BB0E-7899-4F4F-B6E1-88F26FCB447E}" destId="{B94979E4-70D5-44EC-9D9D-715F7C9AE991}" srcOrd="2" destOrd="0" presId="urn:microsoft.com/office/officeart/2005/8/layout/hierarchy2"/>
    <dgm:cxn modelId="{97095543-6039-416F-B2BE-AC5B04FB703D}" type="presParOf" srcId="{B94979E4-70D5-44EC-9D9D-715F7C9AE991}" destId="{0C685355-02A1-48DA-9AEA-A1E31C73AA08}" srcOrd="0" destOrd="0" presId="urn:microsoft.com/office/officeart/2005/8/layout/hierarchy2"/>
    <dgm:cxn modelId="{D11082AE-6922-4C2C-872E-ABB99A034D17}" type="presParOf" srcId="{0874BB0E-7899-4F4F-B6E1-88F26FCB447E}" destId="{8049CD2A-103F-488C-B97B-077FC6220DF5}" srcOrd="3" destOrd="0" presId="urn:microsoft.com/office/officeart/2005/8/layout/hierarchy2"/>
    <dgm:cxn modelId="{2D626074-B4CF-4F02-82A0-2FBD6E5FDF47}" type="presParOf" srcId="{8049CD2A-103F-488C-B97B-077FC6220DF5}" destId="{F5EA2510-59F0-4C0D-B2F3-735EFC30AA23}" srcOrd="0" destOrd="0" presId="urn:microsoft.com/office/officeart/2005/8/layout/hierarchy2"/>
    <dgm:cxn modelId="{DF50E5E2-9301-4F42-878E-1706964AE958}" type="presParOf" srcId="{8049CD2A-103F-488C-B97B-077FC6220DF5}" destId="{9226B026-BA25-4681-8B2C-5A55B96313A9}" srcOrd="1" destOrd="0" presId="urn:microsoft.com/office/officeart/2005/8/layout/hierarchy2"/>
    <dgm:cxn modelId="{5374A08A-3EC2-41FF-A94B-1B87755BD5F7}" type="presParOf" srcId="{0874BB0E-7899-4F4F-B6E1-88F26FCB447E}" destId="{74E1FDE3-5C2C-4096-B78C-7D3431EF671C}" srcOrd="4" destOrd="0" presId="urn:microsoft.com/office/officeart/2005/8/layout/hierarchy2"/>
    <dgm:cxn modelId="{6DED991E-7901-4DF9-9A4F-2E3194F7001C}" type="presParOf" srcId="{74E1FDE3-5C2C-4096-B78C-7D3431EF671C}" destId="{A601A0E2-68AA-41F3-86CE-B8A6F6668E4C}" srcOrd="0" destOrd="0" presId="urn:microsoft.com/office/officeart/2005/8/layout/hierarchy2"/>
    <dgm:cxn modelId="{D2CAE98F-2803-4EA8-B4F9-1DDE900F8F53}" type="presParOf" srcId="{0874BB0E-7899-4F4F-B6E1-88F26FCB447E}" destId="{4C34798F-D0E1-421C-B059-D0A2604BD7F9}" srcOrd="5" destOrd="0" presId="urn:microsoft.com/office/officeart/2005/8/layout/hierarchy2"/>
    <dgm:cxn modelId="{DB403458-75CB-4304-931A-90363C553432}" type="presParOf" srcId="{4C34798F-D0E1-421C-B059-D0A2604BD7F9}" destId="{E738465F-2FDD-41D0-8FC6-CD3925AD908F}" srcOrd="0" destOrd="0" presId="urn:microsoft.com/office/officeart/2005/8/layout/hierarchy2"/>
    <dgm:cxn modelId="{A5DD814A-6BA3-446D-9952-6E0628A71B9B}" type="presParOf" srcId="{4C34798F-D0E1-421C-B059-D0A2604BD7F9}" destId="{C990ADD9-58F8-4285-A8E5-EC84BE0F10AA}" srcOrd="1" destOrd="0" presId="urn:microsoft.com/office/officeart/2005/8/layout/hierarchy2"/>
    <dgm:cxn modelId="{A1D92DD1-D8D8-4963-B99D-0C208C68E9CA}" type="presParOf" srcId="{E2BC701E-0A3C-4D72-98E8-27D48AAC8864}" destId="{94F6417F-0185-4FA3-9647-3E7981074AC2}" srcOrd="2" destOrd="0" presId="urn:microsoft.com/office/officeart/2005/8/layout/hierarchy2"/>
    <dgm:cxn modelId="{117B68DF-BF8B-4332-95C9-50CD4B7BB706}" type="presParOf" srcId="{94F6417F-0185-4FA3-9647-3E7981074AC2}" destId="{45D4748B-B844-473D-9AC7-8556E99639E2}" srcOrd="0" destOrd="0" presId="urn:microsoft.com/office/officeart/2005/8/layout/hierarchy2"/>
    <dgm:cxn modelId="{464751DA-FDAD-4960-8FCE-B0888FBF6361}" type="presParOf" srcId="{E2BC701E-0A3C-4D72-98E8-27D48AAC8864}" destId="{8CBAF1B5-E9B7-45A5-A6A3-0624FDEDAE2D}" srcOrd="3" destOrd="0" presId="urn:microsoft.com/office/officeart/2005/8/layout/hierarchy2"/>
    <dgm:cxn modelId="{44FFA478-96DD-4B33-BAF0-F91C3DAA9A98}" type="presParOf" srcId="{8CBAF1B5-E9B7-45A5-A6A3-0624FDEDAE2D}" destId="{53DAC453-2815-4CBB-8D92-4D2CF632922B}" srcOrd="0" destOrd="0" presId="urn:microsoft.com/office/officeart/2005/8/layout/hierarchy2"/>
    <dgm:cxn modelId="{612C17F8-0C7B-49E1-8746-E8A1EC816746}" type="presParOf" srcId="{8CBAF1B5-E9B7-45A5-A6A3-0624FDEDAE2D}" destId="{EA1D9843-E959-4896-BDB5-14094DB71F38}" srcOrd="1" destOrd="0" presId="urn:microsoft.com/office/officeart/2005/8/layout/hierarchy2"/>
    <dgm:cxn modelId="{80CC3319-1625-4DB0-8EAB-886F4A30BD63}" type="presParOf" srcId="{EA1D9843-E959-4896-BDB5-14094DB71F38}" destId="{69E649A0-A56E-4F05-882D-0484B3059FD3}" srcOrd="0" destOrd="0" presId="urn:microsoft.com/office/officeart/2005/8/layout/hierarchy2"/>
    <dgm:cxn modelId="{D6C6EBCD-AD75-48DC-880A-980F093CDAAC}" type="presParOf" srcId="{69E649A0-A56E-4F05-882D-0484B3059FD3}" destId="{E25F15ED-3CC2-4F11-9CB4-7B4E74933E73}" srcOrd="0" destOrd="0" presId="urn:microsoft.com/office/officeart/2005/8/layout/hierarchy2"/>
    <dgm:cxn modelId="{4EA9061C-8BA2-4560-9D8A-25C06C41B6A1}" type="presParOf" srcId="{EA1D9843-E959-4896-BDB5-14094DB71F38}" destId="{651449ED-39E3-4B8D-A865-D38462F7A656}" srcOrd="1" destOrd="0" presId="urn:microsoft.com/office/officeart/2005/8/layout/hierarchy2"/>
    <dgm:cxn modelId="{7B8E4018-5DC3-464F-B4A4-91D6747DABD4}" type="presParOf" srcId="{651449ED-39E3-4B8D-A865-D38462F7A656}" destId="{A51069DF-F685-4730-8B5B-3946633290CD}" srcOrd="0" destOrd="0" presId="urn:microsoft.com/office/officeart/2005/8/layout/hierarchy2"/>
    <dgm:cxn modelId="{41629E06-8CE1-4044-9B71-631F946C0E3A}" type="presParOf" srcId="{651449ED-39E3-4B8D-A865-D38462F7A656}" destId="{87ADF059-4368-4F89-8C61-253750C2BFB4}" srcOrd="1" destOrd="0" presId="urn:microsoft.com/office/officeart/2005/8/layout/hierarchy2"/>
    <dgm:cxn modelId="{F6BF329B-0CEE-40CA-8FFD-0E99693F3C8D}" type="presParOf" srcId="{4AD8C1C0-D04D-4238-9FF8-33725DBA4B17}" destId="{F35E7131-EC5D-428D-BC93-115FAC96E5D3}" srcOrd="4" destOrd="0" presId="urn:microsoft.com/office/officeart/2005/8/layout/hierarchy2"/>
    <dgm:cxn modelId="{01B25DDF-0577-4817-9FB1-4BE8EB9D6920}" type="presParOf" srcId="{F35E7131-EC5D-428D-BC93-115FAC96E5D3}" destId="{B48A56E8-B083-46A9-A558-503F74AE7C0A}" srcOrd="0" destOrd="0" presId="urn:microsoft.com/office/officeart/2005/8/layout/hierarchy2"/>
    <dgm:cxn modelId="{D7B9F03F-C078-4410-B7CF-E04BB79436CF}" type="presParOf" srcId="{4AD8C1C0-D04D-4238-9FF8-33725DBA4B17}" destId="{2D51B974-0656-4B6F-8CBD-373AC14F5A0F}" srcOrd="5" destOrd="0" presId="urn:microsoft.com/office/officeart/2005/8/layout/hierarchy2"/>
    <dgm:cxn modelId="{DABAAE72-0526-4A03-91B1-F3C36D0FA9FC}" type="presParOf" srcId="{2D51B974-0656-4B6F-8CBD-373AC14F5A0F}" destId="{03D54E4A-FA58-4B15-B780-621C9E271EBD}" srcOrd="0" destOrd="0" presId="urn:microsoft.com/office/officeart/2005/8/layout/hierarchy2"/>
    <dgm:cxn modelId="{D0664E1C-8779-476F-B79F-F54AEA746EA4}" type="presParOf" srcId="{2D51B974-0656-4B6F-8CBD-373AC14F5A0F}" destId="{D78037C7-6627-426F-A0E9-AA713C356CDA}" srcOrd="1" destOrd="0" presId="urn:microsoft.com/office/officeart/2005/8/layout/hierarchy2"/>
    <dgm:cxn modelId="{C8DFD0A1-0EFD-4F92-A0CA-7CC276A5985B}" type="presParOf" srcId="{4AD8C1C0-D04D-4238-9FF8-33725DBA4B17}" destId="{FA67DE34-12D5-4F41-8052-BE1986912155}" srcOrd="6" destOrd="0" presId="urn:microsoft.com/office/officeart/2005/8/layout/hierarchy2"/>
    <dgm:cxn modelId="{028E5666-EC15-48E5-B854-D8D193FAFC3D}" type="presParOf" srcId="{FA67DE34-12D5-4F41-8052-BE1986912155}" destId="{C7010D80-EC2D-4429-96D6-99217B3D754D}" srcOrd="0" destOrd="0" presId="urn:microsoft.com/office/officeart/2005/8/layout/hierarchy2"/>
    <dgm:cxn modelId="{9278428F-BD14-463D-A780-81983B596F0E}" type="presParOf" srcId="{4AD8C1C0-D04D-4238-9FF8-33725DBA4B17}" destId="{525305F6-02E1-458A-8198-417C5053EAE9}" srcOrd="7" destOrd="0" presId="urn:microsoft.com/office/officeart/2005/8/layout/hierarchy2"/>
    <dgm:cxn modelId="{5B0C1A14-D920-4A61-9E00-E073BD72DC8B}" type="presParOf" srcId="{525305F6-02E1-458A-8198-417C5053EAE9}" destId="{C8322F09-85E9-47F6-B509-FAF974B07B58}" srcOrd="0" destOrd="0" presId="urn:microsoft.com/office/officeart/2005/8/layout/hierarchy2"/>
    <dgm:cxn modelId="{8423DB6F-97B9-4830-B491-750F293A0E03}" type="presParOf" srcId="{525305F6-02E1-458A-8198-417C5053EAE9}" destId="{C8AF9FD6-EA86-4F55-842D-A2DA58F0DF96}" srcOrd="1" destOrd="0" presId="urn:microsoft.com/office/officeart/2005/8/layout/hierarchy2"/>
    <dgm:cxn modelId="{EEC407F8-0D03-419A-9633-92CAB0237828}" type="presParOf" srcId="{4AD8C1C0-D04D-4238-9FF8-33725DBA4B17}" destId="{7122149E-6A33-48D7-9F2D-48DCD51442BC}" srcOrd="8" destOrd="0" presId="urn:microsoft.com/office/officeart/2005/8/layout/hierarchy2"/>
    <dgm:cxn modelId="{393A1577-C881-4654-BF22-0271FC59FC39}" type="presParOf" srcId="{7122149E-6A33-48D7-9F2D-48DCD51442BC}" destId="{304F3B13-FFED-4B32-A682-F24054C5073B}" srcOrd="0" destOrd="0" presId="urn:microsoft.com/office/officeart/2005/8/layout/hierarchy2"/>
    <dgm:cxn modelId="{CA8D1ED1-9FED-4BF6-B115-F398D9A39C04}" type="presParOf" srcId="{4AD8C1C0-D04D-4238-9FF8-33725DBA4B17}" destId="{E8FFC4CF-8912-4E86-8B7F-34EA5B951762}" srcOrd="9" destOrd="0" presId="urn:microsoft.com/office/officeart/2005/8/layout/hierarchy2"/>
    <dgm:cxn modelId="{77118726-32E6-4A68-9348-9506AC2F135A}" type="presParOf" srcId="{E8FFC4CF-8912-4E86-8B7F-34EA5B951762}" destId="{E21307A1-639F-4835-85D8-CE5AE8402BE1}" srcOrd="0" destOrd="0" presId="urn:microsoft.com/office/officeart/2005/8/layout/hierarchy2"/>
    <dgm:cxn modelId="{01520AAC-653B-425C-8036-92AD4D778FDB}" type="presParOf" srcId="{E8FFC4CF-8912-4E86-8B7F-34EA5B951762}" destId="{C6836067-10FD-43A0-A2C2-4B7A53D77A82}" srcOrd="1" destOrd="0" presId="urn:microsoft.com/office/officeart/2005/8/layout/hierarchy2"/>
  </dgm:cxnLst>
  <dgm:bg>
    <a:noFill/>
    <a:effectLst>
      <a:outerShdw blurRad="50800" dist="50800" dir="5400000" algn="ctr" rotWithShape="0">
        <a:schemeClr val="accent2">
          <a:lumMod val="40000"/>
          <a:lumOff val="60000"/>
          <a:alpha val="50000"/>
        </a:schemeClr>
      </a:outerShdw>
    </a:effectLst>
  </dgm:bg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F71F377D-D42B-4E04-B8F9-533F3973D288}" type="datetimeFigureOut">
              <a:rPr lang="en-US" smtClean="0"/>
              <a:pPr/>
              <a:t>3/7/2014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3CB57E-0359-4F98-A362-9EE5C4C7B3B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938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040" y="4415790"/>
            <a:ext cx="560832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967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fld id="{D44C3876-D0C8-4B9A-90C8-6912D511CDF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AAC045-FB29-4D89-A16A-98145853B60F}" type="slidenum">
              <a:rPr lang="en-US"/>
              <a:pPr/>
              <a:t>1</a:t>
            </a:fld>
            <a:endParaRPr lang="en-US"/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7D9528-CE15-4B25-BECB-57AC3E395071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BA0785-580E-4875-BD6E-65F14E095869}" type="slidenum">
              <a:rPr lang="en-IN" smtClean="0"/>
              <a:pPr>
                <a:defRPr/>
              </a:pPr>
              <a:t>16</a:t>
            </a:fld>
            <a:endParaRPr lang="en-IN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BA0785-580E-4875-BD6E-65F14E095869}" type="slidenum">
              <a:rPr lang="en-IN" smtClean="0"/>
              <a:pPr>
                <a:defRPr/>
              </a:pPr>
              <a:t>17</a:t>
            </a:fld>
            <a:endParaRPr lang="en-IN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FE52DDC-EFEE-4D20-8DB8-D977915EE459}" type="slidenum">
              <a:rPr lang="en-IN" smtClean="0"/>
              <a:pPr>
                <a:defRPr/>
              </a:pPr>
              <a:t>18</a:t>
            </a:fld>
            <a:endParaRPr lang="en-I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1ACF3AB-54D4-44E3-AA16-87582E3EE69D}" type="slidenum">
              <a:rPr lang="en-IN" smtClean="0"/>
              <a:pPr/>
              <a:t>19</a:t>
            </a:fld>
            <a:endParaRPr lang="en-IN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F836E1-D296-4ED2-AC2B-AD8083C3A064}" type="slidenum">
              <a:rPr lang="en-IN" smtClean="0"/>
              <a:pPr/>
              <a:t>20</a:t>
            </a:fld>
            <a:endParaRPr lang="en-IN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C8A4B1-3B7F-4306-B82C-25BDC413A690}" type="slidenum">
              <a:rPr lang="en-IN" smtClean="0"/>
              <a:pPr/>
              <a:t>21</a:t>
            </a:fld>
            <a:endParaRPr lang="en-IN" smtClean="0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0A3115D-F629-47ED-8270-1F4C7BA329EF}" type="slidenum">
              <a:rPr lang="en-IN" smtClean="0"/>
              <a:pPr/>
              <a:t>22</a:t>
            </a:fld>
            <a:endParaRPr lang="en-IN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DA9BDF-CE4F-4510-8F8F-0F4BD73337A2}" type="slidenum">
              <a:rPr lang="en-IN" smtClean="0"/>
              <a:pPr/>
              <a:t>24</a:t>
            </a:fld>
            <a:endParaRPr lang="en-IN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FE52DDC-EFEE-4D20-8DB8-D977915EE459}" type="slidenum">
              <a:rPr lang="en-IN" smtClean="0"/>
              <a:pPr>
                <a:defRPr/>
              </a:pPr>
              <a:t>25</a:t>
            </a:fld>
            <a:endParaRPr lang="en-I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1B25618-F4FB-4512-81B8-800B79BF6FA3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8538"/>
            <a:fld id="{4A288E8B-2A59-446A-B3DA-E9F66157818A}" type="slidenum">
              <a:rPr lang="en-US" smtClean="0"/>
              <a:pPr defTabSz="928538"/>
              <a:t>27</a:t>
            </a:fld>
            <a:endParaRPr lang="en-US" dirty="0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95325"/>
            <a:ext cx="4652962" cy="3489325"/>
          </a:xfrm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138" y="4420354"/>
            <a:ext cx="5138127" cy="4179892"/>
          </a:xfrm>
          <a:noFill/>
          <a:ln/>
        </p:spPr>
        <p:txBody>
          <a:bodyPr/>
          <a:lstStyle/>
          <a:p>
            <a:r>
              <a:rPr lang="sv-SE" smtClean="0"/>
              <a:t>Det är fragment, it is local business. Regional business. NP är unikt med 4 länders som jobbar på fysiska sidan med kraft. CO2 varje land med lite ”stolthet ” har byggt egna handelsplatser för detta. Det är små och fragmenterat samt små volymer.</a:t>
            </a:r>
          </a:p>
          <a:p>
            <a:endParaRPr lang="sv-SE" smtClean="0"/>
          </a:p>
          <a:p>
            <a:r>
              <a:rPr lang="sv-SE" smtClean="0"/>
              <a:t>När det gäller CO2 så är det ECX/ICE som är den ledande börsen fäör denna handel. NP är en No2. Vi jobbar med att komma upp i volym och vi ser att C ER drar till sig mer kunder och drar volymer. </a:t>
            </a:r>
          </a:p>
          <a:p>
            <a:r>
              <a:rPr lang="sv-SE" smtClean="0"/>
              <a:t>Våra kunder kommer från 22 länder.</a:t>
            </a:r>
          </a:p>
          <a:p>
            <a:r>
              <a:rPr lang="sv-SE" smtClean="0"/>
              <a:t>Den som saknas på denna karta är Tjeckiens börs och Opcom som är den Rumänska börsen som använder NP system och har fått hjälpa av NP consulting! </a:t>
            </a:r>
            <a:endParaRPr lang="nb-NO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C3876-D0C8-4B9A-90C8-6912D511CDF5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C3876-D0C8-4B9A-90C8-6912D511CDF5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C3876-D0C8-4B9A-90C8-6912D511CDF5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C3876-D0C8-4B9A-90C8-6912D511CDF5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C3876-D0C8-4B9A-90C8-6912D511CDF5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F5AD2D-4CA4-4656-B19A-43F54DCD2AAF}" type="slidenum">
              <a:rPr lang="en-US"/>
              <a:pPr/>
              <a:t>33</a:t>
            </a:fld>
            <a:endParaRPr lang="en-US"/>
          </a:p>
        </p:txBody>
      </p:sp>
      <p:sp>
        <p:nvSpPr>
          <p:cNvPr id="798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C3876-D0C8-4B9A-90C8-6912D511CDF5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C3876-D0C8-4B9A-90C8-6912D511CDF5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C3876-D0C8-4B9A-90C8-6912D511CDF5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9ACB1B-0C03-423C-B277-C80EDFD73A0F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C3876-D0C8-4B9A-90C8-6912D511CDF5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FE52DDC-EFEE-4D20-8DB8-D977915EE459}" type="slidenum">
              <a:rPr lang="en-IN" smtClean="0"/>
              <a:pPr>
                <a:defRPr/>
              </a:pPr>
              <a:t>38</a:t>
            </a:fld>
            <a:endParaRPr lang="en-IN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C3876-D0C8-4B9A-90C8-6912D511CDF5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C3876-D0C8-4B9A-90C8-6912D511CDF5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C3876-D0C8-4B9A-90C8-6912D511CDF5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C3876-D0C8-4B9A-90C8-6912D511CDF5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C3876-D0C8-4B9A-90C8-6912D511CDF5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C3876-D0C8-4B9A-90C8-6912D511CDF5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C3876-D0C8-4B9A-90C8-6912D511CDF5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FE4B292-61EE-48D3-8818-D16F392CE61D}" type="slidenum">
              <a:rPr lang="en-US"/>
              <a:pPr/>
              <a:t>46</a:t>
            </a:fld>
            <a:endParaRPr lang="en-US"/>
          </a:p>
        </p:txBody>
      </p:sp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30626"/>
            <a:fld id="{6881ACE6-5B59-4D64-B6C4-EFD4E4C6DF7A}" type="slidenum">
              <a:rPr lang="en-US" smtClean="0"/>
              <a:pPr defTabSz="930626"/>
              <a:t>7</a:t>
            </a:fld>
            <a:endParaRPr lang="en-US" dirty="0" smtClean="0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4185" y="4414616"/>
            <a:ext cx="5142032" cy="4185437"/>
          </a:xfrm>
          <a:noFill/>
          <a:ln/>
        </p:spPr>
        <p:txBody>
          <a:bodyPr lIns="95231" tIns="47615" rIns="95231" bIns="47615"/>
          <a:lstStyle/>
          <a:p>
            <a:pPr eaLnBrk="1" hangingPunct="1"/>
            <a:endParaRPr lang="en-IN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0A6AC7-FC38-46F1-AFBE-DBA74AD16A16}" type="slidenum">
              <a:rPr lang="en-US"/>
              <a:pPr/>
              <a:t>47</a:t>
            </a:fld>
            <a:endParaRPr lang="en-US"/>
          </a:p>
        </p:txBody>
      </p:sp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95F3AB-A089-49E2-BBD3-4859C4258026}" type="slidenum">
              <a:rPr lang="en-IN" smtClean="0"/>
              <a:pPr/>
              <a:t>10</a:t>
            </a:fld>
            <a:endParaRPr lang="en-IN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50E3CE-BD2E-4931-AEE2-1BF1E4263C9E}" type="slidenum">
              <a:rPr lang="en-IN" smtClean="0"/>
              <a:pPr/>
              <a:t>11</a:t>
            </a:fld>
            <a:endParaRPr lang="en-IN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7D9528-CE15-4B25-BECB-57AC3E395071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BA0785-580E-4875-BD6E-65F14E095869}" type="slidenum">
              <a:rPr lang="en-IN" smtClean="0"/>
              <a:pPr>
                <a:defRPr/>
              </a:pPr>
              <a:t>13</a:t>
            </a:fld>
            <a:endParaRPr lang="en-IN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54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64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BD2F785-9691-423B-8D6F-938E0F7F4397}" type="slidenum">
              <a:rPr lang="en-US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smtClean="0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49BC-FF63-4746-8CE8-01036F51A8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7E09D-0A8E-4542-B00E-FE1EA58E60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EE029-A0E2-4D63-BA67-2AB3ED4473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7A160-717D-44C5-9BA3-9868B85F6C34}" type="datetime1">
              <a:rPr lang="en-US" smtClean="0"/>
              <a:pPr/>
              <a:t>3/7/2014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Pramod Deo, Chairperson CERC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6AE55-3AB5-4DFA-BE4D-1E5FC13E81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3559A-7CA9-4737-877B-3C6606344C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A1280-55DD-43DE-80B8-B568259F0F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0A6E2-51FA-4CC2-8FDB-BCADEA65B2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51B43-19B5-4D02-B9B5-F6DCFB7A58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CC808-D2BE-49A0-A3EF-02E1558CE2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19C29-94D2-482F-81CC-613BC3E008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9B6F3-1A8B-421F-A2DB-CE98E041C0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70E5EC4-40FD-4CC0-A214-0D5B1B5C259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42ACACA-9D38-4C67-AB0D-B64A13D10E8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hyperlink" Target="http://www.cammesa.com.ar/" TargetMode="External"/><Relationship Id="rId18" Type="http://schemas.openxmlformats.org/officeDocument/2006/relationships/image" Target="../media/image19.png"/><Relationship Id="rId3" Type="http://schemas.openxmlformats.org/officeDocument/2006/relationships/image" Target="../media/image5.png"/><Relationship Id="rId21" Type="http://schemas.openxmlformats.org/officeDocument/2006/relationships/image" Target="../media/image22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8.png"/><Relationship Id="rId2" Type="http://schemas.openxmlformats.org/officeDocument/2006/relationships/image" Target="../media/image4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24" Type="http://schemas.openxmlformats.org/officeDocument/2006/relationships/image" Target="../media/image25.jpeg"/><Relationship Id="rId5" Type="http://schemas.openxmlformats.org/officeDocument/2006/relationships/image" Target="../media/image7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10" Type="http://schemas.openxmlformats.org/officeDocument/2006/relationships/image" Target="../media/image12.png"/><Relationship Id="rId19" Type="http://schemas.openxmlformats.org/officeDocument/2006/relationships/image" Target="../media/image20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914400"/>
            <a:ext cx="8839200" cy="4572000"/>
          </a:xfrm>
        </p:spPr>
        <p:txBody>
          <a:bodyPr>
            <a:noAutofit/>
          </a:bodyPr>
          <a:lstStyle/>
          <a:p>
            <a:r>
              <a:rPr lang="en-IN" sz="3200" dirty="0" smtClean="0"/>
              <a:t>I</a:t>
            </a:r>
            <a:r>
              <a:rPr lang="en-IN" sz="3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ndian Power markets  </a:t>
            </a:r>
          </a:p>
          <a:p>
            <a:r>
              <a:rPr lang="en-IN" sz="3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r>
              <a:rPr lang="en-IN" sz="3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  A perspective</a:t>
            </a:r>
          </a:p>
          <a:p>
            <a:endParaRPr lang="en-IN" sz="1050" dirty="0" smtClean="0"/>
          </a:p>
          <a:p>
            <a:endParaRPr lang="en-IN" sz="105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IN" sz="1050" dirty="0" smtClean="0"/>
          </a:p>
          <a:p>
            <a:endParaRPr lang="en-IN" sz="2400" dirty="0" smtClean="0"/>
          </a:p>
          <a:p>
            <a:r>
              <a:rPr lang="en-IN" sz="2400" dirty="0" smtClean="0"/>
              <a:t>Rajesh K </a:t>
            </a:r>
            <a:r>
              <a:rPr lang="en-IN" sz="2400" dirty="0" err="1" smtClean="0"/>
              <a:t>Mediratta</a:t>
            </a:r>
            <a:r>
              <a:rPr lang="en-IN" sz="2400" dirty="0" smtClean="0"/>
              <a:t> </a:t>
            </a:r>
          </a:p>
          <a:p>
            <a:r>
              <a:rPr lang="en-IN" sz="2400" dirty="0" smtClean="0"/>
              <a:t>IEX </a:t>
            </a:r>
          </a:p>
          <a:p>
            <a:endParaRPr lang="en-IN" sz="2400" dirty="0" smtClean="0"/>
          </a:p>
          <a:p>
            <a:r>
              <a:rPr lang="en-IN" sz="2400" dirty="0" err="1" smtClean="0"/>
              <a:t>Rahul</a:t>
            </a:r>
            <a:r>
              <a:rPr lang="en-IN" sz="2400" dirty="0" smtClean="0"/>
              <a:t> Banerjee </a:t>
            </a:r>
          </a:p>
          <a:p>
            <a:r>
              <a:rPr lang="en-IN" sz="1800" dirty="0" smtClean="0"/>
              <a:t>Senior Advisor – Power Markets</a:t>
            </a:r>
          </a:p>
          <a:p>
            <a:r>
              <a:rPr lang="en-IN" sz="2000" dirty="0" smtClean="0"/>
              <a:t>CERC </a:t>
            </a:r>
          </a:p>
          <a:p>
            <a:pPr algn="l"/>
            <a:endParaRPr lang="en-IN" sz="1050" dirty="0" smtClean="0"/>
          </a:p>
          <a:p>
            <a:pPr algn="l"/>
            <a:endParaRPr lang="en-IN" sz="1050" dirty="0" smtClean="0"/>
          </a:p>
          <a:p>
            <a:pPr algn="l"/>
            <a:r>
              <a:rPr lang="en-IN" sz="105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pPr algn="l"/>
            <a:endParaRPr lang="en-IN" sz="1050" dirty="0" smtClean="0"/>
          </a:p>
          <a:p>
            <a:endParaRPr lang="en-IN" sz="1050" dirty="0" smtClean="0"/>
          </a:p>
          <a:p>
            <a:endParaRPr lang="en-IN" sz="105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IN" sz="105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en-US" sz="10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84163"/>
            <a:ext cx="8991600" cy="1011237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900" dirty="0" smtClean="0"/>
              <a:t>Some Features of Short Term Power Markets</a:t>
            </a:r>
            <a:endParaRPr lang="en-IN" sz="3900" dirty="0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357313"/>
            <a:ext cx="8553480" cy="4967287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 Trading licensees (44) – Top 5 control 80 % of market </a:t>
            </a:r>
          </a:p>
          <a:p>
            <a:pPr marL="611187" lvl="2" indent="-282575" eaLnBrk="1" hangingPunct="1">
              <a:spcBef>
                <a:spcPts val="600"/>
              </a:spcBef>
              <a:buSzPct val="80000"/>
              <a:buFont typeface="Wingdings 2" pitchFamily="18" charset="2"/>
              <a:buChar char=""/>
            </a:pPr>
            <a:r>
              <a:rPr lang="en-US" dirty="0" smtClean="0"/>
              <a:t>HHI Index to monitor market power </a:t>
            </a:r>
          </a:p>
          <a:p>
            <a:pPr marL="611187" lvl="2" indent="-282575" eaLnBrk="1" hangingPunct="1">
              <a:spcBef>
                <a:spcPts val="600"/>
              </a:spcBef>
              <a:buSzPct val="80000"/>
              <a:buFont typeface="Wingdings 2" pitchFamily="18" charset="2"/>
              <a:buChar char=""/>
            </a:pPr>
            <a:r>
              <a:rPr lang="en-US" dirty="0" smtClean="0"/>
              <a:t>Traders also facilitating investments in new capacities</a:t>
            </a:r>
          </a:p>
          <a:p>
            <a:pPr marL="611187" lvl="2" indent="-282575" eaLnBrk="1" hangingPunct="1">
              <a:spcBef>
                <a:spcPts val="600"/>
              </a:spcBef>
              <a:buSzPct val="80000"/>
              <a:buFont typeface="Wingdings 2" pitchFamily="18" charset="2"/>
              <a:buChar char=""/>
            </a:pPr>
            <a:r>
              <a:rPr lang="en-US" dirty="0" smtClean="0"/>
              <a:t>New smaller category created to penetrate market </a:t>
            </a:r>
          </a:p>
          <a:p>
            <a:pPr eaLnBrk="1" hangingPunct="1"/>
            <a:r>
              <a:rPr lang="en-US" sz="2400" dirty="0" smtClean="0"/>
              <a:t>Two Power exchanges - electronic platform for day ahead markets , week ahead markets ,intra day (Similar to </a:t>
            </a:r>
            <a:r>
              <a:rPr lang="en-US" sz="2400" dirty="0" err="1" smtClean="0"/>
              <a:t>Nordpool</a:t>
            </a:r>
            <a:r>
              <a:rPr lang="en-US" sz="2400" dirty="0" smtClean="0"/>
              <a:t>) </a:t>
            </a:r>
          </a:p>
          <a:p>
            <a:pPr marL="611187" lvl="2" indent="-282575" eaLnBrk="1" hangingPunct="1">
              <a:spcBef>
                <a:spcPts val="600"/>
              </a:spcBef>
              <a:buSzPct val="80000"/>
              <a:buFont typeface="Wingdings 2" pitchFamily="18" charset="2"/>
              <a:buChar char=""/>
            </a:pPr>
            <a:r>
              <a:rPr lang="en-US" dirty="0" smtClean="0"/>
              <a:t>Assured payment security and risk management </a:t>
            </a:r>
          </a:p>
          <a:p>
            <a:pPr marL="611187" lvl="2" indent="-282575" eaLnBrk="1" hangingPunct="1">
              <a:spcBef>
                <a:spcPts val="600"/>
              </a:spcBef>
              <a:buSzPct val="80000"/>
              <a:buFont typeface="Wingdings 2" pitchFamily="18" charset="2"/>
              <a:buChar char=""/>
            </a:pPr>
            <a:r>
              <a:rPr lang="en-US" dirty="0" smtClean="0"/>
              <a:t>Prices Dissemination across country </a:t>
            </a:r>
          </a:p>
          <a:p>
            <a:pPr lvl="2" eaLnBrk="1" hangingPunct="1"/>
            <a:r>
              <a:rPr lang="en-US" dirty="0" smtClean="0"/>
              <a:t>Reduce information asymmetry </a:t>
            </a:r>
          </a:p>
          <a:p>
            <a:pPr marL="611187" lvl="2" indent="-282575" eaLnBrk="1" hangingPunct="1">
              <a:spcBef>
                <a:spcPts val="600"/>
              </a:spcBef>
              <a:buSzPct val="80000"/>
              <a:buFont typeface="Wingdings 2" pitchFamily="18" charset="2"/>
              <a:buChar char=""/>
            </a:pPr>
            <a:r>
              <a:rPr lang="en-US" dirty="0" smtClean="0"/>
              <a:t>Provide equal bargaining power to all players in a supply deficit environment </a:t>
            </a:r>
          </a:p>
        </p:txBody>
      </p:sp>
      <p:sp>
        <p:nvSpPr>
          <p:cNvPr id="10242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4E5EE8-3810-41D7-9334-AFA65F975F55}" type="slidenum">
              <a:rPr lang="en-IN"/>
              <a:pPr>
                <a:defRPr/>
              </a:pPr>
              <a:t>10</a:t>
            </a:fld>
            <a:endParaRPr lang="en-IN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>
          <a:xfrm>
            <a:off x="819176" y="274638"/>
            <a:ext cx="7467600" cy="9398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dirty="0" smtClean="0"/>
              <a:t>Market Breakup 2011-12</a:t>
            </a:r>
            <a:endParaRPr lang="en-IN" sz="3600" dirty="0" smtClean="0"/>
          </a:p>
        </p:txBody>
      </p:sp>
      <p:sp>
        <p:nvSpPr>
          <p:cNvPr id="19460" name="TextBox 6"/>
          <p:cNvSpPr txBox="1">
            <a:spLocks noChangeArrowheads="1"/>
          </p:cNvSpPr>
          <p:nvPr/>
        </p:nvSpPr>
        <p:spPr bwMode="auto">
          <a:xfrm>
            <a:off x="1043608" y="5638641"/>
            <a:ext cx="7128792" cy="923330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wrap="square" numCol="1">
            <a:spAutoFit/>
          </a:bodyPr>
          <a:lstStyle/>
          <a:p>
            <a:pPr algn="l">
              <a:buFont typeface="Arial" charset="0"/>
              <a:buChar char="•"/>
            </a:pPr>
            <a:r>
              <a:rPr lang="en-US" dirty="0">
                <a:solidFill>
                  <a:schemeClr val="tx2"/>
                </a:solidFill>
                <a:latin typeface="Constantia" pitchFamily="18" charset="0"/>
              </a:rPr>
              <a:t>  </a:t>
            </a:r>
            <a:r>
              <a:rPr lang="en-US" dirty="0" smtClean="0">
                <a:solidFill>
                  <a:schemeClr val="tx2"/>
                </a:solidFill>
                <a:latin typeface="Constantia" pitchFamily="18" charset="0"/>
              </a:rPr>
              <a:t>Short </a:t>
            </a:r>
            <a:r>
              <a:rPr lang="en-US" dirty="0">
                <a:solidFill>
                  <a:schemeClr val="tx2"/>
                </a:solidFill>
                <a:latin typeface="Constantia" pitchFamily="18" charset="0"/>
              </a:rPr>
              <a:t>term market is  </a:t>
            </a:r>
            <a:r>
              <a:rPr lang="en-US" dirty="0" smtClean="0">
                <a:solidFill>
                  <a:schemeClr val="tx2"/>
                </a:solidFill>
                <a:latin typeface="Constantia" pitchFamily="18" charset="0"/>
              </a:rPr>
              <a:t>8 % </a:t>
            </a:r>
            <a:r>
              <a:rPr lang="en-US" dirty="0">
                <a:solidFill>
                  <a:schemeClr val="tx2"/>
                </a:solidFill>
                <a:latin typeface="Constantia" pitchFamily="18" charset="0"/>
              </a:rPr>
              <a:t>of </a:t>
            </a:r>
            <a:r>
              <a:rPr lang="en-US" dirty="0" smtClean="0">
                <a:solidFill>
                  <a:schemeClr val="tx2"/>
                </a:solidFill>
                <a:latin typeface="Constantia" pitchFamily="18" charset="0"/>
              </a:rPr>
              <a:t>total generation = 66 Billion Units  </a:t>
            </a:r>
          </a:p>
          <a:p>
            <a:pPr algn="l">
              <a:buFont typeface="Arial" charset="0"/>
              <a:buChar char="•"/>
            </a:pPr>
            <a:r>
              <a:rPr lang="en-US" dirty="0" smtClean="0">
                <a:solidFill>
                  <a:schemeClr val="tx2"/>
                </a:solidFill>
                <a:latin typeface="Constantia" pitchFamily="18" charset="0"/>
              </a:rPr>
              <a:t>  Unscheduled Interchange is 3 %of total generation= 28 Billion Units </a:t>
            </a:r>
          </a:p>
          <a:p>
            <a:pPr algn="l">
              <a:buFont typeface="Arial" charset="0"/>
              <a:buChar char="•"/>
            </a:pPr>
            <a:r>
              <a:rPr lang="en-US" dirty="0" smtClean="0">
                <a:solidFill>
                  <a:schemeClr val="tx2"/>
                </a:solidFill>
                <a:latin typeface="Constantia" pitchFamily="18" charset="0"/>
              </a:rPr>
              <a:t>  Total Generation = 874 Billion Units</a:t>
            </a:r>
            <a:endParaRPr lang="en-US" dirty="0">
              <a:solidFill>
                <a:schemeClr val="tx2"/>
              </a:solidFill>
              <a:latin typeface="Constant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58214" y="6429396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</a:t>
            </a:r>
            <a:endParaRPr lang="en-IN" dirty="0"/>
          </a:p>
        </p:txBody>
      </p:sp>
      <p:graphicFrame>
        <p:nvGraphicFramePr>
          <p:cNvPr id="10" name="Chart 9"/>
          <p:cNvGraphicFramePr/>
          <p:nvPr/>
        </p:nvGraphicFramePr>
        <p:xfrm>
          <a:off x="152400" y="1219200"/>
          <a:ext cx="4716016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Chart 11"/>
          <p:cNvGraphicFramePr/>
          <p:nvPr/>
        </p:nvGraphicFramePr>
        <p:xfrm>
          <a:off x="4175448" y="1219200"/>
          <a:ext cx="4968552" cy="42654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252480" y="6545240"/>
            <a:ext cx="2133600" cy="244475"/>
          </a:xfrm>
        </p:spPr>
        <p:txBody>
          <a:bodyPr/>
          <a:lstStyle/>
          <a:p>
            <a:pPr>
              <a:defRPr/>
            </a:pPr>
            <a:fld id="{47DB4F8B-1682-4D57-A88A-BCD2A0FF5246}" type="datetime1">
              <a:rPr lang="en-US" smtClean="0"/>
              <a:pPr>
                <a:defRPr/>
              </a:pPr>
              <a:t>3/7/2014</a:t>
            </a:fld>
            <a:endParaRPr lang="en-I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905000" y="6172200"/>
            <a:ext cx="6282705" cy="369332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en-US" dirty="0" smtClean="0">
                <a:latin typeface="Constantia" pitchFamily="18" charset="0"/>
              </a:rPr>
              <a:t> Prices showing a declining trend in Short term power market </a:t>
            </a:r>
            <a:endParaRPr lang="en-US" dirty="0">
              <a:latin typeface="Constantia" pitchFamily="18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Short Term power price trend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4AA05-8E6B-4F8B-9F1E-31D777A9440F}" type="datetime1">
              <a:rPr lang="en-US" smtClean="0"/>
              <a:pPr/>
              <a:t>3/7/2014</a:t>
            </a:fld>
            <a:endParaRPr lang="en-US"/>
          </a:p>
        </p:txBody>
      </p:sp>
      <p:graphicFrame>
        <p:nvGraphicFramePr>
          <p:cNvPr id="4" name="Chart 3"/>
          <p:cNvGraphicFramePr/>
          <p:nvPr/>
        </p:nvGraphicFramePr>
        <p:xfrm>
          <a:off x="1219200" y="1219200"/>
          <a:ext cx="7620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8" name="Straight Arrow Connector 7"/>
          <p:cNvCxnSpPr/>
          <p:nvPr/>
        </p:nvCxnSpPr>
        <p:spPr>
          <a:xfrm>
            <a:off x="3962400" y="1905000"/>
            <a:ext cx="2819400" cy="9144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/>
          </p:cNvSpPr>
          <p:nvPr/>
        </p:nvSpPr>
        <p:spPr>
          <a:xfrm>
            <a:off x="1357290" y="357166"/>
            <a:ext cx="6948510" cy="785834"/>
          </a:xfrm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8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Volume of Electricity Transacted through Trading Licensees and Power Exchanges(inter-state transactions)</a:t>
            </a:r>
            <a:r>
              <a:rPr kumimoji="0" 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IN" sz="22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020583" y="5951930"/>
            <a:ext cx="3495633" cy="369332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  <a:latin typeface="Constantia" pitchFamily="18" charset="0"/>
              </a:rPr>
              <a:t>CAGR of  28.5 %  over last 4 years </a:t>
            </a:r>
            <a:endParaRPr lang="en-US" dirty="0">
              <a:solidFill>
                <a:schemeClr val="tx2"/>
              </a:solidFill>
              <a:latin typeface="Constant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172400" y="6429396"/>
            <a:ext cx="614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</a:t>
            </a:r>
            <a:endParaRPr lang="en-IN" dirty="0"/>
          </a:p>
        </p:txBody>
      </p:sp>
      <p:graphicFrame>
        <p:nvGraphicFramePr>
          <p:cNvPr id="13" name="Chart 12"/>
          <p:cNvGraphicFramePr/>
          <p:nvPr/>
        </p:nvGraphicFramePr>
        <p:xfrm>
          <a:off x="971600" y="1412776"/>
          <a:ext cx="7560840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5" name="Straight Arrow Connector 14"/>
          <p:cNvCxnSpPr/>
          <p:nvPr/>
        </p:nvCxnSpPr>
        <p:spPr>
          <a:xfrm flipV="1">
            <a:off x="3203848" y="2420888"/>
            <a:ext cx="3240360" cy="7920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066800" y="274320"/>
            <a:ext cx="7866888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Short term transaction volume trend  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489E905-6482-4D25-BFB0-763D6E12B8EF}" type="datetime1">
              <a:rPr lang="en-US" smtClean="0"/>
              <a:pPr>
                <a:defRPr/>
              </a:pPr>
              <a:t>3/7/2014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>
            <a:graphicFrameLocks noGrp="1"/>
          </p:cNvGraphicFramePr>
          <p:nvPr/>
        </p:nvGraphicFramePr>
        <p:xfrm>
          <a:off x="1371600" y="228600"/>
          <a:ext cx="7461477" cy="58361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Date Placeholder 8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C851028F-852D-4A6D-8DF1-056A38A1EC04}" type="datetime1">
              <a:rPr lang="en-US" smtClean="0"/>
              <a:pPr>
                <a:defRPr/>
              </a:pPr>
              <a:t>3/7/2014</a:t>
            </a:fld>
            <a:endParaRPr lang="en-US"/>
          </a:p>
        </p:txBody>
      </p:sp>
      <p:cxnSp>
        <p:nvCxnSpPr>
          <p:cNvPr id="4" name="Straight Arrow Connector 3"/>
          <p:cNvCxnSpPr/>
          <p:nvPr/>
        </p:nvCxnSpPr>
        <p:spPr>
          <a:xfrm flipV="1">
            <a:off x="3048000" y="1143000"/>
            <a:ext cx="4953000" cy="14778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048000" y="6096000"/>
            <a:ext cx="3505200" cy="369332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smtClean="0">
                <a:latin typeface="Constantia" pitchFamily="18" charset="0"/>
              </a:rPr>
              <a:t>Transaction volume is increasing </a:t>
            </a:r>
            <a:endParaRPr lang="en-US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Trading Margin 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81902-7B25-4EE6-809B-D56604894581}" type="datetime1">
              <a:rPr lang="en-US" smtClean="0"/>
              <a:pPr/>
              <a:t>3/7/2014</a:t>
            </a:fld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768348" y="2209800"/>
          <a:ext cx="7308852" cy="3702057"/>
        </p:xfrm>
        <a:graphic>
          <a:graphicData uri="http://schemas.openxmlformats.org/drawingml/2006/table">
            <a:tbl>
              <a:tblPr/>
              <a:tblGrid>
                <a:gridCol w="1963698"/>
                <a:gridCol w="1472774"/>
                <a:gridCol w="1281579"/>
                <a:gridCol w="1066800"/>
                <a:gridCol w="1524001"/>
              </a:tblGrid>
              <a:tr h="8905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Period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0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Volume of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Electricity 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Traded (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Mus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0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Weighted Average Purchase Price (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Rupee Foradian"/>
                        </a:rPr>
                        <a:t>`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/kWh)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0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Weighted Average  Sale Price (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Rupee Foradian"/>
                        </a:rPr>
                        <a:t>`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/kWh)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0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Actual Trading 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Margin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 charged(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Rupee Foradian"/>
                        </a:rPr>
                        <a:t>`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/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kWh)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90B"/>
                    </a:solidFill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2005-06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14,189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3.14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3.23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0.09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251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Introduction</a:t>
                      </a:r>
                      <a:r>
                        <a:rPr lang="en-US" sz="1600" b="1" i="0" u="none" strike="noStrike" baseline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 of Trading Margin Regulation in 2006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7F3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2006-07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15,023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4.47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4.51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0.04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2007-08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20,965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4.48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4.52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2008-09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21,917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7.25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7.29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2009-10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26,820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5.22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5.26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0.04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2010-11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29,683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4.79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71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2011-12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35,840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4.13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4.18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B513CB9-8A64-4FBD-8B43-91F67B9E8939}" type="datetime1">
              <a:rPr lang="en-US" smtClean="0"/>
              <a:pPr>
                <a:defRPr/>
              </a:pPr>
              <a:t>3/7/2014</a:t>
            </a:fld>
            <a:endParaRPr lang="en-IN" dirty="0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259632" y="399896"/>
            <a:ext cx="705678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Arial" pitchFamily="34" charset="0"/>
                <a:ea typeface="Calibri" pitchFamily="34" charset="0"/>
              </a:rPr>
              <a:t>Forward Curve for the period October 2012 - June 2013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Arial" pitchFamily="34" charset="0"/>
                <a:ea typeface="Calibri" pitchFamily="34" charset="0"/>
              </a:rPr>
              <a:t>as on 9</a:t>
            </a:r>
            <a:r>
              <a:rPr kumimoji="0" lang="en-US" sz="2000" b="1" i="0" u="none" strike="noStrike" cap="none" normalizeH="0" baseline="3000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Arial" pitchFamily="34" charset="0"/>
                <a:ea typeface="Calibri" pitchFamily="34" charset="0"/>
              </a:rPr>
              <a:t>th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Arial" pitchFamily="34" charset="0"/>
                <a:ea typeface="Calibri" pitchFamily="34" charset="0"/>
              </a:rPr>
              <a:t> October 2012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5" name="Chart 4"/>
          <p:cNvGraphicFramePr/>
          <p:nvPr/>
        </p:nvGraphicFramePr>
        <p:xfrm>
          <a:off x="179512" y="1412776"/>
          <a:ext cx="8784976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B513CB9-8A64-4FBD-8B43-91F67B9E8939}" type="datetime1">
              <a:rPr lang="en-US" smtClean="0"/>
              <a:pPr>
                <a:defRPr/>
              </a:pPr>
              <a:t>3/7/2014</a:t>
            </a:fld>
            <a:endParaRPr lang="en-IN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259632" y="399896"/>
            <a:ext cx="705678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IN" sz="2000" b="1" dirty="0" smtClean="0">
                <a:solidFill>
                  <a:schemeClr val="bg2">
                    <a:lumMod val="25000"/>
                  </a:schemeClr>
                </a:solidFill>
              </a:rPr>
              <a:t>Comparison OTC Deliveries and Power Exchange Spot Delivery Price for September 2012</a:t>
            </a:r>
            <a:endParaRPr kumimoji="0" lang="en-US" sz="3600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5" name="Chart 4"/>
          <p:cNvGraphicFramePr/>
          <p:nvPr/>
        </p:nvGraphicFramePr>
        <p:xfrm>
          <a:off x="179512" y="1268760"/>
          <a:ext cx="8784976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143000"/>
          </a:xfrm>
        </p:spPr>
        <p:txBody>
          <a:bodyPr>
            <a:normAutofit/>
          </a:bodyPr>
          <a:lstStyle/>
          <a:p>
            <a:r>
              <a:rPr lang="en-US" sz="3900" dirty="0" smtClean="0"/>
              <a:t>Market Monitoring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Autofit/>
          </a:bodyPr>
          <a:lstStyle/>
          <a:p>
            <a:r>
              <a:rPr lang="en-US" sz="2000" dirty="0" smtClean="0"/>
              <a:t>Focus is more on Short Term market presently</a:t>
            </a:r>
          </a:p>
          <a:p>
            <a:pPr lvl="1"/>
            <a:r>
              <a:rPr lang="en-US" sz="1800" dirty="0" smtClean="0"/>
              <a:t> Started creating a forward curve as no futures market there</a:t>
            </a:r>
          </a:p>
          <a:p>
            <a:r>
              <a:rPr lang="en-US" sz="2000" dirty="0" smtClean="0"/>
              <a:t> Start monitoring long term , medium contracts also</a:t>
            </a:r>
          </a:p>
          <a:p>
            <a:pPr lvl="1"/>
            <a:r>
              <a:rPr lang="en-US" sz="2000" dirty="0" smtClean="0"/>
              <a:t> 92 % of  market is long term </a:t>
            </a:r>
          </a:p>
          <a:p>
            <a:pPr lvl="1"/>
            <a:r>
              <a:rPr lang="en-US" sz="2000" dirty="0" smtClean="0"/>
              <a:t>State market difficult to monitor centrally  </a:t>
            </a:r>
          </a:p>
          <a:p>
            <a:pPr marL="274320" lvl="1" indent="-274320">
              <a:buClr>
                <a:schemeClr val="accent3"/>
              </a:buClr>
              <a:buSzPct val="95000"/>
            </a:pPr>
            <a:r>
              <a:rPr lang="en-US" sz="2000" dirty="0" smtClean="0"/>
              <a:t>Forward looking and not post facto only</a:t>
            </a:r>
            <a:endParaRPr lang="en-US" dirty="0" smtClean="0"/>
          </a:p>
          <a:p>
            <a:r>
              <a:rPr lang="en-US" sz="2000" dirty="0" smtClean="0"/>
              <a:t>Look at open positions of traders -is a metric to monitor risk ,not just prices – when price going down  </a:t>
            </a:r>
          </a:p>
          <a:p>
            <a:r>
              <a:rPr lang="en-US" sz="2000" dirty="0" smtClean="0"/>
              <a:t>Financial health of </a:t>
            </a:r>
            <a:r>
              <a:rPr lang="en-US" sz="2000" dirty="0" err="1" smtClean="0"/>
              <a:t>gencos</a:t>
            </a:r>
            <a:r>
              <a:rPr lang="en-US" sz="2000" dirty="0" smtClean="0"/>
              <a:t> companies who have large number of contracts – when sale price fixed and fuel cost increasing </a:t>
            </a:r>
          </a:p>
          <a:p>
            <a:r>
              <a:rPr lang="en-US" sz="2000" dirty="0" smtClean="0"/>
              <a:t>Contract reneging phenomena – is it increasing ?</a:t>
            </a:r>
          </a:p>
          <a:p>
            <a:pPr lvl="1"/>
            <a:r>
              <a:rPr lang="en-US" sz="2000" dirty="0" smtClean="0"/>
              <a:t>especially as contract period is 25 yrs </a:t>
            </a:r>
          </a:p>
          <a:p>
            <a:r>
              <a:rPr lang="en-US" sz="2200" dirty="0" smtClean="0"/>
              <a:t>Physical /Economic withholding of assets  </a:t>
            </a:r>
          </a:p>
          <a:p>
            <a:r>
              <a:rPr lang="en-US" sz="2200" dirty="0" smtClean="0"/>
              <a:t>Generators cost curve monitor ? PJM , California do this  </a:t>
            </a:r>
          </a:p>
          <a:p>
            <a:pPr lvl="1"/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lvl="1"/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 </a:t>
            </a:r>
          </a:p>
          <a:p>
            <a:pPr lvl="1"/>
            <a:endParaRPr lang="en-US" sz="20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582D94-786B-42A3-98CC-F2CC79E329C8}" type="slidenum">
              <a:rPr lang="en-IN" smtClean="0"/>
              <a:pPr>
                <a:defRPr/>
              </a:pPr>
              <a:t>18</a:t>
            </a:fld>
            <a:endParaRPr lang="en-IN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71563" y="0"/>
            <a:ext cx="77724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900" dirty="0" smtClean="0"/>
              <a:t>Power Market Regulation </a:t>
            </a:r>
            <a:endParaRPr lang="en-IN" sz="3900" dirty="0"/>
          </a:p>
        </p:txBody>
      </p:sp>
      <p:sp>
        <p:nvSpPr>
          <p:cNvPr id="26627" name="Content Placeholder 3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00600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 smtClean="0"/>
              <a:t>Guidelines issued in Feb07  - Power exchanges were setup</a:t>
            </a:r>
          </a:p>
          <a:p>
            <a:r>
              <a:rPr lang="en-US" sz="2400" dirty="0" smtClean="0"/>
              <a:t>Regulations notified in January,2010</a:t>
            </a:r>
          </a:p>
          <a:p>
            <a:pPr>
              <a:buNone/>
            </a:pPr>
            <a:r>
              <a:rPr lang="en-US" sz="2400" dirty="0" smtClean="0"/>
              <a:t>Features: </a:t>
            </a:r>
          </a:p>
          <a:p>
            <a:r>
              <a:rPr lang="en-US" sz="2400" dirty="0" smtClean="0"/>
              <a:t>Market Structure</a:t>
            </a:r>
          </a:p>
          <a:p>
            <a:r>
              <a:rPr lang="en-US" sz="2400" dirty="0" smtClean="0"/>
              <a:t>Market design and principles  </a:t>
            </a:r>
          </a:p>
          <a:p>
            <a:r>
              <a:rPr lang="en-US" sz="2400" dirty="0" smtClean="0"/>
              <a:t>Power Exchange</a:t>
            </a:r>
          </a:p>
          <a:p>
            <a:pPr lvl="1"/>
            <a:r>
              <a:rPr lang="en-US" sz="2400" dirty="0" smtClean="0"/>
              <a:t>Approval, Prudential Norms</a:t>
            </a:r>
          </a:p>
          <a:p>
            <a:pPr lvl="1"/>
            <a:r>
              <a:rPr lang="en-US" sz="2400" dirty="0" smtClean="0"/>
              <a:t>Various Committees for governance </a:t>
            </a:r>
          </a:p>
          <a:p>
            <a:pPr lvl="1"/>
            <a:r>
              <a:rPr lang="en-US" sz="2400" dirty="0" smtClean="0"/>
              <a:t>Trading systems</a:t>
            </a:r>
          </a:p>
          <a:p>
            <a:pPr lvl="1"/>
            <a:r>
              <a:rPr lang="en-US" sz="2400" dirty="0" smtClean="0"/>
              <a:t>Risk management and Default settlement </a:t>
            </a:r>
          </a:p>
          <a:p>
            <a:r>
              <a:rPr lang="en-US" sz="2400" dirty="0" smtClean="0"/>
              <a:t>Market Oversight</a:t>
            </a:r>
          </a:p>
          <a:p>
            <a:pPr lvl="1"/>
            <a:r>
              <a:rPr lang="en-US" sz="2400" dirty="0" smtClean="0"/>
              <a:t>Market monitoring</a:t>
            </a:r>
          </a:p>
          <a:p>
            <a:pPr lvl="1"/>
            <a:r>
              <a:rPr lang="en-US" sz="2400" dirty="0" smtClean="0"/>
              <a:t>Reports and analysis </a:t>
            </a:r>
            <a:endParaRPr lang="en-IN" sz="2400" dirty="0" smtClean="0"/>
          </a:p>
        </p:txBody>
      </p:sp>
      <p:sp>
        <p:nvSpPr>
          <p:cNvPr id="26628" name="Slide Number Placeholder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E09FEBF-1F0C-4F31-A95A-48C3247C1B47}" type="slidenum">
              <a:rPr lang="en-IN" smtClean="0"/>
              <a:pPr/>
              <a:t>19</a:t>
            </a:fld>
            <a:endParaRPr lang="en-IN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  <a:noFill/>
        </p:spPr>
        <p:txBody>
          <a:bodyPr/>
          <a:lstStyle/>
          <a:p>
            <a:fld id="{C42BBA6B-1DB6-4CC7-8EA7-A1BC0922C09E}" type="slidenum">
              <a:rPr lang="en-US" smtClean="0">
                <a:solidFill>
                  <a:srgbClr val="FFFFFF"/>
                </a:solidFill>
              </a:rPr>
              <a:pPr/>
              <a:t>2</a:t>
            </a:fld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42852"/>
            <a:ext cx="8458200" cy="758825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US" sz="2800" dirty="0" smtClean="0"/>
              <a:t>Market Development  Trajectory </a:t>
            </a:r>
          </a:p>
        </p:txBody>
      </p:sp>
      <p:grpSp>
        <p:nvGrpSpPr>
          <p:cNvPr id="4" name="Group 24"/>
          <p:cNvGrpSpPr>
            <a:grpSpLocks/>
          </p:cNvGrpSpPr>
          <p:nvPr/>
        </p:nvGrpSpPr>
        <p:grpSpPr bwMode="auto">
          <a:xfrm>
            <a:off x="-14288" y="914400"/>
            <a:ext cx="9158287" cy="5829300"/>
            <a:chOff x="-14068" y="914400"/>
            <a:chExt cx="9158068" cy="5828795"/>
          </a:xfrm>
        </p:grpSpPr>
        <p:sp>
          <p:nvSpPr>
            <p:cNvPr id="23" name="TextBox 22"/>
            <p:cNvSpPr txBox="1"/>
            <p:nvPr/>
          </p:nvSpPr>
          <p:spPr>
            <a:xfrm>
              <a:off x="1600381" y="6157459"/>
              <a:ext cx="6324449" cy="585736"/>
            </a:xfrm>
            <a:prstGeom prst="rect">
              <a:avLst/>
            </a:prstGeom>
            <a:solidFill>
              <a:srgbClr val="92D050"/>
            </a:solidFill>
          </p:spPr>
          <p:txBody>
            <a:bodyPr>
              <a:spAutoFit/>
            </a:bodyPr>
            <a:lstStyle/>
            <a:p>
              <a:pPr algn="ctr">
                <a:buFont typeface="Arial" pitchFamily="34" charset="0"/>
                <a:buChar char="•"/>
                <a:defRPr/>
              </a:pPr>
              <a:r>
                <a:rPr lang="en-US" sz="1600" i="1" dirty="0"/>
                <a:t>In matured markets all these types of markets exist </a:t>
              </a:r>
            </a:p>
            <a:p>
              <a:pPr algn="ctr">
                <a:buFont typeface="Arial" pitchFamily="34" charset="0"/>
                <a:buChar char="•"/>
                <a:defRPr/>
              </a:pPr>
              <a:r>
                <a:rPr lang="en-US" sz="1600" i="1" dirty="0"/>
                <a:t>Interplay between markets improves price discovery </a:t>
              </a:r>
              <a:endParaRPr lang="en-IN" sz="1600" i="1" dirty="0"/>
            </a:p>
          </p:txBody>
        </p:sp>
        <p:grpSp>
          <p:nvGrpSpPr>
            <p:cNvPr id="5" name="Group 23"/>
            <p:cNvGrpSpPr>
              <a:grpSpLocks/>
            </p:cNvGrpSpPr>
            <p:nvPr/>
          </p:nvGrpSpPr>
          <p:grpSpPr bwMode="auto">
            <a:xfrm>
              <a:off x="-14068" y="914400"/>
              <a:ext cx="9158068" cy="5257800"/>
              <a:chOff x="-14068" y="914400"/>
              <a:chExt cx="9158068" cy="5257800"/>
            </a:xfrm>
          </p:grpSpPr>
          <p:sp>
            <p:nvSpPr>
              <p:cNvPr id="18441" name="AutoShape 3"/>
              <p:cNvSpPr>
                <a:spLocks noChangeAspect="1" noChangeArrowheads="1"/>
              </p:cNvSpPr>
              <p:nvPr/>
            </p:nvSpPr>
            <p:spPr bwMode="auto">
              <a:xfrm>
                <a:off x="304800" y="914400"/>
                <a:ext cx="8839200" cy="5181600"/>
              </a:xfrm>
              <a:prstGeom prst="rect">
                <a:avLst/>
              </a:prstGeom>
              <a:solidFill>
                <a:srgbClr val="0070C0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endParaRPr lang="en-US">
                  <a:latin typeface="Georgia" pitchFamily="18" charset="0"/>
                </a:endParaRPr>
              </a:p>
            </p:txBody>
          </p:sp>
          <p:sp>
            <p:nvSpPr>
              <p:cNvPr id="18442" name="Line 4"/>
              <p:cNvSpPr>
                <a:spLocks noChangeShapeType="1"/>
              </p:cNvSpPr>
              <p:nvPr/>
            </p:nvSpPr>
            <p:spPr bwMode="auto">
              <a:xfrm flipH="1" flipV="1">
                <a:off x="838200" y="1143000"/>
                <a:ext cx="0" cy="4876800"/>
              </a:xfrm>
              <a:prstGeom prst="line">
                <a:avLst/>
              </a:prstGeom>
              <a:noFill/>
              <a:ln w="63500">
                <a:solidFill>
                  <a:srgbClr val="FFFF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443" name="Line 5"/>
              <p:cNvSpPr>
                <a:spLocks noChangeShapeType="1"/>
              </p:cNvSpPr>
              <p:nvPr/>
            </p:nvSpPr>
            <p:spPr bwMode="auto">
              <a:xfrm flipV="1">
                <a:off x="838200" y="5937740"/>
                <a:ext cx="7762875" cy="65828"/>
              </a:xfrm>
              <a:prstGeom prst="line">
                <a:avLst/>
              </a:prstGeom>
              <a:noFill/>
              <a:ln w="63500">
                <a:solidFill>
                  <a:srgbClr val="FFFF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444" name="Freeform 6"/>
              <p:cNvSpPr>
                <a:spLocks/>
              </p:cNvSpPr>
              <p:nvPr/>
            </p:nvSpPr>
            <p:spPr bwMode="auto">
              <a:xfrm>
                <a:off x="838200" y="2209800"/>
                <a:ext cx="8305800" cy="3962400"/>
              </a:xfrm>
              <a:custGeom>
                <a:avLst/>
                <a:gdLst>
                  <a:gd name="T0" fmla="*/ 0 w 6660"/>
                  <a:gd name="T1" fmla="*/ 2147483647 h 3900"/>
                  <a:gd name="T2" fmla="*/ 2147483647 w 6660"/>
                  <a:gd name="T3" fmla="*/ 2147483647 h 3900"/>
                  <a:gd name="T4" fmla="*/ 2147483647 w 6660"/>
                  <a:gd name="T5" fmla="*/ 2147483647 h 3900"/>
                  <a:gd name="T6" fmla="*/ 2147483647 w 6660"/>
                  <a:gd name="T7" fmla="*/ 2147483647 h 3900"/>
                  <a:gd name="T8" fmla="*/ 2147483647 w 6660"/>
                  <a:gd name="T9" fmla="*/ 2147483647 h 39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660"/>
                  <a:gd name="T16" fmla="*/ 0 h 3900"/>
                  <a:gd name="T17" fmla="*/ 6660 w 6660"/>
                  <a:gd name="T18" fmla="*/ 3900 h 39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660" h="3900">
                    <a:moveTo>
                      <a:pt x="0" y="3570"/>
                    </a:moveTo>
                    <a:cubicBezTo>
                      <a:pt x="45" y="3735"/>
                      <a:pt x="90" y="3900"/>
                      <a:pt x="720" y="3390"/>
                    </a:cubicBezTo>
                    <a:cubicBezTo>
                      <a:pt x="1350" y="2880"/>
                      <a:pt x="2850" y="1020"/>
                      <a:pt x="3780" y="510"/>
                    </a:cubicBezTo>
                    <a:cubicBezTo>
                      <a:pt x="4710" y="0"/>
                      <a:pt x="5940" y="360"/>
                      <a:pt x="6300" y="330"/>
                    </a:cubicBezTo>
                    <a:cubicBezTo>
                      <a:pt x="6660" y="300"/>
                      <a:pt x="6300" y="315"/>
                      <a:pt x="5940" y="330"/>
                    </a:cubicBezTo>
                  </a:path>
                </a:pathLst>
              </a:custGeom>
              <a:noFill/>
              <a:ln w="63500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395" name="Oval 7"/>
              <p:cNvSpPr>
                <a:spLocks noChangeArrowheads="1"/>
              </p:cNvSpPr>
              <p:nvPr/>
            </p:nvSpPr>
            <p:spPr bwMode="auto">
              <a:xfrm>
                <a:off x="3352940" y="2285881"/>
                <a:ext cx="1598575" cy="60954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r>
                  <a:rPr lang="en-US" sz="1400" b="1" dirty="0" smtClean="0">
                    <a:solidFill>
                      <a:schemeClr val="bg2">
                        <a:lumMod val="50000"/>
                      </a:schemeClr>
                    </a:solidFill>
                    <a:latin typeface="Georgia" pitchFamily="18" charset="0"/>
                  </a:rPr>
                  <a:t>Balancing Capacity</a:t>
                </a:r>
                <a:endParaRPr lang="en-US" sz="1400" b="1" dirty="0">
                  <a:solidFill>
                    <a:schemeClr val="bg2">
                      <a:lumMod val="50000"/>
                    </a:schemeClr>
                  </a:solidFill>
                  <a:latin typeface="Georgia" pitchFamily="18" charset="0"/>
                </a:endParaRPr>
              </a:p>
            </p:txBody>
          </p:sp>
          <p:sp>
            <p:nvSpPr>
              <p:cNvPr id="16396" name="Oval 8"/>
              <p:cNvSpPr>
                <a:spLocks noChangeArrowheads="1"/>
              </p:cNvSpPr>
              <p:nvPr/>
            </p:nvSpPr>
            <p:spPr bwMode="auto">
              <a:xfrm>
                <a:off x="1905174" y="3657362"/>
                <a:ext cx="1571587" cy="736536"/>
              </a:xfrm>
              <a:prstGeom prst="ellipse">
                <a:avLst/>
              </a:prstGeom>
              <a:solidFill>
                <a:srgbClr val="92D05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r>
                  <a:rPr lang="en-US" sz="1400" b="1" dirty="0">
                    <a:solidFill>
                      <a:schemeClr val="bg2">
                        <a:lumMod val="50000"/>
                      </a:schemeClr>
                    </a:solidFill>
                    <a:latin typeface="Georgia" pitchFamily="18" charset="0"/>
                  </a:rPr>
                  <a:t>OTC Markets</a:t>
                </a:r>
              </a:p>
            </p:txBody>
          </p:sp>
          <p:sp>
            <p:nvSpPr>
              <p:cNvPr id="16397" name="Oval 9"/>
              <p:cNvSpPr>
                <a:spLocks noChangeArrowheads="1"/>
              </p:cNvSpPr>
              <p:nvPr/>
            </p:nvSpPr>
            <p:spPr bwMode="auto">
              <a:xfrm>
                <a:off x="6977143" y="1066787"/>
                <a:ext cx="1523964" cy="1219094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r>
                  <a:rPr lang="en-US" sz="1200" b="1" dirty="0">
                    <a:solidFill>
                      <a:schemeClr val="bg2">
                        <a:lumMod val="50000"/>
                      </a:schemeClr>
                    </a:solidFill>
                    <a:latin typeface="Georgia" pitchFamily="18" charset="0"/>
                  </a:rPr>
                  <a:t>Financially settled Derivatives Exchange/ Options </a:t>
                </a:r>
              </a:p>
            </p:txBody>
          </p:sp>
          <p:sp>
            <p:nvSpPr>
              <p:cNvPr id="2" name="Text Box 10"/>
              <p:cNvSpPr txBox="1">
                <a:spLocks noChangeArrowheads="1"/>
              </p:cNvSpPr>
              <p:nvPr/>
            </p:nvSpPr>
            <p:spPr bwMode="auto">
              <a:xfrm>
                <a:off x="4343516" y="5638390"/>
                <a:ext cx="835005" cy="295249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r>
                  <a:rPr lang="en-US" sz="1600" b="1" dirty="0">
                    <a:latin typeface="Times New Roman" pitchFamily="18" charset="0"/>
                    <a:cs typeface="Times New Roman" pitchFamily="18" charset="0"/>
                  </a:rPr>
                  <a:t>Time </a:t>
                </a:r>
                <a:endParaRPr lang="en-US" sz="1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" name="Text Box 11"/>
              <p:cNvSpPr txBox="1">
                <a:spLocks noChangeArrowheads="1"/>
              </p:cNvSpPr>
              <p:nvPr/>
            </p:nvSpPr>
            <p:spPr bwMode="auto">
              <a:xfrm rot="16200000">
                <a:off x="-288649" y="2682705"/>
                <a:ext cx="1568314" cy="533387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 algn="ctr">
                <a:solidFill>
                  <a:srgbClr val="CC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r>
                  <a:rPr lang="en-US" sz="1400" b="1" dirty="0">
                    <a:latin typeface="Georgia" pitchFamily="18" charset="0"/>
                  </a:rPr>
                  <a:t>Market</a:t>
                </a:r>
              </a:p>
              <a:p>
                <a:pPr algn="ctr">
                  <a:defRPr/>
                </a:pPr>
                <a:r>
                  <a:rPr lang="en-US" sz="1400" b="1" dirty="0">
                    <a:latin typeface="Georgia" pitchFamily="18" charset="0"/>
                  </a:rPr>
                  <a:t> Maturity </a:t>
                </a:r>
              </a:p>
            </p:txBody>
          </p:sp>
          <p:sp>
            <p:nvSpPr>
              <p:cNvPr id="16400" name="Oval 12"/>
              <p:cNvSpPr>
                <a:spLocks noChangeArrowheads="1"/>
              </p:cNvSpPr>
              <p:nvPr/>
            </p:nvSpPr>
            <p:spPr bwMode="auto">
              <a:xfrm>
                <a:off x="914598" y="4190716"/>
                <a:ext cx="1625561" cy="914321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r>
                  <a:rPr lang="en-US" sz="1400" b="1" dirty="0">
                    <a:solidFill>
                      <a:schemeClr val="bg2">
                        <a:lumMod val="50000"/>
                      </a:schemeClr>
                    </a:solidFill>
                    <a:latin typeface="Georgia" pitchFamily="18" charset="0"/>
                  </a:rPr>
                  <a:t>Multiple buyers - sellers</a:t>
                </a:r>
              </a:p>
            </p:txBody>
          </p:sp>
          <p:sp>
            <p:nvSpPr>
              <p:cNvPr id="18451" name="Line 14"/>
              <p:cNvSpPr>
                <a:spLocks noChangeShapeType="1"/>
              </p:cNvSpPr>
              <p:nvPr/>
            </p:nvSpPr>
            <p:spPr bwMode="auto">
              <a:xfrm flipV="1">
                <a:off x="1420813" y="1654175"/>
                <a:ext cx="0" cy="588963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03" name="Oval 7"/>
              <p:cNvSpPr>
                <a:spLocks noChangeArrowheads="1"/>
              </p:cNvSpPr>
              <p:nvPr/>
            </p:nvSpPr>
            <p:spPr bwMode="auto">
              <a:xfrm>
                <a:off x="2057571" y="2895428"/>
                <a:ext cx="2208160" cy="738124"/>
              </a:xfrm>
              <a:prstGeom prst="ellipse">
                <a:avLst/>
              </a:prstGeom>
              <a:solidFill>
                <a:srgbClr val="92D05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r>
                  <a:rPr lang="en-US" sz="1400" b="1" dirty="0">
                    <a:solidFill>
                      <a:schemeClr val="bg2">
                        <a:lumMod val="50000"/>
                      </a:schemeClr>
                    </a:solidFill>
                    <a:latin typeface="Georgia" pitchFamily="18" charset="0"/>
                  </a:rPr>
                  <a:t>Spot Markets on Exchanges </a:t>
                </a:r>
              </a:p>
            </p:txBody>
          </p:sp>
          <p:sp>
            <p:nvSpPr>
              <p:cNvPr id="16404" name="Oval 7"/>
              <p:cNvSpPr>
                <a:spLocks noChangeArrowheads="1"/>
              </p:cNvSpPr>
              <p:nvPr/>
            </p:nvSpPr>
            <p:spPr bwMode="auto">
              <a:xfrm>
                <a:off x="-14068" y="5035193"/>
                <a:ext cx="1741446" cy="831778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r>
                  <a:rPr lang="en-US" sz="1400" b="1" dirty="0">
                    <a:solidFill>
                      <a:schemeClr val="bg2">
                        <a:lumMod val="50000"/>
                      </a:schemeClr>
                    </a:solidFill>
                    <a:latin typeface="Georgia" pitchFamily="18" charset="0"/>
                  </a:rPr>
                  <a:t>Individual Buyer /Seller</a:t>
                </a:r>
              </a:p>
            </p:txBody>
          </p:sp>
          <p:cxnSp>
            <p:nvCxnSpPr>
              <p:cNvPr id="21" name="Straight Arrow Connector 20"/>
              <p:cNvCxnSpPr/>
              <p:nvPr/>
            </p:nvCxnSpPr>
            <p:spPr>
              <a:xfrm flipV="1">
                <a:off x="3810129" y="2666848"/>
                <a:ext cx="3352720" cy="2361995"/>
              </a:xfrm>
              <a:prstGeom prst="straightConnector1">
                <a:avLst/>
              </a:prstGeom>
              <a:ln w="31750">
                <a:solidFill>
                  <a:srgbClr val="FFFF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TextBox 21"/>
              <p:cNvSpPr txBox="1"/>
              <p:nvPr/>
            </p:nvSpPr>
            <p:spPr>
              <a:xfrm rot="19464424">
                <a:off x="4462576" y="3963724"/>
                <a:ext cx="2725672" cy="64605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latin typeface="+mn-lt"/>
                    <a:cs typeface="+mn-cs"/>
                  </a:rPr>
                  <a:t>Liquidity Improves, Pricing more efficient</a:t>
                </a:r>
                <a:endParaRPr lang="en-IN" dirty="0">
                  <a:latin typeface="+mn-lt"/>
                  <a:cs typeface="+mn-cs"/>
                </a:endParaRPr>
              </a:p>
            </p:txBody>
          </p:sp>
          <p:sp>
            <p:nvSpPr>
              <p:cNvPr id="16409" name="Oval 12"/>
              <p:cNvSpPr>
                <a:spLocks noChangeArrowheads="1"/>
              </p:cNvSpPr>
              <p:nvPr/>
            </p:nvSpPr>
            <p:spPr bwMode="auto">
              <a:xfrm>
                <a:off x="5624615" y="1523947"/>
                <a:ext cx="1447765" cy="838127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r>
                  <a:rPr lang="en-US" sz="1400" b="1" dirty="0">
                    <a:solidFill>
                      <a:schemeClr val="bg2">
                        <a:lumMod val="50000"/>
                      </a:schemeClr>
                    </a:solidFill>
                    <a:latin typeface="Georgia" pitchFamily="18" charset="0"/>
                  </a:rPr>
                  <a:t>OTC Derivatives</a:t>
                </a:r>
              </a:p>
            </p:txBody>
          </p:sp>
        </p:grpSp>
      </p:grpSp>
      <p:sp>
        <p:nvSpPr>
          <p:cNvPr id="25" name="Down Arrow 24"/>
          <p:cNvSpPr/>
          <p:nvPr/>
        </p:nvSpPr>
        <p:spPr>
          <a:xfrm rot="18233586">
            <a:off x="2274888" y="1771650"/>
            <a:ext cx="571500" cy="11366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IN"/>
          </a:p>
        </p:txBody>
      </p:sp>
      <p:sp>
        <p:nvSpPr>
          <p:cNvPr id="18438" name="TextBox 25"/>
          <p:cNvSpPr txBox="1">
            <a:spLocks noChangeArrowheads="1"/>
          </p:cNvSpPr>
          <p:nvPr/>
        </p:nvSpPr>
        <p:spPr bwMode="auto">
          <a:xfrm>
            <a:off x="1928813" y="1285875"/>
            <a:ext cx="15716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Indian market is here </a:t>
            </a:r>
            <a:endParaRPr lang="en-IN"/>
          </a:p>
        </p:txBody>
      </p:sp>
      <p:sp>
        <p:nvSpPr>
          <p:cNvPr id="27" name="Oval 7"/>
          <p:cNvSpPr>
            <a:spLocks noChangeArrowheads="1"/>
          </p:cNvSpPr>
          <p:nvPr/>
        </p:nvSpPr>
        <p:spPr bwMode="auto">
          <a:xfrm>
            <a:off x="4044957" y="1819268"/>
            <a:ext cx="1598613" cy="609600"/>
          </a:xfrm>
          <a:prstGeom prst="ellipse">
            <a:avLst/>
          </a:prstGeom>
          <a:solidFill>
            <a:schemeClr val="bg1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n-US" sz="1400" b="1" dirty="0" smtClean="0">
                <a:solidFill>
                  <a:schemeClr val="bg2">
                    <a:lumMod val="50000"/>
                  </a:schemeClr>
                </a:solidFill>
                <a:latin typeface="Georgia" pitchFamily="18" charset="0"/>
              </a:rPr>
              <a:t>Capacity Market</a:t>
            </a:r>
            <a:endParaRPr lang="en-US" sz="1400" b="1" dirty="0">
              <a:solidFill>
                <a:schemeClr val="bg2">
                  <a:lumMod val="50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034" name="Rectangle 2"/>
          <p:cNvSpPr>
            <a:spLocks noGrp="1" noChangeArrowheads="1"/>
          </p:cNvSpPr>
          <p:nvPr>
            <p:ph type="title"/>
          </p:nvPr>
        </p:nvSpPr>
        <p:spPr>
          <a:xfrm>
            <a:off x="976064" y="304800"/>
            <a:ext cx="7772400" cy="9144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3900" dirty="0" smtClean="0"/>
              <a:t>Short Term </a:t>
            </a:r>
            <a:r>
              <a:rPr lang="en-US" sz="3900" dirty="0"/>
              <a:t>Open </a:t>
            </a:r>
            <a:r>
              <a:rPr lang="en-US" sz="3900" dirty="0" smtClean="0"/>
              <a:t>Access Regulations</a:t>
            </a:r>
            <a:br>
              <a:rPr lang="en-US" sz="3900" dirty="0" smtClean="0"/>
            </a:br>
            <a:r>
              <a:rPr lang="en-US" sz="2700" dirty="0" smtClean="0"/>
              <a:t>(notified in 2004, modified in 2008 &amp; 10)</a:t>
            </a:r>
            <a:r>
              <a:rPr lang="en-US" sz="3900" dirty="0" smtClean="0"/>
              <a:t>  </a:t>
            </a:r>
            <a:endParaRPr lang="en-US" sz="3900" dirty="0"/>
          </a:p>
        </p:txBody>
      </p:sp>
      <p:sp>
        <p:nvSpPr>
          <p:cNvPr id="38915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90000"/>
              </a:lnSpc>
              <a:spcBef>
                <a:spcPct val="50000"/>
              </a:spcBef>
              <a:buSzPct val="150000"/>
              <a:buFont typeface="Arial" pitchFamily="34" charset="0"/>
              <a:buChar char="•"/>
            </a:pPr>
            <a:r>
              <a:rPr lang="en-US" sz="2400" dirty="0" smtClean="0"/>
              <a:t>Short Term Open Access Regulations facilitated power trading in orderly manner</a:t>
            </a:r>
          </a:p>
          <a:p>
            <a:pPr lvl="1" algn="just">
              <a:lnSpc>
                <a:spcPct val="90000"/>
              </a:lnSpc>
              <a:spcBef>
                <a:spcPct val="50000"/>
              </a:spcBef>
              <a:buSzPct val="150000"/>
              <a:buFont typeface="Arial" pitchFamily="34" charset="0"/>
              <a:buChar char="•"/>
            </a:pPr>
            <a:r>
              <a:rPr lang="en-US" sz="2400" dirty="0" smtClean="0"/>
              <a:t>3 month Advance reservation , first come first serve, power exchange corridor reservation , day basis opened again for traders</a:t>
            </a:r>
          </a:p>
          <a:p>
            <a:pPr algn="just">
              <a:lnSpc>
                <a:spcPct val="90000"/>
              </a:lnSpc>
              <a:spcBef>
                <a:spcPct val="50000"/>
              </a:spcBef>
              <a:buSzPct val="150000"/>
              <a:buFont typeface="Arial" pitchFamily="34" charset="0"/>
              <a:buChar char="•"/>
            </a:pPr>
            <a:r>
              <a:rPr lang="en-US" sz="2400" dirty="0" smtClean="0"/>
              <a:t>Energy agreements and transmission clearance to be arranged separately</a:t>
            </a:r>
          </a:p>
          <a:p>
            <a:pPr algn="just">
              <a:lnSpc>
                <a:spcPct val="90000"/>
              </a:lnSpc>
              <a:spcBef>
                <a:spcPct val="50000"/>
              </a:spcBef>
              <a:buSzPct val="150000"/>
              <a:buFont typeface="Arial" pitchFamily="34" charset="0"/>
              <a:buChar char="•"/>
            </a:pPr>
            <a:r>
              <a:rPr lang="en-US" sz="2400" dirty="0" smtClean="0"/>
              <a:t>Open Access charges are reasonable and simple to apply</a:t>
            </a:r>
          </a:p>
          <a:p>
            <a:pPr algn="just">
              <a:lnSpc>
                <a:spcPct val="90000"/>
              </a:lnSpc>
              <a:spcBef>
                <a:spcPct val="50000"/>
              </a:spcBef>
              <a:buSzPct val="150000"/>
              <a:buFont typeface="Arial" pitchFamily="34" charset="0"/>
              <a:buChar char="•"/>
            </a:pPr>
            <a:r>
              <a:rPr lang="en-US" sz="2400" dirty="0" smtClean="0"/>
              <a:t>Increasing Competition in wholesale market </a:t>
            </a:r>
          </a:p>
        </p:txBody>
      </p:sp>
      <p:sp>
        <p:nvSpPr>
          <p:cNvPr id="3891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CF9309D-0B5F-46A3-847E-C8004FFEDD22}" type="slidenum">
              <a:rPr lang="en-US" smtClean="0"/>
              <a:pPr/>
              <a:t>20</a:t>
            </a:fld>
            <a:endParaRPr lang="en-US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52653"/>
            <a:ext cx="8839200" cy="1292662"/>
          </a:xfr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900" dirty="0" smtClean="0"/>
              <a:t>Long/Medium term Open Access Regulation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576366"/>
            <a:ext cx="8001024" cy="5053034"/>
          </a:xfrm>
        </p:spPr>
        <p:txBody>
          <a:bodyPr>
            <a:normAutofit fontScale="92500"/>
          </a:bodyPr>
          <a:lstStyle/>
          <a:p>
            <a:r>
              <a:rPr lang="en-GB" sz="2400" dirty="0" smtClean="0"/>
              <a:t>Framework for connectivity medium term  ( 3 months - 3 yrs) and long term access (12 – 25 Yrs) to ISTS ,inter-state transmission , non discriminatory </a:t>
            </a:r>
          </a:p>
          <a:p>
            <a:pPr lvl="1"/>
            <a:r>
              <a:rPr lang="en-GB" sz="2000" dirty="0" smtClean="0"/>
              <a:t> Thermal 500 MW, Hydro 250 MW</a:t>
            </a:r>
          </a:p>
          <a:p>
            <a:r>
              <a:rPr lang="en-US" sz="2400" dirty="0" smtClean="0"/>
              <a:t>Central </a:t>
            </a:r>
            <a:r>
              <a:rPr lang="en-US" sz="2400" dirty="0" err="1" smtClean="0"/>
              <a:t>gencos</a:t>
            </a:r>
            <a:r>
              <a:rPr lang="en-US" sz="2400" dirty="0" smtClean="0"/>
              <a:t> and IPP being treated by CTU in same manner for connectivity to interstate grid </a:t>
            </a:r>
          </a:p>
          <a:p>
            <a:pPr lvl="1"/>
            <a:r>
              <a:rPr lang="en-US" sz="2000" dirty="0" smtClean="0"/>
              <a:t>Bring parity between central </a:t>
            </a:r>
            <a:r>
              <a:rPr lang="en-US" sz="2000" dirty="0" err="1" smtClean="0"/>
              <a:t>gencso</a:t>
            </a:r>
            <a:r>
              <a:rPr lang="en-US" sz="2000" dirty="0" smtClean="0"/>
              <a:t> and IPP</a:t>
            </a:r>
          </a:p>
          <a:p>
            <a:pPr lvl="1"/>
            <a:r>
              <a:rPr lang="en-US" sz="2000" dirty="0" smtClean="0"/>
              <a:t>Improves access to markets for all </a:t>
            </a:r>
            <a:r>
              <a:rPr lang="en-US" sz="2000" dirty="0" err="1" smtClean="0"/>
              <a:t>gencos</a:t>
            </a:r>
            <a:r>
              <a:rPr lang="en-US" sz="2000" dirty="0" smtClean="0"/>
              <a:t>  </a:t>
            </a:r>
          </a:p>
          <a:p>
            <a:pPr lvl="1"/>
            <a:r>
              <a:rPr lang="en-US" sz="2000" dirty="0" smtClean="0"/>
              <a:t>Reduce operational risk for </a:t>
            </a:r>
            <a:r>
              <a:rPr lang="en-US" sz="2000" dirty="0" err="1" smtClean="0"/>
              <a:t>gencos</a:t>
            </a:r>
            <a:r>
              <a:rPr lang="en-US" sz="2000" dirty="0" smtClean="0"/>
              <a:t>  and make projects more bankable </a:t>
            </a:r>
          </a:p>
          <a:p>
            <a:pPr marL="342900" lvl="1" indent="-342900">
              <a:lnSpc>
                <a:spcPct val="150000"/>
              </a:lnSpc>
              <a:buFontTx/>
              <a:buChar char="•"/>
              <a:defRPr/>
            </a:pPr>
            <a:r>
              <a:rPr lang="en-US" sz="2400" dirty="0" smtClean="0"/>
              <a:t>In line with NEP/Tariff policy stipulation</a:t>
            </a:r>
          </a:p>
          <a:p>
            <a:pPr lvl="1"/>
            <a:r>
              <a:rPr lang="en-US" sz="2000" dirty="0" smtClean="0"/>
              <a:t>Based on anticipated transmission needs , expected regional flows </a:t>
            </a:r>
          </a:p>
          <a:p>
            <a:pPr lvl="1"/>
            <a:r>
              <a:rPr lang="en-US" sz="2000" dirty="0" smtClean="0"/>
              <a:t>Prior agreement with beneficiaries  not  a pre-condition for  network expansion</a:t>
            </a:r>
          </a:p>
          <a:p>
            <a:pPr marL="342900" lvl="1" indent="-342900">
              <a:lnSpc>
                <a:spcPct val="150000"/>
              </a:lnSpc>
              <a:buFontTx/>
              <a:buChar char="•"/>
              <a:defRPr/>
            </a:pPr>
            <a:endParaRPr lang="en-US" sz="2400" dirty="0" smtClean="0"/>
          </a:p>
        </p:txBody>
      </p:sp>
      <p:sp>
        <p:nvSpPr>
          <p:cNvPr id="3789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81B6B80-079C-49F5-A540-D2DC1E7D2634}" type="slidenum">
              <a:rPr lang="en-IN" smtClean="0"/>
              <a:pPr/>
              <a:t>21</a:t>
            </a:fld>
            <a:endParaRPr lang="en-IN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52400"/>
            <a:ext cx="749935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900" dirty="0" smtClean="0"/>
              <a:t>Trading License Regulation </a:t>
            </a:r>
            <a:endParaRPr lang="en-IN" sz="3900" dirty="0"/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7720036" cy="5029200"/>
          </a:xfrm>
        </p:spPr>
        <p:txBody>
          <a:bodyPr>
            <a:normAutofit fontScale="92500" lnSpcReduction="10000"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en-US" sz="2400" dirty="0" smtClean="0"/>
              <a:t>Trading - a licensed activity - Capital adequacy needed as taking risk on behalf of participants  </a:t>
            </a:r>
          </a:p>
          <a:p>
            <a:pPr lvl="1" algn="just" eaLnBrk="1" hangingPunct="1">
              <a:lnSpc>
                <a:spcPct val="150000"/>
              </a:lnSpc>
            </a:pPr>
            <a:r>
              <a:rPr lang="en-US" sz="2000" dirty="0" err="1" smtClean="0"/>
              <a:t>Networth</a:t>
            </a:r>
            <a:r>
              <a:rPr lang="en-US" sz="2000" dirty="0" smtClean="0"/>
              <a:t> , Liquidity criteria</a:t>
            </a:r>
          </a:p>
          <a:p>
            <a:pPr lvl="1" algn="just" eaLnBrk="1" hangingPunct="1">
              <a:lnSpc>
                <a:spcPct val="150000"/>
              </a:lnSpc>
            </a:pPr>
            <a:r>
              <a:rPr lang="en-US" sz="2000" dirty="0" smtClean="0"/>
              <a:t> Capital intensive players absorb credit risk of DISCOM, risk mitigation for suppliers </a:t>
            </a:r>
          </a:p>
          <a:p>
            <a:r>
              <a:rPr lang="en-US" sz="2400" dirty="0" smtClean="0"/>
              <a:t>Trading margin imposed by regulator </a:t>
            </a:r>
          </a:p>
          <a:p>
            <a:pPr lvl="1"/>
            <a:r>
              <a:rPr lang="en-US" sz="2000" dirty="0" smtClean="0"/>
              <a:t>To ensure prices do not increase much  </a:t>
            </a:r>
          </a:p>
          <a:p>
            <a:pPr lvl="1"/>
            <a:r>
              <a:rPr lang="en-US" sz="2000" dirty="0" smtClean="0"/>
              <a:t>Stymies innovation as there is no incentive </a:t>
            </a:r>
          </a:p>
          <a:p>
            <a:pPr>
              <a:spcBef>
                <a:spcPct val="30000"/>
              </a:spcBef>
              <a:buSzPct val="120000"/>
            </a:pPr>
            <a:r>
              <a:rPr lang="en-US" sz="2400" dirty="0" smtClean="0"/>
              <a:t>No margin on long term transactions</a:t>
            </a:r>
          </a:p>
          <a:p>
            <a:pPr>
              <a:spcBef>
                <a:spcPct val="30000"/>
              </a:spcBef>
              <a:buSzPct val="120000"/>
            </a:pPr>
            <a:r>
              <a:rPr lang="en-US" sz="2400" dirty="0" smtClean="0"/>
              <a:t>Margin on short </a:t>
            </a:r>
            <a:r>
              <a:rPr lang="en-US" sz="2400" dirty="0" err="1" smtClean="0"/>
              <a:t>Trem</a:t>
            </a:r>
            <a:r>
              <a:rPr lang="en-US" sz="2400" dirty="0" smtClean="0"/>
              <a:t> Transactions </a:t>
            </a:r>
          </a:p>
          <a:p>
            <a:pPr lvl="1">
              <a:spcBef>
                <a:spcPct val="30000"/>
              </a:spcBef>
              <a:buSzPct val="120000"/>
            </a:pPr>
            <a:r>
              <a:rPr lang="en-US" sz="2000" dirty="0" smtClean="0"/>
              <a:t>4 paisa margin if power price less than Rs 3/</a:t>
            </a:r>
            <a:r>
              <a:rPr lang="en-US" sz="2000" dirty="0" err="1" smtClean="0"/>
              <a:t>kwh</a:t>
            </a:r>
            <a:endParaRPr lang="en-US" sz="2000" dirty="0" smtClean="0"/>
          </a:p>
          <a:p>
            <a:pPr lvl="1">
              <a:spcBef>
                <a:spcPct val="30000"/>
              </a:spcBef>
              <a:buSzPct val="120000"/>
            </a:pPr>
            <a:r>
              <a:rPr lang="en-US" sz="2000" dirty="0" smtClean="0"/>
              <a:t>7 Paisa margin if power price more than Rs 3/</a:t>
            </a:r>
            <a:r>
              <a:rPr lang="en-US" sz="2000" dirty="0" err="1" smtClean="0"/>
              <a:t>kwh</a:t>
            </a:r>
            <a:r>
              <a:rPr lang="en-US" sz="2000" dirty="0" smtClean="0"/>
              <a:t> </a:t>
            </a:r>
            <a:endParaRPr lang="en-IN" sz="2000" dirty="0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057A316-6EE5-4213-9D8B-2042BB5F3632}" type="slidenum">
              <a:rPr lang="en-IN" smtClean="0"/>
              <a:pPr/>
              <a:t>22</a:t>
            </a:fld>
            <a:endParaRPr lang="en-IN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8229600" cy="95250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eaLnBrk="1" hangingPunct="1">
              <a:defRPr/>
            </a:pPr>
            <a:r>
              <a:rPr lang="en-US" sz="3200" b="1" dirty="0" smtClean="0">
                <a:solidFill>
                  <a:srgbClr val="0070C0"/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Indian Power Market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152400" y="1219200"/>
            <a:ext cx="4038600" cy="381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2400" b="1" dirty="0">
                <a:solidFill>
                  <a:schemeClr val="bg1"/>
                </a:solidFill>
              </a:rPr>
              <a:t>Long Term</a:t>
            </a:r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0" y="2057400"/>
            <a:ext cx="9144000" cy="0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4495800" y="1219200"/>
            <a:ext cx="3962400" cy="381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en-US" sz="2000" b="1" dirty="0"/>
              <a:t>Power Purchase Agreements</a:t>
            </a: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152400" y="1600200"/>
            <a:ext cx="4038600" cy="381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2000" b="1"/>
              <a:t>Upto 25 Years</a:t>
            </a: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152400" y="2286000"/>
            <a:ext cx="4038600" cy="457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2400" b="1" dirty="0">
                <a:solidFill>
                  <a:schemeClr val="bg1"/>
                </a:solidFill>
              </a:rPr>
              <a:t>Medium Term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152400" y="2743200"/>
            <a:ext cx="4038600" cy="381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2000" b="1"/>
              <a:t>3 months- 3years</a:t>
            </a:r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4495800" y="2209800"/>
            <a:ext cx="3962400" cy="1066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/>
          <a:lstStyle/>
          <a:p>
            <a:pPr>
              <a:defRPr/>
            </a:pPr>
            <a:r>
              <a:rPr lang="en-US" sz="2400" b="1" dirty="0"/>
              <a:t>OTC</a:t>
            </a:r>
          </a:p>
          <a:p>
            <a:pPr>
              <a:defRPr/>
            </a:pPr>
            <a:r>
              <a:rPr lang="en-US" sz="1800" b="1" dirty="0"/>
              <a:t>Licensed traders </a:t>
            </a:r>
            <a:r>
              <a:rPr lang="en-US" sz="1800" b="1" i="1" dirty="0">
                <a:solidFill>
                  <a:schemeClr val="bg2"/>
                </a:solidFill>
              </a:rPr>
              <a:t>(42)</a:t>
            </a:r>
          </a:p>
        </p:txBody>
      </p:sp>
      <p:sp>
        <p:nvSpPr>
          <p:cNvPr id="8202" name="Line 10"/>
          <p:cNvSpPr>
            <a:spLocks noChangeShapeType="1"/>
          </p:cNvSpPr>
          <p:nvPr/>
        </p:nvSpPr>
        <p:spPr bwMode="auto">
          <a:xfrm>
            <a:off x="0" y="3429000"/>
            <a:ext cx="9144000" cy="0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8203" name="Rectangle 11"/>
          <p:cNvSpPr>
            <a:spLocks noChangeArrowheads="1"/>
          </p:cNvSpPr>
          <p:nvPr/>
        </p:nvSpPr>
        <p:spPr bwMode="auto">
          <a:xfrm>
            <a:off x="165100" y="3505200"/>
            <a:ext cx="4025900" cy="457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2400" b="1">
                <a:solidFill>
                  <a:schemeClr val="bg1"/>
                </a:solidFill>
              </a:rPr>
              <a:t>Short-Term</a:t>
            </a:r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4495800" y="3505200"/>
            <a:ext cx="3962400" cy="457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en-US" sz="2000" b="1"/>
              <a:t>OTC  Intraday- 3 months</a:t>
            </a:r>
            <a:endParaRPr lang="en-US" sz="1400" b="1">
              <a:solidFill>
                <a:srgbClr val="FF6600"/>
              </a:solidFill>
            </a:endParaRPr>
          </a:p>
        </p:txBody>
      </p:sp>
      <p:sp>
        <p:nvSpPr>
          <p:cNvPr id="8205" name="Rectangle 13"/>
          <p:cNvSpPr>
            <a:spLocks noChangeArrowheads="1"/>
          </p:cNvSpPr>
          <p:nvPr/>
        </p:nvSpPr>
        <p:spPr bwMode="auto">
          <a:xfrm>
            <a:off x="4495800" y="4025900"/>
            <a:ext cx="3962400" cy="381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en-US" sz="2000" b="1"/>
              <a:t>Exchanges </a:t>
            </a:r>
            <a:endParaRPr lang="en-US" sz="2000" b="1">
              <a:solidFill>
                <a:srgbClr val="800080"/>
              </a:solidFill>
            </a:endParaRPr>
          </a:p>
        </p:txBody>
      </p:sp>
      <p:sp>
        <p:nvSpPr>
          <p:cNvPr id="8206" name="Rectangle 14"/>
          <p:cNvSpPr>
            <a:spLocks noChangeArrowheads="1"/>
          </p:cNvSpPr>
          <p:nvPr/>
        </p:nvSpPr>
        <p:spPr bwMode="auto">
          <a:xfrm>
            <a:off x="177800" y="5638800"/>
            <a:ext cx="4013200" cy="457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800" b="1" dirty="0">
                <a:solidFill>
                  <a:schemeClr val="bg1"/>
                </a:solidFill>
              </a:rPr>
              <a:t>Balancing Market</a:t>
            </a:r>
          </a:p>
        </p:txBody>
      </p:sp>
      <p:sp>
        <p:nvSpPr>
          <p:cNvPr id="8207" name="Line 15"/>
          <p:cNvSpPr>
            <a:spLocks noChangeShapeType="1"/>
          </p:cNvSpPr>
          <p:nvPr/>
        </p:nvSpPr>
        <p:spPr bwMode="auto">
          <a:xfrm>
            <a:off x="0" y="5638800"/>
            <a:ext cx="9144000" cy="0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8208" name="Rectangle 16"/>
          <p:cNvSpPr>
            <a:spLocks noChangeArrowheads="1"/>
          </p:cNvSpPr>
          <p:nvPr/>
        </p:nvSpPr>
        <p:spPr bwMode="auto">
          <a:xfrm>
            <a:off x="152400" y="3962400"/>
            <a:ext cx="4038600" cy="381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2000" b="1"/>
              <a:t>Intraday - 3 months</a:t>
            </a:r>
          </a:p>
        </p:txBody>
      </p:sp>
      <p:sp>
        <p:nvSpPr>
          <p:cNvPr id="8209" name="Rectangle 17"/>
          <p:cNvSpPr>
            <a:spLocks noChangeArrowheads="1"/>
          </p:cNvSpPr>
          <p:nvPr/>
        </p:nvSpPr>
        <p:spPr bwMode="auto">
          <a:xfrm>
            <a:off x="4495800" y="5867400"/>
            <a:ext cx="3962400" cy="381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en-US" sz="2000" b="1" dirty="0"/>
              <a:t>Unscheduled Interchange</a:t>
            </a:r>
          </a:p>
        </p:txBody>
      </p:sp>
      <p:sp>
        <p:nvSpPr>
          <p:cNvPr id="8211" name="Rectangle 19"/>
          <p:cNvSpPr>
            <a:spLocks noChangeArrowheads="1"/>
          </p:cNvSpPr>
          <p:nvPr/>
        </p:nvSpPr>
        <p:spPr bwMode="auto">
          <a:xfrm>
            <a:off x="4495800" y="4419600"/>
            <a:ext cx="3962400" cy="11557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en-US" sz="1400" b="1"/>
              <a:t>1. Intra-day</a:t>
            </a:r>
          </a:p>
          <a:p>
            <a:pPr>
              <a:defRPr/>
            </a:pPr>
            <a:r>
              <a:rPr lang="en-US" sz="1400" b="1"/>
              <a:t>2. DAM</a:t>
            </a:r>
          </a:p>
          <a:p>
            <a:pPr>
              <a:defRPr/>
            </a:pPr>
            <a:r>
              <a:rPr lang="en-US" sz="1400" b="1"/>
              <a:t>3. DAC</a:t>
            </a:r>
          </a:p>
          <a:p>
            <a:pPr>
              <a:defRPr/>
            </a:pPr>
            <a:r>
              <a:rPr lang="en-US" sz="1400" b="1"/>
              <a:t>4. Daily</a:t>
            </a:r>
          </a:p>
          <a:p>
            <a:pPr>
              <a:defRPr/>
            </a:pPr>
            <a:r>
              <a:rPr lang="en-US" sz="1400" b="1"/>
              <a:t>5. Weekly</a:t>
            </a:r>
            <a:endParaRPr lang="en-US" sz="1000" b="1" i="1"/>
          </a:p>
        </p:txBody>
      </p:sp>
      <p:sp>
        <p:nvSpPr>
          <p:cNvPr id="20" name="Rectangle 14"/>
          <p:cNvSpPr>
            <a:spLocks noChangeArrowheads="1"/>
          </p:cNvSpPr>
          <p:nvPr/>
        </p:nvSpPr>
        <p:spPr bwMode="auto">
          <a:xfrm>
            <a:off x="177800" y="6045200"/>
            <a:ext cx="4013200" cy="381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800" b="1" dirty="0">
                <a:solidFill>
                  <a:schemeClr val="bg1"/>
                </a:solidFill>
              </a:rPr>
              <a:t>Real Time</a:t>
            </a: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4495800" y="1676400"/>
            <a:ext cx="3962400" cy="381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en-US" sz="2000" b="1" dirty="0" smtClean="0"/>
              <a:t>Competitive Bidding</a:t>
            </a:r>
            <a:endParaRPr lang="en-US" sz="2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119063" y="228600"/>
            <a:ext cx="9024937" cy="6450013"/>
            <a:chOff x="119063" y="228600"/>
            <a:chExt cx="9024937" cy="6450048"/>
          </a:xfrm>
        </p:grpSpPr>
        <p:grpSp>
          <p:nvGrpSpPr>
            <p:cNvPr id="3" name="Group 23"/>
            <p:cNvGrpSpPr>
              <a:grpSpLocks/>
            </p:cNvGrpSpPr>
            <p:nvPr/>
          </p:nvGrpSpPr>
          <p:grpSpPr bwMode="auto">
            <a:xfrm>
              <a:off x="119063" y="228600"/>
              <a:ext cx="9024937" cy="6450048"/>
              <a:chOff x="119063" y="228600"/>
              <a:chExt cx="9024937" cy="6450048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119063" y="228600"/>
                <a:ext cx="3124200" cy="6172233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  <a:alpha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IN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3368675" y="228600"/>
                <a:ext cx="4419600" cy="6172233"/>
              </a:xfrm>
              <a:prstGeom prst="rect">
                <a:avLst/>
              </a:prstGeom>
              <a:solidFill>
                <a:schemeClr val="accent2">
                  <a:lumMod val="75000"/>
                  <a:alpha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IN"/>
              </a:p>
            </p:txBody>
          </p:sp>
          <p:graphicFrame>
            <p:nvGraphicFramePr>
              <p:cNvPr id="5" name="Diagram 4"/>
              <p:cNvGraphicFramePr/>
              <p:nvPr/>
            </p:nvGraphicFramePr>
            <p:xfrm>
              <a:off x="334100" y="506448"/>
              <a:ext cx="8305800" cy="617220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3" r:lo="rId4" r:qs="rId5" r:cs="rId6"/>
              </a:graphicData>
            </a:graphic>
          </p:graphicFrame>
          <p:sp>
            <p:nvSpPr>
              <p:cNvPr id="27657" name="TextBox 11"/>
              <p:cNvSpPr txBox="1">
                <a:spLocks noChangeArrowheads="1"/>
              </p:cNvSpPr>
              <p:nvPr/>
            </p:nvSpPr>
            <p:spPr bwMode="auto">
              <a:xfrm>
                <a:off x="1066800" y="849313"/>
                <a:ext cx="1447800" cy="2770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chemeClr val="tx1"/>
                    </a:solidFill>
                  </a:rPr>
                  <a:t>Markets</a:t>
                </a:r>
                <a:r>
                  <a:rPr lang="en-US" dirty="0"/>
                  <a:t> </a:t>
                </a:r>
                <a:endParaRPr lang="en-IN" dirty="0"/>
              </a:p>
            </p:txBody>
          </p:sp>
          <p:sp>
            <p:nvSpPr>
              <p:cNvPr id="27658" name="TextBox 12"/>
              <p:cNvSpPr txBox="1">
                <a:spLocks noChangeArrowheads="1"/>
              </p:cNvSpPr>
              <p:nvPr/>
            </p:nvSpPr>
            <p:spPr bwMode="auto">
              <a:xfrm>
                <a:off x="6324600" y="850900"/>
                <a:ext cx="1295400" cy="2770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chemeClr val="tx1"/>
                    </a:solidFill>
                  </a:rPr>
                  <a:t>Contracts</a:t>
                </a:r>
                <a:r>
                  <a:rPr lang="en-US" dirty="0"/>
                  <a:t> </a:t>
                </a:r>
                <a:endParaRPr lang="en-IN" dirty="0"/>
              </a:p>
            </p:txBody>
          </p:sp>
          <p:cxnSp>
            <p:nvCxnSpPr>
              <p:cNvPr id="15" name="Straight Arrow Connector 14"/>
              <p:cNvCxnSpPr/>
              <p:nvPr/>
            </p:nvCxnSpPr>
            <p:spPr>
              <a:xfrm>
                <a:off x="311150" y="1214443"/>
                <a:ext cx="2819400" cy="1587"/>
              </a:xfrm>
              <a:prstGeom prst="straightConnector1">
                <a:avLst/>
              </a:prstGeom>
              <a:ln w="15875"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Arrow Connector 15"/>
              <p:cNvCxnSpPr/>
              <p:nvPr/>
            </p:nvCxnSpPr>
            <p:spPr>
              <a:xfrm>
                <a:off x="3505200" y="1211268"/>
                <a:ext cx="4267200" cy="1587"/>
              </a:xfrm>
              <a:prstGeom prst="straightConnector1">
                <a:avLst/>
              </a:prstGeom>
              <a:ln w="15875"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Rectangle 18"/>
              <p:cNvSpPr/>
              <p:nvPr/>
            </p:nvSpPr>
            <p:spPr>
              <a:xfrm>
                <a:off x="7848600" y="228600"/>
                <a:ext cx="1143000" cy="6172233"/>
              </a:xfrm>
              <a:prstGeom prst="rect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IN" dirty="0"/>
              </a:p>
            </p:txBody>
          </p:sp>
          <p:sp>
            <p:nvSpPr>
              <p:cNvPr id="22539" name="TextBox 19"/>
              <p:cNvSpPr txBox="1">
                <a:spLocks noChangeArrowheads="1"/>
              </p:cNvSpPr>
              <p:nvPr/>
            </p:nvSpPr>
            <p:spPr bwMode="auto">
              <a:xfrm>
                <a:off x="7848600" y="1296994"/>
                <a:ext cx="1066800" cy="7397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sz="1400" dirty="0">
                    <a:solidFill>
                      <a:schemeClr val="tx1"/>
                    </a:solidFill>
                  </a:rPr>
                  <a:t>Grid Connected Entities</a:t>
                </a:r>
                <a:endParaRPr lang="en-IN" sz="14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1" name="Straight Arrow Connector 20"/>
              <p:cNvCxnSpPr/>
              <p:nvPr/>
            </p:nvCxnSpPr>
            <p:spPr>
              <a:xfrm flipV="1">
                <a:off x="7924800" y="1203330"/>
                <a:ext cx="1066800" cy="15875"/>
              </a:xfrm>
              <a:prstGeom prst="straightConnector1">
                <a:avLst/>
              </a:prstGeom>
              <a:ln w="15875"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541" name="TextBox 25"/>
              <p:cNvSpPr txBox="1">
                <a:spLocks noChangeArrowheads="1"/>
              </p:cNvSpPr>
              <p:nvPr/>
            </p:nvSpPr>
            <p:spPr bwMode="auto">
              <a:xfrm>
                <a:off x="7848600" y="838203"/>
                <a:ext cx="1295400" cy="3381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sz="1600" b="1" dirty="0">
                    <a:solidFill>
                      <a:schemeClr val="tx1"/>
                    </a:solidFill>
                  </a:rPr>
                  <a:t>Participant</a:t>
                </a:r>
                <a:endParaRPr lang="en-IN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2" name="TextBox 27"/>
              <p:cNvSpPr txBox="1">
                <a:spLocks noChangeArrowheads="1"/>
              </p:cNvSpPr>
              <p:nvPr/>
            </p:nvSpPr>
            <p:spPr bwMode="auto">
              <a:xfrm>
                <a:off x="7840663" y="2286011"/>
                <a:ext cx="1066800" cy="5238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sz="1400">
                    <a:solidFill>
                      <a:schemeClr val="tx1"/>
                    </a:solidFill>
                  </a:rPr>
                  <a:t>Licensed Traders</a:t>
                </a:r>
                <a:endParaRPr lang="en-IN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3" name="TextBox 28"/>
              <p:cNvSpPr txBox="1">
                <a:spLocks noChangeArrowheads="1"/>
              </p:cNvSpPr>
              <p:nvPr/>
            </p:nvSpPr>
            <p:spPr bwMode="auto">
              <a:xfrm>
                <a:off x="7812088" y="2960703"/>
                <a:ext cx="1066800" cy="5238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sz="1400">
                    <a:solidFill>
                      <a:schemeClr val="tx1"/>
                    </a:solidFill>
                  </a:rPr>
                  <a:t>Power Exchange</a:t>
                </a:r>
                <a:endParaRPr lang="en-IN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4" name="TextBox 29"/>
              <p:cNvSpPr txBox="1">
                <a:spLocks noChangeArrowheads="1"/>
              </p:cNvSpPr>
              <p:nvPr/>
            </p:nvSpPr>
            <p:spPr bwMode="auto">
              <a:xfrm>
                <a:off x="7772400" y="3630631"/>
                <a:ext cx="1143000" cy="5238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sz="1400">
                    <a:solidFill>
                      <a:schemeClr val="tx1"/>
                    </a:solidFill>
                  </a:rPr>
                  <a:t>Clearing Corporation</a:t>
                </a:r>
                <a:endParaRPr lang="en-IN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5" name="TextBox 30"/>
              <p:cNvSpPr txBox="1">
                <a:spLocks noChangeArrowheads="1"/>
              </p:cNvSpPr>
              <p:nvPr/>
            </p:nvSpPr>
            <p:spPr bwMode="auto">
              <a:xfrm>
                <a:off x="7772400" y="4800625"/>
                <a:ext cx="1143000" cy="5238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sz="1400" dirty="0">
                    <a:solidFill>
                      <a:schemeClr val="tx1"/>
                    </a:solidFill>
                  </a:rPr>
                  <a:t>Other Exchange</a:t>
                </a:r>
                <a:endParaRPr lang="en-IN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6" name="TextBox 31"/>
              <p:cNvSpPr txBox="1">
                <a:spLocks noChangeArrowheads="1"/>
              </p:cNvSpPr>
              <p:nvPr/>
            </p:nvSpPr>
            <p:spPr bwMode="auto">
              <a:xfrm>
                <a:off x="7800975" y="4219597"/>
                <a:ext cx="1143000" cy="5238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sz="1400">
                    <a:solidFill>
                      <a:schemeClr val="tx1"/>
                    </a:solidFill>
                  </a:rPr>
                  <a:t>Exchange Member</a:t>
                </a:r>
                <a:endParaRPr lang="en-IN" sz="14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7786688" y="5572154"/>
              <a:ext cx="1214437" cy="73819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400" dirty="0">
                  <a:solidFill>
                    <a:schemeClr val="tx1"/>
                  </a:solidFill>
                </a:rPr>
                <a:t>Other Transacting parties</a:t>
              </a:r>
              <a:endParaRPr lang="en-IN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22" name="Title 1"/>
          <p:cNvSpPr txBox="1">
            <a:spLocks/>
          </p:cNvSpPr>
          <p:nvPr/>
        </p:nvSpPr>
        <p:spPr>
          <a:xfrm>
            <a:off x="150813" y="192088"/>
            <a:ext cx="7772400" cy="1143000"/>
          </a:xfrm>
          <a:prstGeom prst="rect">
            <a:avLst/>
          </a:prstGeom>
        </p:spPr>
        <p:txBody>
          <a:bodyPr/>
          <a:lstStyle/>
          <a:p>
            <a:pPr algn="l" eaLnBrk="0" hangingPunct="0">
              <a:defRPr/>
            </a:pPr>
            <a:r>
              <a:rPr lang="en-US" sz="2800" dirty="0" smtClean="0">
                <a:solidFill>
                  <a:schemeClr val="tx1"/>
                </a:solidFill>
                <a:latin typeface="Century Gothic" pitchFamily="34" charset="0"/>
                <a:ea typeface="+mj-ea"/>
                <a:cs typeface="+mj-cs"/>
              </a:rPr>
              <a:t>Market Structure </a:t>
            </a:r>
            <a:endParaRPr lang="en-IN" sz="2800" dirty="0">
              <a:solidFill>
                <a:schemeClr val="tx1"/>
              </a:solidFill>
              <a:latin typeface="Century Gothic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4414" y="285728"/>
            <a:ext cx="7499350" cy="1143000"/>
          </a:xfrm>
        </p:spPr>
        <p:txBody>
          <a:bodyPr>
            <a:normAutofit/>
          </a:bodyPr>
          <a:lstStyle/>
          <a:p>
            <a:r>
              <a:rPr lang="en-US" sz="3900" dirty="0" smtClean="0"/>
              <a:t>Other discussion points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006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Open Access Regulations</a:t>
            </a:r>
          </a:p>
          <a:p>
            <a:pPr lvl="1"/>
            <a:r>
              <a:rPr lang="en-US" sz="2200" dirty="0" smtClean="0"/>
              <a:t>State-level Regulations to be aligned with Central</a:t>
            </a:r>
          </a:p>
          <a:p>
            <a:pPr lvl="1"/>
            <a:r>
              <a:rPr lang="en-US" sz="2200" dirty="0" smtClean="0"/>
              <a:t>Open Access in Distribution – procedures to be specified </a:t>
            </a:r>
          </a:p>
          <a:p>
            <a:pPr lvl="1"/>
            <a:r>
              <a:rPr lang="en-US" sz="2200" dirty="0" smtClean="0"/>
              <a:t>Cross subsidy surcharge -  as per tariff policy</a:t>
            </a:r>
          </a:p>
          <a:p>
            <a:r>
              <a:rPr lang="en-US" sz="2400" dirty="0" smtClean="0"/>
              <a:t>Intra-State ABT – in line with Central ABT ?</a:t>
            </a:r>
          </a:p>
          <a:p>
            <a:r>
              <a:rPr lang="en-US" sz="2400" dirty="0" smtClean="0"/>
              <a:t>What should be the mix of short term and log term markets ?</a:t>
            </a:r>
          </a:p>
          <a:p>
            <a:pPr lvl="1"/>
            <a:r>
              <a:rPr lang="en-US" sz="2000" dirty="0" smtClean="0"/>
              <a:t>Share of short term purchase in portfolio low but rising</a:t>
            </a:r>
          </a:p>
          <a:p>
            <a:pPr lvl="1"/>
            <a:r>
              <a:rPr lang="en-US" sz="2000" dirty="0" smtClean="0"/>
              <a:t>Is </a:t>
            </a:r>
            <a:r>
              <a:rPr lang="en-US" sz="2000" dirty="0" err="1" smtClean="0"/>
              <a:t>upto</a:t>
            </a:r>
            <a:r>
              <a:rPr lang="en-US" sz="2000" dirty="0" smtClean="0"/>
              <a:t> 15- 30  % of total portfolio  ( </a:t>
            </a:r>
            <a:r>
              <a:rPr lang="en-US" sz="2000" dirty="0" err="1" smtClean="0"/>
              <a:t>Rel</a:t>
            </a:r>
            <a:r>
              <a:rPr lang="en-US" sz="2000" dirty="0" smtClean="0"/>
              <a:t> Infra- JVVN) </a:t>
            </a:r>
          </a:p>
          <a:p>
            <a:r>
              <a:rPr lang="en-US" sz="2600" dirty="0" smtClean="0"/>
              <a:t>Intra-State Trading License</a:t>
            </a:r>
          </a:p>
          <a:p>
            <a:pPr lvl="1"/>
            <a:r>
              <a:rPr lang="en-US" sz="2400" dirty="0" smtClean="0"/>
              <a:t>Margin cap to be specified </a:t>
            </a:r>
            <a:r>
              <a:rPr lang="en-US" sz="2400" smtClean="0"/>
              <a:t>and monitored </a:t>
            </a:r>
            <a:endParaRPr lang="en-US" sz="2400" dirty="0" smtClean="0"/>
          </a:p>
          <a:p>
            <a:pPr>
              <a:buNone/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FBC19-CC06-497F-BD4B-44C632278FB0}" type="slidenum">
              <a:rPr lang="en-IN" smtClean="0"/>
              <a:pPr>
                <a:defRPr/>
              </a:pPr>
              <a:t>25</a:t>
            </a:fld>
            <a:endParaRPr lang="en-IN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8991600" cy="68580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</a:rPr>
              <a:t>Global Evolution of Electricity Market </a:t>
            </a:r>
            <a:endParaRPr lang="en-GB" sz="3600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6627" name="Freeform 3"/>
          <p:cNvSpPr>
            <a:spLocks/>
          </p:cNvSpPr>
          <p:nvPr/>
        </p:nvSpPr>
        <p:spPr bwMode="ltGray">
          <a:xfrm>
            <a:off x="9093200" y="5597525"/>
            <a:ext cx="50800" cy="38100"/>
          </a:xfrm>
          <a:custGeom>
            <a:avLst/>
            <a:gdLst>
              <a:gd name="T0" fmla="*/ 2147483647 w 30"/>
              <a:gd name="T1" fmla="*/ 2147483647 h 20"/>
              <a:gd name="T2" fmla="*/ 2147483647 w 30"/>
              <a:gd name="T3" fmla="*/ 2147483647 h 20"/>
              <a:gd name="T4" fmla="*/ 2147483647 w 30"/>
              <a:gd name="T5" fmla="*/ 0 h 20"/>
              <a:gd name="T6" fmla="*/ 0 w 30"/>
              <a:gd name="T7" fmla="*/ 0 h 20"/>
              <a:gd name="T8" fmla="*/ 2147483647 w 30"/>
              <a:gd name="T9" fmla="*/ 2147483647 h 20"/>
              <a:gd name="T10" fmla="*/ 2147483647 w 30"/>
              <a:gd name="T11" fmla="*/ 2147483647 h 20"/>
              <a:gd name="T12" fmla="*/ 2147483647 w 30"/>
              <a:gd name="T13" fmla="*/ 2147483647 h 20"/>
              <a:gd name="T14" fmla="*/ 2147483647 w 30"/>
              <a:gd name="T15" fmla="*/ 2147483647 h 20"/>
              <a:gd name="T16" fmla="*/ 2147483647 w 30"/>
              <a:gd name="T17" fmla="*/ 2147483647 h 2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0"/>
              <a:gd name="T28" fmla="*/ 0 h 20"/>
              <a:gd name="T29" fmla="*/ 30 w 30"/>
              <a:gd name="T30" fmla="*/ 20 h 2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0" h="20">
                <a:moveTo>
                  <a:pt x="30" y="15"/>
                </a:moveTo>
                <a:lnTo>
                  <a:pt x="30" y="15"/>
                </a:lnTo>
                <a:lnTo>
                  <a:pt x="18" y="0"/>
                </a:lnTo>
                <a:lnTo>
                  <a:pt x="0" y="0"/>
                </a:lnTo>
                <a:lnTo>
                  <a:pt x="6" y="15"/>
                </a:lnTo>
                <a:lnTo>
                  <a:pt x="24" y="15"/>
                </a:lnTo>
                <a:lnTo>
                  <a:pt x="30" y="20"/>
                </a:lnTo>
                <a:lnTo>
                  <a:pt x="30" y="15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28" name="Freeform 4"/>
          <p:cNvSpPr>
            <a:spLocks/>
          </p:cNvSpPr>
          <p:nvPr/>
        </p:nvSpPr>
        <p:spPr bwMode="ltGray">
          <a:xfrm>
            <a:off x="9093200" y="5597525"/>
            <a:ext cx="50800" cy="38100"/>
          </a:xfrm>
          <a:custGeom>
            <a:avLst/>
            <a:gdLst>
              <a:gd name="T0" fmla="*/ 2147483647 w 30"/>
              <a:gd name="T1" fmla="*/ 2147483647 h 20"/>
              <a:gd name="T2" fmla="*/ 2147483647 w 30"/>
              <a:gd name="T3" fmla="*/ 2147483647 h 20"/>
              <a:gd name="T4" fmla="*/ 2147483647 w 30"/>
              <a:gd name="T5" fmla="*/ 0 h 20"/>
              <a:gd name="T6" fmla="*/ 0 w 30"/>
              <a:gd name="T7" fmla="*/ 0 h 20"/>
              <a:gd name="T8" fmla="*/ 2147483647 w 30"/>
              <a:gd name="T9" fmla="*/ 2147483647 h 20"/>
              <a:gd name="T10" fmla="*/ 2147483647 w 30"/>
              <a:gd name="T11" fmla="*/ 2147483647 h 20"/>
              <a:gd name="T12" fmla="*/ 2147483647 w 30"/>
              <a:gd name="T13" fmla="*/ 2147483647 h 20"/>
              <a:gd name="T14" fmla="*/ 2147483647 w 30"/>
              <a:gd name="T15" fmla="*/ 2147483647 h 20"/>
              <a:gd name="T16" fmla="*/ 2147483647 w 30"/>
              <a:gd name="T17" fmla="*/ 2147483647 h 20"/>
              <a:gd name="T18" fmla="*/ 2147483647 w 30"/>
              <a:gd name="T19" fmla="*/ 2147483647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0"/>
              <a:gd name="T31" fmla="*/ 0 h 20"/>
              <a:gd name="T32" fmla="*/ 30 w 3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0" h="20">
                <a:moveTo>
                  <a:pt x="30" y="15"/>
                </a:moveTo>
                <a:lnTo>
                  <a:pt x="30" y="15"/>
                </a:lnTo>
                <a:lnTo>
                  <a:pt x="18" y="0"/>
                </a:lnTo>
                <a:lnTo>
                  <a:pt x="0" y="0"/>
                </a:lnTo>
                <a:lnTo>
                  <a:pt x="6" y="15"/>
                </a:lnTo>
                <a:lnTo>
                  <a:pt x="24" y="15"/>
                </a:lnTo>
                <a:lnTo>
                  <a:pt x="30" y="20"/>
                </a:lnTo>
                <a:lnTo>
                  <a:pt x="30" y="15"/>
                </a:lnTo>
              </a:path>
            </a:pathLst>
          </a:custGeom>
          <a:solidFill>
            <a:schemeClr val="hlink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29" name="Freeform 5"/>
          <p:cNvSpPr>
            <a:spLocks/>
          </p:cNvSpPr>
          <p:nvPr/>
        </p:nvSpPr>
        <p:spPr bwMode="ltGray">
          <a:xfrm>
            <a:off x="2695575" y="4579938"/>
            <a:ext cx="9525" cy="7937"/>
          </a:xfrm>
          <a:custGeom>
            <a:avLst/>
            <a:gdLst>
              <a:gd name="T0" fmla="*/ 2147483647 w 6"/>
              <a:gd name="T1" fmla="*/ 0 h 5"/>
              <a:gd name="T2" fmla="*/ 0 w 6"/>
              <a:gd name="T3" fmla="*/ 0 h 5"/>
              <a:gd name="T4" fmla="*/ 0 w 6"/>
              <a:gd name="T5" fmla="*/ 0 h 5"/>
              <a:gd name="T6" fmla="*/ 2147483647 w 6"/>
              <a:gd name="T7" fmla="*/ 2147483647 h 5"/>
              <a:gd name="T8" fmla="*/ 2147483647 w 6"/>
              <a:gd name="T9" fmla="*/ 0 h 5"/>
              <a:gd name="T10" fmla="*/ 2147483647 w 6"/>
              <a:gd name="T11" fmla="*/ 0 h 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"/>
              <a:gd name="T19" fmla="*/ 0 h 5"/>
              <a:gd name="T20" fmla="*/ 6 w 6"/>
              <a:gd name="T21" fmla="*/ 5 h 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" h="5">
                <a:moveTo>
                  <a:pt x="6" y="0"/>
                </a:moveTo>
                <a:lnTo>
                  <a:pt x="0" y="0"/>
                </a:lnTo>
                <a:lnTo>
                  <a:pt x="6" y="5"/>
                </a:lnTo>
                <a:lnTo>
                  <a:pt x="6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30" name="Freeform 6"/>
          <p:cNvSpPr>
            <a:spLocks/>
          </p:cNvSpPr>
          <p:nvPr/>
        </p:nvSpPr>
        <p:spPr bwMode="ltGray">
          <a:xfrm>
            <a:off x="4144963" y="1085850"/>
            <a:ext cx="196850" cy="252413"/>
          </a:xfrm>
          <a:custGeom>
            <a:avLst/>
            <a:gdLst>
              <a:gd name="T0" fmla="*/ 2147483647 w 114"/>
              <a:gd name="T1" fmla="*/ 2147483647 h 135"/>
              <a:gd name="T2" fmla="*/ 2147483647 w 114"/>
              <a:gd name="T3" fmla="*/ 2147483647 h 135"/>
              <a:gd name="T4" fmla="*/ 2147483647 w 114"/>
              <a:gd name="T5" fmla="*/ 2147483647 h 135"/>
              <a:gd name="T6" fmla="*/ 2147483647 w 114"/>
              <a:gd name="T7" fmla="*/ 2147483647 h 135"/>
              <a:gd name="T8" fmla="*/ 2147483647 w 114"/>
              <a:gd name="T9" fmla="*/ 0 h 135"/>
              <a:gd name="T10" fmla="*/ 2147483647 w 114"/>
              <a:gd name="T11" fmla="*/ 2147483647 h 135"/>
              <a:gd name="T12" fmla="*/ 2147483647 w 114"/>
              <a:gd name="T13" fmla="*/ 2147483647 h 135"/>
              <a:gd name="T14" fmla="*/ 0 w 114"/>
              <a:gd name="T15" fmla="*/ 2147483647 h 135"/>
              <a:gd name="T16" fmla="*/ 0 w 114"/>
              <a:gd name="T17" fmla="*/ 2147483647 h 135"/>
              <a:gd name="T18" fmla="*/ 2147483647 w 114"/>
              <a:gd name="T19" fmla="*/ 2147483647 h 135"/>
              <a:gd name="T20" fmla="*/ 2147483647 w 114"/>
              <a:gd name="T21" fmla="*/ 2147483647 h 135"/>
              <a:gd name="T22" fmla="*/ 2147483647 w 114"/>
              <a:gd name="T23" fmla="*/ 2147483647 h 135"/>
              <a:gd name="T24" fmla="*/ 2147483647 w 114"/>
              <a:gd name="T25" fmla="*/ 2147483647 h 135"/>
              <a:gd name="T26" fmla="*/ 2147483647 w 114"/>
              <a:gd name="T27" fmla="*/ 2147483647 h 135"/>
              <a:gd name="T28" fmla="*/ 2147483647 w 114"/>
              <a:gd name="T29" fmla="*/ 2147483647 h 135"/>
              <a:gd name="T30" fmla="*/ 2147483647 w 114"/>
              <a:gd name="T31" fmla="*/ 2147483647 h 135"/>
              <a:gd name="T32" fmla="*/ 2147483647 w 114"/>
              <a:gd name="T33" fmla="*/ 2147483647 h 135"/>
              <a:gd name="T34" fmla="*/ 2147483647 w 114"/>
              <a:gd name="T35" fmla="*/ 2147483647 h 135"/>
              <a:gd name="T36" fmla="*/ 2147483647 w 114"/>
              <a:gd name="T37" fmla="*/ 2147483647 h 135"/>
              <a:gd name="T38" fmla="*/ 2147483647 w 114"/>
              <a:gd name="T39" fmla="*/ 2147483647 h 135"/>
              <a:gd name="T40" fmla="*/ 2147483647 w 114"/>
              <a:gd name="T41" fmla="*/ 2147483647 h 135"/>
              <a:gd name="T42" fmla="*/ 2147483647 w 114"/>
              <a:gd name="T43" fmla="*/ 2147483647 h 135"/>
              <a:gd name="T44" fmla="*/ 2147483647 w 114"/>
              <a:gd name="T45" fmla="*/ 2147483647 h 135"/>
              <a:gd name="T46" fmla="*/ 2147483647 w 114"/>
              <a:gd name="T47" fmla="*/ 2147483647 h 135"/>
              <a:gd name="T48" fmla="*/ 2147483647 w 114"/>
              <a:gd name="T49" fmla="*/ 2147483647 h 135"/>
              <a:gd name="T50" fmla="*/ 2147483647 w 114"/>
              <a:gd name="T51" fmla="*/ 2147483647 h 135"/>
              <a:gd name="T52" fmla="*/ 2147483647 w 114"/>
              <a:gd name="T53" fmla="*/ 2147483647 h 135"/>
              <a:gd name="T54" fmla="*/ 2147483647 w 114"/>
              <a:gd name="T55" fmla="*/ 2147483647 h 135"/>
              <a:gd name="T56" fmla="*/ 2147483647 w 114"/>
              <a:gd name="T57" fmla="*/ 2147483647 h 135"/>
              <a:gd name="T58" fmla="*/ 2147483647 w 114"/>
              <a:gd name="T59" fmla="*/ 2147483647 h 135"/>
              <a:gd name="T60" fmla="*/ 2147483647 w 114"/>
              <a:gd name="T61" fmla="*/ 2147483647 h 135"/>
              <a:gd name="T62" fmla="*/ 2147483647 w 114"/>
              <a:gd name="T63" fmla="*/ 2147483647 h 135"/>
              <a:gd name="T64" fmla="*/ 2147483647 w 114"/>
              <a:gd name="T65" fmla="*/ 2147483647 h 135"/>
              <a:gd name="T66" fmla="*/ 2147483647 w 114"/>
              <a:gd name="T67" fmla="*/ 2147483647 h 135"/>
              <a:gd name="T68" fmla="*/ 2147483647 w 114"/>
              <a:gd name="T69" fmla="*/ 2147483647 h 135"/>
              <a:gd name="T70" fmla="*/ 2147483647 w 114"/>
              <a:gd name="T71" fmla="*/ 2147483647 h 135"/>
              <a:gd name="T72" fmla="*/ 2147483647 w 114"/>
              <a:gd name="T73" fmla="*/ 2147483647 h 135"/>
              <a:gd name="T74" fmla="*/ 2147483647 w 114"/>
              <a:gd name="T75" fmla="*/ 2147483647 h 135"/>
              <a:gd name="T76" fmla="*/ 2147483647 w 114"/>
              <a:gd name="T77" fmla="*/ 2147483647 h 135"/>
              <a:gd name="T78" fmla="*/ 2147483647 w 114"/>
              <a:gd name="T79" fmla="*/ 2147483647 h 135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14"/>
              <a:gd name="T121" fmla="*/ 0 h 135"/>
              <a:gd name="T122" fmla="*/ 114 w 114"/>
              <a:gd name="T123" fmla="*/ 135 h 135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14" h="135">
                <a:moveTo>
                  <a:pt x="60" y="30"/>
                </a:moveTo>
                <a:lnTo>
                  <a:pt x="48" y="25"/>
                </a:lnTo>
                <a:lnTo>
                  <a:pt x="48" y="10"/>
                </a:lnTo>
                <a:lnTo>
                  <a:pt x="42" y="5"/>
                </a:lnTo>
                <a:lnTo>
                  <a:pt x="36" y="0"/>
                </a:lnTo>
                <a:lnTo>
                  <a:pt x="24" y="5"/>
                </a:lnTo>
                <a:lnTo>
                  <a:pt x="24" y="10"/>
                </a:lnTo>
                <a:lnTo>
                  <a:pt x="0" y="5"/>
                </a:lnTo>
                <a:lnTo>
                  <a:pt x="0" y="10"/>
                </a:lnTo>
                <a:lnTo>
                  <a:pt x="12" y="30"/>
                </a:lnTo>
                <a:lnTo>
                  <a:pt x="18" y="40"/>
                </a:lnTo>
                <a:lnTo>
                  <a:pt x="18" y="55"/>
                </a:lnTo>
                <a:lnTo>
                  <a:pt x="30" y="65"/>
                </a:lnTo>
                <a:lnTo>
                  <a:pt x="42" y="65"/>
                </a:lnTo>
                <a:lnTo>
                  <a:pt x="54" y="60"/>
                </a:lnTo>
                <a:lnTo>
                  <a:pt x="54" y="55"/>
                </a:lnTo>
                <a:lnTo>
                  <a:pt x="66" y="55"/>
                </a:lnTo>
                <a:lnTo>
                  <a:pt x="72" y="70"/>
                </a:lnTo>
                <a:lnTo>
                  <a:pt x="60" y="75"/>
                </a:lnTo>
                <a:lnTo>
                  <a:pt x="54" y="75"/>
                </a:lnTo>
                <a:lnTo>
                  <a:pt x="54" y="80"/>
                </a:lnTo>
                <a:lnTo>
                  <a:pt x="60" y="85"/>
                </a:lnTo>
                <a:lnTo>
                  <a:pt x="72" y="85"/>
                </a:lnTo>
                <a:lnTo>
                  <a:pt x="66" y="95"/>
                </a:lnTo>
                <a:lnTo>
                  <a:pt x="54" y="100"/>
                </a:lnTo>
                <a:lnTo>
                  <a:pt x="60" y="115"/>
                </a:lnTo>
                <a:lnTo>
                  <a:pt x="78" y="125"/>
                </a:lnTo>
                <a:lnTo>
                  <a:pt x="84" y="135"/>
                </a:lnTo>
                <a:lnTo>
                  <a:pt x="90" y="115"/>
                </a:lnTo>
                <a:lnTo>
                  <a:pt x="90" y="100"/>
                </a:lnTo>
                <a:lnTo>
                  <a:pt x="96" y="80"/>
                </a:lnTo>
                <a:lnTo>
                  <a:pt x="102" y="65"/>
                </a:lnTo>
                <a:lnTo>
                  <a:pt x="108" y="45"/>
                </a:lnTo>
                <a:lnTo>
                  <a:pt x="114" y="40"/>
                </a:lnTo>
                <a:lnTo>
                  <a:pt x="102" y="40"/>
                </a:lnTo>
                <a:lnTo>
                  <a:pt x="90" y="30"/>
                </a:lnTo>
                <a:lnTo>
                  <a:pt x="78" y="15"/>
                </a:lnTo>
                <a:lnTo>
                  <a:pt x="72" y="20"/>
                </a:lnTo>
                <a:lnTo>
                  <a:pt x="54" y="25"/>
                </a:lnTo>
                <a:lnTo>
                  <a:pt x="60" y="30"/>
                </a:lnTo>
                <a:close/>
              </a:path>
            </a:pathLst>
          </a:custGeom>
          <a:solidFill>
            <a:srgbClr val="FF505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31" name="Freeform 7"/>
          <p:cNvSpPr>
            <a:spLocks/>
          </p:cNvSpPr>
          <p:nvPr/>
        </p:nvSpPr>
        <p:spPr bwMode="ltGray">
          <a:xfrm>
            <a:off x="4144963" y="1085850"/>
            <a:ext cx="196850" cy="252413"/>
          </a:xfrm>
          <a:custGeom>
            <a:avLst/>
            <a:gdLst>
              <a:gd name="T0" fmla="*/ 2147483647 w 114"/>
              <a:gd name="T1" fmla="*/ 2147483647 h 135"/>
              <a:gd name="T2" fmla="*/ 2147483647 w 114"/>
              <a:gd name="T3" fmla="*/ 2147483647 h 135"/>
              <a:gd name="T4" fmla="*/ 2147483647 w 114"/>
              <a:gd name="T5" fmla="*/ 2147483647 h 135"/>
              <a:gd name="T6" fmla="*/ 2147483647 w 114"/>
              <a:gd name="T7" fmla="*/ 2147483647 h 135"/>
              <a:gd name="T8" fmla="*/ 2147483647 w 114"/>
              <a:gd name="T9" fmla="*/ 0 h 135"/>
              <a:gd name="T10" fmla="*/ 2147483647 w 114"/>
              <a:gd name="T11" fmla="*/ 2147483647 h 135"/>
              <a:gd name="T12" fmla="*/ 2147483647 w 114"/>
              <a:gd name="T13" fmla="*/ 2147483647 h 135"/>
              <a:gd name="T14" fmla="*/ 0 w 114"/>
              <a:gd name="T15" fmla="*/ 2147483647 h 135"/>
              <a:gd name="T16" fmla="*/ 0 w 114"/>
              <a:gd name="T17" fmla="*/ 2147483647 h 135"/>
              <a:gd name="T18" fmla="*/ 2147483647 w 114"/>
              <a:gd name="T19" fmla="*/ 2147483647 h 135"/>
              <a:gd name="T20" fmla="*/ 2147483647 w 114"/>
              <a:gd name="T21" fmla="*/ 2147483647 h 135"/>
              <a:gd name="T22" fmla="*/ 2147483647 w 114"/>
              <a:gd name="T23" fmla="*/ 2147483647 h 135"/>
              <a:gd name="T24" fmla="*/ 2147483647 w 114"/>
              <a:gd name="T25" fmla="*/ 2147483647 h 135"/>
              <a:gd name="T26" fmla="*/ 2147483647 w 114"/>
              <a:gd name="T27" fmla="*/ 2147483647 h 135"/>
              <a:gd name="T28" fmla="*/ 2147483647 w 114"/>
              <a:gd name="T29" fmla="*/ 2147483647 h 135"/>
              <a:gd name="T30" fmla="*/ 2147483647 w 114"/>
              <a:gd name="T31" fmla="*/ 2147483647 h 135"/>
              <a:gd name="T32" fmla="*/ 2147483647 w 114"/>
              <a:gd name="T33" fmla="*/ 2147483647 h 135"/>
              <a:gd name="T34" fmla="*/ 2147483647 w 114"/>
              <a:gd name="T35" fmla="*/ 2147483647 h 135"/>
              <a:gd name="T36" fmla="*/ 2147483647 w 114"/>
              <a:gd name="T37" fmla="*/ 2147483647 h 135"/>
              <a:gd name="T38" fmla="*/ 2147483647 w 114"/>
              <a:gd name="T39" fmla="*/ 2147483647 h 135"/>
              <a:gd name="T40" fmla="*/ 2147483647 w 114"/>
              <a:gd name="T41" fmla="*/ 2147483647 h 135"/>
              <a:gd name="T42" fmla="*/ 2147483647 w 114"/>
              <a:gd name="T43" fmla="*/ 2147483647 h 135"/>
              <a:gd name="T44" fmla="*/ 2147483647 w 114"/>
              <a:gd name="T45" fmla="*/ 2147483647 h 135"/>
              <a:gd name="T46" fmla="*/ 2147483647 w 114"/>
              <a:gd name="T47" fmla="*/ 2147483647 h 135"/>
              <a:gd name="T48" fmla="*/ 2147483647 w 114"/>
              <a:gd name="T49" fmla="*/ 2147483647 h 135"/>
              <a:gd name="T50" fmla="*/ 2147483647 w 114"/>
              <a:gd name="T51" fmla="*/ 2147483647 h 135"/>
              <a:gd name="T52" fmla="*/ 2147483647 w 114"/>
              <a:gd name="T53" fmla="*/ 2147483647 h 135"/>
              <a:gd name="T54" fmla="*/ 2147483647 w 114"/>
              <a:gd name="T55" fmla="*/ 2147483647 h 135"/>
              <a:gd name="T56" fmla="*/ 2147483647 w 114"/>
              <a:gd name="T57" fmla="*/ 2147483647 h 135"/>
              <a:gd name="T58" fmla="*/ 2147483647 w 114"/>
              <a:gd name="T59" fmla="*/ 2147483647 h 135"/>
              <a:gd name="T60" fmla="*/ 2147483647 w 114"/>
              <a:gd name="T61" fmla="*/ 2147483647 h 135"/>
              <a:gd name="T62" fmla="*/ 2147483647 w 114"/>
              <a:gd name="T63" fmla="*/ 2147483647 h 135"/>
              <a:gd name="T64" fmla="*/ 2147483647 w 114"/>
              <a:gd name="T65" fmla="*/ 2147483647 h 135"/>
              <a:gd name="T66" fmla="*/ 2147483647 w 114"/>
              <a:gd name="T67" fmla="*/ 2147483647 h 135"/>
              <a:gd name="T68" fmla="*/ 2147483647 w 114"/>
              <a:gd name="T69" fmla="*/ 2147483647 h 135"/>
              <a:gd name="T70" fmla="*/ 2147483647 w 114"/>
              <a:gd name="T71" fmla="*/ 2147483647 h 135"/>
              <a:gd name="T72" fmla="*/ 2147483647 w 114"/>
              <a:gd name="T73" fmla="*/ 2147483647 h 135"/>
              <a:gd name="T74" fmla="*/ 2147483647 w 114"/>
              <a:gd name="T75" fmla="*/ 2147483647 h 135"/>
              <a:gd name="T76" fmla="*/ 2147483647 w 114"/>
              <a:gd name="T77" fmla="*/ 2147483647 h 135"/>
              <a:gd name="T78" fmla="*/ 2147483647 w 114"/>
              <a:gd name="T79" fmla="*/ 2147483647 h 135"/>
              <a:gd name="T80" fmla="*/ 2147483647 w 114"/>
              <a:gd name="T81" fmla="*/ 2147483647 h 13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14"/>
              <a:gd name="T124" fmla="*/ 0 h 135"/>
              <a:gd name="T125" fmla="*/ 114 w 114"/>
              <a:gd name="T126" fmla="*/ 135 h 135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14" h="135">
                <a:moveTo>
                  <a:pt x="60" y="30"/>
                </a:moveTo>
                <a:lnTo>
                  <a:pt x="48" y="25"/>
                </a:lnTo>
                <a:lnTo>
                  <a:pt x="48" y="10"/>
                </a:lnTo>
                <a:lnTo>
                  <a:pt x="42" y="5"/>
                </a:lnTo>
                <a:lnTo>
                  <a:pt x="36" y="0"/>
                </a:lnTo>
                <a:lnTo>
                  <a:pt x="24" y="5"/>
                </a:lnTo>
                <a:lnTo>
                  <a:pt x="24" y="10"/>
                </a:lnTo>
                <a:lnTo>
                  <a:pt x="0" y="5"/>
                </a:lnTo>
                <a:lnTo>
                  <a:pt x="0" y="10"/>
                </a:lnTo>
                <a:lnTo>
                  <a:pt x="12" y="30"/>
                </a:lnTo>
                <a:lnTo>
                  <a:pt x="18" y="40"/>
                </a:lnTo>
                <a:lnTo>
                  <a:pt x="18" y="55"/>
                </a:lnTo>
                <a:lnTo>
                  <a:pt x="30" y="65"/>
                </a:lnTo>
                <a:lnTo>
                  <a:pt x="42" y="65"/>
                </a:lnTo>
                <a:lnTo>
                  <a:pt x="54" y="60"/>
                </a:lnTo>
                <a:lnTo>
                  <a:pt x="54" y="55"/>
                </a:lnTo>
                <a:lnTo>
                  <a:pt x="66" y="55"/>
                </a:lnTo>
                <a:lnTo>
                  <a:pt x="72" y="70"/>
                </a:lnTo>
                <a:lnTo>
                  <a:pt x="60" y="75"/>
                </a:lnTo>
                <a:lnTo>
                  <a:pt x="54" y="75"/>
                </a:lnTo>
                <a:lnTo>
                  <a:pt x="54" y="80"/>
                </a:lnTo>
                <a:lnTo>
                  <a:pt x="60" y="85"/>
                </a:lnTo>
                <a:lnTo>
                  <a:pt x="72" y="85"/>
                </a:lnTo>
                <a:lnTo>
                  <a:pt x="66" y="95"/>
                </a:lnTo>
                <a:lnTo>
                  <a:pt x="54" y="100"/>
                </a:lnTo>
                <a:lnTo>
                  <a:pt x="60" y="115"/>
                </a:lnTo>
                <a:lnTo>
                  <a:pt x="78" y="125"/>
                </a:lnTo>
                <a:lnTo>
                  <a:pt x="84" y="135"/>
                </a:lnTo>
                <a:lnTo>
                  <a:pt x="90" y="115"/>
                </a:lnTo>
                <a:lnTo>
                  <a:pt x="90" y="100"/>
                </a:lnTo>
                <a:lnTo>
                  <a:pt x="96" y="80"/>
                </a:lnTo>
                <a:lnTo>
                  <a:pt x="102" y="65"/>
                </a:lnTo>
                <a:lnTo>
                  <a:pt x="108" y="45"/>
                </a:lnTo>
                <a:lnTo>
                  <a:pt x="114" y="40"/>
                </a:lnTo>
                <a:lnTo>
                  <a:pt x="102" y="40"/>
                </a:lnTo>
                <a:lnTo>
                  <a:pt x="90" y="30"/>
                </a:lnTo>
                <a:lnTo>
                  <a:pt x="78" y="15"/>
                </a:lnTo>
                <a:lnTo>
                  <a:pt x="72" y="20"/>
                </a:lnTo>
                <a:lnTo>
                  <a:pt x="54" y="25"/>
                </a:lnTo>
                <a:lnTo>
                  <a:pt x="60" y="30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32" name="Freeform 8"/>
          <p:cNvSpPr>
            <a:spLocks/>
          </p:cNvSpPr>
          <p:nvPr/>
        </p:nvSpPr>
        <p:spPr bwMode="ltGray">
          <a:xfrm>
            <a:off x="4341813" y="1076325"/>
            <a:ext cx="104775" cy="95250"/>
          </a:xfrm>
          <a:custGeom>
            <a:avLst/>
            <a:gdLst>
              <a:gd name="T0" fmla="*/ 2147483647 w 60"/>
              <a:gd name="T1" fmla="*/ 2147483647 h 50"/>
              <a:gd name="T2" fmla="*/ 0 w 60"/>
              <a:gd name="T3" fmla="*/ 2147483647 h 50"/>
              <a:gd name="T4" fmla="*/ 2147483647 w 60"/>
              <a:gd name="T5" fmla="*/ 2147483647 h 50"/>
              <a:gd name="T6" fmla="*/ 2147483647 w 60"/>
              <a:gd name="T7" fmla="*/ 2147483647 h 50"/>
              <a:gd name="T8" fmla="*/ 2147483647 w 60"/>
              <a:gd name="T9" fmla="*/ 2147483647 h 50"/>
              <a:gd name="T10" fmla="*/ 2147483647 w 60"/>
              <a:gd name="T11" fmla="*/ 2147483647 h 50"/>
              <a:gd name="T12" fmla="*/ 2147483647 w 60"/>
              <a:gd name="T13" fmla="*/ 2147483647 h 50"/>
              <a:gd name="T14" fmla="*/ 2147483647 w 60"/>
              <a:gd name="T15" fmla="*/ 2147483647 h 50"/>
              <a:gd name="T16" fmla="*/ 2147483647 w 60"/>
              <a:gd name="T17" fmla="*/ 2147483647 h 50"/>
              <a:gd name="T18" fmla="*/ 2147483647 w 60"/>
              <a:gd name="T19" fmla="*/ 2147483647 h 50"/>
              <a:gd name="T20" fmla="*/ 2147483647 w 60"/>
              <a:gd name="T21" fmla="*/ 2147483647 h 50"/>
              <a:gd name="T22" fmla="*/ 2147483647 w 60"/>
              <a:gd name="T23" fmla="*/ 0 h 50"/>
              <a:gd name="T24" fmla="*/ 2147483647 w 60"/>
              <a:gd name="T25" fmla="*/ 2147483647 h 50"/>
              <a:gd name="T26" fmla="*/ 2147483647 w 60"/>
              <a:gd name="T27" fmla="*/ 2147483647 h 50"/>
              <a:gd name="T28" fmla="*/ 2147483647 w 60"/>
              <a:gd name="T29" fmla="*/ 2147483647 h 5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0"/>
              <a:gd name="T46" fmla="*/ 0 h 50"/>
              <a:gd name="T47" fmla="*/ 60 w 60"/>
              <a:gd name="T48" fmla="*/ 50 h 5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0" h="50">
                <a:moveTo>
                  <a:pt x="12" y="5"/>
                </a:moveTo>
                <a:lnTo>
                  <a:pt x="0" y="15"/>
                </a:lnTo>
                <a:lnTo>
                  <a:pt x="6" y="30"/>
                </a:lnTo>
                <a:lnTo>
                  <a:pt x="6" y="40"/>
                </a:lnTo>
                <a:lnTo>
                  <a:pt x="18" y="50"/>
                </a:lnTo>
                <a:lnTo>
                  <a:pt x="24" y="45"/>
                </a:lnTo>
                <a:lnTo>
                  <a:pt x="30" y="40"/>
                </a:lnTo>
                <a:lnTo>
                  <a:pt x="42" y="30"/>
                </a:lnTo>
                <a:lnTo>
                  <a:pt x="54" y="30"/>
                </a:lnTo>
                <a:lnTo>
                  <a:pt x="60" y="15"/>
                </a:lnTo>
                <a:lnTo>
                  <a:pt x="60" y="5"/>
                </a:lnTo>
                <a:lnTo>
                  <a:pt x="42" y="0"/>
                </a:lnTo>
                <a:lnTo>
                  <a:pt x="18" y="10"/>
                </a:lnTo>
                <a:lnTo>
                  <a:pt x="12" y="15"/>
                </a:lnTo>
                <a:lnTo>
                  <a:pt x="12" y="5"/>
                </a:lnTo>
                <a:close/>
              </a:path>
            </a:pathLst>
          </a:custGeom>
          <a:solidFill>
            <a:srgbClr val="FF505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33" name="Freeform 9"/>
          <p:cNvSpPr>
            <a:spLocks/>
          </p:cNvSpPr>
          <p:nvPr/>
        </p:nvSpPr>
        <p:spPr bwMode="ltGray">
          <a:xfrm>
            <a:off x="4341813" y="1076325"/>
            <a:ext cx="104775" cy="95250"/>
          </a:xfrm>
          <a:custGeom>
            <a:avLst/>
            <a:gdLst>
              <a:gd name="T0" fmla="*/ 2147483647 w 60"/>
              <a:gd name="T1" fmla="*/ 2147483647 h 50"/>
              <a:gd name="T2" fmla="*/ 0 w 60"/>
              <a:gd name="T3" fmla="*/ 2147483647 h 50"/>
              <a:gd name="T4" fmla="*/ 2147483647 w 60"/>
              <a:gd name="T5" fmla="*/ 2147483647 h 50"/>
              <a:gd name="T6" fmla="*/ 2147483647 w 60"/>
              <a:gd name="T7" fmla="*/ 2147483647 h 50"/>
              <a:gd name="T8" fmla="*/ 2147483647 w 60"/>
              <a:gd name="T9" fmla="*/ 2147483647 h 50"/>
              <a:gd name="T10" fmla="*/ 2147483647 w 60"/>
              <a:gd name="T11" fmla="*/ 2147483647 h 50"/>
              <a:gd name="T12" fmla="*/ 2147483647 w 60"/>
              <a:gd name="T13" fmla="*/ 2147483647 h 50"/>
              <a:gd name="T14" fmla="*/ 2147483647 w 60"/>
              <a:gd name="T15" fmla="*/ 2147483647 h 50"/>
              <a:gd name="T16" fmla="*/ 2147483647 w 60"/>
              <a:gd name="T17" fmla="*/ 2147483647 h 50"/>
              <a:gd name="T18" fmla="*/ 2147483647 w 60"/>
              <a:gd name="T19" fmla="*/ 2147483647 h 50"/>
              <a:gd name="T20" fmla="*/ 2147483647 w 60"/>
              <a:gd name="T21" fmla="*/ 2147483647 h 50"/>
              <a:gd name="T22" fmla="*/ 2147483647 w 60"/>
              <a:gd name="T23" fmla="*/ 0 h 50"/>
              <a:gd name="T24" fmla="*/ 2147483647 w 60"/>
              <a:gd name="T25" fmla="*/ 2147483647 h 50"/>
              <a:gd name="T26" fmla="*/ 2147483647 w 60"/>
              <a:gd name="T27" fmla="*/ 2147483647 h 50"/>
              <a:gd name="T28" fmla="*/ 2147483647 w 60"/>
              <a:gd name="T29" fmla="*/ 2147483647 h 50"/>
              <a:gd name="T30" fmla="*/ 2147483647 w 60"/>
              <a:gd name="T31" fmla="*/ 2147483647 h 5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60"/>
              <a:gd name="T49" fmla="*/ 0 h 50"/>
              <a:gd name="T50" fmla="*/ 60 w 60"/>
              <a:gd name="T51" fmla="*/ 50 h 5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60" h="50">
                <a:moveTo>
                  <a:pt x="12" y="5"/>
                </a:moveTo>
                <a:lnTo>
                  <a:pt x="0" y="15"/>
                </a:lnTo>
                <a:lnTo>
                  <a:pt x="6" y="30"/>
                </a:lnTo>
                <a:lnTo>
                  <a:pt x="6" y="40"/>
                </a:lnTo>
                <a:lnTo>
                  <a:pt x="18" y="50"/>
                </a:lnTo>
                <a:lnTo>
                  <a:pt x="24" y="45"/>
                </a:lnTo>
                <a:lnTo>
                  <a:pt x="30" y="40"/>
                </a:lnTo>
                <a:lnTo>
                  <a:pt x="42" y="30"/>
                </a:lnTo>
                <a:lnTo>
                  <a:pt x="54" y="30"/>
                </a:lnTo>
                <a:lnTo>
                  <a:pt x="60" y="15"/>
                </a:lnTo>
                <a:lnTo>
                  <a:pt x="60" y="5"/>
                </a:lnTo>
                <a:lnTo>
                  <a:pt x="42" y="0"/>
                </a:lnTo>
                <a:lnTo>
                  <a:pt x="18" y="10"/>
                </a:lnTo>
                <a:lnTo>
                  <a:pt x="12" y="15"/>
                </a:lnTo>
                <a:lnTo>
                  <a:pt x="12" y="5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34" name="Freeform 10"/>
          <p:cNvSpPr>
            <a:spLocks/>
          </p:cNvSpPr>
          <p:nvPr/>
        </p:nvSpPr>
        <p:spPr bwMode="ltGray">
          <a:xfrm>
            <a:off x="4341813" y="1216025"/>
            <a:ext cx="73025" cy="92075"/>
          </a:xfrm>
          <a:custGeom>
            <a:avLst/>
            <a:gdLst>
              <a:gd name="T0" fmla="*/ 2147483647 w 42"/>
              <a:gd name="T1" fmla="*/ 2147483647 h 50"/>
              <a:gd name="T2" fmla="*/ 2147483647 w 42"/>
              <a:gd name="T3" fmla="*/ 2147483647 h 50"/>
              <a:gd name="T4" fmla="*/ 0 w 42"/>
              <a:gd name="T5" fmla="*/ 0 h 50"/>
              <a:gd name="T6" fmla="*/ 2147483647 w 42"/>
              <a:gd name="T7" fmla="*/ 2147483647 h 50"/>
              <a:gd name="T8" fmla="*/ 2147483647 w 42"/>
              <a:gd name="T9" fmla="*/ 2147483647 h 50"/>
              <a:gd name="T10" fmla="*/ 2147483647 w 42"/>
              <a:gd name="T11" fmla="*/ 2147483647 h 50"/>
              <a:gd name="T12" fmla="*/ 2147483647 w 42"/>
              <a:gd name="T13" fmla="*/ 2147483647 h 50"/>
              <a:gd name="T14" fmla="*/ 2147483647 w 42"/>
              <a:gd name="T15" fmla="*/ 2147483647 h 50"/>
              <a:gd name="T16" fmla="*/ 2147483647 w 42"/>
              <a:gd name="T17" fmla="*/ 2147483647 h 50"/>
              <a:gd name="T18" fmla="*/ 2147483647 w 42"/>
              <a:gd name="T19" fmla="*/ 2147483647 h 50"/>
              <a:gd name="T20" fmla="*/ 2147483647 w 42"/>
              <a:gd name="T21" fmla="*/ 2147483647 h 50"/>
              <a:gd name="T22" fmla="*/ 2147483647 w 42"/>
              <a:gd name="T23" fmla="*/ 2147483647 h 50"/>
              <a:gd name="T24" fmla="*/ 2147483647 w 42"/>
              <a:gd name="T25" fmla="*/ 2147483647 h 50"/>
              <a:gd name="T26" fmla="*/ 2147483647 w 42"/>
              <a:gd name="T27" fmla="*/ 2147483647 h 5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42"/>
              <a:gd name="T43" fmla="*/ 0 h 50"/>
              <a:gd name="T44" fmla="*/ 42 w 42"/>
              <a:gd name="T45" fmla="*/ 50 h 5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42" h="50">
                <a:moveTo>
                  <a:pt x="24" y="15"/>
                </a:moveTo>
                <a:lnTo>
                  <a:pt x="18" y="10"/>
                </a:lnTo>
                <a:lnTo>
                  <a:pt x="0" y="0"/>
                </a:lnTo>
                <a:lnTo>
                  <a:pt x="6" y="25"/>
                </a:lnTo>
                <a:lnTo>
                  <a:pt x="18" y="35"/>
                </a:lnTo>
                <a:lnTo>
                  <a:pt x="24" y="45"/>
                </a:lnTo>
                <a:lnTo>
                  <a:pt x="36" y="50"/>
                </a:lnTo>
                <a:lnTo>
                  <a:pt x="42" y="40"/>
                </a:lnTo>
                <a:lnTo>
                  <a:pt x="42" y="25"/>
                </a:lnTo>
                <a:lnTo>
                  <a:pt x="30" y="20"/>
                </a:lnTo>
                <a:lnTo>
                  <a:pt x="24" y="20"/>
                </a:lnTo>
                <a:lnTo>
                  <a:pt x="12" y="15"/>
                </a:lnTo>
                <a:lnTo>
                  <a:pt x="6" y="10"/>
                </a:lnTo>
                <a:lnTo>
                  <a:pt x="24" y="15"/>
                </a:lnTo>
                <a:close/>
              </a:path>
            </a:pathLst>
          </a:custGeom>
          <a:solidFill>
            <a:srgbClr val="FF505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35" name="Freeform 11"/>
          <p:cNvSpPr>
            <a:spLocks/>
          </p:cNvSpPr>
          <p:nvPr/>
        </p:nvSpPr>
        <p:spPr bwMode="ltGray">
          <a:xfrm>
            <a:off x="4341813" y="1216025"/>
            <a:ext cx="73025" cy="92075"/>
          </a:xfrm>
          <a:custGeom>
            <a:avLst/>
            <a:gdLst>
              <a:gd name="T0" fmla="*/ 2147483647 w 42"/>
              <a:gd name="T1" fmla="*/ 2147483647 h 50"/>
              <a:gd name="T2" fmla="*/ 2147483647 w 42"/>
              <a:gd name="T3" fmla="*/ 2147483647 h 50"/>
              <a:gd name="T4" fmla="*/ 0 w 42"/>
              <a:gd name="T5" fmla="*/ 0 h 50"/>
              <a:gd name="T6" fmla="*/ 2147483647 w 42"/>
              <a:gd name="T7" fmla="*/ 2147483647 h 50"/>
              <a:gd name="T8" fmla="*/ 2147483647 w 42"/>
              <a:gd name="T9" fmla="*/ 2147483647 h 50"/>
              <a:gd name="T10" fmla="*/ 2147483647 w 42"/>
              <a:gd name="T11" fmla="*/ 2147483647 h 50"/>
              <a:gd name="T12" fmla="*/ 2147483647 w 42"/>
              <a:gd name="T13" fmla="*/ 2147483647 h 50"/>
              <a:gd name="T14" fmla="*/ 2147483647 w 42"/>
              <a:gd name="T15" fmla="*/ 2147483647 h 50"/>
              <a:gd name="T16" fmla="*/ 2147483647 w 42"/>
              <a:gd name="T17" fmla="*/ 2147483647 h 50"/>
              <a:gd name="T18" fmla="*/ 2147483647 w 42"/>
              <a:gd name="T19" fmla="*/ 2147483647 h 50"/>
              <a:gd name="T20" fmla="*/ 2147483647 w 42"/>
              <a:gd name="T21" fmla="*/ 2147483647 h 50"/>
              <a:gd name="T22" fmla="*/ 2147483647 w 42"/>
              <a:gd name="T23" fmla="*/ 2147483647 h 50"/>
              <a:gd name="T24" fmla="*/ 2147483647 w 42"/>
              <a:gd name="T25" fmla="*/ 2147483647 h 50"/>
              <a:gd name="T26" fmla="*/ 2147483647 w 42"/>
              <a:gd name="T27" fmla="*/ 2147483647 h 50"/>
              <a:gd name="T28" fmla="*/ 2147483647 w 42"/>
              <a:gd name="T29" fmla="*/ 2147483647 h 5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42"/>
              <a:gd name="T46" fmla="*/ 0 h 50"/>
              <a:gd name="T47" fmla="*/ 42 w 42"/>
              <a:gd name="T48" fmla="*/ 50 h 5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42" h="50">
                <a:moveTo>
                  <a:pt x="24" y="15"/>
                </a:moveTo>
                <a:lnTo>
                  <a:pt x="18" y="10"/>
                </a:lnTo>
                <a:lnTo>
                  <a:pt x="0" y="0"/>
                </a:lnTo>
                <a:lnTo>
                  <a:pt x="6" y="25"/>
                </a:lnTo>
                <a:lnTo>
                  <a:pt x="18" y="35"/>
                </a:lnTo>
                <a:lnTo>
                  <a:pt x="24" y="45"/>
                </a:lnTo>
                <a:lnTo>
                  <a:pt x="36" y="50"/>
                </a:lnTo>
                <a:lnTo>
                  <a:pt x="42" y="40"/>
                </a:lnTo>
                <a:lnTo>
                  <a:pt x="42" y="25"/>
                </a:lnTo>
                <a:lnTo>
                  <a:pt x="30" y="20"/>
                </a:lnTo>
                <a:lnTo>
                  <a:pt x="24" y="20"/>
                </a:lnTo>
                <a:lnTo>
                  <a:pt x="12" y="15"/>
                </a:lnTo>
                <a:lnTo>
                  <a:pt x="6" y="10"/>
                </a:lnTo>
                <a:lnTo>
                  <a:pt x="24" y="15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36" name="Freeform 12"/>
          <p:cNvSpPr>
            <a:spLocks/>
          </p:cNvSpPr>
          <p:nvPr/>
        </p:nvSpPr>
        <p:spPr bwMode="ltGray">
          <a:xfrm>
            <a:off x="8404225" y="3725863"/>
            <a:ext cx="20638" cy="20637"/>
          </a:xfrm>
          <a:custGeom>
            <a:avLst/>
            <a:gdLst>
              <a:gd name="T0" fmla="*/ 2147483647 w 12"/>
              <a:gd name="T1" fmla="*/ 0 h 10"/>
              <a:gd name="T2" fmla="*/ 0 w 12"/>
              <a:gd name="T3" fmla="*/ 2147483647 h 10"/>
              <a:gd name="T4" fmla="*/ 0 w 12"/>
              <a:gd name="T5" fmla="*/ 2147483647 h 10"/>
              <a:gd name="T6" fmla="*/ 2147483647 w 12"/>
              <a:gd name="T7" fmla="*/ 2147483647 h 10"/>
              <a:gd name="T8" fmla="*/ 0 60000 65536"/>
              <a:gd name="T9" fmla="*/ 0 60000 65536"/>
              <a:gd name="T10" fmla="*/ 0 60000 65536"/>
              <a:gd name="T11" fmla="*/ 0 60000 65536"/>
              <a:gd name="T12" fmla="*/ 0 w 12"/>
              <a:gd name="T13" fmla="*/ 0 h 10"/>
              <a:gd name="T14" fmla="*/ 12 w 12"/>
              <a:gd name="T15" fmla="*/ 10 h 1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" h="10">
                <a:moveTo>
                  <a:pt x="6" y="0"/>
                </a:moveTo>
                <a:lnTo>
                  <a:pt x="0" y="10"/>
                </a:lnTo>
                <a:lnTo>
                  <a:pt x="12" y="1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37" name="Freeform 13"/>
          <p:cNvSpPr>
            <a:spLocks/>
          </p:cNvSpPr>
          <p:nvPr/>
        </p:nvSpPr>
        <p:spPr bwMode="ltGray">
          <a:xfrm>
            <a:off x="6697663" y="4117975"/>
            <a:ext cx="331787" cy="296863"/>
          </a:xfrm>
          <a:custGeom>
            <a:avLst/>
            <a:gdLst>
              <a:gd name="T0" fmla="*/ 2147483647 w 192"/>
              <a:gd name="T1" fmla="*/ 2147483647 h 160"/>
              <a:gd name="T2" fmla="*/ 2147483647 w 192"/>
              <a:gd name="T3" fmla="*/ 2147483647 h 160"/>
              <a:gd name="T4" fmla="*/ 2147483647 w 192"/>
              <a:gd name="T5" fmla="*/ 2147483647 h 160"/>
              <a:gd name="T6" fmla="*/ 2147483647 w 192"/>
              <a:gd name="T7" fmla="*/ 2147483647 h 160"/>
              <a:gd name="T8" fmla="*/ 2147483647 w 192"/>
              <a:gd name="T9" fmla="*/ 0 h 160"/>
              <a:gd name="T10" fmla="*/ 2147483647 w 192"/>
              <a:gd name="T11" fmla="*/ 2147483647 h 160"/>
              <a:gd name="T12" fmla="*/ 2147483647 w 192"/>
              <a:gd name="T13" fmla="*/ 0 h 160"/>
              <a:gd name="T14" fmla="*/ 0 w 192"/>
              <a:gd name="T15" fmla="*/ 0 h 160"/>
              <a:gd name="T16" fmla="*/ 2147483647 w 192"/>
              <a:gd name="T17" fmla="*/ 2147483647 h 160"/>
              <a:gd name="T18" fmla="*/ 2147483647 w 192"/>
              <a:gd name="T19" fmla="*/ 2147483647 h 160"/>
              <a:gd name="T20" fmla="*/ 2147483647 w 192"/>
              <a:gd name="T21" fmla="*/ 2147483647 h 160"/>
              <a:gd name="T22" fmla="*/ 2147483647 w 192"/>
              <a:gd name="T23" fmla="*/ 2147483647 h 160"/>
              <a:gd name="T24" fmla="*/ 2147483647 w 192"/>
              <a:gd name="T25" fmla="*/ 2147483647 h 160"/>
              <a:gd name="T26" fmla="*/ 2147483647 w 192"/>
              <a:gd name="T27" fmla="*/ 2147483647 h 160"/>
              <a:gd name="T28" fmla="*/ 2147483647 w 192"/>
              <a:gd name="T29" fmla="*/ 2147483647 h 160"/>
              <a:gd name="T30" fmla="*/ 2147483647 w 192"/>
              <a:gd name="T31" fmla="*/ 2147483647 h 160"/>
              <a:gd name="T32" fmla="*/ 2147483647 w 192"/>
              <a:gd name="T33" fmla="*/ 2147483647 h 160"/>
              <a:gd name="T34" fmla="*/ 2147483647 w 192"/>
              <a:gd name="T35" fmla="*/ 2147483647 h 160"/>
              <a:gd name="T36" fmla="*/ 2147483647 w 192"/>
              <a:gd name="T37" fmla="*/ 2147483647 h 160"/>
              <a:gd name="T38" fmla="*/ 2147483647 w 192"/>
              <a:gd name="T39" fmla="*/ 2147483647 h 160"/>
              <a:gd name="T40" fmla="*/ 2147483647 w 192"/>
              <a:gd name="T41" fmla="*/ 2147483647 h 160"/>
              <a:gd name="T42" fmla="*/ 2147483647 w 192"/>
              <a:gd name="T43" fmla="*/ 2147483647 h 160"/>
              <a:gd name="T44" fmla="*/ 2147483647 w 192"/>
              <a:gd name="T45" fmla="*/ 2147483647 h 160"/>
              <a:gd name="T46" fmla="*/ 2147483647 w 192"/>
              <a:gd name="T47" fmla="*/ 2147483647 h 160"/>
              <a:gd name="T48" fmla="*/ 2147483647 w 192"/>
              <a:gd name="T49" fmla="*/ 2147483647 h 160"/>
              <a:gd name="T50" fmla="*/ 2147483647 w 192"/>
              <a:gd name="T51" fmla="*/ 2147483647 h 160"/>
              <a:gd name="T52" fmla="*/ 2147483647 w 192"/>
              <a:gd name="T53" fmla="*/ 2147483647 h 160"/>
              <a:gd name="T54" fmla="*/ 2147483647 w 192"/>
              <a:gd name="T55" fmla="*/ 2147483647 h 160"/>
              <a:gd name="T56" fmla="*/ 2147483647 w 192"/>
              <a:gd name="T57" fmla="*/ 2147483647 h 160"/>
              <a:gd name="T58" fmla="*/ 2147483647 w 192"/>
              <a:gd name="T59" fmla="*/ 2147483647 h 160"/>
              <a:gd name="T60" fmla="*/ 2147483647 w 192"/>
              <a:gd name="T61" fmla="*/ 2147483647 h 160"/>
              <a:gd name="T62" fmla="*/ 2147483647 w 192"/>
              <a:gd name="T63" fmla="*/ 2147483647 h 160"/>
              <a:gd name="T64" fmla="*/ 2147483647 w 192"/>
              <a:gd name="T65" fmla="*/ 2147483647 h 160"/>
              <a:gd name="T66" fmla="*/ 2147483647 w 192"/>
              <a:gd name="T67" fmla="*/ 2147483647 h 16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92"/>
              <a:gd name="T103" fmla="*/ 0 h 160"/>
              <a:gd name="T104" fmla="*/ 192 w 192"/>
              <a:gd name="T105" fmla="*/ 160 h 16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92" h="160">
                <a:moveTo>
                  <a:pt x="84" y="30"/>
                </a:moveTo>
                <a:lnTo>
                  <a:pt x="78" y="25"/>
                </a:lnTo>
                <a:lnTo>
                  <a:pt x="60" y="15"/>
                </a:lnTo>
                <a:lnTo>
                  <a:pt x="48" y="5"/>
                </a:lnTo>
                <a:lnTo>
                  <a:pt x="36" y="0"/>
                </a:lnTo>
                <a:lnTo>
                  <a:pt x="24" y="10"/>
                </a:lnTo>
                <a:lnTo>
                  <a:pt x="12" y="0"/>
                </a:lnTo>
                <a:lnTo>
                  <a:pt x="0" y="0"/>
                </a:lnTo>
                <a:lnTo>
                  <a:pt x="12" y="10"/>
                </a:lnTo>
                <a:lnTo>
                  <a:pt x="30" y="30"/>
                </a:lnTo>
                <a:lnTo>
                  <a:pt x="42" y="40"/>
                </a:lnTo>
                <a:lnTo>
                  <a:pt x="66" y="65"/>
                </a:lnTo>
                <a:lnTo>
                  <a:pt x="72" y="75"/>
                </a:lnTo>
                <a:lnTo>
                  <a:pt x="78" y="85"/>
                </a:lnTo>
                <a:lnTo>
                  <a:pt x="72" y="110"/>
                </a:lnTo>
                <a:lnTo>
                  <a:pt x="90" y="120"/>
                </a:lnTo>
                <a:lnTo>
                  <a:pt x="108" y="130"/>
                </a:lnTo>
                <a:lnTo>
                  <a:pt x="126" y="145"/>
                </a:lnTo>
                <a:lnTo>
                  <a:pt x="138" y="155"/>
                </a:lnTo>
                <a:lnTo>
                  <a:pt x="156" y="160"/>
                </a:lnTo>
                <a:lnTo>
                  <a:pt x="174" y="160"/>
                </a:lnTo>
                <a:lnTo>
                  <a:pt x="192" y="150"/>
                </a:lnTo>
                <a:lnTo>
                  <a:pt x="192" y="135"/>
                </a:lnTo>
                <a:lnTo>
                  <a:pt x="180" y="125"/>
                </a:lnTo>
                <a:lnTo>
                  <a:pt x="168" y="115"/>
                </a:lnTo>
                <a:lnTo>
                  <a:pt x="162" y="105"/>
                </a:lnTo>
                <a:lnTo>
                  <a:pt x="150" y="90"/>
                </a:lnTo>
                <a:lnTo>
                  <a:pt x="126" y="80"/>
                </a:lnTo>
                <a:lnTo>
                  <a:pt x="120" y="70"/>
                </a:lnTo>
                <a:lnTo>
                  <a:pt x="108" y="60"/>
                </a:lnTo>
                <a:lnTo>
                  <a:pt x="96" y="55"/>
                </a:lnTo>
                <a:lnTo>
                  <a:pt x="90" y="45"/>
                </a:lnTo>
                <a:lnTo>
                  <a:pt x="84" y="3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38" name="Freeform 14"/>
          <p:cNvSpPr>
            <a:spLocks/>
          </p:cNvSpPr>
          <p:nvPr/>
        </p:nvSpPr>
        <p:spPr bwMode="ltGray">
          <a:xfrm>
            <a:off x="6697663" y="4117975"/>
            <a:ext cx="331787" cy="296863"/>
          </a:xfrm>
          <a:custGeom>
            <a:avLst/>
            <a:gdLst>
              <a:gd name="T0" fmla="*/ 2147483647 w 192"/>
              <a:gd name="T1" fmla="*/ 2147483647 h 160"/>
              <a:gd name="T2" fmla="*/ 2147483647 w 192"/>
              <a:gd name="T3" fmla="*/ 2147483647 h 160"/>
              <a:gd name="T4" fmla="*/ 2147483647 w 192"/>
              <a:gd name="T5" fmla="*/ 2147483647 h 160"/>
              <a:gd name="T6" fmla="*/ 2147483647 w 192"/>
              <a:gd name="T7" fmla="*/ 2147483647 h 160"/>
              <a:gd name="T8" fmla="*/ 2147483647 w 192"/>
              <a:gd name="T9" fmla="*/ 0 h 160"/>
              <a:gd name="T10" fmla="*/ 2147483647 w 192"/>
              <a:gd name="T11" fmla="*/ 2147483647 h 160"/>
              <a:gd name="T12" fmla="*/ 2147483647 w 192"/>
              <a:gd name="T13" fmla="*/ 0 h 160"/>
              <a:gd name="T14" fmla="*/ 0 w 192"/>
              <a:gd name="T15" fmla="*/ 0 h 160"/>
              <a:gd name="T16" fmla="*/ 2147483647 w 192"/>
              <a:gd name="T17" fmla="*/ 2147483647 h 160"/>
              <a:gd name="T18" fmla="*/ 2147483647 w 192"/>
              <a:gd name="T19" fmla="*/ 2147483647 h 160"/>
              <a:gd name="T20" fmla="*/ 2147483647 w 192"/>
              <a:gd name="T21" fmla="*/ 2147483647 h 160"/>
              <a:gd name="T22" fmla="*/ 2147483647 w 192"/>
              <a:gd name="T23" fmla="*/ 2147483647 h 160"/>
              <a:gd name="T24" fmla="*/ 2147483647 w 192"/>
              <a:gd name="T25" fmla="*/ 2147483647 h 160"/>
              <a:gd name="T26" fmla="*/ 2147483647 w 192"/>
              <a:gd name="T27" fmla="*/ 2147483647 h 160"/>
              <a:gd name="T28" fmla="*/ 2147483647 w 192"/>
              <a:gd name="T29" fmla="*/ 2147483647 h 160"/>
              <a:gd name="T30" fmla="*/ 2147483647 w 192"/>
              <a:gd name="T31" fmla="*/ 2147483647 h 160"/>
              <a:gd name="T32" fmla="*/ 2147483647 w 192"/>
              <a:gd name="T33" fmla="*/ 2147483647 h 160"/>
              <a:gd name="T34" fmla="*/ 2147483647 w 192"/>
              <a:gd name="T35" fmla="*/ 2147483647 h 160"/>
              <a:gd name="T36" fmla="*/ 2147483647 w 192"/>
              <a:gd name="T37" fmla="*/ 2147483647 h 160"/>
              <a:gd name="T38" fmla="*/ 2147483647 w 192"/>
              <a:gd name="T39" fmla="*/ 2147483647 h 160"/>
              <a:gd name="T40" fmla="*/ 2147483647 w 192"/>
              <a:gd name="T41" fmla="*/ 2147483647 h 160"/>
              <a:gd name="T42" fmla="*/ 2147483647 w 192"/>
              <a:gd name="T43" fmla="*/ 2147483647 h 160"/>
              <a:gd name="T44" fmla="*/ 2147483647 w 192"/>
              <a:gd name="T45" fmla="*/ 2147483647 h 160"/>
              <a:gd name="T46" fmla="*/ 2147483647 w 192"/>
              <a:gd name="T47" fmla="*/ 2147483647 h 160"/>
              <a:gd name="T48" fmla="*/ 2147483647 w 192"/>
              <a:gd name="T49" fmla="*/ 2147483647 h 160"/>
              <a:gd name="T50" fmla="*/ 2147483647 w 192"/>
              <a:gd name="T51" fmla="*/ 2147483647 h 160"/>
              <a:gd name="T52" fmla="*/ 2147483647 w 192"/>
              <a:gd name="T53" fmla="*/ 2147483647 h 160"/>
              <a:gd name="T54" fmla="*/ 2147483647 w 192"/>
              <a:gd name="T55" fmla="*/ 2147483647 h 160"/>
              <a:gd name="T56" fmla="*/ 2147483647 w 192"/>
              <a:gd name="T57" fmla="*/ 2147483647 h 160"/>
              <a:gd name="T58" fmla="*/ 2147483647 w 192"/>
              <a:gd name="T59" fmla="*/ 2147483647 h 160"/>
              <a:gd name="T60" fmla="*/ 2147483647 w 192"/>
              <a:gd name="T61" fmla="*/ 2147483647 h 160"/>
              <a:gd name="T62" fmla="*/ 2147483647 w 192"/>
              <a:gd name="T63" fmla="*/ 2147483647 h 160"/>
              <a:gd name="T64" fmla="*/ 2147483647 w 192"/>
              <a:gd name="T65" fmla="*/ 2147483647 h 160"/>
              <a:gd name="T66" fmla="*/ 2147483647 w 192"/>
              <a:gd name="T67" fmla="*/ 2147483647 h 160"/>
              <a:gd name="T68" fmla="*/ 2147483647 w 192"/>
              <a:gd name="T69" fmla="*/ 2147483647 h 16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92"/>
              <a:gd name="T106" fmla="*/ 0 h 160"/>
              <a:gd name="T107" fmla="*/ 192 w 192"/>
              <a:gd name="T108" fmla="*/ 160 h 16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92" h="160">
                <a:moveTo>
                  <a:pt x="84" y="30"/>
                </a:moveTo>
                <a:lnTo>
                  <a:pt x="78" y="25"/>
                </a:lnTo>
                <a:lnTo>
                  <a:pt x="60" y="15"/>
                </a:lnTo>
                <a:lnTo>
                  <a:pt x="48" y="5"/>
                </a:lnTo>
                <a:lnTo>
                  <a:pt x="36" y="0"/>
                </a:lnTo>
                <a:lnTo>
                  <a:pt x="24" y="10"/>
                </a:lnTo>
                <a:lnTo>
                  <a:pt x="12" y="0"/>
                </a:lnTo>
                <a:lnTo>
                  <a:pt x="0" y="0"/>
                </a:lnTo>
                <a:lnTo>
                  <a:pt x="12" y="10"/>
                </a:lnTo>
                <a:lnTo>
                  <a:pt x="30" y="30"/>
                </a:lnTo>
                <a:lnTo>
                  <a:pt x="42" y="40"/>
                </a:lnTo>
                <a:lnTo>
                  <a:pt x="66" y="65"/>
                </a:lnTo>
                <a:lnTo>
                  <a:pt x="72" y="75"/>
                </a:lnTo>
                <a:lnTo>
                  <a:pt x="78" y="85"/>
                </a:lnTo>
                <a:lnTo>
                  <a:pt x="72" y="110"/>
                </a:lnTo>
                <a:lnTo>
                  <a:pt x="90" y="120"/>
                </a:lnTo>
                <a:lnTo>
                  <a:pt x="108" y="130"/>
                </a:lnTo>
                <a:lnTo>
                  <a:pt x="126" y="145"/>
                </a:lnTo>
                <a:lnTo>
                  <a:pt x="138" y="155"/>
                </a:lnTo>
                <a:lnTo>
                  <a:pt x="156" y="160"/>
                </a:lnTo>
                <a:lnTo>
                  <a:pt x="174" y="160"/>
                </a:lnTo>
                <a:lnTo>
                  <a:pt x="192" y="150"/>
                </a:lnTo>
                <a:lnTo>
                  <a:pt x="192" y="135"/>
                </a:lnTo>
                <a:lnTo>
                  <a:pt x="180" y="125"/>
                </a:lnTo>
                <a:lnTo>
                  <a:pt x="168" y="115"/>
                </a:lnTo>
                <a:lnTo>
                  <a:pt x="162" y="105"/>
                </a:lnTo>
                <a:lnTo>
                  <a:pt x="150" y="90"/>
                </a:lnTo>
                <a:lnTo>
                  <a:pt x="126" y="80"/>
                </a:lnTo>
                <a:lnTo>
                  <a:pt x="120" y="70"/>
                </a:lnTo>
                <a:lnTo>
                  <a:pt x="108" y="60"/>
                </a:lnTo>
                <a:lnTo>
                  <a:pt x="96" y="55"/>
                </a:lnTo>
                <a:lnTo>
                  <a:pt x="90" y="45"/>
                </a:lnTo>
                <a:lnTo>
                  <a:pt x="84" y="3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39" name="Freeform 15"/>
          <p:cNvSpPr>
            <a:spLocks/>
          </p:cNvSpPr>
          <p:nvPr/>
        </p:nvSpPr>
        <p:spPr bwMode="ltGray">
          <a:xfrm>
            <a:off x="7007225" y="4425950"/>
            <a:ext cx="261938" cy="53975"/>
          </a:xfrm>
          <a:custGeom>
            <a:avLst/>
            <a:gdLst>
              <a:gd name="T0" fmla="*/ 2147483647 w 150"/>
              <a:gd name="T1" fmla="*/ 2147483647 h 30"/>
              <a:gd name="T2" fmla="*/ 2147483647 w 150"/>
              <a:gd name="T3" fmla="*/ 2147483647 h 30"/>
              <a:gd name="T4" fmla="*/ 2147483647 w 150"/>
              <a:gd name="T5" fmla="*/ 2147483647 h 30"/>
              <a:gd name="T6" fmla="*/ 0 w 150"/>
              <a:gd name="T7" fmla="*/ 2147483647 h 30"/>
              <a:gd name="T8" fmla="*/ 2147483647 w 150"/>
              <a:gd name="T9" fmla="*/ 2147483647 h 30"/>
              <a:gd name="T10" fmla="*/ 2147483647 w 150"/>
              <a:gd name="T11" fmla="*/ 2147483647 h 30"/>
              <a:gd name="T12" fmla="*/ 2147483647 w 150"/>
              <a:gd name="T13" fmla="*/ 2147483647 h 30"/>
              <a:gd name="T14" fmla="*/ 2147483647 w 150"/>
              <a:gd name="T15" fmla="*/ 2147483647 h 30"/>
              <a:gd name="T16" fmla="*/ 2147483647 w 150"/>
              <a:gd name="T17" fmla="*/ 2147483647 h 30"/>
              <a:gd name="T18" fmla="*/ 2147483647 w 150"/>
              <a:gd name="T19" fmla="*/ 0 h 30"/>
              <a:gd name="T20" fmla="*/ 2147483647 w 150"/>
              <a:gd name="T21" fmla="*/ 0 h 30"/>
              <a:gd name="T22" fmla="*/ 2147483647 w 150"/>
              <a:gd name="T23" fmla="*/ 2147483647 h 30"/>
              <a:gd name="T24" fmla="*/ 2147483647 w 150"/>
              <a:gd name="T25" fmla="*/ 2147483647 h 30"/>
              <a:gd name="T26" fmla="*/ 2147483647 w 150"/>
              <a:gd name="T27" fmla="*/ 2147483647 h 30"/>
              <a:gd name="T28" fmla="*/ 2147483647 w 150"/>
              <a:gd name="T29" fmla="*/ 2147483647 h 30"/>
              <a:gd name="T30" fmla="*/ 2147483647 w 150"/>
              <a:gd name="T31" fmla="*/ 2147483647 h 30"/>
              <a:gd name="T32" fmla="*/ 2147483647 w 150"/>
              <a:gd name="T33" fmla="*/ 2147483647 h 30"/>
              <a:gd name="T34" fmla="*/ 2147483647 w 150"/>
              <a:gd name="T35" fmla="*/ 2147483647 h 30"/>
              <a:gd name="T36" fmla="*/ 2147483647 w 150"/>
              <a:gd name="T37" fmla="*/ 2147483647 h 30"/>
              <a:gd name="T38" fmla="*/ 2147483647 w 150"/>
              <a:gd name="T39" fmla="*/ 2147483647 h 30"/>
              <a:gd name="T40" fmla="*/ 2147483647 w 150"/>
              <a:gd name="T41" fmla="*/ 2147483647 h 30"/>
              <a:gd name="T42" fmla="*/ 2147483647 w 150"/>
              <a:gd name="T43" fmla="*/ 2147483647 h 30"/>
              <a:gd name="T44" fmla="*/ 2147483647 w 150"/>
              <a:gd name="T45" fmla="*/ 2147483647 h 30"/>
              <a:gd name="T46" fmla="*/ 2147483647 w 150"/>
              <a:gd name="T47" fmla="*/ 2147483647 h 30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150"/>
              <a:gd name="T73" fmla="*/ 0 h 30"/>
              <a:gd name="T74" fmla="*/ 150 w 150"/>
              <a:gd name="T75" fmla="*/ 30 h 30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150" h="30">
                <a:moveTo>
                  <a:pt x="36" y="15"/>
                </a:moveTo>
                <a:lnTo>
                  <a:pt x="18" y="25"/>
                </a:lnTo>
                <a:lnTo>
                  <a:pt x="6" y="25"/>
                </a:lnTo>
                <a:lnTo>
                  <a:pt x="0" y="15"/>
                </a:lnTo>
                <a:lnTo>
                  <a:pt x="6" y="5"/>
                </a:lnTo>
                <a:lnTo>
                  <a:pt x="18" y="5"/>
                </a:lnTo>
                <a:lnTo>
                  <a:pt x="36" y="10"/>
                </a:lnTo>
                <a:lnTo>
                  <a:pt x="54" y="10"/>
                </a:lnTo>
                <a:lnTo>
                  <a:pt x="54" y="5"/>
                </a:lnTo>
                <a:lnTo>
                  <a:pt x="84" y="0"/>
                </a:lnTo>
                <a:lnTo>
                  <a:pt x="102" y="0"/>
                </a:lnTo>
                <a:lnTo>
                  <a:pt x="114" y="10"/>
                </a:lnTo>
                <a:lnTo>
                  <a:pt x="126" y="10"/>
                </a:lnTo>
                <a:lnTo>
                  <a:pt x="138" y="20"/>
                </a:lnTo>
                <a:lnTo>
                  <a:pt x="150" y="25"/>
                </a:lnTo>
                <a:lnTo>
                  <a:pt x="114" y="30"/>
                </a:lnTo>
                <a:lnTo>
                  <a:pt x="90" y="30"/>
                </a:lnTo>
                <a:lnTo>
                  <a:pt x="78" y="25"/>
                </a:lnTo>
                <a:lnTo>
                  <a:pt x="60" y="25"/>
                </a:lnTo>
                <a:lnTo>
                  <a:pt x="48" y="15"/>
                </a:lnTo>
                <a:lnTo>
                  <a:pt x="36" y="15"/>
                </a:lnTo>
                <a:lnTo>
                  <a:pt x="30" y="15"/>
                </a:lnTo>
                <a:lnTo>
                  <a:pt x="36" y="1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40" name="Freeform 16"/>
          <p:cNvSpPr>
            <a:spLocks/>
          </p:cNvSpPr>
          <p:nvPr/>
        </p:nvSpPr>
        <p:spPr bwMode="ltGray">
          <a:xfrm>
            <a:off x="7007225" y="4425950"/>
            <a:ext cx="261938" cy="53975"/>
          </a:xfrm>
          <a:custGeom>
            <a:avLst/>
            <a:gdLst>
              <a:gd name="T0" fmla="*/ 2147483647 w 150"/>
              <a:gd name="T1" fmla="*/ 2147483647 h 30"/>
              <a:gd name="T2" fmla="*/ 2147483647 w 150"/>
              <a:gd name="T3" fmla="*/ 2147483647 h 30"/>
              <a:gd name="T4" fmla="*/ 2147483647 w 150"/>
              <a:gd name="T5" fmla="*/ 2147483647 h 30"/>
              <a:gd name="T6" fmla="*/ 0 w 150"/>
              <a:gd name="T7" fmla="*/ 2147483647 h 30"/>
              <a:gd name="T8" fmla="*/ 2147483647 w 150"/>
              <a:gd name="T9" fmla="*/ 2147483647 h 30"/>
              <a:gd name="T10" fmla="*/ 2147483647 w 150"/>
              <a:gd name="T11" fmla="*/ 2147483647 h 30"/>
              <a:gd name="T12" fmla="*/ 2147483647 w 150"/>
              <a:gd name="T13" fmla="*/ 2147483647 h 30"/>
              <a:gd name="T14" fmla="*/ 2147483647 w 150"/>
              <a:gd name="T15" fmla="*/ 2147483647 h 30"/>
              <a:gd name="T16" fmla="*/ 2147483647 w 150"/>
              <a:gd name="T17" fmla="*/ 2147483647 h 30"/>
              <a:gd name="T18" fmla="*/ 2147483647 w 150"/>
              <a:gd name="T19" fmla="*/ 0 h 30"/>
              <a:gd name="T20" fmla="*/ 2147483647 w 150"/>
              <a:gd name="T21" fmla="*/ 0 h 30"/>
              <a:gd name="T22" fmla="*/ 2147483647 w 150"/>
              <a:gd name="T23" fmla="*/ 2147483647 h 30"/>
              <a:gd name="T24" fmla="*/ 2147483647 w 150"/>
              <a:gd name="T25" fmla="*/ 2147483647 h 30"/>
              <a:gd name="T26" fmla="*/ 2147483647 w 150"/>
              <a:gd name="T27" fmla="*/ 2147483647 h 30"/>
              <a:gd name="T28" fmla="*/ 2147483647 w 150"/>
              <a:gd name="T29" fmla="*/ 2147483647 h 30"/>
              <a:gd name="T30" fmla="*/ 2147483647 w 150"/>
              <a:gd name="T31" fmla="*/ 2147483647 h 30"/>
              <a:gd name="T32" fmla="*/ 2147483647 w 150"/>
              <a:gd name="T33" fmla="*/ 2147483647 h 30"/>
              <a:gd name="T34" fmla="*/ 2147483647 w 150"/>
              <a:gd name="T35" fmla="*/ 2147483647 h 30"/>
              <a:gd name="T36" fmla="*/ 2147483647 w 150"/>
              <a:gd name="T37" fmla="*/ 2147483647 h 30"/>
              <a:gd name="T38" fmla="*/ 2147483647 w 150"/>
              <a:gd name="T39" fmla="*/ 2147483647 h 30"/>
              <a:gd name="T40" fmla="*/ 2147483647 w 150"/>
              <a:gd name="T41" fmla="*/ 2147483647 h 30"/>
              <a:gd name="T42" fmla="*/ 2147483647 w 150"/>
              <a:gd name="T43" fmla="*/ 2147483647 h 30"/>
              <a:gd name="T44" fmla="*/ 2147483647 w 150"/>
              <a:gd name="T45" fmla="*/ 2147483647 h 30"/>
              <a:gd name="T46" fmla="*/ 2147483647 w 150"/>
              <a:gd name="T47" fmla="*/ 2147483647 h 30"/>
              <a:gd name="T48" fmla="*/ 2147483647 w 150"/>
              <a:gd name="T49" fmla="*/ 2147483647 h 3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50"/>
              <a:gd name="T76" fmla="*/ 0 h 30"/>
              <a:gd name="T77" fmla="*/ 150 w 150"/>
              <a:gd name="T78" fmla="*/ 30 h 30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50" h="30">
                <a:moveTo>
                  <a:pt x="36" y="15"/>
                </a:moveTo>
                <a:lnTo>
                  <a:pt x="18" y="25"/>
                </a:lnTo>
                <a:lnTo>
                  <a:pt x="6" y="25"/>
                </a:lnTo>
                <a:lnTo>
                  <a:pt x="0" y="15"/>
                </a:lnTo>
                <a:lnTo>
                  <a:pt x="6" y="5"/>
                </a:lnTo>
                <a:lnTo>
                  <a:pt x="18" y="5"/>
                </a:lnTo>
                <a:lnTo>
                  <a:pt x="36" y="10"/>
                </a:lnTo>
                <a:lnTo>
                  <a:pt x="54" y="10"/>
                </a:lnTo>
                <a:lnTo>
                  <a:pt x="54" y="5"/>
                </a:lnTo>
                <a:lnTo>
                  <a:pt x="84" y="0"/>
                </a:lnTo>
                <a:lnTo>
                  <a:pt x="102" y="0"/>
                </a:lnTo>
                <a:lnTo>
                  <a:pt x="114" y="10"/>
                </a:lnTo>
                <a:lnTo>
                  <a:pt x="126" y="10"/>
                </a:lnTo>
                <a:lnTo>
                  <a:pt x="138" y="20"/>
                </a:lnTo>
                <a:lnTo>
                  <a:pt x="150" y="25"/>
                </a:lnTo>
                <a:lnTo>
                  <a:pt x="114" y="30"/>
                </a:lnTo>
                <a:lnTo>
                  <a:pt x="90" y="30"/>
                </a:lnTo>
                <a:lnTo>
                  <a:pt x="78" y="25"/>
                </a:lnTo>
                <a:lnTo>
                  <a:pt x="60" y="25"/>
                </a:lnTo>
                <a:lnTo>
                  <a:pt x="48" y="15"/>
                </a:lnTo>
                <a:lnTo>
                  <a:pt x="36" y="15"/>
                </a:lnTo>
                <a:lnTo>
                  <a:pt x="30" y="15"/>
                </a:lnTo>
                <a:lnTo>
                  <a:pt x="36" y="1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41" name="Freeform 17"/>
          <p:cNvSpPr>
            <a:spLocks/>
          </p:cNvSpPr>
          <p:nvPr/>
        </p:nvSpPr>
        <p:spPr bwMode="ltGray">
          <a:xfrm>
            <a:off x="7392988" y="4443413"/>
            <a:ext cx="85725" cy="9525"/>
          </a:xfrm>
          <a:custGeom>
            <a:avLst/>
            <a:gdLst>
              <a:gd name="T0" fmla="*/ 2147483647 w 48"/>
              <a:gd name="T1" fmla="*/ 2147483647 h 5"/>
              <a:gd name="T2" fmla="*/ 0 w 48"/>
              <a:gd name="T3" fmla="*/ 0 h 5"/>
              <a:gd name="T4" fmla="*/ 2147483647 w 48"/>
              <a:gd name="T5" fmla="*/ 0 h 5"/>
              <a:gd name="T6" fmla="*/ 2147483647 w 48"/>
              <a:gd name="T7" fmla="*/ 0 h 5"/>
              <a:gd name="T8" fmla="*/ 2147483647 w 48"/>
              <a:gd name="T9" fmla="*/ 0 h 5"/>
              <a:gd name="T10" fmla="*/ 2147483647 w 48"/>
              <a:gd name="T11" fmla="*/ 2147483647 h 5"/>
              <a:gd name="T12" fmla="*/ 2147483647 w 48"/>
              <a:gd name="T13" fmla="*/ 2147483647 h 5"/>
              <a:gd name="T14" fmla="*/ 2147483647 w 48"/>
              <a:gd name="T15" fmla="*/ 2147483647 h 5"/>
              <a:gd name="T16" fmla="*/ 2147483647 w 48"/>
              <a:gd name="T17" fmla="*/ 2147483647 h 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8"/>
              <a:gd name="T28" fmla="*/ 0 h 5"/>
              <a:gd name="T29" fmla="*/ 48 w 48"/>
              <a:gd name="T30" fmla="*/ 5 h 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8" h="5">
                <a:moveTo>
                  <a:pt x="12" y="5"/>
                </a:moveTo>
                <a:lnTo>
                  <a:pt x="0" y="0"/>
                </a:lnTo>
                <a:lnTo>
                  <a:pt x="12" y="0"/>
                </a:lnTo>
                <a:lnTo>
                  <a:pt x="30" y="0"/>
                </a:lnTo>
                <a:lnTo>
                  <a:pt x="42" y="0"/>
                </a:lnTo>
                <a:lnTo>
                  <a:pt x="48" y="5"/>
                </a:lnTo>
                <a:lnTo>
                  <a:pt x="30" y="5"/>
                </a:lnTo>
                <a:lnTo>
                  <a:pt x="12" y="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42" name="Freeform 18"/>
          <p:cNvSpPr>
            <a:spLocks/>
          </p:cNvSpPr>
          <p:nvPr/>
        </p:nvSpPr>
        <p:spPr bwMode="ltGray">
          <a:xfrm>
            <a:off x="7392988" y="4443413"/>
            <a:ext cx="85725" cy="9525"/>
          </a:xfrm>
          <a:custGeom>
            <a:avLst/>
            <a:gdLst>
              <a:gd name="T0" fmla="*/ 2147483647 w 48"/>
              <a:gd name="T1" fmla="*/ 2147483647 h 5"/>
              <a:gd name="T2" fmla="*/ 0 w 48"/>
              <a:gd name="T3" fmla="*/ 0 h 5"/>
              <a:gd name="T4" fmla="*/ 2147483647 w 48"/>
              <a:gd name="T5" fmla="*/ 0 h 5"/>
              <a:gd name="T6" fmla="*/ 2147483647 w 48"/>
              <a:gd name="T7" fmla="*/ 0 h 5"/>
              <a:gd name="T8" fmla="*/ 2147483647 w 48"/>
              <a:gd name="T9" fmla="*/ 0 h 5"/>
              <a:gd name="T10" fmla="*/ 2147483647 w 48"/>
              <a:gd name="T11" fmla="*/ 2147483647 h 5"/>
              <a:gd name="T12" fmla="*/ 2147483647 w 48"/>
              <a:gd name="T13" fmla="*/ 2147483647 h 5"/>
              <a:gd name="T14" fmla="*/ 2147483647 w 48"/>
              <a:gd name="T15" fmla="*/ 2147483647 h 5"/>
              <a:gd name="T16" fmla="*/ 2147483647 w 48"/>
              <a:gd name="T17" fmla="*/ 2147483647 h 5"/>
              <a:gd name="T18" fmla="*/ 2147483647 w 48"/>
              <a:gd name="T19" fmla="*/ 2147483647 h 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8"/>
              <a:gd name="T31" fmla="*/ 0 h 5"/>
              <a:gd name="T32" fmla="*/ 48 w 48"/>
              <a:gd name="T33" fmla="*/ 5 h 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8" h="5">
                <a:moveTo>
                  <a:pt x="12" y="5"/>
                </a:moveTo>
                <a:lnTo>
                  <a:pt x="0" y="0"/>
                </a:lnTo>
                <a:lnTo>
                  <a:pt x="12" y="0"/>
                </a:lnTo>
                <a:lnTo>
                  <a:pt x="30" y="0"/>
                </a:lnTo>
                <a:lnTo>
                  <a:pt x="42" y="0"/>
                </a:lnTo>
                <a:lnTo>
                  <a:pt x="48" y="5"/>
                </a:lnTo>
                <a:lnTo>
                  <a:pt x="30" y="5"/>
                </a:lnTo>
                <a:lnTo>
                  <a:pt x="12" y="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43" name="Freeform 19"/>
          <p:cNvSpPr>
            <a:spLocks/>
          </p:cNvSpPr>
          <p:nvPr/>
        </p:nvSpPr>
        <p:spPr bwMode="ltGray">
          <a:xfrm>
            <a:off x="7383463" y="4479925"/>
            <a:ext cx="41275" cy="19050"/>
          </a:xfrm>
          <a:custGeom>
            <a:avLst/>
            <a:gdLst>
              <a:gd name="T0" fmla="*/ 0 w 24"/>
              <a:gd name="T1" fmla="*/ 0 h 10"/>
              <a:gd name="T2" fmla="*/ 2147483647 w 24"/>
              <a:gd name="T3" fmla="*/ 0 h 10"/>
              <a:gd name="T4" fmla="*/ 2147483647 w 24"/>
              <a:gd name="T5" fmla="*/ 0 h 10"/>
              <a:gd name="T6" fmla="*/ 2147483647 w 24"/>
              <a:gd name="T7" fmla="*/ 2147483647 h 10"/>
              <a:gd name="T8" fmla="*/ 2147483647 w 24"/>
              <a:gd name="T9" fmla="*/ 2147483647 h 10"/>
              <a:gd name="T10" fmla="*/ 2147483647 w 24"/>
              <a:gd name="T11" fmla="*/ 0 h 10"/>
              <a:gd name="T12" fmla="*/ 0 w 24"/>
              <a:gd name="T13" fmla="*/ 0 h 10"/>
              <a:gd name="T14" fmla="*/ 0 w 24"/>
              <a:gd name="T15" fmla="*/ 0 h 1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4"/>
              <a:gd name="T25" fmla="*/ 0 h 10"/>
              <a:gd name="T26" fmla="*/ 24 w 24"/>
              <a:gd name="T27" fmla="*/ 10 h 1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4" h="10">
                <a:moveTo>
                  <a:pt x="0" y="0"/>
                </a:moveTo>
                <a:lnTo>
                  <a:pt x="6" y="0"/>
                </a:lnTo>
                <a:lnTo>
                  <a:pt x="24" y="0"/>
                </a:lnTo>
                <a:lnTo>
                  <a:pt x="24" y="10"/>
                </a:lnTo>
                <a:lnTo>
                  <a:pt x="18" y="5"/>
                </a:lnTo>
                <a:lnTo>
                  <a:pt x="6" y="0"/>
                </a:lnTo>
                <a:lnTo>
                  <a:pt x="0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44" name="Freeform 20"/>
          <p:cNvSpPr>
            <a:spLocks/>
          </p:cNvSpPr>
          <p:nvPr/>
        </p:nvSpPr>
        <p:spPr bwMode="ltGray">
          <a:xfrm>
            <a:off x="7383463" y="4479925"/>
            <a:ext cx="41275" cy="19050"/>
          </a:xfrm>
          <a:custGeom>
            <a:avLst/>
            <a:gdLst>
              <a:gd name="T0" fmla="*/ 0 w 24"/>
              <a:gd name="T1" fmla="*/ 0 h 10"/>
              <a:gd name="T2" fmla="*/ 2147483647 w 24"/>
              <a:gd name="T3" fmla="*/ 0 h 10"/>
              <a:gd name="T4" fmla="*/ 2147483647 w 24"/>
              <a:gd name="T5" fmla="*/ 0 h 10"/>
              <a:gd name="T6" fmla="*/ 2147483647 w 24"/>
              <a:gd name="T7" fmla="*/ 2147483647 h 10"/>
              <a:gd name="T8" fmla="*/ 2147483647 w 24"/>
              <a:gd name="T9" fmla="*/ 2147483647 h 10"/>
              <a:gd name="T10" fmla="*/ 2147483647 w 24"/>
              <a:gd name="T11" fmla="*/ 0 h 10"/>
              <a:gd name="T12" fmla="*/ 0 w 24"/>
              <a:gd name="T13" fmla="*/ 0 h 10"/>
              <a:gd name="T14" fmla="*/ 0 w 24"/>
              <a:gd name="T15" fmla="*/ 0 h 10"/>
              <a:gd name="T16" fmla="*/ 0 w 24"/>
              <a:gd name="T17" fmla="*/ 0 h 1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4"/>
              <a:gd name="T28" fmla="*/ 0 h 10"/>
              <a:gd name="T29" fmla="*/ 24 w 24"/>
              <a:gd name="T30" fmla="*/ 10 h 1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4" h="10">
                <a:moveTo>
                  <a:pt x="0" y="0"/>
                </a:moveTo>
                <a:lnTo>
                  <a:pt x="6" y="0"/>
                </a:lnTo>
                <a:lnTo>
                  <a:pt x="24" y="0"/>
                </a:lnTo>
                <a:lnTo>
                  <a:pt x="24" y="10"/>
                </a:lnTo>
                <a:lnTo>
                  <a:pt x="18" y="5"/>
                </a:lnTo>
                <a:lnTo>
                  <a:pt x="6" y="0"/>
                </a:lnTo>
                <a:lnTo>
                  <a:pt x="0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45" name="Freeform 21"/>
          <p:cNvSpPr>
            <a:spLocks/>
          </p:cNvSpPr>
          <p:nvPr/>
        </p:nvSpPr>
        <p:spPr bwMode="ltGray">
          <a:xfrm>
            <a:off x="7519988" y="4395788"/>
            <a:ext cx="82550" cy="74612"/>
          </a:xfrm>
          <a:custGeom>
            <a:avLst/>
            <a:gdLst>
              <a:gd name="T0" fmla="*/ 0 w 48"/>
              <a:gd name="T1" fmla="*/ 2147483647 h 40"/>
              <a:gd name="T2" fmla="*/ 2147483647 w 48"/>
              <a:gd name="T3" fmla="*/ 2147483647 h 40"/>
              <a:gd name="T4" fmla="*/ 2147483647 w 48"/>
              <a:gd name="T5" fmla="*/ 2147483647 h 40"/>
              <a:gd name="T6" fmla="*/ 2147483647 w 48"/>
              <a:gd name="T7" fmla="*/ 2147483647 h 40"/>
              <a:gd name="T8" fmla="*/ 2147483647 w 48"/>
              <a:gd name="T9" fmla="*/ 0 h 40"/>
              <a:gd name="T10" fmla="*/ 2147483647 w 48"/>
              <a:gd name="T11" fmla="*/ 2147483647 h 40"/>
              <a:gd name="T12" fmla="*/ 2147483647 w 48"/>
              <a:gd name="T13" fmla="*/ 2147483647 h 40"/>
              <a:gd name="T14" fmla="*/ 2147483647 w 48"/>
              <a:gd name="T15" fmla="*/ 2147483647 h 40"/>
              <a:gd name="T16" fmla="*/ 2147483647 w 48"/>
              <a:gd name="T17" fmla="*/ 2147483647 h 40"/>
              <a:gd name="T18" fmla="*/ 0 w 48"/>
              <a:gd name="T19" fmla="*/ 2147483647 h 4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8"/>
              <a:gd name="T31" fmla="*/ 0 h 40"/>
              <a:gd name="T32" fmla="*/ 48 w 48"/>
              <a:gd name="T33" fmla="*/ 40 h 4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8" h="40">
                <a:moveTo>
                  <a:pt x="0" y="40"/>
                </a:moveTo>
                <a:lnTo>
                  <a:pt x="12" y="30"/>
                </a:lnTo>
                <a:lnTo>
                  <a:pt x="24" y="15"/>
                </a:lnTo>
                <a:lnTo>
                  <a:pt x="36" y="10"/>
                </a:lnTo>
                <a:lnTo>
                  <a:pt x="48" y="0"/>
                </a:lnTo>
                <a:lnTo>
                  <a:pt x="48" y="15"/>
                </a:lnTo>
                <a:lnTo>
                  <a:pt x="30" y="20"/>
                </a:lnTo>
                <a:lnTo>
                  <a:pt x="12" y="35"/>
                </a:lnTo>
                <a:lnTo>
                  <a:pt x="6" y="40"/>
                </a:lnTo>
                <a:lnTo>
                  <a:pt x="0" y="4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46" name="Freeform 22"/>
          <p:cNvSpPr>
            <a:spLocks/>
          </p:cNvSpPr>
          <p:nvPr/>
        </p:nvSpPr>
        <p:spPr bwMode="ltGray">
          <a:xfrm>
            <a:off x="7519988" y="4395788"/>
            <a:ext cx="82550" cy="74612"/>
          </a:xfrm>
          <a:custGeom>
            <a:avLst/>
            <a:gdLst>
              <a:gd name="T0" fmla="*/ 0 w 48"/>
              <a:gd name="T1" fmla="*/ 2147483647 h 40"/>
              <a:gd name="T2" fmla="*/ 2147483647 w 48"/>
              <a:gd name="T3" fmla="*/ 2147483647 h 40"/>
              <a:gd name="T4" fmla="*/ 2147483647 w 48"/>
              <a:gd name="T5" fmla="*/ 2147483647 h 40"/>
              <a:gd name="T6" fmla="*/ 2147483647 w 48"/>
              <a:gd name="T7" fmla="*/ 2147483647 h 40"/>
              <a:gd name="T8" fmla="*/ 2147483647 w 48"/>
              <a:gd name="T9" fmla="*/ 0 h 40"/>
              <a:gd name="T10" fmla="*/ 2147483647 w 48"/>
              <a:gd name="T11" fmla="*/ 2147483647 h 40"/>
              <a:gd name="T12" fmla="*/ 2147483647 w 48"/>
              <a:gd name="T13" fmla="*/ 2147483647 h 40"/>
              <a:gd name="T14" fmla="*/ 2147483647 w 48"/>
              <a:gd name="T15" fmla="*/ 2147483647 h 40"/>
              <a:gd name="T16" fmla="*/ 2147483647 w 48"/>
              <a:gd name="T17" fmla="*/ 2147483647 h 40"/>
              <a:gd name="T18" fmla="*/ 0 w 48"/>
              <a:gd name="T19" fmla="*/ 2147483647 h 40"/>
              <a:gd name="T20" fmla="*/ 0 w 48"/>
              <a:gd name="T21" fmla="*/ 2147483647 h 4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8"/>
              <a:gd name="T34" fmla="*/ 0 h 40"/>
              <a:gd name="T35" fmla="*/ 48 w 48"/>
              <a:gd name="T36" fmla="*/ 40 h 4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8" h="40">
                <a:moveTo>
                  <a:pt x="0" y="40"/>
                </a:moveTo>
                <a:lnTo>
                  <a:pt x="12" y="30"/>
                </a:lnTo>
                <a:lnTo>
                  <a:pt x="24" y="15"/>
                </a:lnTo>
                <a:lnTo>
                  <a:pt x="36" y="10"/>
                </a:lnTo>
                <a:lnTo>
                  <a:pt x="48" y="0"/>
                </a:lnTo>
                <a:lnTo>
                  <a:pt x="48" y="15"/>
                </a:lnTo>
                <a:lnTo>
                  <a:pt x="30" y="20"/>
                </a:lnTo>
                <a:lnTo>
                  <a:pt x="12" y="35"/>
                </a:lnTo>
                <a:lnTo>
                  <a:pt x="6" y="40"/>
                </a:lnTo>
                <a:lnTo>
                  <a:pt x="0" y="4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47" name="Freeform 23"/>
          <p:cNvSpPr>
            <a:spLocks/>
          </p:cNvSpPr>
          <p:nvPr/>
        </p:nvSpPr>
        <p:spPr bwMode="ltGray">
          <a:xfrm>
            <a:off x="7123113" y="4098925"/>
            <a:ext cx="269875" cy="260350"/>
          </a:xfrm>
          <a:custGeom>
            <a:avLst/>
            <a:gdLst>
              <a:gd name="T0" fmla="*/ 2147483647 w 156"/>
              <a:gd name="T1" fmla="*/ 2147483647 h 140"/>
              <a:gd name="T2" fmla="*/ 2147483647 w 156"/>
              <a:gd name="T3" fmla="*/ 2147483647 h 140"/>
              <a:gd name="T4" fmla="*/ 2147483647 w 156"/>
              <a:gd name="T5" fmla="*/ 2147483647 h 140"/>
              <a:gd name="T6" fmla="*/ 2147483647 w 156"/>
              <a:gd name="T7" fmla="*/ 2147483647 h 140"/>
              <a:gd name="T8" fmla="*/ 2147483647 w 156"/>
              <a:gd name="T9" fmla="*/ 2147483647 h 140"/>
              <a:gd name="T10" fmla="*/ 2147483647 w 156"/>
              <a:gd name="T11" fmla="*/ 2147483647 h 140"/>
              <a:gd name="T12" fmla="*/ 2147483647 w 156"/>
              <a:gd name="T13" fmla="*/ 2147483647 h 140"/>
              <a:gd name="T14" fmla="*/ 2147483647 w 156"/>
              <a:gd name="T15" fmla="*/ 2147483647 h 140"/>
              <a:gd name="T16" fmla="*/ 0 w 156"/>
              <a:gd name="T17" fmla="*/ 2147483647 h 140"/>
              <a:gd name="T18" fmla="*/ 0 w 156"/>
              <a:gd name="T19" fmla="*/ 2147483647 h 140"/>
              <a:gd name="T20" fmla="*/ 2147483647 w 156"/>
              <a:gd name="T21" fmla="*/ 2147483647 h 140"/>
              <a:gd name="T22" fmla="*/ 2147483647 w 156"/>
              <a:gd name="T23" fmla="*/ 2147483647 h 140"/>
              <a:gd name="T24" fmla="*/ 2147483647 w 156"/>
              <a:gd name="T25" fmla="*/ 2147483647 h 140"/>
              <a:gd name="T26" fmla="*/ 2147483647 w 156"/>
              <a:gd name="T27" fmla="*/ 2147483647 h 140"/>
              <a:gd name="T28" fmla="*/ 2147483647 w 156"/>
              <a:gd name="T29" fmla="*/ 2147483647 h 140"/>
              <a:gd name="T30" fmla="*/ 2147483647 w 156"/>
              <a:gd name="T31" fmla="*/ 2147483647 h 140"/>
              <a:gd name="T32" fmla="*/ 2147483647 w 156"/>
              <a:gd name="T33" fmla="*/ 2147483647 h 140"/>
              <a:gd name="T34" fmla="*/ 2147483647 w 156"/>
              <a:gd name="T35" fmla="*/ 2147483647 h 140"/>
              <a:gd name="T36" fmla="*/ 2147483647 w 156"/>
              <a:gd name="T37" fmla="*/ 2147483647 h 140"/>
              <a:gd name="T38" fmla="*/ 2147483647 w 156"/>
              <a:gd name="T39" fmla="*/ 2147483647 h 140"/>
              <a:gd name="T40" fmla="*/ 2147483647 w 156"/>
              <a:gd name="T41" fmla="*/ 2147483647 h 140"/>
              <a:gd name="T42" fmla="*/ 2147483647 w 156"/>
              <a:gd name="T43" fmla="*/ 0 h 140"/>
              <a:gd name="T44" fmla="*/ 2147483647 w 156"/>
              <a:gd name="T45" fmla="*/ 0 h 140"/>
              <a:gd name="T46" fmla="*/ 2147483647 w 156"/>
              <a:gd name="T47" fmla="*/ 0 h 140"/>
              <a:gd name="T48" fmla="*/ 2147483647 w 156"/>
              <a:gd name="T49" fmla="*/ 2147483647 h 140"/>
              <a:gd name="T50" fmla="*/ 2147483647 w 156"/>
              <a:gd name="T51" fmla="*/ 2147483647 h 140"/>
              <a:gd name="T52" fmla="*/ 2147483647 w 156"/>
              <a:gd name="T53" fmla="*/ 2147483647 h 140"/>
              <a:gd name="T54" fmla="*/ 2147483647 w 156"/>
              <a:gd name="T55" fmla="*/ 2147483647 h 140"/>
              <a:gd name="T56" fmla="*/ 2147483647 w 156"/>
              <a:gd name="T57" fmla="*/ 2147483647 h 140"/>
              <a:gd name="T58" fmla="*/ 2147483647 w 156"/>
              <a:gd name="T59" fmla="*/ 2147483647 h 140"/>
              <a:gd name="T60" fmla="*/ 2147483647 w 156"/>
              <a:gd name="T61" fmla="*/ 2147483647 h 140"/>
              <a:gd name="T62" fmla="*/ 2147483647 w 156"/>
              <a:gd name="T63" fmla="*/ 2147483647 h 140"/>
              <a:gd name="T64" fmla="*/ 2147483647 w 156"/>
              <a:gd name="T65" fmla="*/ 2147483647 h 140"/>
              <a:gd name="T66" fmla="*/ 2147483647 w 156"/>
              <a:gd name="T67" fmla="*/ 2147483647 h 140"/>
              <a:gd name="T68" fmla="*/ 2147483647 w 156"/>
              <a:gd name="T69" fmla="*/ 2147483647 h 140"/>
              <a:gd name="T70" fmla="*/ 2147483647 w 156"/>
              <a:gd name="T71" fmla="*/ 2147483647 h 140"/>
              <a:gd name="T72" fmla="*/ 2147483647 w 156"/>
              <a:gd name="T73" fmla="*/ 2147483647 h 14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56"/>
              <a:gd name="T112" fmla="*/ 0 h 140"/>
              <a:gd name="T113" fmla="*/ 156 w 156"/>
              <a:gd name="T114" fmla="*/ 140 h 14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56" h="140">
                <a:moveTo>
                  <a:pt x="84" y="135"/>
                </a:moveTo>
                <a:lnTo>
                  <a:pt x="54" y="130"/>
                </a:lnTo>
                <a:lnTo>
                  <a:pt x="42" y="140"/>
                </a:lnTo>
                <a:lnTo>
                  <a:pt x="30" y="140"/>
                </a:lnTo>
                <a:lnTo>
                  <a:pt x="18" y="135"/>
                </a:lnTo>
                <a:lnTo>
                  <a:pt x="12" y="125"/>
                </a:lnTo>
                <a:lnTo>
                  <a:pt x="18" y="115"/>
                </a:lnTo>
                <a:lnTo>
                  <a:pt x="12" y="115"/>
                </a:lnTo>
                <a:lnTo>
                  <a:pt x="0" y="110"/>
                </a:lnTo>
                <a:lnTo>
                  <a:pt x="0" y="95"/>
                </a:lnTo>
                <a:lnTo>
                  <a:pt x="6" y="85"/>
                </a:lnTo>
                <a:lnTo>
                  <a:pt x="6" y="70"/>
                </a:lnTo>
                <a:lnTo>
                  <a:pt x="12" y="55"/>
                </a:lnTo>
                <a:lnTo>
                  <a:pt x="30" y="60"/>
                </a:lnTo>
                <a:lnTo>
                  <a:pt x="36" y="65"/>
                </a:lnTo>
                <a:lnTo>
                  <a:pt x="48" y="65"/>
                </a:lnTo>
                <a:lnTo>
                  <a:pt x="72" y="50"/>
                </a:lnTo>
                <a:lnTo>
                  <a:pt x="84" y="45"/>
                </a:lnTo>
                <a:lnTo>
                  <a:pt x="90" y="35"/>
                </a:lnTo>
                <a:lnTo>
                  <a:pt x="102" y="20"/>
                </a:lnTo>
                <a:lnTo>
                  <a:pt x="108" y="5"/>
                </a:lnTo>
                <a:lnTo>
                  <a:pt x="120" y="0"/>
                </a:lnTo>
                <a:lnTo>
                  <a:pt x="132" y="0"/>
                </a:lnTo>
                <a:lnTo>
                  <a:pt x="138" y="0"/>
                </a:lnTo>
                <a:lnTo>
                  <a:pt x="138" y="15"/>
                </a:lnTo>
                <a:lnTo>
                  <a:pt x="150" y="25"/>
                </a:lnTo>
                <a:lnTo>
                  <a:pt x="156" y="35"/>
                </a:lnTo>
                <a:lnTo>
                  <a:pt x="156" y="45"/>
                </a:lnTo>
                <a:lnTo>
                  <a:pt x="138" y="60"/>
                </a:lnTo>
                <a:lnTo>
                  <a:pt x="138" y="75"/>
                </a:lnTo>
                <a:lnTo>
                  <a:pt x="126" y="90"/>
                </a:lnTo>
                <a:lnTo>
                  <a:pt x="114" y="95"/>
                </a:lnTo>
                <a:lnTo>
                  <a:pt x="114" y="110"/>
                </a:lnTo>
                <a:lnTo>
                  <a:pt x="114" y="120"/>
                </a:lnTo>
                <a:lnTo>
                  <a:pt x="102" y="135"/>
                </a:lnTo>
                <a:lnTo>
                  <a:pt x="84" y="13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48" name="Freeform 24"/>
          <p:cNvSpPr>
            <a:spLocks/>
          </p:cNvSpPr>
          <p:nvPr/>
        </p:nvSpPr>
        <p:spPr bwMode="ltGray">
          <a:xfrm>
            <a:off x="7123113" y="4098925"/>
            <a:ext cx="269875" cy="260350"/>
          </a:xfrm>
          <a:custGeom>
            <a:avLst/>
            <a:gdLst>
              <a:gd name="T0" fmla="*/ 2147483647 w 156"/>
              <a:gd name="T1" fmla="*/ 2147483647 h 140"/>
              <a:gd name="T2" fmla="*/ 2147483647 w 156"/>
              <a:gd name="T3" fmla="*/ 2147483647 h 140"/>
              <a:gd name="T4" fmla="*/ 2147483647 w 156"/>
              <a:gd name="T5" fmla="*/ 2147483647 h 140"/>
              <a:gd name="T6" fmla="*/ 2147483647 w 156"/>
              <a:gd name="T7" fmla="*/ 2147483647 h 140"/>
              <a:gd name="T8" fmla="*/ 2147483647 w 156"/>
              <a:gd name="T9" fmla="*/ 2147483647 h 140"/>
              <a:gd name="T10" fmla="*/ 2147483647 w 156"/>
              <a:gd name="T11" fmla="*/ 2147483647 h 140"/>
              <a:gd name="T12" fmla="*/ 2147483647 w 156"/>
              <a:gd name="T13" fmla="*/ 2147483647 h 140"/>
              <a:gd name="T14" fmla="*/ 2147483647 w 156"/>
              <a:gd name="T15" fmla="*/ 2147483647 h 140"/>
              <a:gd name="T16" fmla="*/ 0 w 156"/>
              <a:gd name="T17" fmla="*/ 2147483647 h 140"/>
              <a:gd name="T18" fmla="*/ 0 w 156"/>
              <a:gd name="T19" fmla="*/ 2147483647 h 140"/>
              <a:gd name="T20" fmla="*/ 2147483647 w 156"/>
              <a:gd name="T21" fmla="*/ 2147483647 h 140"/>
              <a:gd name="T22" fmla="*/ 2147483647 w 156"/>
              <a:gd name="T23" fmla="*/ 2147483647 h 140"/>
              <a:gd name="T24" fmla="*/ 2147483647 w 156"/>
              <a:gd name="T25" fmla="*/ 2147483647 h 140"/>
              <a:gd name="T26" fmla="*/ 2147483647 w 156"/>
              <a:gd name="T27" fmla="*/ 2147483647 h 140"/>
              <a:gd name="T28" fmla="*/ 2147483647 w 156"/>
              <a:gd name="T29" fmla="*/ 2147483647 h 140"/>
              <a:gd name="T30" fmla="*/ 2147483647 w 156"/>
              <a:gd name="T31" fmla="*/ 2147483647 h 140"/>
              <a:gd name="T32" fmla="*/ 2147483647 w 156"/>
              <a:gd name="T33" fmla="*/ 2147483647 h 140"/>
              <a:gd name="T34" fmla="*/ 2147483647 w 156"/>
              <a:gd name="T35" fmla="*/ 2147483647 h 140"/>
              <a:gd name="T36" fmla="*/ 2147483647 w 156"/>
              <a:gd name="T37" fmla="*/ 2147483647 h 140"/>
              <a:gd name="T38" fmla="*/ 2147483647 w 156"/>
              <a:gd name="T39" fmla="*/ 2147483647 h 140"/>
              <a:gd name="T40" fmla="*/ 2147483647 w 156"/>
              <a:gd name="T41" fmla="*/ 2147483647 h 140"/>
              <a:gd name="T42" fmla="*/ 2147483647 w 156"/>
              <a:gd name="T43" fmla="*/ 0 h 140"/>
              <a:gd name="T44" fmla="*/ 2147483647 w 156"/>
              <a:gd name="T45" fmla="*/ 0 h 140"/>
              <a:gd name="T46" fmla="*/ 2147483647 w 156"/>
              <a:gd name="T47" fmla="*/ 0 h 140"/>
              <a:gd name="T48" fmla="*/ 2147483647 w 156"/>
              <a:gd name="T49" fmla="*/ 2147483647 h 140"/>
              <a:gd name="T50" fmla="*/ 2147483647 w 156"/>
              <a:gd name="T51" fmla="*/ 2147483647 h 140"/>
              <a:gd name="T52" fmla="*/ 2147483647 w 156"/>
              <a:gd name="T53" fmla="*/ 2147483647 h 140"/>
              <a:gd name="T54" fmla="*/ 2147483647 w 156"/>
              <a:gd name="T55" fmla="*/ 2147483647 h 140"/>
              <a:gd name="T56" fmla="*/ 2147483647 w 156"/>
              <a:gd name="T57" fmla="*/ 2147483647 h 140"/>
              <a:gd name="T58" fmla="*/ 2147483647 w 156"/>
              <a:gd name="T59" fmla="*/ 2147483647 h 140"/>
              <a:gd name="T60" fmla="*/ 2147483647 w 156"/>
              <a:gd name="T61" fmla="*/ 2147483647 h 140"/>
              <a:gd name="T62" fmla="*/ 2147483647 w 156"/>
              <a:gd name="T63" fmla="*/ 2147483647 h 140"/>
              <a:gd name="T64" fmla="*/ 2147483647 w 156"/>
              <a:gd name="T65" fmla="*/ 2147483647 h 140"/>
              <a:gd name="T66" fmla="*/ 2147483647 w 156"/>
              <a:gd name="T67" fmla="*/ 2147483647 h 140"/>
              <a:gd name="T68" fmla="*/ 2147483647 w 156"/>
              <a:gd name="T69" fmla="*/ 2147483647 h 140"/>
              <a:gd name="T70" fmla="*/ 2147483647 w 156"/>
              <a:gd name="T71" fmla="*/ 2147483647 h 140"/>
              <a:gd name="T72" fmla="*/ 2147483647 w 156"/>
              <a:gd name="T73" fmla="*/ 2147483647 h 140"/>
              <a:gd name="T74" fmla="*/ 2147483647 w 156"/>
              <a:gd name="T75" fmla="*/ 2147483647 h 14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56"/>
              <a:gd name="T115" fmla="*/ 0 h 140"/>
              <a:gd name="T116" fmla="*/ 156 w 156"/>
              <a:gd name="T117" fmla="*/ 140 h 140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56" h="140">
                <a:moveTo>
                  <a:pt x="84" y="135"/>
                </a:moveTo>
                <a:lnTo>
                  <a:pt x="54" y="130"/>
                </a:lnTo>
                <a:lnTo>
                  <a:pt x="42" y="140"/>
                </a:lnTo>
                <a:lnTo>
                  <a:pt x="30" y="140"/>
                </a:lnTo>
                <a:lnTo>
                  <a:pt x="18" y="135"/>
                </a:lnTo>
                <a:lnTo>
                  <a:pt x="12" y="125"/>
                </a:lnTo>
                <a:lnTo>
                  <a:pt x="18" y="115"/>
                </a:lnTo>
                <a:lnTo>
                  <a:pt x="12" y="115"/>
                </a:lnTo>
                <a:lnTo>
                  <a:pt x="0" y="110"/>
                </a:lnTo>
                <a:lnTo>
                  <a:pt x="0" y="95"/>
                </a:lnTo>
                <a:lnTo>
                  <a:pt x="6" y="85"/>
                </a:lnTo>
                <a:lnTo>
                  <a:pt x="6" y="70"/>
                </a:lnTo>
                <a:lnTo>
                  <a:pt x="12" y="55"/>
                </a:lnTo>
                <a:lnTo>
                  <a:pt x="30" y="60"/>
                </a:lnTo>
                <a:lnTo>
                  <a:pt x="36" y="65"/>
                </a:lnTo>
                <a:lnTo>
                  <a:pt x="48" y="65"/>
                </a:lnTo>
                <a:lnTo>
                  <a:pt x="72" y="50"/>
                </a:lnTo>
                <a:lnTo>
                  <a:pt x="84" y="45"/>
                </a:lnTo>
                <a:lnTo>
                  <a:pt x="90" y="35"/>
                </a:lnTo>
                <a:lnTo>
                  <a:pt x="102" y="20"/>
                </a:lnTo>
                <a:lnTo>
                  <a:pt x="108" y="5"/>
                </a:lnTo>
                <a:lnTo>
                  <a:pt x="120" y="0"/>
                </a:lnTo>
                <a:lnTo>
                  <a:pt x="132" y="0"/>
                </a:lnTo>
                <a:lnTo>
                  <a:pt x="138" y="0"/>
                </a:lnTo>
                <a:lnTo>
                  <a:pt x="138" y="15"/>
                </a:lnTo>
                <a:lnTo>
                  <a:pt x="150" y="25"/>
                </a:lnTo>
                <a:lnTo>
                  <a:pt x="156" y="35"/>
                </a:lnTo>
                <a:lnTo>
                  <a:pt x="156" y="45"/>
                </a:lnTo>
                <a:lnTo>
                  <a:pt x="138" y="60"/>
                </a:lnTo>
                <a:lnTo>
                  <a:pt x="138" y="75"/>
                </a:lnTo>
                <a:lnTo>
                  <a:pt x="126" y="90"/>
                </a:lnTo>
                <a:lnTo>
                  <a:pt x="114" y="95"/>
                </a:lnTo>
                <a:lnTo>
                  <a:pt x="114" y="110"/>
                </a:lnTo>
                <a:lnTo>
                  <a:pt x="114" y="120"/>
                </a:lnTo>
                <a:lnTo>
                  <a:pt x="102" y="135"/>
                </a:lnTo>
                <a:lnTo>
                  <a:pt x="84" y="13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49" name="Freeform 25"/>
          <p:cNvSpPr>
            <a:spLocks/>
          </p:cNvSpPr>
          <p:nvPr/>
        </p:nvSpPr>
        <p:spPr bwMode="ltGray">
          <a:xfrm>
            <a:off x="7392988" y="3875088"/>
            <a:ext cx="41275" cy="57150"/>
          </a:xfrm>
          <a:custGeom>
            <a:avLst/>
            <a:gdLst>
              <a:gd name="T0" fmla="*/ 0 w 24"/>
              <a:gd name="T1" fmla="*/ 2147483647 h 30"/>
              <a:gd name="T2" fmla="*/ 2147483647 w 24"/>
              <a:gd name="T3" fmla="*/ 2147483647 h 30"/>
              <a:gd name="T4" fmla="*/ 2147483647 w 24"/>
              <a:gd name="T5" fmla="*/ 0 h 30"/>
              <a:gd name="T6" fmla="*/ 2147483647 w 24"/>
              <a:gd name="T7" fmla="*/ 2147483647 h 30"/>
              <a:gd name="T8" fmla="*/ 2147483647 w 24"/>
              <a:gd name="T9" fmla="*/ 2147483647 h 30"/>
              <a:gd name="T10" fmla="*/ 2147483647 w 24"/>
              <a:gd name="T11" fmla="*/ 2147483647 h 30"/>
              <a:gd name="T12" fmla="*/ 0 w 24"/>
              <a:gd name="T13" fmla="*/ 2147483647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4"/>
              <a:gd name="T22" fmla="*/ 0 h 30"/>
              <a:gd name="T23" fmla="*/ 24 w 24"/>
              <a:gd name="T24" fmla="*/ 30 h 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4" h="30">
                <a:moveTo>
                  <a:pt x="0" y="30"/>
                </a:moveTo>
                <a:lnTo>
                  <a:pt x="12" y="15"/>
                </a:lnTo>
                <a:lnTo>
                  <a:pt x="24" y="0"/>
                </a:lnTo>
                <a:lnTo>
                  <a:pt x="18" y="15"/>
                </a:lnTo>
                <a:lnTo>
                  <a:pt x="12" y="25"/>
                </a:lnTo>
                <a:lnTo>
                  <a:pt x="6" y="30"/>
                </a:lnTo>
                <a:lnTo>
                  <a:pt x="0" y="3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50" name="Freeform 26"/>
          <p:cNvSpPr>
            <a:spLocks/>
          </p:cNvSpPr>
          <p:nvPr/>
        </p:nvSpPr>
        <p:spPr bwMode="ltGray">
          <a:xfrm>
            <a:off x="7392988" y="3875088"/>
            <a:ext cx="41275" cy="57150"/>
          </a:xfrm>
          <a:custGeom>
            <a:avLst/>
            <a:gdLst>
              <a:gd name="T0" fmla="*/ 0 w 24"/>
              <a:gd name="T1" fmla="*/ 2147483647 h 30"/>
              <a:gd name="T2" fmla="*/ 2147483647 w 24"/>
              <a:gd name="T3" fmla="*/ 2147483647 h 30"/>
              <a:gd name="T4" fmla="*/ 2147483647 w 24"/>
              <a:gd name="T5" fmla="*/ 0 h 30"/>
              <a:gd name="T6" fmla="*/ 2147483647 w 24"/>
              <a:gd name="T7" fmla="*/ 2147483647 h 30"/>
              <a:gd name="T8" fmla="*/ 2147483647 w 24"/>
              <a:gd name="T9" fmla="*/ 2147483647 h 30"/>
              <a:gd name="T10" fmla="*/ 2147483647 w 24"/>
              <a:gd name="T11" fmla="*/ 2147483647 h 30"/>
              <a:gd name="T12" fmla="*/ 0 w 24"/>
              <a:gd name="T13" fmla="*/ 2147483647 h 30"/>
              <a:gd name="T14" fmla="*/ 0 w 24"/>
              <a:gd name="T15" fmla="*/ 2147483647 h 3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4"/>
              <a:gd name="T25" fmla="*/ 0 h 30"/>
              <a:gd name="T26" fmla="*/ 24 w 24"/>
              <a:gd name="T27" fmla="*/ 30 h 3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4" h="30">
                <a:moveTo>
                  <a:pt x="0" y="30"/>
                </a:moveTo>
                <a:lnTo>
                  <a:pt x="12" y="15"/>
                </a:lnTo>
                <a:lnTo>
                  <a:pt x="24" y="0"/>
                </a:lnTo>
                <a:lnTo>
                  <a:pt x="18" y="15"/>
                </a:lnTo>
                <a:lnTo>
                  <a:pt x="12" y="25"/>
                </a:lnTo>
                <a:lnTo>
                  <a:pt x="6" y="30"/>
                </a:lnTo>
                <a:lnTo>
                  <a:pt x="0" y="3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51" name="Freeform 27"/>
          <p:cNvSpPr>
            <a:spLocks/>
          </p:cNvSpPr>
          <p:nvPr/>
        </p:nvSpPr>
        <p:spPr bwMode="ltGray">
          <a:xfrm>
            <a:off x="7404100" y="4144963"/>
            <a:ext cx="176213" cy="242887"/>
          </a:xfrm>
          <a:custGeom>
            <a:avLst/>
            <a:gdLst>
              <a:gd name="T0" fmla="*/ 2147483647 w 102"/>
              <a:gd name="T1" fmla="*/ 2147483647 h 130"/>
              <a:gd name="T2" fmla="*/ 2147483647 w 102"/>
              <a:gd name="T3" fmla="*/ 2147483647 h 130"/>
              <a:gd name="T4" fmla="*/ 2147483647 w 102"/>
              <a:gd name="T5" fmla="*/ 2147483647 h 130"/>
              <a:gd name="T6" fmla="*/ 2147483647 w 102"/>
              <a:gd name="T7" fmla="*/ 2147483647 h 130"/>
              <a:gd name="T8" fmla="*/ 2147483647 w 102"/>
              <a:gd name="T9" fmla="*/ 2147483647 h 130"/>
              <a:gd name="T10" fmla="*/ 2147483647 w 102"/>
              <a:gd name="T11" fmla="*/ 2147483647 h 130"/>
              <a:gd name="T12" fmla="*/ 0 w 102"/>
              <a:gd name="T13" fmla="*/ 2147483647 h 130"/>
              <a:gd name="T14" fmla="*/ 2147483647 w 102"/>
              <a:gd name="T15" fmla="*/ 2147483647 h 130"/>
              <a:gd name="T16" fmla="*/ 2147483647 w 102"/>
              <a:gd name="T17" fmla="*/ 2147483647 h 130"/>
              <a:gd name="T18" fmla="*/ 2147483647 w 102"/>
              <a:gd name="T19" fmla="*/ 2147483647 h 130"/>
              <a:gd name="T20" fmla="*/ 2147483647 w 102"/>
              <a:gd name="T21" fmla="*/ 2147483647 h 130"/>
              <a:gd name="T22" fmla="*/ 2147483647 w 102"/>
              <a:gd name="T23" fmla="*/ 2147483647 h 130"/>
              <a:gd name="T24" fmla="*/ 2147483647 w 102"/>
              <a:gd name="T25" fmla="*/ 2147483647 h 130"/>
              <a:gd name="T26" fmla="*/ 2147483647 w 102"/>
              <a:gd name="T27" fmla="*/ 2147483647 h 130"/>
              <a:gd name="T28" fmla="*/ 2147483647 w 102"/>
              <a:gd name="T29" fmla="*/ 2147483647 h 130"/>
              <a:gd name="T30" fmla="*/ 2147483647 w 102"/>
              <a:gd name="T31" fmla="*/ 0 h 130"/>
              <a:gd name="T32" fmla="*/ 2147483647 w 102"/>
              <a:gd name="T33" fmla="*/ 2147483647 h 130"/>
              <a:gd name="T34" fmla="*/ 2147483647 w 102"/>
              <a:gd name="T35" fmla="*/ 2147483647 h 130"/>
              <a:gd name="T36" fmla="*/ 2147483647 w 102"/>
              <a:gd name="T37" fmla="*/ 2147483647 h 130"/>
              <a:gd name="T38" fmla="*/ 2147483647 w 102"/>
              <a:gd name="T39" fmla="*/ 2147483647 h 130"/>
              <a:gd name="T40" fmla="*/ 2147483647 w 102"/>
              <a:gd name="T41" fmla="*/ 2147483647 h 130"/>
              <a:gd name="T42" fmla="*/ 2147483647 w 102"/>
              <a:gd name="T43" fmla="*/ 2147483647 h 130"/>
              <a:gd name="T44" fmla="*/ 2147483647 w 102"/>
              <a:gd name="T45" fmla="*/ 2147483647 h 130"/>
              <a:gd name="T46" fmla="*/ 2147483647 w 102"/>
              <a:gd name="T47" fmla="*/ 2147483647 h 130"/>
              <a:gd name="T48" fmla="*/ 2147483647 w 102"/>
              <a:gd name="T49" fmla="*/ 2147483647 h 130"/>
              <a:gd name="T50" fmla="*/ 2147483647 w 102"/>
              <a:gd name="T51" fmla="*/ 2147483647 h 130"/>
              <a:gd name="T52" fmla="*/ 2147483647 w 102"/>
              <a:gd name="T53" fmla="*/ 2147483647 h 13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02"/>
              <a:gd name="T82" fmla="*/ 0 h 130"/>
              <a:gd name="T83" fmla="*/ 102 w 102"/>
              <a:gd name="T84" fmla="*/ 130 h 130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02" h="130">
                <a:moveTo>
                  <a:pt x="48" y="85"/>
                </a:moveTo>
                <a:lnTo>
                  <a:pt x="36" y="85"/>
                </a:lnTo>
                <a:lnTo>
                  <a:pt x="24" y="95"/>
                </a:lnTo>
                <a:lnTo>
                  <a:pt x="24" y="115"/>
                </a:lnTo>
                <a:lnTo>
                  <a:pt x="24" y="130"/>
                </a:lnTo>
                <a:lnTo>
                  <a:pt x="12" y="130"/>
                </a:lnTo>
                <a:lnTo>
                  <a:pt x="0" y="110"/>
                </a:lnTo>
                <a:lnTo>
                  <a:pt x="6" y="90"/>
                </a:lnTo>
                <a:lnTo>
                  <a:pt x="6" y="75"/>
                </a:lnTo>
                <a:lnTo>
                  <a:pt x="6" y="55"/>
                </a:lnTo>
                <a:lnTo>
                  <a:pt x="18" y="35"/>
                </a:lnTo>
                <a:lnTo>
                  <a:pt x="30" y="20"/>
                </a:lnTo>
                <a:lnTo>
                  <a:pt x="42" y="15"/>
                </a:lnTo>
                <a:lnTo>
                  <a:pt x="66" y="15"/>
                </a:lnTo>
                <a:lnTo>
                  <a:pt x="90" y="5"/>
                </a:lnTo>
                <a:lnTo>
                  <a:pt x="102" y="0"/>
                </a:lnTo>
                <a:lnTo>
                  <a:pt x="78" y="25"/>
                </a:lnTo>
                <a:lnTo>
                  <a:pt x="60" y="35"/>
                </a:lnTo>
                <a:lnTo>
                  <a:pt x="48" y="40"/>
                </a:lnTo>
                <a:lnTo>
                  <a:pt x="72" y="45"/>
                </a:lnTo>
                <a:lnTo>
                  <a:pt x="84" y="40"/>
                </a:lnTo>
                <a:lnTo>
                  <a:pt x="72" y="60"/>
                </a:lnTo>
                <a:lnTo>
                  <a:pt x="66" y="70"/>
                </a:lnTo>
                <a:lnTo>
                  <a:pt x="72" y="80"/>
                </a:lnTo>
                <a:lnTo>
                  <a:pt x="54" y="90"/>
                </a:lnTo>
                <a:lnTo>
                  <a:pt x="48" y="90"/>
                </a:lnTo>
                <a:lnTo>
                  <a:pt x="48" y="8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52" name="Freeform 28"/>
          <p:cNvSpPr>
            <a:spLocks/>
          </p:cNvSpPr>
          <p:nvPr/>
        </p:nvSpPr>
        <p:spPr bwMode="ltGray">
          <a:xfrm>
            <a:off x="7404100" y="4144963"/>
            <a:ext cx="176213" cy="242887"/>
          </a:xfrm>
          <a:custGeom>
            <a:avLst/>
            <a:gdLst>
              <a:gd name="T0" fmla="*/ 2147483647 w 102"/>
              <a:gd name="T1" fmla="*/ 2147483647 h 130"/>
              <a:gd name="T2" fmla="*/ 2147483647 w 102"/>
              <a:gd name="T3" fmla="*/ 2147483647 h 130"/>
              <a:gd name="T4" fmla="*/ 2147483647 w 102"/>
              <a:gd name="T5" fmla="*/ 2147483647 h 130"/>
              <a:gd name="T6" fmla="*/ 2147483647 w 102"/>
              <a:gd name="T7" fmla="*/ 2147483647 h 130"/>
              <a:gd name="T8" fmla="*/ 2147483647 w 102"/>
              <a:gd name="T9" fmla="*/ 2147483647 h 130"/>
              <a:gd name="T10" fmla="*/ 2147483647 w 102"/>
              <a:gd name="T11" fmla="*/ 2147483647 h 130"/>
              <a:gd name="T12" fmla="*/ 0 w 102"/>
              <a:gd name="T13" fmla="*/ 2147483647 h 130"/>
              <a:gd name="T14" fmla="*/ 2147483647 w 102"/>
              <a:gd name="T15" fmla="*/ 2147483647 h 130"/>
              <a:gd name="T16" fmla="*/ 2147483647 w 102"/>
              <a:gd name="T17" fmla="*/ 2147483647 h 130"/>
              <a:gd name="T18" fmla="*/ 2147483647 w 102"/>
              <a:gd name="T19" fmla="*/ 2147483647 h 130"/>
              <a:gd name="T20" fmla="*/ 2147483647 w 102"/>
              <a:gd name="T21" fmla="*/ 2147483647 h 130"/>
              <a:gd name="T22" fmla="*/ 2147483647 w 102"/>
              <a:gd name="T23" fmla="*/ 2147483647 h 130"/>
              <a:gd name="T24" fmla="*/ 2147483647 w 102"/>
              <a:gd name="T25" fmla="*/ 2147483647 h 130"/>
              <a:gd name="T26" fmla="*/ 2147483647 w 102"/>
              <a:gd name="T27" fmla="*/ 2147483647 h 130"/>
              <a:gd name="T28" fmla="*/ 2147483647 w 102"/>
              <a:gd name="T29" fmla="*/ 2147483647 h 130"/>
              <a:gd name="T30" fmla="*/ 2147483647 w 102"/>
              <a:gd name="T31" fmla="*/ 0 h 130"/>
              <a:gd name="T32" fmla="*/ 2147483647 w 102"/>
              <a:gd name="T33" fmla="*/ 2147483647 h 130"/>
              <a:gd name="T34" fmla="*/ 2147483647 w 102"/>
              <a:gd name="T35" fmla="*/ 2147483647 h 130"/>
              <a:gd name="T36" fmla="*/ 2147483647 w 102"/>
              <a:gd name="T37" fmla="*/ 2147483647 h 130"/>
              <a:gd name="T38" fmla="*/ 2147483647 w 102"/>
              <a:gd name="T39" fmla="*/ 2147483647 h 130"/>
              <a:gd name="T40" fmla="*/ 2147483647 w 102"/>
              <a:gd name="T41" fmla="*/ 2147483647 h 130"/>
              <a:gd name="T42" fmla="*/ 2147483647 w 102"/>
              <a:gd name="T43" fmla="*/ 2147483647 h 130"/>
              <a:gd name="T44" fmla="*/ 2147483647 w 102"/>
              <a:gd name="T45" fmla="*/ 2147483647 h 130"/>
              <a:gd name="T46" fmla="*/ 2147483647 w 102"/>
              <a:gd name="T47" fmla="*/ 2147483647 h 130"/>
              <a:gd name="T48" fmla="*/ 2147483647 w 102"/>
              <a:gd name="T49" fmla="*/ 2147483647 h 130"/>
              <a:gd name="T50" fmla="*/ 2147483647 w 102"/>
              <a:gd name="T51" fmla="*/ 2147483647 h 130"/>
              <a:gd name="T52" fmla="*/ 2147483647 w 102"/>
              <a:gd name="T53" fmla="*/ 2147483647 h 130"/>
              <a:gd name="T54" fmla="*/ 2147483647 w 102"/>
              <a:gd name="T55" fmla="*/ 2147483647 h 13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02"/>
              <a:gd name="T85" fmla="*/ 0 h 130"/>
              <a:gd name="T86" fmla="*/ 102 w 102"/>
              <a:gd name="T87" fmla="*/ 130 h 130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02" h="130">
                <a:moveTo>
                  <a:pt x="48" y="85"/>
                </a:moveTo>
                <a:lnTo>
                  <a:pt x="36" y="85"/>
                </a:lnTo>
                <a:lnTo>
                  <a:pt x="24" y="95"/>
                </a:lnTo>
                <a:lnTo>
                  <a:pt x="24" y="115"/>
                </a:lnTo>
                <a:lnTo>
                  <a:pt x="24" y="130"/>
                </a:lnTo>
                <a:lnTo>
                  <a:pt x="12" y="130"/>
                </a:lnTo>
                <a:lnTo>
                  <a:pt x="0" y="110"/>
                </a:lnTo>
                <a:lnTo>
                  <a:pt x="6" y="90"/>
                </a:lnTo>
                <a:lnTo>
                  <a:pt x="6" y="75"/>
                </a:lnTo>
                <a:lnTo>
                  <a:pt x="6" y="55"/>
                </a:lnTo>
                <a:lnTo>
                  <a:pt x="18" y="35"/>
                </a:lnTo>
                <a:lnTo>
                  <a:pt x="30" y="20"/>
                </a:lnTo>
                <a:lnTo>
                  <a:pt x="42" y="15"/>
                </a:lnTo>
                <a:lnTo>
                  <a:pt x="66" y="15"/>
                </a:lnTo>
                <a:lnTo>
                  <a:pt x="90" y="5"/>
                </a:lnTo>
                <a:lnTo>
                  <a:pt x="102" y="0"/>
                </a:lnTo>
                <a:lnTo>
                  <a:pt x="78" y="25"/>
                </a:lnTo>
                <a:lnTo>
                  <a:pt x="60" y="35"/>
                </a:lnTo>
                <a:lnTo>
                  <a:pt x="48" y="40"/>
                </a:lnTo>
                <a:lnTo>
                  <a:pt x="72" y="45"/>
                </a:lnTo>
                <a:lnTo>
                  <a:pt x="84" y="40"/>
                </a:lnTo>
                <a:lnTo>
                  <a:pt x="72" y="60"/>
                </a:lnTo>
                <a:lnTo>
                  <a:pt x="66" y="70"/>
                </a:lnTo>
                <a:lnTo>
                  <a:pt x="72" y="80"/>
                </a:lnTo>
                <a:lnTo>
                  <a:pt x="54" y="90"/>
                </a:lnTo>
                <a:lnTo>
                  <a:pt x="48" y="90"/>
                </a:lnTo>
                <a:lnTo>
                  <a:pt x="48" y="8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53" name="Freeform 29"/>
          <p:cNvSpPr>
            <a:spLocks/>
          </p:cNvSpPr>
          <p:nvPr/>
        </p:nvSpPr>
        <p:spPr bwMode="ltGray">
          <a:xfrm>
            <a:off x="7612063" y="4248150"/>
            <a:ext cx="11112" cy="28575"/>
          </a:xfrm>
          <a:custGeom>
            <a:avLst/>
            <a:gdLst>
              <a:gd name="T0" fmla="*/ 2147483647 w 6"/>
              <a:gd name="T1" fmla="*/ 0 h 15"/>
              <a:gd name="T2" fmla="*/ 0 w 6"/>
              <a:gd name="T3" fmla="*/ 2147483647 h 15"/>
              <a:gd name="T4" fmla="*/ 0 w 6"/>
              <a:gd name="T5" fmla="*/ 2147483647 h 15"/>
              <a:gd name="T6" fmla="*/ 2147483647 w 6"/>
              <a:gd name="T7" fmla="*/ 2147483647 h 15"/>
              <a:gd name="T8" fmla="*/ 2147483647 w 6"/>
              <a:gd name="T9" fmla="*/ 2147483647 h 15"/>
              <a:gd name="T10" fmla="*/ 2147483647 w 6"/>
              <a:gd name="T11" fmla="*/ 0 h 1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"/>
              <a:gd name="T19" fmla="*/ 0 h 15"/>
              <a:gd name="T20" fmla="*/ 6 w 6"/>
              <a:gd name="T21" fmla="*/ 15 h 1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" h="15">
                <a:moveTo>
                  <a:pt x="6" y="0"/>
                </a:moveTo>
                <a:lnTo>
                  <a:pt x="0" y="10"/>
                </a:lnTo>
                <a:lnTo>
                  <a:pt x="0" y="15"/>
                </a:lnTo>
                <a:lnTo>
                  <a:pt x="6" y="10"/>
                </a:lnTo>
                <a:lnTo>
                  <a:pt x="6" y="5"/>
                </a:lnTo>
                <a:lnTo>
                  <a:pt x="6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54" name="Freeform 30"/>
          <p:cNvSpPr>
            <a:spLocks/>
          </p:cNvSpPr>
          <p:nvPr/>
        </p:nvSpPr>
        <p:spPr bwMode="ltGray">
          <a:xfrm>
            <a:off x="7612063" y="4248150"/>
            <a:ext cx="11112" cy="28575"/>
          </a:xfrm>
          <a:custGeom>
            <a:avLst/>
            <a:gdLst>
              <a:gd name="T0" fmla="*/ 2147483647 w 6"/>
              <a:gd name="T1" fmla="*/ 0 h 15"/>
              <a:gd name="T2" fmla="*/ 0 w 6"/>
              <a:gd name="T3" fmla="*/ 2147483647 h 15"/>
              <a:gd name="T4" fmla="*/ 0 w 6"/>
              <a:gd name="T5" fmla="*/ 2147483647 h 15"/>
              <a:gd name="T6" fmla="*/ 2147483647 w 6"/>
              <a:gd name="T7" fmla="*/ 2147483647 h 15"/>
              <a:gd name="T8" fmla="*/ 2147483647 w 6"/>
              <a:gd name="T9" fmla="*/ 2147483647 h 15"/>
              <a:gd name="T10" fmla="*/ 2147483647 w 6"/>
              <a:gd name="T11" fmla="*/ 0 h 15"/>
              <a:gd name="T12" fmla="*/ 2147483647 w 6"/>
              <a:gd name="T13" fmla="*/ 0 h 1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"/>
              <a:gd name="T22" fmla="*/ 0 h 15"/>
              <a:gd name="T23" fmla="*/ 6 w 6"/>
              <a:gd name="T24" fmla="*/ 15 h 1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" h="15">
                <a:moveTo>
                  <a:pt x="6" y="0"/>
                </a:moveTo>
                <a:lnTo>
                  <a:pt x="0" y="10"/>
                </a:lnTo>
                <a:lnTo>
                  <a:pt x="0" y="15"/>
                </a:lnTo>
                <a:lnTo>
                  <a:pt x="6" y="10"/>
                </a:lnTo>
                <a:lnTo>
                  <a:pt x="6" y="5"/>
                </a:lnTo>
                <a:lnTo>
                  <a:pt x="6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55" name="Freeform 31"/>
          <p:cNvSpPr>
            <a:spLocks/>
          </p:cNvSpPr>
          <p:nvPr/>
        </p:nvSpPr>
        <p:spPr bwMode="ltGray">
          <a:xfrm>
            <a:off x="7697788" y="4238625"/>
            <a:ext cx="28575" cy="17463"/>
          </a:xfrm>
          <a:custGeom>
            <a:avLst/>
            <a:gdLst>
              <a:gd name="T0" fmla="*/ 2147483647 w 18"/>
              <a:gd name="T1" fmla="*/ 2147483647 h 10"/>
              <a:gd name="T2" fmla="*/ 2147483647 w 18"/>
              <a:gd name="T3" fmla="*/ 0 h 10"/>
              <a:gd name="T4" fmla="*/ 0 w 18"/>
              <a:gd name="T5" fmla="*/ 0 h 10"/>
              <a:gd name="T6" fmla="*/ 0 w 18"/>
              <a:gd name="T7" fmla="*/ 2147483647 h 10"/>
              <a:gd name="T8" fmla="*/ 2147483647 w 18"/>
              <a:gd name="T9" fmla="*/ 2147483647 h 10"/>
              <a:gd name="T10" fmla="*/ 2147483647 w 18"/>
              <a:gd name="T11" fmla="*/ 2147483647 h 10"/>
              <a:gd name="T12" fmla="*/ 2147483647 w 18"/>
              <a:gd name="T13" fmla="*/ 0 h 10"/>
              <a:gd name="T14" fmla="*/ 2147483647 w 18"/>
              <a:gd name="T15" fmla="*/ 0 h 10"/>
              <a:gd name="T16" fmla="*/ 2147483647 w 18"/>
              <a:gd name="T17" fmla="*/ 0 h 10"/>
              <a:gd name="T18" fmla="*/ 2147483647 w 18"/>
              <a:gd name="T19" fmla="*/ 0 h 10"/>
              <a:gd name="T20" fmla="*/ 2147483647 w 18"/>
              <a:gd name="T21" fmla="*/ 2147483647 h 1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8"/>
              <a:gd name="T34" fmla="*/ 0 h 10"/>
              <a:gd name="T35" fmla="*/ 18 w 18"/>
              <a:gd name="T36" fmla="*/ 10 h 1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8" h="10">
                <a:moveTo>
                  <a:pt x="6" y="5"/>
                </a:moveTo>
                <a:lnTo>
                  <a:pt x="6" y="0"/>
                </a:lnTo>
                <a:lnTo>
                  <a:pt x="0" y="0"/>
                </a:lnTo>
                <a:lnTo>
                  <a:pt x="0" y="5"/>
                </a:lnTo>
                <a:lnTo>
                  <a:pt x="6" y="10"/>
                </a:lnTo>
                <a:lnTo>
                  <a:pt x="18" y="5"/>
                </a:lnTo>
                <a:lnTo>
                  <a:pt x="18" y="0"/>
                </a:lnTo>
                <a:lnTo>
                  <a:pt x="12" y="0"/>
                </a:lnTo>
                <a:lnTo>
                  <a:pt x="6" y="0"/>
                </a:lnTo>
                <a:lnTo>
                  <a:pt x="6" y="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56" name="Freeform 32"/>
          <p:cNvSpPr>
            <a:spLocks/>
          </p:cNvSpPr>
          <p:nvPr/>
        </p:nvSpPr>
        <p:spPr bwMode="ltGray">
          <a:xfrm>
            <a:off x="7697788" y="4238625"/>
            <a:ext cx="28575" cy="17463"/>
          </a:xfrm>
          <a:custGeom>
            <a:avLst/>
            <a:gdLst>
              <a:gd name="T0" fmla="*/ 2147483647 w 18"/>
              <a:gd name="T1" fmla="*/ 2147483647 h 10"/>
              <a:gd name="T2" fmla="*/ 2147483647 w 18"/>
              <a:gd name="T3" fmla="*/ 0 h 10"/>
              <a:gd name="T4" fmla="*/ 0 w 18"/>
              <a:gd name="T5" fmla="*/ 0 h 10"/>
              <a:gd name="T6" fmla="*/ 0 w 18"/>
              <a:gd name="T7" fmla="*/ 2147483647 h 10"/>
              <a:gd name="T8" fmla="*/ 2147483647 w 18"/>
              <a:gd name="T9" fmla="*/ 2147483647 h 10"/>
              <a:gd name="T10" fmla="*/ 2147483647 w 18"/>
              <a:gd name="T11" fmla="*/ 2147483647 h 10"/>
              <a:gd name="T12" fmla="*/ 2147483647 w 18"/>
              <a:gd name="T13" fmla="*/ 0 h 10"/>
              <a:gd name="T14" fmla="*/ 2147483647 w 18"/>
              <a:gd name="T15" fmla="*/ 0 h 10"/>
              <a:gd name="T16" fmla="*/ 2147483647 w 18"/>
              <a:gd name="T17" fmla="*/ 0 h 10"/>
              <a:gd name="T18" fmla="*/ 2147483647 w 18"/>
              <a:gd name="T19" fmla="*/ 0 h 10"/>
              <a:gd name="T20" fmla="*/ 2147483647 w 18"/>
              <a:gd name="T21" fmla="*/ 2147483647 h 10"/>
              <a:gd name="T22" fmla="*/ 2147483647 w 18"/>
              <a:gd name="T23" fmla="*/ 2147483647 h 1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8"/>
              <a:gd name="T37" fmla="*/ 0 h 10"/>
              <a:gd name="T38" fmla="*/ 18 w 18"/>
              <a:gd name="T39" fmla="*/ 10 h 1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8" h="10">
                <a:moveTo>
                  <a:pt x="6" y="5"/>
                </a:moveTo>
                <a:lnTo>
                  <a:pt x="6" y="0"/>
                </a:lnTo>
                <a:lnTo>
                  <a:pt x="0" y="0"/>
                </a:lnTo>
                <a:lnTo>
                  <a:pt x="0" y="5"/>
                </a:lnTo>
                <a:lnTo>
                  <a:pt x="6" y="10"/>
                </a:lnTo>
                <a:lnTo>
                  <a:pt x="18" y="5"/>
                </a:lnTo>
                <a:lnTo>
                  <a:pt x="18" y="0"/>
                </a:lnTo>
                <a:lnTo>
                  <a:pt x="12" y="0"/>
                </a:lnTo>
                <a:lnTo>
                  <a:pt x="6" y="0"/>
                </a:lnTo>
                <a:lnTo>
                  <a:pt x="6" y="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57" name="Freeform 33"/>
          <p:cNvSpPr>
            <a:spLocks/>
          </p:cNvSpPr>
          <p:nvPr/>
        </p:nvSpPr>
        <p:spPr bwMode="ltGray">
          <a:xfrm>
            <a:off x="7664450" y="4070350"/>
            <a:ext cx="33338" cy="85725"/>
          </a:xfrm>
          <a:custGeom>
            <a:avLst/>
            <a:gdLst>
              <a:gd name="T0" fmla="*/ 2147483647 w 18"/>
              <a:gd name="T1" fmla="*/ 2147483647 h 45"/>
              <a:gd name="T2" fmla="*/ 2147483647 w 18"/>
              <a:gd name="T3" fmla="*/ 2147483647 h 45"/>
              <a:gd name="T4" fmla="*/ 2147483647 w 18"/>
              <a:gd name="T5" fmla="*/ 2147483647 h 45"/>
              <a:gd name="T6" fmla="*/ 2147483647 w 18"/>
              <a:gd name="T7" fmla="*/ 2147483647 h 45"/>
              <a:gd name="T8" fmla="*/ 2147483647 w 18"/>
              <a:gd name="T9" fmla="*/ 0 h 45"/>
              <a:gd name="T10" fmla="*/ 2147483647 w 18"/>
              <a:gd name="T11" fmla="*/ 2147483647 h 45"/>
              <a:gd name="T12" fmla="*/ 2147483647 w 18"/>
              <a:gd name="T13" fmla="*/ 2147483647 h 45"/>
              <a:gd name="T14" fmla="*/ 0 w 18"/>
              <a:gd name="T15" fmla="*/ 2147483647 h 45"/>
              <a:gd name="T16" fmla="*/ 2147483647 w 18"/>
              <a:gd name="T17" fmla="*/ 2147483647 h 45"/>
              <a:gd name="T18" fmla="*/ 2147483647 w 18"/>
              <a:gd name="T19" fmla="*/ 2147483647 h 4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8"/>
              <a:gd name="T31" fmla="*/ 0 h 45"/>
              <a:gd name="T32" fmla="*/ 18 w 18"/>
              <a:gd name="T33" fmla="*/ 45 h 4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8" h="45">
                <a:moveTo>
                  <a:pt x="6" y="40"/>
                </a:moveTo>
                <a:lnTo>
                  <a:pt x="18" y="35"/>
                </a:lnTo>
                <a:lnTo>
                  <a:pt x="18" y="25"/>
                </a:lnTo>
                <a:lnTo>
                  <a:pt x="18" y="10"/>
                </a:lnTo>
                <a:lnTo>
                  <a:pt x="18" y="0"/>
                </a:lnTo>
                <a:lnTo>
                  <a:pt x="12" y="20"/>
                </a:lnTo>
                <a:lnTo>
                  <a:pt x="6" y="30"/>
                </a:lnTo>
                <a:lnTo>
                  <a:pt x="0" y="35"/>
                </a:lnTo>
                <a:lnTo>
                  <a:pt x="6" y="45"/>
                </a:lnTo>
                <a:lnTo>
                  <a:pt x="6" y="4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58" name="Freeform 34"/>
          <p:cNvSpPr>
            <a:spLocks/>
          </p:cNvSpPr>
          <p:nvPr/>
        </p:nvSpPr>
        <p:spPr bwMode="ltGray">
          <a:xfrm>
            <a:off x="7664450" y="4070350"/>
            <a:ext cx="33338" cy="85725"/>
          </a:xfrm>
          <a:custGeom>
            <a:avLst/>
            <a:gdLst>
              <a:gd name="T0" fmla="*/ 2147483647 w 18"/>
              <a:gd name="T1" fmla="*/ 2147483647 h 45"/>
              <a:gd name="T2" fmla="*/ 2147483647 w 18"/>
              <a:gd name="T3" fmla="*/ 2147483647 h 45"/>
              <a:gd name="T4" fmla="*/ 2147483647 w 18"/>
              <a:gd name="T5" fmla="*/ 2147483647 h 45"/>
              <a:gd name="T6" fmla="*/ 2147483647 w 18"/>
              <a:gd name="T7" fmla="*/ 2147483647 h 45"/>
              <a:gd name="T8" fmla="*/ 2147483647 w 18"/>
              <a:gd name="T9" fmla="*/ 0 h 45"/>
              <a:gd name="T10" fmla="*/ 2147483647 w 18"/>
              <a:gd name="T11" fmla="*/ 2147483647 h 45"/>
              <a:gd name="T12" fmla="*/ 2147483647 w 18"/>
              <a:gd name="T13" fmla="*/ 2147483647 h 45"/>
              <a:gd name="T14" fmla="*/ 0 w 18"/>
              <a:gd name="T15" fmla="*/ 2147483647 h 45"/>
              <a:gd name="T16" fmla="*/ 2147483647 w 18"/>
              <a:gd name="T17" fmla="*/ 2147483647 h 45"/>
              <a:gd name="T18" fmla="*/ 2147483647 w 18"/>
              <a:gd name="T19" fmla="*/ 2147483647 h 45"/>
              <a:gd name="T20" fmla="*/ 2147483647 w 18"/>
              <a:gd name="T21" fmla="*/ 2147483647 h 4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8"/>
              <a:gd name="T34" fmla="*/ 0 h 45"/>
              <a:gd name="T35" fmla="*/ 18 w 18"/>
              <a:gd name="T36" fmla="*/ 45 h 4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8" h="45">
                <a:moveTo>
                  <a:pt x="6" y="40"/>
                </a:moveTo>
                <a:lnTo>
                  <a:pt x="18" y="35"/>
                </a:lnTo>
                <a:lnTo>
                  <a:pt x="18" y="25"/>
                </a:lnTo>
                <a:lnTo>
                  <a:pt x="18" y="10"/>
                </a:lnTo>
                <a:lnTo>
                  <a:pt x="18" y="0"/>
                </a:lnTo>
                <a:lnTo>
                  <a:pt x="12" y="20"/>
                </a:lnTo>
                <a:lnTo>
                  <a:pt x="6" y="30"/>
                </a:lnTo>
                <a:lnTo>
                  <a:pt x="0" y="35"/>
                </a:lnTo>
                <a:lnTo>
                  <a:pt x="6" y="45"/>
                </a:lnTo>
                <a:lnTo>
                  <a:pt x="6" y="4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59" name="Freeform 35"/>
          <p:cNvSpPr>
            <a:spLocks/>
          </p:cNvSpPr>
          <p:nvPr/>
        </p:nvSpPr>
        <p:spPr bwMode="ltGray">
          <a:xfrm>
            <a:off x="7488238" y="3903663"/>
            <a:ext cx="155575" cy="103187"/>
          </a:xfrm>
          <a:custGeom>
            <a:avLst/>
            <a:gdLst>
              <a:gd name="T0" fmla="*/ 2147483647 w 90"/>
              <a:gd name="T1" fmla="*/ 2147483647 h 55"/>
              <a:gd name="T2" fmla="*/ 2147483647 w 90"/>
              <a:gd name="T3" fmla="*/ 2147483647 h 55"/>
              <a:gd name="T4" fmla="*/ 2147483647 w 90"/>
              <a:gd name="T5" fmla="*/ 2147483647 h 55"/>
              <a:gd name="T6" fmla="*/ 2147483647 w 90"/>
              <a:gd name="T7" fmla="*/ 2147483647 h 55"/>
              <a:gd name="T8" fmla="*/ 0 w 90"/>
              <a:gd name="T9" fmla="*/ 2147483647 h 55"/>
              <a:gd name="T10" fmla="*/ 2147483647 w 90"/>
              <a:gd name="T11" fmla="*/ 2147483647 h 55"/>
              <a:gd name="T12" fmla="*/ 2147483647 w 90"/>
              <a:gd name="T13" fmla="*/ 2147483647 h 55"/>
              <a:gd name="T14" fmla="*/ 2147483647 w 90"/>
              <a:gd name="T15" fmla="*/ 2147483647 h 55"/>
              <a:gd name="T16" fmla="*/ 2147483647 w 90"/>
              <a:gd name="T17" fmla="*/ 2147483647 h 55"/>
              <a:gd name="T18" fmla="*/ 2147483647 w 90"/>
              <a:gd name="T19" fmla="*/ 0 h 55"/>
              <a:gd name="T20" fmla="*/ 2147483647 w 90"/>
              <a:gd name="T21" fmla="*/ 0 h 55"/>
              <a:gd name="T22" fmla="*/ 2147483647 w 90"/>
              <a:gd name="T23" fmla="*/ 2147483647 h 55"/>
              <a:gd name="T24" fmla="*/ 2147483647 w 90"/>
              <a:gd name="T25" fmla="*/ 2147483647 h 55"/>
              <a:gd name="T26" fmla="*/ 2147483647 w 90"/>
              <a:gd name="T27" fmla="*/ 2147483647 h 55"/>
              <a:gd name="T28" fmla="*/ 2147483647 w 90"/>
              <a:gd name="T29" fmla="*/ 2147483647 h 55"/>
              <a:gd name="T30" fmla="*/ 2147483647 w 90"/>
              <a:gd name="T31" fmla="*/ 2147483647 h 55"/>
              <a:gd name="T32" fmla="*/ 2147483647 w 90"/>
              <a:gd name="T33" fmla="*/ 2147483647 h 55"/>
              <a:gd name="T34" fmla="*/ 2147483647 w 90"/>
              <a:gd name="T35" fmla="*/ 2147483647 h 5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90"/>
              <a:gd name="T55" fmla="*/ 0 h 55"/>
              <a:gd name="T56" fmla="*/ 90 w 90"/>
              <a:gd name="T57" fmla="*/ 55 h 5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90" h="55">
                <a:moveTo>
                  <a:pt x="42" y="40"/>
                </a:moveTo>
                <a:lnTo>
                  <a:pt x="30" y="35"/>
                </a:lnTo>
                <a:lnTo>
                  <a:pt x="24" y="40"/>
                </a:lnTo>
                <a:lnTo>
                  <a:pt x="12" y="45"/>
                </a:lnTo>
                <a:lnTo>
                  <a:pt x="0" y="45"/>
                </a:lnTo>
                <a:lnTo>
                  <a:pt x="12" y="30"/>
                </a:lnTo>
                <a:lnTo>
                  <a:pt x="24" y="20"/>
                </a:lnTo>
                <a:lnTo>
                  <a:pt x="36" y="15"/>
                </a:lnTo>
                <a:lnTo>
                  <a:pt x="60" y="10"/>
                </a:lnTo>
                <a:lnTo>
                  <a:pt x="72" y="0"/>
                </a:lnTo>
                <a:lnTo>
                  <a:pt x="90" y="0"/>
                </a:lnTo>
                <a:lnTo>
                  <a:pt x="90" y="15"/>
                </a:lnTo>
                <a:lnTo>
                  <a:pt x="84" y="25"/>
                </a:lnTo>
                <a:lnTo>
                  <a:pt x="78" y="45"/>
                </a:lnTo>
                <a:lnTo>
                  <a:pt x="54" y="55"/>
                </a:lnTo>
                <a:lnTo>
                  <a:pt x="48" y="45"/>
                </a:lnTo>
                <a:lnTo>
                  <a:pt x="42" y="35"/>
                </a:lnTo>
                <a:lnTo>
                  <a:pt x="42" y="4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60" name="Freeform 36"/>
          <p:cNvSpPr>
            <a:spLocks/>
          </p:cNvSpPr>
          <p:nvPr/>
        </p:nvSpPr>
        <p:spPr bwMode="ltGray">
          <a:xfrm>
            <a:off x="7488238" y="3903663"/>
            <a:ext cx="155575" cy="103187"/>
          </a:xfrm>
          <a:custGeom>
            <a:avLst/>
            <a:gdLst>
              <a:gd name="T0" fmla="*/ 2147483647 w 90"/>
              <a:gd name="T1" fmla="*/ 2147483647 h 55"/>
              <a:gd name="T2" fmla="*/ 2147483647 w 90"/>
              <a:gd name="T3" fmla="*/ 2147483647 h 55"/>
              <a:gd name="T4" fmla="*/ 2147483647 w 90"/>
              <a:gd name="T5" fmla="*/ 2147483647 h 55"/>
              <a:gd name="T6" fmla="*/ 2147483647 w 90"/>
              <a:gd name="T7" fmla="*/ 2147483647 h 55"/>
              <a:gd name="T8" fmla="*/ 0 w 90"/>
              <a:gd name="T9" fmla="*/ 2147483647 h 55"/>
              <a:gd name="T10" fmla="*/ 2147483647 w 90"/>
              <a:gd name="T11" fmla="*/ 2147483647 h 55"/>
              <a:gd name="T12" fmla="*/ 2147483647 w 90"/>
              <a:gd name="T13" fmla="*/ 2147483647 h 55"/>
              <a:gd name="T14" fmla="*/ 2147483647 w 90"/>
              <a:gd name="T15" fmla="*/ 2147483647 h 55"/>
              <a:gd name="T16" fmla="*/ 2147483647 w 90"/>
              <a:gd name="T17" fmla="*/ 2147483647 h 55"/>
              <a:gd name="T18" fmla="*/ 2147483647 w 90"/>
              <a:gd name="T19" fmla="*/ 0 h 55"/>
              <a:gd name="T20" fmla="*/ 2147483647 w 90"/>
              <a:gd name="T21" fmla="*/ 0 h 55"/>
              <a:gd name="T22" fmla="*/ 2147483647 w 90"/>
              <a:gd name="T23" fmla="*/ 2147483647 h 55"/>
              <a:gd name="T24" fmla="*/ 2147483647 w 90"/>
              <a:gd name="T25" fmla="*/ 2147483647 h 55"/>
              <a:gd name="T26" fmla="*/ 2147483647 w 90"/>
              <a:gd name="T27" fmla="*/ 2147483647 h 55"/>
              <a:gd name="T28" fmla="*/ 2147483647 w 90"/>
              <a:gd name="T29" fmla="*/ 2147483647 h 55"/>
              <a:gd name="T30" fmla="*/ 2147483647 w 90"/>
              <a:gd name="T31" fmla="*/ 2147483647 h 55"/>
              <a:gd name="T32" fmla="*/ 2147483647 w 90"/>
              <a:gd name="T33" fmla="*/ 2147483647 h 55"/>
              <a:gd name="T34" fmla="*/ 2147483647 w 90"/>
              <a:gd name="T35" fmla="*/ 2147483647 h 55"/>
              <a:gd name="T36" fmla="*/ 2147483647 w 90"/>
              <a:gd name="T37" fmla="*/ 2147483647 h 5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90"/>
              <a:gd name="T58" fmla="*/ 0 h 55"/>
              <a:gd name="T59" fmla="*/ 90 w 90"/>
              <a:gd name="T60" fmla="*/ 55 h 55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90" h="55">
                <a:moveTo>
                  <a:pt x="42" y="40"/>
                </a:moveTo>
                <a:lnTo>
                  <a:pt x="30" y="35"/>
                </a:lnTo>
                <a:lnTo>
                  <a:pt x="24" y="40"/>
                </a:lnTo>
                <a:lnTo>
                  <a:pt x="12" y="45"/>
                </a:lnTo>
                <a:lnTo>
                  <a:pt x="0" y="45"/>
                </a:lnTo>
                <a:lnTo>
                  <a:pt x="12" y="30"/>
                </a:lnTo>
                <a:lnTo>
                  <a:pt x="24" y="20"/>
                </a:lnTo>
                <a:lnTo>
                  <a:pt x="36" y="15"/>
                </a:lnTo>
                <a:lnTo>
                  <a:pt x="60" y="10"/>
                </a:lnTo>
                <a:lnTo>
                  <a:pt x="72" y="0"/>
                </a:lnTo>
                <a:lnTo>
                  <a:pt x="90" y="0"/>
                </a:lnTo>
                <a:lnTo>
                  <a:pt x="90" y="15"/>
                </a:lnTo>
                <a:lnTo>
                  <a:pt x="84" y="25"/>
                </a:lnTo>
                <a:lnTo>
                  <a:pt x="78" y="45"/>
                </a:lnTo>
                <a:lnTo>
                  <a:pt x="54" y="55"/>
                </a:lnTo>
                <a:lnTo>
                  <a:pt x="48" y="45"/>
                </a:lnTo>
                <a:lnTo>
                  <a:pt x="42" y="35"/>
                </a:lnTo>
                <a:lnTo>
                  <a:pt x="42" y="4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61" name="Freeform 37"/>
          <p:cNvSpPr>
            <a:spLocks/>
          </p:cNvSpPr>
          <p:nvPr/>
        </p:nvSpPr>
        <p:spPr bwMode="ltGray">
          <a:xfrm>
            <a:off x="7424738" y="3651250"/>
            <a:ext cx="82550" cy="149225"/>
          </a:xfrm>
          <a:custGeom>
            <a:avLst/>
            <a:gdLst>
              <a:gd name="T0" fmla="*/ 2147483647 w 48"/>
              <a:gd name="T1" fmla="*/ 2147483647 h 80"/>
              <a:gd name="T2" fmla="*/ 2147483647 w 48"/>
              <a:gd name="T3" fmla="*/ 2147483647 h 80"/>
              <a:gd name="T4" fmla="*/ 2147483647 w 48"/>
              <a:gd name="T5" fmla="*/ 2147483647 h 80"/>
              <a:gd name="T6" fmla="*/ 2147483647 w 48"/>
              <a:gd name="T7" fmla="*/ 2147483647 h 80"/>
              <a:gd name="T8" fmla="*/ 2147483647 w 48"/>
              <a:gd name="T9" fmla="*/ 2147483647 h 80"/>
              <a:gd name="T10" fmla="*/ 2147483647 w 48"/>
              <a:gd name="T11" fmla="*/ 2147483647 h 80"/>
              <a:gd name="T12" fmla="*/ 2147483647 w 48"/>
              <a:gd name="T13" fmla="*/ 0 h 80"/>
              <a:gd name="T14" fmla="*/ 2147483647 w 48"/>
              <a:gd name="T15" fmla="*/ 0 h 80"/>
              <a:gd name="T16" fmla="*/ 2147483647 w 48"/>
              <a:gd name="T17" fmla="*/ 2147483647 h 80"/>
              <a:gd name="T18" fmla="*/ 2147483647 w 48"/>
              <a:gd name="T19" fmla="*/ 2147483647 h 80"/>
              <a:gd name="T20" fmla="*/ 2147483647 w 48"/>
              <a:gd name="T21" fmla="*/ 2147483647 h 80"/>
              <a:gd name="T22" fmla="*/ 0 w 48"/>
              <a:gd name="T23" fmla="*/ 2147483647 h 80"/>
              <a:gd name="T24" fmla="*/ 0 w 48"/>
              <a:gd name="T25" fmla="*/ 2147483647 h 80"/>
              <a:gd name="T26" fmla="*/ 2147483647 w 48"/>
              <a:gd name="T27" fmla="*/ 2147483647 h 80"/>
              <a:gd name="T28" fmla="*/ 2147483647 w 48"/>
              <a:gd name="T29" fmla="*/ 2147483647 h 80"/>
              <a:gd name="T30" fmla="*/ 2147483647 w 48"/>
              <a:gd name="T31" fmla="*/ 2147483647 h 8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48"/>
              <a:gd name="T49" fmla="*/ 0 h 80"/>
              <a:gd name="T50" fmla="*/ 48 w 48"/>
              <a:gd name="T51" fmla="*/ 80 h 8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48" h="80">
                <a:moveTo>
                  <a:pt x="24" y="65"/>
                </a:moveTo>
                <a:lnTo>
                  <a:pt x="24" y="55"/>
                </a:lnTo>
                <a:lnTo>
                  <a:pt x="30" y="45"/>
                </a:lnTo>
                <a:lnTo>
                  <a:pt x="36" y="40"/>
                </a:lnTo>
                <a:lnTo>
                  <a:pt x="36" y="20"/>
                </a:lnTo>
                <a:lnTo>
                  <a:pt x="48" y="10"/>
                </a:lnTo>
                <a:lnTo>
                  <a:pt x="30" y="0"/>
                </a:lnTo>
                <a:lnTo>
                  <a:pt x="18" y="0"/>
                </a:lnTo>
                <a:lnTo>
                  <a:pt x="12" y="10"/>
                </a:lnTo>
                <a:lnTo>
                  <a:pt x="12" y="25"/>
                </a:lnTo>
                <a:lnTo>
                  <a:pt x="6" y="40"/>
                </a:lnTo>
                <a:lnTo>
                  <a:pt x="0" y="65"/>
                </a:lnTo>
                <a:lnTo>
                  <a:pt x="0" y="75"/>
                </a:lnTo>
                <a:lnTo>
                  <a:pt x="12" y="80"/>
                </a:lnTo>
                <a:lnTo>
                  <a:pt x="24" y="75"/>
                </a:lnTo>
                <a:lnTo>
                  <a:pt x="24" y="6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62" name="Freeform 38"/>
          <p:cNvSpPr>
            <a:spLocks/>
          </p:cNvSpPr>
          <p:nvPr/>
        </p:nvSpPr>
        <p:spPr bwMode="ltGray">
          <a:xfrm>
            <a:off x="7424738" y="3651250"/>
            <a:ext cx="82550" cy="149225"/>
          </a:xfrm>
          <a:custGeom>
            <a:avLst/>
            <a:gdLst>
              <a:gd name="T0" fmla="*/ 2147483647 w 48"/>
              <a:gd name="T1" fmla="*/ 2147483647 h 80"/>
              <a:gd name="T2" fmla="*/ 2147483647 w 48"/>
              <a:gd name="T3" fmla="*/ 2147483647 h 80"/>
              <a:gd name="T4" fmla="*/ 2147483647 w 48"/>
              <a:gd name="T5" fmla="*/ 2147483647 h 80"/>
              <a:gd name="T6" fmla="*/ 2147483647 w 48"/>
              <a:gd name="T7" fmla="*/ 2147483647 h 80"/>
              <a:gd name="T8" fmla="*/ 2147483647 w 48"/>
              <a:gd name="T9" fmla="*/ 2147483647 h 80"/>
              <a:gd name="T10" fmla="*/ 2147483647 w 48"/>
              <a:gd name="T11" fmla="*/ 2147483647 h 80"/>
              <a:gd name="T12" fmla="*/ 2147483647 w 48"/>
              <a:gd name="T13" fmla="*/ 0 h 80"/>
              <a:gd name="T14" fmla="*/ 2147483647 w 48"/>
              <a:gd name="T15" fmla="*/ 0 h 80"/>
              <a:gd name="T16" fmla="*/ 2147483647 w 48"/>
              <a:gd name="T17" fmla="*/ 2147483647 h 80"/>
              <a:gd name="T18" fmla="*/ 2147483647 w 48"/>
              <a:gd name="T19" fmla="*/ 2147483647 h 80"/>
              <a:gd name="T20" fmla="*/ 2147483647 w 48"/>
              <a:gd name="T21" fmla="*/ 2147483647 h 80"/>
              <a:gd name="T22" fmla="*/ 0 w 48"/>
              <a:gd name="T23" fmla="*/ 2147483647 h 80"/>
              <a:gd name="T24" fmla="*/ 0 w 48"/>
              <a:gd name="T25" fmla="*/ 2147483647 h 80"/>
              <a:gd name="T26" fmla="*/ 2147483647 w 48"/>
              <a:gd name="T27" fmla="*/ 2147483647 h 80"/>
              <a:gd name="T28" fmla="*/ 2147483647 w 48"/>
              <a:gd name="T29" fmla="*/ 2147483647 h 80"/>
              <a:gd name="T30" fmla="*/ 2147483647 w 48"/>
              <a:gd name="T31" fmla="*/ 2147483647 h 80"/>
              <a:gd name="T32" fmla="*/ 2147483647 w 48"/>
              <a:gd name="T33" fmla="*/ 2147483647 h 8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8"/>
              <a:gd name="T52" fmla="*/ 0 h 80"/>
              <a:gd name="T53" fmla="*/ 48 w 48"/>
              <a:gd name="T54" fmla="*/ 80 h 8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8" h="80">
                <a:moveTo>
                  <a:pt x="24" y="65"/>
                </a:moveTo>
                <a:lnTo>
                  <a:pt x="24" y="55"/>
                </a:lnTo>
                <a:lnTo>
                  <a:pt x="30" y="45"/>
                </a:lnTo>
                <a:lnTo>
                  <a:pt x="36" y="40"/>
                </a:lnTo>
                <a:lnTo>
                  <a:pt x="36" y="20"/>
                </a:lnTo>
                <a:lnTo>
                  <a:pt x="48" y="10"/>
                </a:lnTo>
                <a:lnTo>
                  <a:pt x="30" y="0"/>
                </a:lnTo>
                <a:lnTo>
                  <a:pt x="18" y="0"/>
                </a:lnTo>
                <a:lnTo>
                  <a:pt x="12" y="10"/>
                </a:lnTo>
                <a:lnTo>
                  <a:pt x="12" y="25"/>
                </a:lnTo>
                <a:lnTo>
                  <a:pt x="6" y="40"/>
                </a:lnTo>
                <a:lnTo>
                  <a:pt x="0" y="65"/>
                </a:lnTo>
                <a:lnTo>
                  <a:pt x="0" y="75"/>
                </a:lnTo>
                <a:lnTo>
                  <a:pt x="12" y="80"/>
                </a:lnTo>
                <a:lnTo>
                  <a:pt x="24" y="75"/>
                </a:lnTo>
                <a:lnTo>
                  <a:pt x="24" y="6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63" name="Freeform 39"/>
          <p:cNvSpPr>
            <a:spLocks/>
          </p:cNvSpPr>
          <p:nvPr/>
        </p:nvSpPr>
        <p:spPr bwMode="ltGray">
          <a:xfrm>
            <a:off x="7507288" y="3800475"/>
            <a:ext cx="22225" cy="28575"/>
          </a:xfrm>
          <a:custGeom>
            <a:avLst/>
            <a:gdLst>
              <a:gd name="T0" fmla="*/ 2147483647 w 12"/>
              <a:gd name="T1" fmla="*/ 2147483647 h 15"/>
              <a:gd name="T2" fmla="*/ 2147483647 w 12"/>
              <a:gd name="T3" fmla="*/ 0 h 15"/>
              <a:gd name="T4" fmla="*/ 0 w 12"/>
              <a:gd name="T5" fmla="*/ 0 h 15"/>
              <a:gd name="T6" fmla="*/ 0 w 12"/>
              <a:gd name="T7" fmla="*/ 2147483647 h 15"/>
              <a:gd name="T8" fmla="*/ 2147483647 w 12"/>
              <a:gd name="T9" fmla="*/ 2147483647 h 15"/>
              <a:gd name="T10" fmla="*/ 2147483647 w 12"/>
              <a:gd name="T11" fmla="*/ 2147483647 h 15"/>
              <a:gd name="T12" fmla="*/ 2147483647 w 12"/>
              <a:gd name="T13" fmla="*/ 2147483647 h 1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"/>
              <a:gd name="T22" fmla="*/ 0 h 15"/>
              <a:gd name="T23" fmla="*/ 12 w 12"/>
              <a:gd name="T24" fmla="*/ 15 h 1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" h="15">
                <a:moveTo>
                  <a:pt x="12" y="10"/>
                </a:moveTo>
                <a:lnTo>
                  <a:pt x="12" y="0"/>
                </a:lnTo>
                <a:lnTo>
                  <a:pt x="0" y="0"/>
                </a:lnTo>
                <a:lnTo>
                  <a:pt x="0" y="10"/>
                </a:lnTo>
                <a:lnTo>
                  <a:pt x="6" y="15"/>
                </a:lnTo>
                <a:lnTo>
                  <a:pt x="12" y="1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64" name="Freeform 40"/>
          <p:cNvSpPr>
            <a:spLocks/>
          </p:cNvSpPr>
          <p:nvPr/>
        </p:nvSpPr>
        <p:spPr bwMode="ltGray">
          <a:xfrm>
            <a:off x="7507288" y="3800475"/>
            <a:ext cx="22225" cy="28575"/>
          </a:xfrm>
          <a:custGeom>
            <a:avLst/>
            <a:gdLst>
              <a:gd name="T0" fmla="*/ 2147483647 w 12"/>
              <a:gd name="T1" fmla="*/ 2147483647 h 15"/>
              <a:gd name="T2" fmla="*/ 2147483647 w 12"/>
              <a:gd name="T3" fmla="*/ 0 h 15"/>
              <a:gd name="T4" fmla="*/ 0 w 12"/>
              <a:gd name="T5" fmla="*/ 0 h 15"/>
              <a:gd name="T6" fmla="*/ 0 w 12"/>
              <a:gd name="T7" fmla="*/ 2147483647 h 15"/>
              <a:gd name="T8" fmla="*/ 2147483647 w 12"/>
              <a:gd name="T9" fmla="*/ 2147483647 h 15"/>
              <a:gd name="T10" fmla="*/ 2147483647 w 12"/>
              <a:gd name="T11" fmla="*/ 2147483647 h 15"/>
              <a:gd name="T12" fmla="*/ 2147483647 w 12"/>
              <a:gd name="T13" fmla="*/ 2147483647 h 15"/>
              <a:gd name="T14" fmla="*/ 2147483647 w 12"/>
              <a:gd name="T15" fmla="*/ 2147483647 h 1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"/>
              <a:gd name="T25" fmla="*/ 0 h 15"/>
              <a:gd name="T26" fmla="*/ 12 w 12"/>
              <a:gd name="T27" fmla="*/ 15 h 1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" h="15">
                <a:moveTo>
                  <a:pt x="12" y="10"/>
                </a:moveTo>
                <a:lnTo>
                  <a:pt x="12" y="0"/>
                </a:lnTo>
                <a:lnTo>
                  <a:pt x="0" y="0"/>
                </a:lnTo>
                <a:lnTo>
                  <a:pt x="0" y="10"/>
                </a:lnTo>
                <a:lnTo>
                  <a:pt x="6" y="15"/>
                </a:lnTo>
                <a:lnTo>
                  <a:pt x="12" y="1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65" name="Freeform 41"/>
          <p:cNvSpPr>
            <a:spLocks/>
          </p:cNvSpPr>
          <p:nvPr/>
        </p:nvSpPr>
        <p:spPr bwMode="ltGray">
          <a:xfrm>
            <a:off x="7561263" y="3800475"/>
            <a:ext cx="30162" cy="20638"/>
          </a:xfrm>
          <a:custGeom>
            <a:avLst/>
            <a:gdLst>
              <a:gd name="T0" fmla="*/ 2147483647 w 18"/>
              <a:gd name="T1" fmla="*/ 0 h 10"/>
              <a:gd name="T2" fmla="*/ 2147483647 w 18"/>
              <a:gd name="T3" fmla="*/ 0 h 10"/>
              <a:gd name="T4" fmla="*/ 0 w 18"/>
              <a:gd name="T5" fmla="*/ 2147483647 h 10"/>
              <a:gd name="T6" fmla="*/ 2147483647 w 18"/>
              <a:gd name="T7" fmla="*/ 2147483647 h 10"/>
              <a:gd name="T8" fmla="*/ 2147483647 w 18"/>
              <a:gd name="T9" fmla="*/ 2147483647 h 10"/>
              <a:gd name="T10" fmla="*/ 2147483647 w 18"/>
              <a:gd name="T11" fmla="*/ 0 h 1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8"/>
              <a:gd name="T19" fmla="*/ 0 h 10"/>
              <a:gd name="T20" fmla="*/ 18 w 18"/>
              <a:gd name="T21" fmla="*/ 10 h 1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8" h="10">
                <a:moveTo>
                  <a:pt x="18" y="0"/>
                </a:moveTo>
                <a:lnTo>
                  <a:pt x="6" y="0"/>
                </a:lnTo>
                <a:lnTo>
                  <a:pt x="0" y="10"/>
                </a:lnTo>
                <a:lnTo>
                  <a:pt x="6" y="10"/>
                </a:lnTo>
                <a:lnTo>
                  <a:pt x="18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66" name="Freeform 42"/>
          <p:cNvSpPr>
            <a:spLocks/>
          </p:cNvSpPr>
          <p:nvPr/>
        </p:nvSpPr>
        <p:spPr bwMode="ltGray">
          <a:xfrm>
            <a:off x="7561263" y="3800475"/>
            <a:ext cx="30162" cy="20638"/>
          </a:xfrm>
          <a:custGeom>
            <a:avLst/>
            <a:gdLst>
              <a:gd name="T0" fmla="*/ 2147483647 w 18"/>
              <a:gd name="T1" fmla="*/ 0 h 10"/>
              <a:gd name="T2" fmla="*/ 2147483647 w 18"/>
              <a:gd name="T3" fmla="*/ 0 h 10"/>
              <a:gd name="T4" fmla="*/ 0 w 18"/>
              <a:gd name="T5" fmla="*/ 2147483647 h 10"/>
              <a:gd name="T6" fmla="*/ 2147483647 w 18"/>
              <a:gd name="T7" fmla="*/ 2147483647 h 10"/>
              <a:gd name="T8" fmla="*/ 2147483647 w 18"/>
              <a:gd name="T9" fmla="*/ 2147483647 h 10"/>
              <a:gd name="T10" fmla="*/ 2147483647 w 18"/>
              <a:gd name="T11" fmla="*/ 0 h 10"/>
              <a:gd name="T12" fmla="*/ 2147483647 w 18"/>
              <a:gd name="T13" fmla="*/ 0 h 1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8"/>
              <a:gd name="T22" fmla="*/ 0 h 10"/>
              <a:gd name="T23" fmla="*/ 18 w 18"/>
              <a:gd name="T24" fmla="*/ 10 h 1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8" h="10">
                <a:moveTo>
                  <a:pt x="18" y="0"/>
                </a:moveTo>
                <a:lnTo>
                  <a:pt x="6" y="0"/>
                </a:lnTo>
                <a:lnTo>
                  <a:pt x="0" y="10"/>
                </a:lnTo>
                <a:lnTo>
                  <a:pt x="6" y="10"/>
                </a:lnTo>
                <a:lnTo>
                  <a:pt x="18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67" name="Freeform 43"/>
          <p:cNvSpPr>
            <a:spLocks/>
          </p:cNvSpPr>
          <p:nvPr/>
        </p:nvSpPr>
        <p:spPr bwMode="ltGray">
          <a:xfrm>
            <a:off x="8312150" y="4545013"/>
            <a:ext cx="144463" cy="47625"/>
          </a:xfrm>
          <a:custGeom>
            <a:avLst/>
            <a:gdLst>
              <a:gd name="T0" fmla="*/ 2147483647 w 84"/>
              <a:gd name="T1" fmla="*/ 2147483647 h 25"/>
              <a:gd name="T2" fmla="*/ 2147483647 w 84"/>
              <a:gd name="T3" fmla="*/ 2147483647 h 25"/>
              <a:gd name="T4" fmla="*/ 2147483647 w 84"/>
              <a:gd name="T5" fmla="*/ 0 h 25"/>
              <a:gd name="T6" fmla="*/ 0 w 84"/>
              <a:gd name="T7" fmla="*/ 2147483647 h 25"/>
              <a:gd name="T8" fmla="*/ 2147483647 w 84"/>
              <a:gd name="T9" fmla="*/ 2147483647 h 25"/>
              <a:gd name="T10" fmla="*/ 2147483647 w 84"/>
              <a:gd name="T11" fmla="*/ 2147483647 h 25"/>
              <a:gd name="T12" fmla="*/ 2147483647 w 84"/>
              <a:gd name="T13" fmla="*/ 2147483647 h 25"/>
              <a:gd name="T14" fmla="*/ 2147483647 w 84"/>
              <a:gd name="T15" fmla="*/ 2147483647 h 25"/>
              <a:gd name="T16" fmla="*/ 2147483647 w 84"/>
              <a:gd name="T17" fmla="*/ 2147483647 h 25"/>
              <a:gd name="T18" fmla="*/ 2147483647 w 84"/>
              <a:gd name="T19" fmla="*/ 2147483647 h 25"/>
              <a:gd name="T20" fmla="*/ 2147483647 w 84"/>
              <a:gd name="T21" fmla="*/ 2147483647 h 25"/>
              <a:gd name="T22" fmla="*/ 2147483647 w 84"/>
              <a:gd name="T23" fmla="*/ 2147483647 h 25"/>
              <a:gd name="T24" fmla="*/ 2147483647 w 84"/>
              <a:gd name="T25" fmla="*/ 2147483647 h 25"/>
              <a:gd name="T26" fmla="*/ 2147483647 w 84"/>
              <a:gd name="T27" fmla="*/ 2147483647 h 25"/>
              <a:gd name="T28" fmla="*/ 2147483647 w 84"/>
              <a:gd name="T29" fmla="*/ 2147483647 h 25"/>
              <a:gd name="T30" fmla="*/ 2147483647 w 84"/>
              <a:gd name="T31" fmla="*/ 2147483647 h 25"/>
              <a:gd name="T32" fmla="*/ 2147483647 w 84"/>
              <a:gd name="T33" fmla="*/ 2147483647 h 2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84"/>
              <a:gd name="T52" fmla="*/ 0 h 25"/>
              <a:gd name="T53" fmla="*/ 84 w 84"/>
              <a:gd name="T54" fmla="*/ 25 h 25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84" h="25">
                <a:moveTo>
                  <a:pt x="42" y="5"/>
                </a:moveTo>
                <a:lnTo>
                  <a:pt x="30" y="5"/>
                </a:lnTo>
                <a:lnTo>
                  <a:pt x="18" y="0"/>
                </a:lnTo>
                <a:lnTo>
                  <a:pt x="0" y="5"/>
                </a:lnTo>
                <a:lnTo>
                  <a:pt x="12" y="20"/>
                </a:lnTo>
                <a:lnTo>
                  <a:pt x="24" y="20"/>
                </a:lnTo>
                <a:lnTo>
                  <a:pt x="36" y="20"/>
                </a:lnTo>
                <a:lnTo>
                  <a:pt x="54" y="25"/>
                </a:lnTo>
                <a:lnTo>
                  <a:pt x="66" y="25"/>
                </a:lnTo>
                <a:lnTo>
                  <a:pt x="84" y="20"/>
                </a:lnTo>
                <a:lnTo>
                  <a:pt x="84" y="10"/>
                </a:lnTo>
                <a:lnTo>
                  <a:pt x="72" y="5"/>
                </a:lnTo>
                <a:lnTo>
                  <a:pt x="60" y="5"/>
                </a:lnTo>
                <a:lnTo>
                  <a:pt x="48" y="10"/>
                </a:lnTo>
                <a:lnTo>
                  <a:pt x="42" y="15"/>
                </a:lnTo>
                <a:lnTo>
                  <a:pt x="36" y="10"/>
                </a:lnTo>
                <a:lnTo>
                  <a:pt x="42" y="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68" name="Freeform 44"/>
          <p:cNvSpPr>
            <a:spLocks/>
          </p:cNvSpPr>
          <p:nvPr/>
        </p:nvSpPr>
        <p:spPr bwMode="ltGray">
          <a:xfrm>
            <a:off x="8312150" y="4545013"/>
            <a:ext cx="144463" cy="47625"/>
          </a:xfrm>
          <a:custGeom>
            <a:avLst/>
            <a:gdLst>
              <a:gd name="T0" fmla="*/ 2147483647 w 84"/>
              <a:gd name="T1" fmla="*/ 2147483647 h 25"/>
              <a:gd name="T2" fmla="*/ 2147483647 w 84"/>
              <a:gd name="T3" fmla="*/ 2147483647 h 25"/>
              <a:gd name="T4" fmla="*/ 2147483647 w 84"/>
              <a:gd name="T5" fmla="*/ 0 h 25"/>
              <a:gd name="T6" fmla="*/ 0 w 84"/>
              <a:gd name="T7" fmla="*/ 2147483647 h 25"/>
              <a:gd name="T8" fmla="*/ 2147483647 w 84"/>
              <a:gd name="T9" fmla="*/ 2147483647 h 25"/>
              <a:gd name="T10" fmla="*/ 2147483647 w 84"/>
              <a:gd name="T11" fmla="*/ 2147483647 h 25"/>
              <a:gd name="T12" fmla="*/ 2147483647 w 84"/>
              <a:gd name="T13" fmla="*/ 2147483647 h 25"/>
              <a:gd name="T14" fmla="*/ 2147483647 w 84"/>
              <a:gd name="T15" fmla="*/ 2147483647 h 25"/>
              <a:gd name="T16" fmla="*/ 2147483647 w 84"/>
              <a:gd name="T17" fmla="*/ 2147483647 h 25"/>
              <a:gd name="T18" fmla="*/ 2147483647 w 84"/>
              <a:gd name="T19" fmla="*/ 2147483647 h 25"/>
              <a:gd name="T20" fmla="*/ 2147483647 w 84"/>
              <a:gd name="T21" fmla="*/ 2147483647 h 25"/>
              <a:gd name="T22" fmla="*/ 2147483647 w 84"/>
              <a:gd name="T23" fmla="*/ 2147483647 h 25"/>
              <a:gd name="T24" fmla="*/ 2147483647 w 84"/>
              <a:gd name="T25" fmla="*/ 2147483647 h 25"/>
              <a:gd name="T26" fmla="*/ 2147483647 w 84"/>
              <a:gd name="T27" fmla="*/ 2147483647 h 25"/>
              <a:gd name="T28" fmla="*/ 2147483647 w 84"/>
              <a:gd name="T29" fmla="*/ 2147483647 h 25"/>
              <a:gd name="T30" fmla="*/ 2147483647 w 84"/>
              <a:gd name="T31" fmla="*/ 2147483647 h 25"/>
              <a:gd name="T32" fmla="*/ 2147483647 w 84"/>
              <a:gd name="T33" fmla="*/ 2147483647 h 25"/>
              <a:gd name="T34" fmla="*/ 2147483647 w 84"/>
              <a:gd name="T35" fmla="*/ 2147483647 h 2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84"/>
              <a:gd name="T55" fmla="*/ 0 h 25"/>
              <a:gd name="T56" fmla="*/ 84 w 84"/>
              <a:gd name="T57" fmla="*/ 25 h 2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84" h="25">
                <a:moveTo>
                  <a:pt x="42" y="5"/>
                </a:moveTo>
                <a:lnTo>
                  <a:pt x="30" y="5"/>
                </a:lnTo>
                <a:lnTo>
                  <a:pt x="18" y="0"/>
                </a:lnTo>
                <a:lnTo>
                  <a:pt x="0" y="5"/>
                </a:lnTo>
                <a:lnTo>
                  <a:pt x="12" y="20"/>
                </a:lnTo>
                <a:lnTo>
                  <a:pt x="24" y="20"/>
                </a:lnTo>
                <a:lnTo>
                  <a:pt x="36" y="20"/>
                </a:lnTo>
                <a:lnTo>
                  <a:pt x="54" y="25"/>
                </a:lnTo>
                <a:lnTo>
                  <a:pt x="66" y="25"/>
                </a:lnTo>
                <a:lnTo>
                  <a:pt x="84" y="20"/>
                </a:lnTo>
                <a:lnTo>
                  <a:pt x="84" y="10"/>
                </a:lnTo>
                <a:lnTo>
                  <a:pt x="72" y="5"/>
                </a:lnTo>
                <a:lnTo>
                  <a:pt x="60" y="5"/>
                </a:lnTo>
                <a:lnTo>
                  <a:pt x="48" y="10"/>
                </a:lnTo>
                <a:lnTo>
                  <a:pt x="42" y="15"/>
                </a:lnTo>
                <a:lnTo>
                  <a:pt x="36" y="10"/>
                </a:lnTo>
                <a:lnTo>
                  <a:pt x="42" y="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69" name="Freeform 45"/>
          <p:cNvSpPr>
            <a:spLocks/>
          </p:cNvSpPr>
          <p:nvPr/>
        </p:nvSpPr>
        <p:spPr bwMode="ltGray">
          <a:xfrm>
            <a:off x="8404225" y="4498975"/>
            <a:ext cx="52388" cy="63500"/>
          </a:xfrm>
          <a:custGeom>
            <a:avLst/>
            <a:gdLst>
              <a:gd name="T0" fmla="*/ 2147483647 w 30"/>
              <a:gd name="T1" fmla="*/ 2147483647 h 35"/>
              <a:gd name="T2" fmla="*/ 2147483647 w 30"/>
              <a:gd name="T3" fmla="*/ 2147483647 h 35"/>
              <a:gd name="T4" fmla="*/ 2147483647 w 30"/>
              <a:gd name="T5" fmla="*/ 2147483647 h 35"/>
              <a:gd name="T6" fmla="*/ 2147483647 w 30"/>
              <a:gd name="T7" fmla="*/ 2147483647 h 35"/>
              <a:gd name="T8" fmla="*/ 0 w 30"/>
              <a:gd name="T9" fmla="*/ 0 h 35"/>
              <a:gd name="T10" fmla="*/ 2147483647 w 30"/>
              <a:gd name="T11" fmla="*/ 2147483647 h 35"/>
              <a:gd name="T12" fmla="*/ 2147483647 w 30"/>
              <a:gd name="T13" fmla="*/ 2147483647 h 35"/>
              <a:gd name="T14" fmla="*/ 2147483647 w 30"/>
              <a:gd name="T15" fmla="*/ 2147483647 h 35"/>
              <a:gd name="T16" fmla="*/ 2147483647 w 30"/>
              <a:gd name="T17" fmla="*/ 2147483647 h 35"/>
              <a:gd name="T18" fmla="*/ 2147483647 w 30"/>
              <a:gd name="T19" fmla="*/ 2147483647 h 35"/>
              <a:gd name="T20" fmla="*/ 2147483647 w 30"/>
              <a:gd name="T21" fmla="*/ 2147483647 h 35"/>
              <a:gd name="T22" fmla="*/ 2147483647 w 30"/>
              <a:gd name="T23" fmla="*/ 2147483647 h 3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0"/>
              <a:gd name="T37" fmla="*/ 0 h 35"/>
              <a:gd name="T38" fmla="*/ 30 w 30"/>
              <a:gd name="T39" fmla="*/ 35 h 35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0" h="35">
                <a:moveTo>
                  <a:pt x="18" y="30"/>
                </a:moveTo>
                <a:lnTo>
                  <a:pt x="18" y="25"/>
                </a:lnTo>
                <a:lnTo>
                  <a:pt x="12" y="20"/>
                </a:lnTo>
                <a:lnTo>
                  <a:pt x="12" y="10"/>
                </a:lnTo>
                <a:lnTo>
                  <a:pt x="0" y="0"/>
                </a:lnTo>
                <a:lnTo>
                  <a:pt x="18" y="5"/>
                </a:lnTo>
                <a:lnTo>
                  <a:pt x="30" y="15"/>
                </a:lnTo>
                <a:lnTo>
                  <a:pt x="30" y="25"/>
                </a:lnTo>
                <a:lnTo>
                  <a:pt x="30" y="30"/>
                </a:lnTo>
                <a:lnTo>
                  <a:pt x="30" y="35"/>
                </a:lnTo>
                <a:lnTo>
                  <a:pt x="18" y="3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70" name="Freeform 46"/>
          <p:cNvSpPr>
            <a:spLocks/>
          </p:cNvSpPr>
          <p:nvPr/>
        </p:nvSpPr>
        <p:spPr bwMode="ltGray">
          <a:xfrm>
            <a:off x="8404225" y="4498975"/>
            <a:ext cx="52388" cy="63500"/>
          </a:xfrm>
          <a:custGeom>
            <a:avLst/>
            <a:gdLst>
              <a:gd name="T0" fmla="*/ 2147483647 w 30"/>
              <a:gd name="T1" fmla="*/ 2147483647 h 35"/>
              <a:gd name="T2" fmla="*/ 2147483647 w 30"/>
              <a:gd name="T3" fmla="*/ 2147483647 h 35"/>
              <a:gd name="T4" fmla="*/ 2147483647 w 30"/>
              <a:gd name="T5" fmla="*/ 2147483647 h 35"/>
              <a:gd name="T6" fmla="*/ 2147483647 w 30"/>
              <a:gd name="T7" fmla="*/ 2147483647 h 35"/>
              <a:gd name="T8" fmla="*/ 0 w 30"/>
              <a:gd name="T9" fmla="*/ 0 h 35"/>
              <a:gd name="T10" fmla="*/ 2147483647 w 30"/>
              <a:gd name="T11" fmla="*/ 2147483647 h 35"/>
              <a:gd name="T12" fmla="*/ 2147483647 w 30"/>
              <a:gd name="T13" fmla="*/ 2147483647 h 35"/>
              <a:gd name="T14" fmla="*/ 2147483647 w 30"/>
              <a:gd name="T15" fmla="*/ 2147483647 h 35"/>
              <a:gd name="T16" fmla="*/ 2147483647 w 30"/>
              <a:gd name="T17" fmla="*/ 2147483647 h 35"/>
              <a:gd name="T18" fmla="*/ 2147483647 w 30"/>
              <a:gd name="T19" fmla="*/ 2147483647 h 35"/>
              <a:gd name="T20" fmla="*/ 2147483647 w 30"/>
              <a:gd name="T21" fmla="*/ 2147483647 h 35"/>
              <a:gd name="T22" fmla="*/ 2147483647 w 30"/>
              <a:gd name="T23" fmla="*/ 2147483647 h 35"/>
              <a:gd name="T24" fmla="*/ 2147483647 w 30"/>
              <a:gd name="T25" fmla="*/ 2147483647 h 3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0"/>
              <a:gd name="T40" fmla="*/ 0 h 35"/>
              <a:gd name="T41" fmla="*/ 30 w 30"/>
              <a:gd name="T42" fmla="*/ 35 h 3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0" h="35">
                <a:moveTo>
                  <a:pt x="18" y="30"/>
                </a:moveTo>
                <a:lnTo>
                  <a:pt x="18" y="25"/>
                </a:lnTo>
                <a:lnTo>
                  <a:pt x="12" y="20"/>
                </a:lnTo>
                <a:lnTo>
                  <a:pt x="12" y="10"/>
                </a:lnTo>
                <a:lnTo>
                  <a:pt x="0" y="0"/>
                </a:lnTo>
                <a:lnTo>
                  <a:pt x="18" y="5"/>
                </a:lnTo>
                <a:lnTo>
                  <a:pt x="30" y="15"/>
                </a:lnTo>
                <a:lnTo>
                  <a:pt x="30" y="25"/>
                </a:lnTo>
                <a:lnTo>
                  <a:pt x="30" y="30"/>
                </a:lnTo>
                <a:lnTo>
                  <a:pt x="30" y="35"/>
                </a:lnTo>
                <a:lnTo>
                  <a:pt x="18" y="3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71" name="Freeform 47"/>
          <p:cNvSpPr>
            <a:spLocks/>
          </p:cNvSpPr>
          <p:nvPr/>
        </p:nvSpPr>
        <p:spPr bwMode="ltGray">
          <a:xfrm>
            <a:off x="8655050" y="4721225"/>
            <a:ext cx="9525" cy="9525"/>
          </a:xfrm>
          <a:custGeom>
            <a:avLst/>
            <a:gdLst>
              <a:gd name="T0" fmla="*/ 0 w 6"/>
              <a:gd name="T1" fmla="*/ 0 h 5"/>
              <a:gd name="T2" fmla="*/ 0 w 6"/>
              <a:gd name="T3" fmla="*/ 2147483647 h 5"/>
              <a:gd name="T4" fmla="*/ 2147483647 w 6"/>
              <a:gd name="T5" fmla="*/ 2147483647 h 5"/>
              <a:gd name="T6" fmla="*/ 0 w 6"/>
              <a:gd name="T7" fmla="*/ 0 h 5"/>
              <a:gd name="T8" fmla="*/ 0 w 6"/>
              <a:gd name="T9" fmla="*/ 0 h 5"/>
              <a:gd name="T10" fmla="*/ 0 w 6"/>
              <a:gd name="T11" fmla="*/ 0 h 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"/>
              <a:gd name="T19" fmla="*/ 0 h 5"/>
              <a:gd name="T20" fmla="*/ 6 w 6"/>
              <a:gd name="T21" fmla="*/ 5 h 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" h="5">
                <a:moveTo>
                  <a:pt x="0" y="0"/>
                </a:moveTo>
                <a:lnTo>
                  <a:pt x="0" y="5"/>
                </a:lnTo>
                <a:lnTo>
                  <a:pt x="6" y="5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72" name="Freeform 48"/>
          <p:cNvSpPr>
            <a:spLocks/>
          </p:cNvSpPr>
          <p:nvPr/>
        </p:nvSpPr>
        <p:spPr bwMode="ltGray">
          <a:xfrm>
            <a:off x="8655050" y="4721225"/>
            <a:ext cx="9525" cy="9525"/>
          </a:xfrm>
          <a:custGeom>
            <a:avLst/>
            <a:gdLst>
              <a:gd name="T0" fmla="*/ 0 w 6"/>
              <a:gd name="T1" fmla="*/ 0 h 5"/>
              <a:gd name="T2" fmla="*/ 0 w 6"/>
              <a:gd name="T3" fmla="*/ 2147483647 h 5"/>
              <a:gd name="T4" fmla="*/ 2147483647 w 6"/>
              <a:gd name="T5" fmla="*/ 2147483647 h 5"/>
              <a:gd name="T6" fmla="*/ 0 w 6"/>
              <a:gd name="T7" fmla="*/ 0 h 5"/>
              <a:gd name="T8" fmla="*/ 0 w 6"/>
              <a:gd name="T9" fmla="*/ 0 h 5"/>
              <a:gd name="T10" fmla="*/ 0 w 6"/>
              <a:gd name="T11" fmla="*/ 0 h 5"/>
              <a:gd name="T12" fmla="*/ 0 w 6"/>
              <a:gd name="T13" fmla="*/ 0 h 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"/>
              <a:gd name="T22" fmla="*/ 0 h 5"/>
              <a:gd name="T23" fmla="*/ 6 w 6"/>
              <a:gd name="T24" fmla="*/ 5 h 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" h="5">
                <a:moveTo>
                  <a:pt x="0" y="0"/>
                </a:moveTo>
                <a:lnTo>
                  <a:pt x="0" y="5"/>
                </a:lnTo>
                <a:lnTo>
                  <a:pt x="6" y="5"/>
                </a:lnTo>
                <a:lnTo>
                  <a:pt x="0" y="0"/>
                </a:lnTo>
              </a:path>
            </a:pathLst>
          </a:custGeom>
          <a:solidFill>
            <a:schemeClr val="hlink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73" name="Freeform 49"/>
          <p:cNvSpPr>
            <a:spLocks/>
          </p:cNvSpPr>
          <p:nvPr/>
        </p:nvSpPr>
        <p:spPr bwMode="ltGray">
          <a:xfrm>
            <a:off x="8716963" y="5122863"/>
            <a:ext cx="41275" cy="26987"/>
          </a:xfrm>
          <a:custGeom>
            <a:avLst/>
            <a:gdLst>
              <a:gd name="T0" fmla="*/ 2147483647 w 24"/>
              <a:gd name="T1" fmla="*/ 2147483647 h 15"/>
              <a:gd name="T2" fmla="*/ 2147483647 w 24"/>
              <a:gd name="T3" fmla="*/ 2147483647 h 15"/>
              <a:gd name="T4" fmla="*/ 2147483647 w 24"/>
              <a:gd name="T5" fmla="*/ 2147483647 h 15"/>
              <a:gd name="T6" fmla="*/ 0 w 24"/>
              <a:gd name="T7" fmla="*/ 0 h 15"/>
              <a:gd name="T8" fmla="*/ 2147483647 w 24"/>
              <a:gd name="T9" fmla="*/ 2147483647 h 15"/>
              <a:gd name="T10" fmla="*/ 2147483647 w 24"/>
              <a:gd name="T11" fmla="*/ 2147483647 h 15"/>
              <a:gd name="T12" fmla="*/ 2147483647 w 24"/>
              <a:gd name="T13" fmla="*/ 2147483647 h 15"/>
              <a:gd name="T14" fmla="*/ 2147483647 w 24"/>
              <a:gd name="T15" fmla="*/ 2147483647 h 1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4"/>
              <a:gd name="T25" fmla="*/ 0 h 15"/>
              <a:gd name="T26" fmla="*/ 24 w 24"/>
              <a:gd name="T27" fmla="*/ 15 h 1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4" h="15">
                <a:moveTo>
                  <a:pt x="24" y="15"/>
                </a:moveTo>
                <a:lnTo>
                  <a:pt x="24" y="10"/>
                </a:lnTo>
                <a:lnTo>
                  <a:pt x="18" y="5"/>
                </a:lnTo>
                <a:lnTo>
                  <a:pt x="0" y="0"/>
                </a:lnTo>
                <a:lnTo>
                  <a:pt x="12" y="10"/>
                </a:lnTo>
                <a:lnTo>
                  <a:pt x="18" y="15"/>
                </a:lnTo>
                <a:lnTo>
                  <a:pt x="24" y="15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74" name="Freeform 50"/>
          <p:cNvSpPr>
            <a:spLocks/>
          </p:cNvSpPr>
          <p:nvPr/>
        </p:nvSpPr>
        <p:spPr bwMode="ltGray">
          <a:xfrm>
            <a:off x="8716963" y="5122863"/>
            <a:ext cx="41275" cy="26987"/>
          </a:xfrm>
          <a:custGeom>
            <a:avLst/>
            <a:gdLst>
              <a:gd name="T0" fmla="*/ 2147483647 w 24"/>
              <a:gd name="T1" fmla="*/ 2147483647 h 15"/>
              <a:gd name="T2" fmla="*/ 2147483647 w 24"/>
              <a:gd name="T3" fmla="*/ 2147483647 h 15"/>
              <a:gd name="T4" fmla="*/ 2147483647 w 24"/>
              <a:gd name="T5" fmla="*/ 2147483647 h 15"/>
              <a:gd name="T6" fmla="*/ 0 w 24"/>
              <a:gd name="T7" fmla="*/ 0 h 15"/>
              <a:gd name="T8" fmla="*/ 2147483647 w 24"/>
              <a:gd name="T9" fmla="*/ 2147483647 h 15"/>
              <a:gd name="T10" fmla="*/ 2147483647 w 24"/>
              <a:gd name="T11" fmla="*/ 2147483647 h 15"/>
              <a:gd name="T12" fmla="*/ 2147483647 w 24"/>
              <a:gd name="T13" fmla="*/ 2147483647 h 15"/>
              <a:gd name="T14" fmla="*/ 2147483647 w 24"/>
              <a:gd name="T15" fmla="*/ 2147483647 h 15"/>
              <a:gd name="T16" fmla="*/ 2147483647 w 24"/>
              <a:gd name="T17" fmla="*/ 2147483647 h 1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4"/>
              <a:gd name="T28" fmla="*/ 0 h 15"/>
              <a:gd name="T29" fmla="*/ 24 w 24"/>
              <a:gd name="T30" fmla="*/ 15 h 1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4" h="15">
                <a:moveTo>
                  <a:pt x="24" y="15"/>
                </a:moveTo>
                <a:lnTo>
                  <a:pt x="24" y="10"/>
                </a:lnTo>
                <a:lnTo>
                  <a:pt x="18" y="5"/>
                </a:lnTo>
                <a:lnTo>
                  <a:pt x="0" y="0"/>
                </a:lnTo>
                <a:lnTo>
                  <a:pt x="12" y="10"/>
                </a:lnTo>
                <a:lnTo>
                  <a:pt x="18" y="15"/>
                </a:lnTo>
                <a:lnTo>
                  <a:pt x="24" y="15"/>
                </a:lnTo>
              </a:path>
            </a:pathLst>
          </a:custGeom>
          <a:solidFill>
            <a:schemeClr val="hlink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75" name="Freeform 51"/>
          <p:cNvSpPr>
            <a:spLocks/>
          </p:cNvSpPr>
          <p:nvPr/>
        </p:nvSpPr>
        <p:spPr bwMode="ltGray">
          <a:xfrm>
            <a:off x="8872538" y="5010150"/>
            <a:ext cx="1587" cy="9525"/>
          </a:xfrm>
          <a:custGeom>
            <a:avLst/>
            <a:gdLst>
              <a:gd name="T0" fmla="*/ 0 w 1587"/>
              <a:gd name="T1" fmla="*/ 2147483647 h 5"/>
              <a:gd name="T2" fmla="*/ 0 w 1587"/>
              <a:gd name="T3" fmla="*/ 0 h 5"/>
              <a:gd name="T4" fmla="*/ 0 w 1587"/>
              <a:gd name="T5" fmla="*/ 2147483647 h 5"/>
              <a:gd name="T6" fmla="*/ 0 60000 65536"/>
              <a:gd name="T7" fmla="*/ 0 60000 65536"/>
              <a:gd name="T8" fmla="*/ 0 60000 65536"/>
              <a:gd name="T9" fmla="*/ 0 w 1587"/>
              <a:gd name="T10" fmla="*/ 0 h 5"/>
              <a:gd name="T11" fmla="*/ 1587 w 1587"/>
              <a:gd name="T12" fmla="*/ 5 h 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87" h="5">
                <a:moveTo>
                  <a:pt x="0" y="5"/>
                </a:moveTo>
                <a:lnTo>
                  <a:pt x="0" y="0"/>
                </a:lnTo>
                <a:lnTo>
                  <a:pt x="0" y="5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76" name="Freeform 52"/>
          <p:cNvSpPr>
            <a:spLocks/>
          </p:cNvSpPr>
          <p:nvPr/>
        </p:nvSpPr>
        <p:spPr bwMode="ltGray">
          <a:xfrm>
            <a:off x="8872538" y="5010150"/>
            <a:ext cx="1587" cy="9525"/>
          </a:xfrm>
          <a:custGeom>
            <a:avLst/>
            <a:gdLst>
              <a:gd name="T0" fmla="*/ 0 w 1587"/>
              <a:gd name="T1" fmla="*/ 2147483647 h 5"/>
              <a:gd name="T2" fmla="*/ 0 w 1587"/>
              <a:gd name="T3" fmla="*/ 0 h 5"/>
              <a:gd name="T4" fmla="*/ 0 w 1587"/>
              <a:gd name="T5" fmla="*/ 2147483647 h 5"/>
              <a:gd name="T6" fmla="*/ 0 w 1587"/>
              <a:gd name="T7" fmla="*/ 2147483647 h 5"/>
              <a:gd name="T8" fmla="*/ 0 60000 65536"/>
              <a:gd name="T9" fmla="*/ 0 60000 65536"/>
              <a:gd name="T10" fmla="*/ 0 60000 65536"/>
              <a:gd name="T11" fmla="*/ 0 60000 65536"/>
              <a:gd name="T12" fmla="*/ 0 w 1587"/>
              <a:gd name="T13" fmla="*/ 0 h 5"/>
              <a:gd name="T14" fmla="*/ 1587 w 1587"/>
              <a:gd name="T15" fmla="*/ 5 h 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87" h="5">
                <a:moveTo>
                  <a:pt x="0" y="5"/>
                </a:moveTo>
                <a:lnTo>
                  <a:pt x="0" y="0"/>
                </a:lnTo>
                <a:lnTo>
                  <a:pt x="0" y="5"/>
                </a:lnTo>
              </a:path>
            </a:pathLst>
          </a:custGeom>
          <a:solidFill>
            <a:schemeClr val="hlink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77" name="Freeform 53"/>
          <p:cNvSpPr>
            <a:spLocks/>
          </p:cNvSpPr>
          <p:nvPr/>
        </p:nvSpPr>
        <p:spPr bwMode="ltGray">
          <a:xfrm>
            <a:off x="8821738" y="4981575"/>
            <a:ext cx="1587" cy="1588"/>
          </a:xfrm>
          <a:custGeom>
            <a:avLst/>
            <a:gdLst>
              <a:gd name="T0" fmla="*/ 0 w 1587"/>
              <a:gd name="T1" fmla="*/ 0 h 1588"/>
              <a:gd name="T2" fmla="*/ 0 w 1587"/>
              <a:gd name="T3" fmla="*/ 0 h 1588"/>
              <a:gd name="T4" fmla="*/ 0 w 1587"/>
              <a:gd name="T5" fmla="*/ 0 h 1588"/>
              <a:gd name="T6" fmla="*/ 0 60000 65536"/>
              <a:gd name="T7" fmla="*/ 0 60000 65536"/>
              <a:gd name="T8" fmla="*/ 0 60000 65536"/>
              <a:gd name="T9" fmla="*/ 0 w 1587"/>
              <a:gd name="T10" fmla="*/ 0 h 1588"/>
              <a:gd name="T11" fmla="*/ 1587 w 1587"/>
              <a:gd name="T12" fmla="*/ 1588 h 15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87" h="1588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78" name="Freeform 54"/>
          <p:cNvSpPr>
            <a:spLocks/>
          </p:cNvSpPr>
          <p:nvPr/>
        </p:nvSpPr>
        <p:spPr bwMode="ltGray">
          <a:xfrm>
            <a:off x="7956550" y="5668963"/>
            <a:ext cx="114300" cy="122237"/>
          </a:xfrm>
          <a:custGeom>
            <a:avLst/>
            <a:gdLst>
              <a:gd name="T0" fmla="*/ 2147483647 w 66"/>
              <a:gd name="T1" fmla="*/ 2147483647 h 65"/>
              <a:gd name="T2" fmla="*/ 2147483647 w 66"/>
              <a:gd name="T3" fmla="*/ 0 h 65"/>
              <a:gd name="T4" fmla="*/ 2147483647 w 66"/>
              <a:gd name="T5" fmla="*/ 0 h 65"/>
              <a:gd name="T6" fmla="*/ 0 w 66"/>
              <a:gd name="T7" fmla="*/ 0 h 65"/>
              <a:gd name="T8" fmla="*/ 2147483647 w 66"/>
              <a:gd name="T9" fmla="*/ 2147483647 h 65"/>
              <a:gd name="T10" fmla="*/ 2147483647 w 66"/>
              <a:gd name="T11" fmla="*/ 2147483647 h 65"/>
              <a:gd name="T12" fmla="*/ 2147483647 w 66"/>
              <a:gd name="T13" fmla="*/ 2147483647 h 65"/>
              <a:gd name="T14" fmla="*/ 2147483647 w 66"/>
              <a:gd name="T15" fmla="*/ 2147483647 h 65"/>
              <a:gd name="T16" fmla="*/ 2147483647 w 66"/>
              <a:gd name="T17" fmla="*/ 2147483647 h 65"/>
              <a:gd name="T18" fmla="*/ 2147483647 w 66"/>
              <a:gd name="T19" fmla="*/ 2147483647 h 65"/>
              <a:gd name="T20" fmla="*/ 2147483647 w 66"/>
              <a:gd name="T21" fmla="*/ 2147483647 h 65"/>
              <a:gd name="T22" fmla="*/ 2147483647 w 66"/>
              <a:gd name="T23" fmla="*/ 2147483647 h 65"/>
              <a:gd name="T24" fmla="*/ 2147483647 w 66"/>
              <a:gd name="T25" fmla="*/ 2147483647 h 65"/>
              <a:gd name="T26" fmla="*/ 2147483647 w 66"/>
              <a:gd name="T27" fmla="*/ 2147483647 h 65"/>
              <a:gd name="T28" fmla="*/ 2147483647 w 66"/>
              <a:gd name="T29" fmla="*/ 2147483647 h 65"/>
              <a:gd name="T30" fmla="*/ 2147483647 w 66"/>
              <a:gd name="T31" fmla="*/ 2147483647 h 6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66"/>
              <a:gd name="T49" fmla="*/ 0 h 65"/>
              <a:gd name="T50" fmla="*/ 66 w 66"/>
              <a:gd name="T51" fmla="*/ 65 h 65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66" h="65">
                <a:moveTo>
                  <a:pt x="60" y="5"/>
                </a:moveTo>
                <a:lnTo>
                  <a:pt x="48" y="0"/>
                </a:lnTo>
                <a:lnTo>
                  <a:pt x="24" y="0"/>
                </a:lnTo>
                <a:lnTo>
                  <a:pt x="0" y="0"/>
                </a:lnTo>
                <a:lnTo>
                  <a:pt x="6" y="15"/>
                </a:lnTo>
                <a:lnTo>
                  <a:pt x="6" y="25"/>
                </a:lnTo>
                <a:lnTo>
                  <a:pt x="12" y="40"/>
                </a:lnTo>
                <a:lnTo>
                  <a:pt x="12" y="60"/>
                </a:lnTo>
                <a:lnTo>
                  <a:pt x="30" y="65"/>
                </a:lnTo>
                <a:lnTo>
                  <a:pt x="42" y="55"/>
                </a:lnTo>
                <a:lnTo>
                  <a:pt x="54" y="40"/>
                </a:lnTo>
                <a:lnTo>
                  <a:pt x="66" y="30"/>
                </a:lnTo>
                <a:lnTo>
                  <a:pt x="66" y="15"/>
                </a:lnTo>
                <a:lnTo>
                  <a:pt x="60" y="10"/>
                </a:lnTo>
                <a:lnTo>
                  <a:pt x="60" y="5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79" name="Freeform 55"/>
          <p:cNvSpPr>
            <a:spLocks/>
          </p:cNvSpPr>
          <p:nvPr/>
        </p:nvSpPr>
        <p:spPr bwMode="ltGray">
          <a:xfrm>
            <a:off x="8593138" y="5753100"/>
            <a:ext cx="301625" cy="214313"/>
          </a:xfrm>
          <a:custGeom>
            <a:avLst/>
            <a:gdLst>
              <a:gd name="T0" fmla="*/ 2147483647 w 174"/>
              <a:gd name="T1" fmla="*/ 2147483647 h 115"/>
              <a:gd name="T2" fmla="*/ 2147483647 w 174"/>
              <a:gd name="T3" fmla="*/ 2147483647 h 115"/>
              <a:gd name="T4" fmla="*/ 2147483647 w 174"/>
              <a:gd name="T5" fmla="*/ 2147483647 h 115"/>
              <a:gd name="T6" fmla="*/ 2147483647 w 174"/>
              <a:gd name="T7" fmla="*/ 2147483647 h 115"/>
              <a:gd name="T8" fmla="*/ 2147483647 w 174"/>
              <a:gd name="T9" fmla="*/ 2147483647 h 115"/>
              <a:gd name="T10" fmla="*/ 0 w 174"/>
              <a:gd name="T11" fmla="*/ 2147483647 h 115"/>
              <a:gd name="T12" fmla="*/ 2147483647 w 174"/>
              <a:gd name="T13" fmla="*/ 2147483647 h 115"/>
              <a:gd name="T14" fmla="*/ 2147483647 w 174"/>
              <a:gd name="T15" fmla="*/ 2147483647 h 115"/>
              <a:gd name="T16" fmla="*/ 2147483647 w 174"/>
              <a:gd name="T17" fmla="*/ 2147483647 h 115"/>
              <a:gd name="T18" fmla="*/ 2147483647 w 174"/>
              <a:gd name="T19" fmla="*/ 2147483647 h 115"/>
              <a:gd name="T20" fmla="*/ 2147483647 w 174"/>
              <a:gd name="T21" fmla="*/ 2147483647 h 115"/>
              <a:gd name="T22" fmla="*/ 2147483647 w 174"/>
              <a:gd name="T23" fmla="*/ 2147483647 h 115"/>
              <a:gd name="T24" fmla="*/ 2147483647 w 174"/>
              <a:gd name="T25" fmla="*/ 2147483647 h 115"/>
              <a:gd name="T26" fmla="*/ 2147483647 w 174"/>
              <a:gd name="T27" fmla="*/ 0 h 115"/>
              <a:gd name="T28" fmla="*/ 2147483647 w 174"/>
              <a:gd name="T29" fmla="*/ 0 h 115"/>
              <a:gd name="T30" fmla="*/ 2147483647 w 174"/>
              <a:gd name="T31" fmla="*/ 2147483647 h 115"/>
              <a:gd name="T32" fmla="*/ 2147483647 w 174"/>
              <a:gd name="T33" fmla="*/ 2147483647 h 115"/>
              <a:gd name="T34" fmla="*/ 2147483647 w 174"/>
              <a:gd name="T35" fmla="*/ 2147483647 h 115"/>
              <a:gd name="T36" fmla="*/ 2147483647 w 174"/>
              <a:gd name="T37" fmla="*/ 2147483647 h 115"/>
              <a:gd name="T38" fmla="*/ 2147483647 w 174"/>
              <a:gd name="T39" fmla="*/ 2147483647 h 115"/>
              <a:gd name="T40" fmla="*/ 2147483647 w 174"/>
              <a:gd name="T41" fmla="*/ 2147483647 h 115"/>
              <a:gd name="T42" fmla="*/ 2147483647 w 174"/>
              <a:gd name="T43" fmla="*/ 2147483647 h 115"/>
              <a:gd name="T44" fmla="*/ 2147483647 w 174"/>
              <a:gd name="T45" fmla="*/ 2147483647 h 115"/>
              <a:gd name="T46" fmla="*/ 2147483647 w 174"/>
              <a:gd name="T47" fmla="*/ 2147483647 h 115"/>
              <a:gd name="T48" fmla="*/ 2147483647 w 174"/>
              <a:gd name="T49" fmla="*/ 2147483647 h 115"/>
              <a:gd name="T50" fmla="*/ 2147483647 w 174"/>
              <a:gd name="T51" fmla="*/ 2147483647 h 115"/>
              <a:gd name="T52" fmla="*/ 2147483647 w 174"/>
              <a:gd name="T53" fmla="*/ 2147483647 h 115"/>
              <a:gd name="T54" fmla="*/ 2147483647 w 174"/>
              <a:gd name="T55" fmla="*/ 2147483647 h 115"/>
              <a:gd name="T56" fmla="*/ 2147483647 w 174"/>
              <a:gd name="T57" fmla="*/ 2147483647 h 115"/>
              <a:gd name="T58" fmla="*/ 2147483647 w 174"/>
              <a:gd name="T59" fmla="*/ 2147483647 h 115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74"/>
              <a:gd name="T91" fmla="*/ 0 h 115"/>
              <a:gd name="T92" fmla="*/ 174 w 174"/>
              <a:gd name="T93" fmla="*/ 115 h 115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74" h="115">
                <a:moveTo>
                  <a:pt x="54" y="115"/>
                </a:moveTo>
                <a:lnTo>
                  <a:pt x="36" y="115"/>
                </a:lnTo>
                <a:lnTo>
                  <a:pt x="30" y="105"/>
                </a:lnTo>
                <a:lnTo>
                  <a:pt x="12" y="100"/>
                </a:lnTo>
                <a:lnTo>
                  <a:pt x="6" y="95"/>
                </a:lnTo>
                <a:lnTo>
                  <a:pt x="0" y="80"/>
                </a:lnTo>
                <a:lnTo>
                  <a:pt x="30" y="75"/>
                </a:lnTo>
                <a:lnTo>
                  <a:pt x="36" y="65"/>
                </a:lnTo>
                <a:lnTo>
                  <a:pt x="54" y="60"/>
                </a:lnTo>
                <a:lnTo>
                  <a:pt x="84" y="50"/>
                </a:lnTo>
                <a:lnTo>
                  <a:pt x="90" y="40"/>
                </a:lnTo>
                <a:lnTo>
                  <a:pt x="114" y="30"/>
                </a:lnTo>
                <a:lnTo>
                  <a:pt x="144" y="10"/>
                </a:lnTo>
                <a:lnTo>
                  <a:pt x="150" y="0"/>
                </a:lnTo>
                <a:lnTo>
                  <a:pt x="162" y="0"/>
                </a:lnTo>
                <a:lnTo>
                  <a:pt x="156" y="20"/>
                </a:lnTo>
                <a:lnTo>
                  <a:pt x="162" y="25"/>
                </a:lnTo>
                <a:lnTo>
                  <a:pt x="174" y="25"/>
                </a:lnTo>
                <a:lnTo>
                  <a:pt x="162" y="45"/>
                </a:lnTo>
                <a:lnTo>
                  <a:pt x="144" y="50"/>
                </a:lnTo>
                <a:lnTo>
                  <a:pt x="132" y="65"/>
                </a:lnTo>
                <a:lnTo>
                  <a:pt x="120" y="65"/>
                </a:lnTo>
                <a:lnTo>
                  <a:pt x="114" y="65"/>
                </a:lnTo>
                <a:lnTo>
                  <a:pt x="102" y="75"/>
                </a:lnTo>
                <a:lnTo>
                  <a:pt x="90" y="85"/>
                </a:lnTo>
                <a:lnTo>
                  <a:pt x="84" y="100"/>
                </a:lnTo>
                <a:lnTo>
                  <a:pt x="72" y="110"/>
                </a:lnTo>
                <a:lnTo>
                  <a:pt x="66" y="115"/>
                </a:lnTo>
                <a:lnTo>
                  <a:pt x="60" y="115"/>
                </a:lnTo>
                <a:lnTo>
                  <a:pt x="54" y="115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80" name="Freeform 56"/>
          <p:cNvSpPr>
            <a:spLocks/>
          </p:cNvSpPr>
          <p:nvPr/>
        </p:nvSpPr>
        <p:spPr bwMode="ltGray">
          <a:xfrm>
            <a:off x="8904288" y="5576888"/>
            <a:ext cx="127000" cy="223837"/>
          </a:xfrm>
          <a:custGeom>
            <a:avLst/>
            <a:gdLst>
              <a:gd name="T0" fmla="*/ 0 w 72"/>
              <a:gd name="T1" fmla="*/ 2147483647 h 120"/>
              <a:gd name="T2" fmla="*/ 0 w 72"/>
              <a:gd name="T3" fmla="*/ 2147483647 h 120"/>
              <a:gd name="T4" fmla="*/ 0 w 72"/>
              <a:gd name="T5" fmla="*/ 2147483647 h 120"/>
              <a:gd name="T6" fmla="*/ 2147483647 w 72"/>
              <a:gd name="T7" fmla="*/ 2147483647 h 120"/>
              <a:gd name="T8" fmla="*/ 2147483647 w 72"/>
              <a:gd name="T9" fmla="*/ 2147483647 h 120"/>
              <a:gd name="T10" fmla="*/ 2147483647 w 72"/>
              <a:gd name="T11" fmla="*/ 2147483647 h 120"/>
              <a:gd name="T12" fmla="*/ 2147483647 w 72"/>
              <a:gd name="T13" fmla="*/ 2147483647 h 120"/>
              <a:gd name="T14" fmla="*/ 2147483647 w 72"/>
              <a:gd name="T15" fmla="*/ 2147483647 h 120"/>
              <a:gd name="T16" fmla="*/ 2147483647 w 72"/>
              <a:gd name="T17" fmla="*/ 0 h 120"/>
              <a:gd name="T18" fmla="*/ 2147483647 w 72"/>
              <a:gd name="T19" fmla="*/ 2147483647 h 120"/>
              <a:gd name="T20" fmla="*/ 2147483647 w 72"/>
              <a:gd name="T21" fmla="*/ 2147483647 h 120"/>
              <a:gd name="T22" fmla="*/ 2147483647 w 72"/>
              <a:gd name="T23" fmla="*/ 2147483647 h 120"/>
              <a:gd name="T24" fmla="*/ 2147483647 w 72"/>
              <a:gd name="T25" fmla="*/ 2147483647 h 120"/>
              <a:gd name="T26" fmla="*/ 2147483647 w 72"/>
              <a:gd name="T27" fmla="*/ 2147483647 h 120"/>
              <a:gd name="T28" fmla="*/ 2147483647 w 72"/>
              <a:gd name="T29" fmla="*/ 2147483647 h 120"/>
              <a:gd name="T30" fmla="*/ 2147483647 w 72"/>
              <a:gd name="T31" fmla="*/ 2147483647 h 120"/>
              <a:gd name="T32" fmla="*/ 2147483647 w 72"/>
              <a:gd name="T33" fmla="*/ 2147483647 h 120"/>
              <a:gd name="T34" fmla="*/ 2147483647 w 72"/>
              <a:gd name="T35" fmla="*/ 2147483647 h 120"/>
              <a:gd name="T36" fmla="*/ 2147483647 w 72"/>
              <a:gd name="T37" fmla="*/ 2147483647 h 120"/>
              <a:gd name="T38" fmla="*/ 2147483647 w 72"/>
              <a:gd name="T39" fmla="*/ 2147483647 h 120"/>
              <a:gd name="T40" fmla="*/ 2147483647 w 72"/>
              <a:gd name="T41" fmla="*/ 2147483647 h 120"/>
              <a:gd name="T42" fmla="*/ 0 w 72"/>
              <a:gd name="T43" fmla="*/ 2147483647 h 12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72"/>
              <a:gd name="T67" fmla="*/ 0 h 120"/>
              <a:gd name="T68" fmla="*/ 72 w 72"/>
              <a:gd name="T69" fmla="*/ 120 h 120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72" h="120">
                <a:moveTo>
                  <a:pt x="0" y="115"/>
                </a:moveTo>
                <a:lnTo>
                  <a:pt x="0" y="100"/>
                </a:lnTo>
                <a:lnTo>
                  <a:pt x="0" y="90"/>
                </a:lnTo>
                <a:lnTo>
                  <a:pt x="6" y="80"/>
                </a:lnTo>
                <a:lnTo>
                  <a:pt x="18" y="65"/>
                </a:lnTo>
                <a:lnTo>
                  <a:pt x="24" y="55"/>
                </a:lnTo>
                <a:lnTo>
                  <a:pt x="24" y="40"/>
                </a:lnTo>
                <a:lnTo>
                  <a:pt x="24" y="20"/>
                </a:lnTo>
                <a:lnTo>
                  <a:pt x="12" y="0"/>
                </a:lnTo>
                <a:lnTo>
                  <a:pt x="24" y="20"/>
                </a:lnTo>
                <a:lnTo>
                  <a:pt x="36" y="45"/>
                </a:lnTo>
                <a:lnTo>
                  <a:pt x="48" y="60"/>
                </a:lnTo>
                <a:lnTo>
                  <a:pt x="60" y="65"/>
                </a:lnTo>
                <a:lnTo>
                  <a:pt x="72" y="55"/>
                </a:lnTo>
                <a:lnTo>
                  <a:pt x="72" y="75"/>
                </a:lnTo>
                <a:lnTo>
                  <a:pt x="72" y="80"/>
                </a:lnTo>
                <a:lnTo>
                  <a:pt x="54" y="95"/>
                </a:lnTo>
                <a:lnTo>
                  <a:pt x="36" y="105"/>
                </a:lnTo>
                <a:lnTo>
                  <a:pt x="30" y="115"/>
                </a:lnTo>
                <a:lnTo>
                  <a:pt x="12" y="120"/>
                </a:lnTo>
                <a:lnTo>
                  <a:pt x="6" y="120"/>
                </a:lnTo>
                <a:lnTo>
                  <a:pt x="0" y="115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81" name="Freeform 57"/>
          <p:cNvSpPr>
            <a:spLocks/>
          </p:cNvSpPr>
          <p:nvPr/>
        </p:nvSpPr>
        <p:spPr bwMode="ltGray">
          <a:xfrm>
            <a:off x="2601913" y="4554538"/>
            <a:ext cx="11112" cy="7937"/>
          </a:xfrm>
          <a:custGeom>
            <a:avLst/>
            <a:gdLst>
              <a:gd name="T0" fmla="*/ 2147483647 w 6"/>
              <a:gd name="T1" fmla="*/ 0 h 5"/>
              <a:gd name="T2" fmla="*/ 0 w 6"/>
              <a:gd name="T3" fmla="*/ 0 h 5"/>
              <a:gd name="T4" fmla="*/ 0 w 6"/>
              <a:gd name="T5" fmla="*/ 0 h 5"/>
              <a:gd name="T6" fmla="*/ 2147483647 w 6"/>
              <a:gd name="T7" fmla="*/ 2147483647 h 5"/>
              <a:gd name="T8" fmla="*/ 2147483647 w 6"/>
              <a:gd name="T9" fmla="*/ 0 h 5"/>
              <a:gd name="T10" fmla="*/ 2147483647 w 6"/>
              <a:gd name="T11" fmla="*/ 0 h 5"/>
              <a:gd name="T12" fmla="*/ 2147483647 w 6"/>
              <a:gd name="T13" fmla="*/ 0 h 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"/>
              <a:gd name="T22" fmla="*/ 0 h 5"/>
              <a:gd name="T23" fmla="*/ 6 w 6"/>
              <a:gd name="T24" fmla="*/ 5 h 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" h="5">
                <a:moveTo>
                  <a:pt x="6" y="0"/>
                </a:moveTo>
                <a:lnTo>
                  <a:pt x="0" y="0"/>
                </a:lnTo>
                <a:lnTo>
                  <a:pt x="6" y="5"/>
                </a:lnTo>
                <a:lnTo>
                  <a:pt x="6" y="0"/>
                </a:lnTo>
              </a:path>
            </a:pathLst>
          </a:custGeom>
          <a:solidFill>
            <a:schemeClr val="hlink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82" name="Freeform 58"/>
          <p:cNvSpPr>
            <a:spLocks/>
          </p:cNvSpPr>
          <p:nvPr/>
        </p:nvSpPr>
        <p:spPr bwMode="ltGray">
          <a:xfrm>
            <a:off x="2643188" y="4525963"/>
            <a:ext cx="20637" cy="28575"/>
          </a:xfrm>
          <a:custGeom>
            <a:avLst/>
            <a:gdLst>
              <a:gd name="T0" fmla="*/ 2147483647 w 12"/>
              <a:gd name="T1" fmla="*/ 0 h 15"/>
              <a:gd name="T2" fmla="*/ 0 w 12"/>
              <a:gd name="T3" fmla="*/ 2147483647 h 15"/>
              <a:gd name="T4" fmla="*/ 0 w 12"/>
              <a:gd name="T5" fmla="*/ 2147483647 h 15"/>
              <a:gd name="T6" fmla="*/ 2147483647 w 12"/>
              <a:gd name="T7" fmla="*/ 2147483647 h 15"/>
              <a:gd name="T8" fmla="*/ 2147483647 w 12"/>
              <a:gd name="T9" fmla="*/ 2147483647 h 15"/>
              <a:gd name="T10" fmla="*/ 2147483647 w 12"/>
              <a:gd name="T11" fmla="*/ 2147483647 h 15"/>
              <a:gd name="T12" fmla="*/ 2147483647 w 12"/>
              <a:gd name="T13" fmla="*/ 2147483647 h 15"/>
              <a:gd name="T14" fmla="*/ 2147483647 w 12"/>
              <a:gd name="T15" fmla="*/ 0 h 1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"/>
              <a:gd name="T25" fmla="*/ 0 h 15"/>
              <a:gd name="T26" fmla="*/ 12 w 12"/>
              <a:gd name="T27" fmla="*/ 15 h 1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" h="15">
                <a:moveTo>
                  <a:pt x="6" y="0"/>
                </a:moveTo>
                <a:lnTo>
                  <a:pt x="0" y="5"/>
                </a:lnTo>
                <a:lnTo>
                  <a:pt x="0" y="10"/>
                </a:lnTo>
                <a:lnTo>
                  <a:pt x="6" y="15"/>
                </a:lnTo>
                <a:lnTo>
                  <a:pt x="12" y="10"/>
                </a:lnTo>
                <a:lnTo>
                  <a:pt x="12" y="5"/>
                </a:lnTo>
                <a:lnTo>
                  <a:pt x="6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83" name="Freeform 59"/>
          <p:cNvSpPr>
            <a:spLocks/>
          </p:cNvSpPr>
          <p:nvPr/>
        </p:nvSpPr>
        <p:spPr bwMode="ltGray">
          <a:xfrm>
            <a:off x="2643188" y="4525963"/>
            <a:ext cx="20637" cy="28575"/>
          </a:xfrm>
          <a:custGeom>
            <a:avLst/>
            <a:gdLst>
              <a:gd name="T0" fmla="*/ 2147483647 w 12"/>
              <a:gd name="T1" fmla="*/ 0 h 15"/>
              <a:gd name="T2" fmla="*/ 0 w 12"/>
              <a:gd name="T3" fmla="*/ 2147483647 h 15"/>
              <a:gd name="T4" fmla="*/ 0 w 12"/>
              <a:gd name="T5" fmla="*/ 2147483647 h 15"/>
              <a:gd name="T6" fmla="*/ 2147483647 w 12"/>
              <a:gd name="T7" fmla="*/ 2147483647 h 15"/>
              <a:gd name="T8" fmla="*/ 2147483647 w 12"/>
              <a:gd name="T9" fmla="*/ 2147483647 h 15"/>
              <a:gd name="T10" fmla="*/ 2147483647 w 12"/>
              <a:gd name="T11" fmla="*/ 2147483647 h 15"/>
              <a:gd name="T12" fmla="*/ 2147483647 w 12"/>
              <a:gd name="T13" fmla="*/ 2147483647 h 15"/>
              <a:gd name="T14" fmla="*/ 2147483647 w 12"/>
              <a:gd name="T15" fmla="*/ 0 h 15"/>
              <a:gd name="T16" fmla="*/ 2147483647 w 12"/>
              <a:gd name="T17" fmla="*/ 0 h 1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2"/>
              <a:gd name="T28" fmla="*/ 0 h 15"/>
              <a:gd name="T29" fmla="*/ 12 w 12"/>
              <a:gd name="T30" fmla="*/ 15 h 1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2" h="15">
                <a:moveTo>
                  <a:pt x="6" y="0"/>
                </a:moveTo>
                <a:lnTo>
                  <a:pt x="0" y="5"/>
                </a:lnTo>
                <a:lnTo>
                  <a:pt x="0" y="10"/>
                </a:lnTo>
                <a:lnTo>
                  <a:pt x="6" y="15"/>
                </a:lnTo>
                <a:lnTo>
                  <a:pt x="12" y="10"/>
                </a:lnTo>
                <a:lnTo>
                  <a:pt x="12" y="5"/>
                </a:lnTo>
                <a:lnTo>
                  <a:pt x="6" y="0"/>
                </a:lnTo>
              </a:path>
            </a:pathLst>
          </a:custGeom>
          <a:solidFill>
            <a:schemeClr val="hlink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84" name="Freeform 60"/>
          <p:cNvSpPr>
            <a:spLocks/>
          </p:cNvSpPr>
          <p:nvPr/>
        </p:nvSpPr>
        <p:spPr bwMode="ltGray">
          <a:xfrm>
            <a:off x="2238375" y="4144963"/>
            <a:ext cx="42863" cy="28575"/>
          </a:xfrm>
          <a:custGeom>
            <a:avLst/>
            <a:gdLst>
              <a:gd name="T0" fmla="*/ 2147483647 w 24"/>
              <a:gd name="T1" fmla="*/ 0 h 15"/>
              <a:gd name="T2" fmla="*/ 0 w 24"/>
              <a:gd name="T3" fmla="*/ 2147483647 h 15"/>
              <a:gd name="T4" fmla="*/ 0 w 24"/>
              <a:gd name="T5" fmla="*/ 2147483647 h 15"/>
              <a:gd name="T6" fmla="*/ 2147483647 w 24"/>
              <a:gd name="T7" fmla="*/ 2147483647 h 15"/>
              <a:gd name="T8" fmla="*/ 2147483647 w 24"/>
              <a:gd name="T9" fmla="*/ 2147483647 h 15"/>
              <a:gd name="T10" fmla="*/ 2147483647 w 24"/>
              <a:gd name="T11" fmla="*/ 2147483647 h 15"/>
              <a:gd name="T12" fmla="*/ 2147483647 w 24"/>
              <a:gd name="T13" fmla="*/ 2147483647 h 15"/>
              <a:gd name="T14" fmla="*/ 2147483647 w 24"/>
              <a:gd name="T15" fmla="*/ 0 h 1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4"/>
              <a:gd name="T25" fmla="*/ 0 h 15"/>
              <a:gd name="T26" fmla="*/ 24 w 24"/>
              <a:gd name="T27" fmla="*/ 15 h 1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4" h="15">
                <a:moveTo>
                  <a:pt x="12" y="0"/>
                </a:moveTo>
                <a:lnTo>
                  <a:pt x="0" y="5"/>
                </a:lnTo>
                <a:lnTo>
                  <a:pt x="0" y="15"/>
                </a:lnTo>
                <a:lnTo>
                  <a:pt x="12" y="10"/>
                </a:lnTo>
                <a:lnTo>
                  <a:pt x="12" y="15"/>
                </a:lnTo>
                <a:lnTo>
                  <a:pt x="24" y="15"/>
                </a:lnTo>
                <a:lnTo>
                  <a:pt x="24" y="5"/>
                </a:lnTo>
                <a:lnTo>
                  <a:pt x="12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85" name="Freeform 61"/>
          <p:cNvSpPr>
            <a:spLocks/>
          </p:cNvSpPr>
          <p:nvPr/>
        </p:nvSpPr>
        <p:spPr bwMode="ltGray">
          <a:xfrm>
            <a:off x="2238375" y="4144963"/>
            <a:ext cx="42863" cy="28575"/>
          </a:xfrm>
          <a:custGeom>
            <a:avLst/>
            <a:gdLst>
              <a:gd name="T0" fmla="*/ 2147483647 w 24"/>
              <a:gd name="T1" fmla="*/ 0 h 15"/>
              <a:gd name="T2" fmla="*/ 0 w 24"/>
              <a:gd name="T3" fmla="*/ 2147483647 h 15"/>
              <a:gd name="T4" fmla="*/ 0 w 24"/>
              <a:gd name="T5" fmla="*/ 2147483647 h 15"/>
              <a:gd name="T6" fmla="*/ 2147483647 w 24"/>
              <a:gd name="T7" fmla="*/ 2147483647 h 15"/>
              <a:gd name="T8" fmla="*/ 2147483647 w 24"/>
              <a:gd name="T9" fmla="*/ 2147483647 h 15"/>
              <a:gd name="T10" fmla="*/ 2147483647 w 24"/>
              <a:gd name="T11" fmla="*/ 2147483647 h 15"/>
              <a:gd name="T12" fmla="*/ 2147483647 w 24"/>
              <a:gd name="T13" fmla="*/ 2147483647 h 15"/>
              <a:gd name="T14" fmla="*/ 2147483647 w 24"/>
              <a:gd name="T15" fmla="*/ 0 h 15"/>
              <a:gd name="T16" fmla="*/ 2147483647 w 24"/>
              <a:gd name="T17" fmla="*/ 0 h 1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4"/>
              <a:gd name="T28" fmla="*/ 0 h 15"/>
              <a:gd name="T29" fmla="*/ 24 w 24"/>
              <a:gd name="T30" fmla="*/ 15 h 1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4" h="15">
                <a:moveTo>
                  <a:pt x="12" y="0"/>
                </a:moveTo>
                <a:lnTo>
                  <a:pt x="0" y="5"/>
                </a:lnTo>
                <a:lnTo>
                  <a:pt x="0" y="15"/>
                </a:lnTo>
                <a:lnTo>
                  <a:pt x="12" y="10"/>
                </a:lnTo>
                <a:lnTo>
                  <a:pt x="12" y="15"/>
                </a:lnTo>
                <a:lnTo>
                  <a:pt x="24" y="15"/>
                </a:lnTo>
                <a:lnTo>
                  <a:pt x="24" y="5"/>
                </a:lnTo>
                <a:lnTo>
                  <a:pt x="12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86" name="Freeform 62"/>
          <p:cNvSpPr>
            <a:spLocks/>
          </p:cNvSpPr>
          <p:nvPr/>
        </p:nvSpPr>
        <p:spPr bwMode="ltGray">
          <a:xfrm>
            <a:off x="1571625" y="4070350"/>
            <a:ext cx="447675" cy="522288"/>
          </a:xfrm>
          <a:custGeom>
            <a:avLst/>
            <a:gdLst>
              <a:gd name="T0" fmla="*/ 2147483647 w 258"/>
              <a:gd name="T1" fmla="*/ 2147483647 h 280"/>
              <a:gd name="T2" fmla="*/ 0 w 258"/>
              <a:gd name="T3" fmla="*/ 2147483647 h 280"/>
              <a:gd name="T4" fmla="*/ 2147483647 w 258"/>
              <a:gd name="T5" fmla="*/ 2147483647 h 280"/>
              <a:gd name="T6" fmla="*/ 2147483647 w 258"/>
              <a:gd name="T7" fmla="*/ 2147483647 h 280"/>
              <a:gd name="T8" fmla="*/ 2147483647 w 258"/>
              <a:gd name="T9" fmla="*/ 2147483647 h 280"/>
              <a:gd name="T10" fmla="*/ 2147483647 w 258"/>
              <a:gd name="T11" fmla="*/ 2147483647 h 280"/>
              <a:gd name="T12" fmla="*/ 2147483647 w 258"/>
              <a:gd name="T13" fmla="*/ 2147483647 h 280"/>
              <a:gd name="T14" fmla="*/ 2147483647 w 258"/>
              <a:gd name="T15" fmla="*/ 2147483647 h 280"/>
              <a:gd name="T16" fmla="*/ 2147483647 w 258"/>
              <a:gd name="T17" fmla="*/ 2147483647 h 280"/>
              <a:gd name="T18" fmla="*/ 2147483647 w 258"/>
              <a:gd name="T19" fmla="*/ 2147483647 h 280"/>
              <a:gd name="T20" fmla="*/ 2147483647 w 258"/>
              <a:gd name="T21" fmla="*/ 2147483647 h 280"/>
              <a:gd name="T22" fmla="*/ 2147483647 w 258"/>
              <a:gd name="T23" fmla="*/ 2147483647 h 280"/>
              <a:gd name="T24" fmla="*/ 2147483647 w 258"/>
              <a:gd name="T25" fmla="*/ 2147483647 h 280"/>
              <a:gd name="T26" fmla="*/ 2147483647 w 258"/>
              <a:gd name="T27" fmla="*/ 2147483647 h 280"/>
              <a:gd name="T28" fmla="*/ 2147483647 w 258"/>
              <a:gd name="T29" fmla="*/ 2147483647 h 280"/>
              <a:gd name="T30" fmla="*/ 2147483647 w 258"/>
              <a:gd name="T31" fmla="*/ 2147483647 h 280"/>
              <a:gd name="T32" fmla="*/ 2147483647 w 258"/>
              <a:gd name="T33" fmla="*/ 2147483647 h 280"/>
              <a:gd name="T34" fmla="*/ 2147483647 w 258"/>
              <a:gd name="T35" fmla="*/ 2147483647 h 280"/>
              <a:gd name="T36" fmla="*/ 2147483647 w 258"/>
              <a:gd name="T37" fmla="*/ 2147483647 h 280"/>
              <a:gd name="T38" fmla="*/ 2147483647 w 258"/>
              <a:gd name="T39" fmla="*/ 2147483647 h 280"/>
              <a:gd name="T40" fmla="*/ 2147483647 w 258"/>
              <a:gd name="T41" fmla="*/ 2147483647 h 280"/>
              <a:gd name="T42" fmla="*/ 2147483647 w 258"/>
              <a:gd name="T43" fmla="*/ 2147483647 h 280"/>
              <a:gd name="T44" fmla="*/ 2147483647 w 258"/>
              <a:gd name="T45" fmla="*/ 2147483647 h 280"/>
              <a:gd name="T46" fmla="*/ 2147483647 w 258"/>
              <a:gd name="T47" fmla="*/ 2147483647 h 280"/>
              <a:gd name="T48" fmla="*/ 2147483647 w 258"/>
              <a:gd name="T49" fmla="*/ 2147483647 h 280"/>
              <a:gd name="T50" fmla="*/ 2147483647 w 258"/>
              <a:gd name="T51" fmla="*/ 2147483647 h 280"/>
              <a:gd name="T52" fmla="*/ 2147483647 w 258"/>
              <a:gd name="T53" fmla="*/ 2147483647 h 280"/>
              <a:gd name="T54" fmla="*/ 2147483647 w 258"/>
              <a:gd name="T55" fmla="*/ 2147483647 h 280"/>
              <a:gd name="T56" fmla="*/ 2147483647 w 258"/>
              <a:gd name="T57" fmla="*/ 2147483647 h 280"/>
              <a:gd name="T58" fmla="*/ 2147483647 w 258"/>
              <a:gd name="T59" fmla="*/ 2147483647 h 280"/>
              <a:gd name="T60" fmla="*/ 2147483647 w 258"/>
              <a:gd name="T61" fmla="*/ 2147483647 h 280"/>
              <a:gd name="T62" fmla="*/ 2147483647 w 258"/>
              <a:gd name="T63" fmla="*/ 2147483647 h 280"/>
              <a:gd name="T64" fmla="*/ 2147483647 w 258"/>
              <a:gd name="T65" fmla="*/ 2147483647 h 280"/>
              <a:gd name="T66" fmla="*/ 2147483647 w 258"/>
              <a:gd name="T67" fmla="*/ 2147483647 h 280"/>
              <a:gd name="T68" fmla="*/ 2147483647 w 258"/>
              <a:gd name="T69" fmla="*/ 2147483647 h 280"/>
              <a:gd name="T70" fmla="*/ 2147483647 w 258"/>
              <a:gd name="T71" fmla="*/ 2147483647 h 280"/>
              <a:gd name="T72" fmla="*/ 2147483647 w 258"/>
              <a:gd name="T73" fmla="*/ 0 h 280"/>
              <a:gd name="T74" fmla="*/ 2147483647 w 258"/>
              <a:gd name="T75" fmla="*/ 2147483647 h 280"/>
              <a:gd name="T76" fmla="*/ 2147483647 w 258"/>
              <a:gd name="T77" fmla="*/ 2147483647 h 280"/>
              <a:gd name="T78" fmla="*/ 2147483647 w 258"/>
              <a:gd name="T79" fmla="*/ 2147483647 h 280"/>
              <a:gd name="T80" fmla="*/ 2147483647 w 258"/>
              <a:gd name="T81" fmla="*/ 2147483647 h 280"/>
              <a:gd name="T82" fmla="*/ 2147483647 w 258"/>
              <a:gd name="T83" fmla="*/ 2147483647 h 280"/>
              <a:gd name="T84" fmla="*/ 2147483647 w 258"/>
              <a:gd name="T85" fmla="*/ 2147483647 h 280"/>
              <a:gd name="T86" fmla="*/ 2147483647 w 258"/>
              <a:gd name="T87" fmla="*/ 2147483647 h 280"/>
              <a:gd name="T88" fmla="*/ 2147483647 w 258"/>
              <a:gd name="T89" fmla="*/ 2147483647 h 280"/>
              <a:gd name="T90" fmla="*/ 2147483647 w 258"/>
              <a:gd name="T91" fmla="*/ 2147483647 h 28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58"/>
              <a:gd name="T139" fmla="*/ 0 h 280"/>
              <a:gd name="T140" fmla="*/ 258 w 258"/>
              <a:gd name="T141" fmla="*/ 280 h 280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58" h="280">
                <a:moveTo>
                  <a:pt x="48" y="145"/>
                </a:moveTo>
                <a:lnTo>
                  <a:pt x="0" y="170"/>
                </a:lnTo>
                <a:lnTo>
                  <a:pt x="30" y="185"/>
                </a:lnTo>
                <a:lnTo>
                  <a:pt x="30" y="195"/>
                </a:lnTo>
                <a:lnTo>
                  <a:pt x="72" y="200"/>
                </a:lnTo>
                <a:lnTo>
                  <a:pt x="84" y="200"/>
                </a:lnTo>
                <a:lnTo>
                  <a:pt x="102" y="235"/>
                </a:lnTo>
                <a:lnTo>
                  <a:pt x="144" y="240"/>
                </a:lnTo>
                <a:lnTo>
                  <a:pt x="168" y="250"/>
                </a:lnTo>
                <a:lnTo>
                  <a:pt x="162" y="275"/>
                </a:lnTo>
                <a:lnTo>
                  <a:pt x="174" y="280"/>
                </a:lnTo>
                <a:lnTo>
                  <a:pt x="198" y="230"/>
                </a:lnTo>
                <a:lnTo>
                  <a:pt x="186" y="220"/>
                </a:lnTo>
                <a:lnTo>
                  <a:pt x="192" y="210"/>
                </a:lnTo>
                <a:lnTo>
                  <a:pt x="210" y="195"/>
                </a:lnTo>
                <a:lnTo>
                  <a:pt x="198" y="190"/>
                </a:lnTo>
                <a:lnTo>
                  <a:pt x="198" y="185"/>
                </a:lnTo>
                <a:lnTo>
                  <a:pt x="204" y="185"/>
                </a:lnTo>
                <a:lnTo>
                  <a:pt x="222" y="195"/>
                </a:lnTo>
                <a:lnTo>
                  <a:pt x="234" y="195"/>
                </a:lnTo>
                <a:lnTo>
                  <a:pt x="246" y="210"/>
                </a:lnTo>
                <a:lnTo>
                  <a:pt x="258" y="210"/>
                </a:lnTo>
                <a:lnTo>
                  <a:pt x="252" y="200"/>
                </a:lnTo>
                <a:lnTo>
                  <a:pt x="252" y="190"/>
                </a:lnTo>
                <a:lnTo>
                  <a:pt x="240" y="170"/>
                </a:lnTo>
                <a:lnTo>
                  <a:pt x="246" y="150"/>
                </a:lnTo>
                <a:lnTo>
                  <a:pt x="240" y="145"/>
                </a:lnTo>
                <a:lnTo>
                  <a:pt x="252" y="120"/>
                </a:lnTo>
                <a:lnTo>
                  <a:pt x="216" y="120"/>
                </a:lnTo>
                <a:lnTo>
                  <a:pt x="162" y="90"/>
                </a:lnTo>
                <a:lnTo>
                  <a:pt x="150" y="70"/>
                </a:lnTo>
                <a:lnTo>
                  <a:pt x="138" y="70"/>
                </a:lnTo>
                <a:lnTo>
                  <a:pt x="150" y="50"/>
                </a:lnTo>
                <a:lnTo>
                  <a:pt x="150" y="30"/>
                </a:lnTo>
                <a:lnTo>
                  <a:pt x="162" y="30"/>
                </a:lnTo>
                <a:lnTo>
                  <a:pt x="174" y="5"/>
                </a:lnTo>
                <a:lnTo>
                  <a:pt x="162" y="0"/>
                </a:lnTo>
                <a:lnTo>
                  <a:pt x="156" y="10"/>
                </a:lnTo>
                <a:lnTo>
                  <a:pt x="90" y="25"/>
                </a:lnTo>
                <a:lnTo>
                  <a:pt x="84" y="35"/>
                </a:lnTo>
                <a:lnTo>
                  <a:pt x="66" y="60"/>
                </a:lnTo>
                <a:lnTo>
                  <a:pt x="54" y="65"/>
                </a:lnTo>
                <a:lnTo>
                  <a:pt x="48" y="80"/>
                </a:lnTo>
                <a:lnTo>
                  <a:pt x="48" y="120"/>
                </a:lnTo>
                <a:lnTo>
                  <a:pt x="42" y="125"/>
                </a:lnTo>
                <a:lnTo>
                  <a:pt x="48" y="145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87" name="Freeform 63"/>
          <p:cNvSpPr>
            <a:spLocks/>
          </p:cNvSpPr>
          <p:nvPr/>
        </p:nvSpPr>
        <p:spPr bwMode="ltGray">
          <a:xfrm>
            <a:off x="1508125" y="4387850"/>
            <a:ext cx="188913" cy="195263"/>
          </a:xfrm>
          <a:custGeom>
            <a:avLst/>
            <a:gdLst>
              <a:gd name="T0" fmla="*/ 2147483647 w 108"/>
              <a:gd name="T1" fmla="*/ 0 h 105"/>
              <a:gd name="T2" fmla="*/ 2147483647 w 108"/>
              <a:gd name="T3" fmla="*/ 2147483647 h 105"/>
              <a:gd name="T4" fmla="*/ 0 w 108"/>
              <a:gd name="T5" fmla="*/ 2147483647 h 105"/>
              <a:gd name="T6" fmla="*/ 0 w 108"/>
              <a:gd name="T7" fmla="*/ 2147483647 h 105"/>
              <a:gd name="T8" fmla="*/ 2147483647 w 108"/>
              <a:gd name="T9" fmla="*/ 2147483647 h 105"/>
              <a:gd name="T10" fmla="*/ 2147483647 w 108"/>
              <a:gd name="T11" fmla="*/ 2147483647 h 105"/>
              <a:gd name="T12" fmla="*/ 2147483647 w 108"/>
              <a:gd name="T13" fmla="*/ 2147483647 h 105"/>
              <a:gd name="T14" fmla="*/ 2147483647 w 108"/>
              <a:gd name="T15" fmla="*/ 2147483647 h 105"/>
              <a:gd name="T16" fmla="*/ 2147483647 w 108"/>
              <a:gd name="T17" fmla="*/ 2147483647 h 105"/>
              <a:gd name="T18" fmla="*/ 2147483647 w 108"/>
              <a:gd name="T19" fmla="*/ 2147483647 h 105"/>
              <a:gd name="T20" fmla="*/ 2147483647 w 108"/>
              <a:gd name="T21" fmla="*/ 2147483647 h 105"/>
              <a:gd name="T22" fmla="*/ 2147483647 w 108"/>
              <a:gd name="T23" fmla="*/ 2147483647 h 105"/>
              <a:gd name="T24" fmla="*/ 2147483647 w 108"/>
              <a:gd name="T25" fmla="*/ 2147483647 h 105"/>
              <a:gd name="T26" fmla="*/ 2147483647 w 108"/>
              <a:gd name="T27" fmla="*/ 2147483647 h 105"/>
              <a:gd name="T28" fmla="*/ 2147483647 w 108"/>
              <a:gd name="T29" fmla="*/ 2147483647 h 105"/>
              <a:gd name="T30" fmla="*/ 2147483647 w 108"/>
              <a:gd name="T31" fmla="*/ 0 h 10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08"/>
              <a:gd name="T49" fmla="*/ 0 h 105"/>
              <a:gd name="T50" fmla="*/ 108 w 108"/>
              <a:gd name="T51" fmla="*/ 105 h 105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08" h="105">
                <a:moveTo>
                  <a:pt x="36" y="0"/>
                </a:moveTo>
                <a:lnTo>
                  <a:pt x="18" y="15"/>
                </a:lnTo>
                <a:lnTo>
                  <a:pt x="0" y="50"/>
                </a:lnTo>
                <a:lnTo>
                  <a:pt x="0" y="70"/>
                </a:lnTo>
                <a:lnTo>
                  <a:pt x="6" y="70"/>
                </a:lnTo>
                <a:lnTo>
                  <a:pt x="18" y="55"/>
                </a:lnTo>
                <a:lnTo>
                  <a:pt x="24" y="60"/>
                </a:lnTo>
                <a:lnTo>
                  <a:pt x="12" y="85"/>
                </a:lnTo>
                <a:lnTo>
                  <a:pt x="30" y="105"/>
                </a:lnTo>
                <a:lnTo>
                  <a:pt x="66" y="85"/>
                </a:lnTo>
                <a:lnTo>
                  <a:pt x="66" y="70"/>
                </a:lnTo>
                <a:lnTo>
                  <a:pt x="90" y="65"/>
                </a:lnTo>
                <a:lnTo>
                  <a:pt x="108" y="30"/>
                </a:lnTo>
                <a:lnTo>
                  <a:pt x="66" y="25"/>
                </a:lnTo>
                <a:lnTo>
                  <a:pt x="66" y="15"/>
                </a:lnTo>
                <a:lnTo>
                  <a:pt x="36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88" name="Freeform 64"/>
          <p:cNvSpPr>
            <a:spLocks/>
          </p:cNvSpPr>
          <p:nvPr/>
        </p:nvSpPr>
        <p:spPr bwMode="ltGray">
          <a:xfrm>
            <a:off x="1508125" y="4387850"/>
            <a:ext cx="188913" cy="195263"/>
          </a:xfrm>
          <a:custGeom>
            <a:avLst/>
            <a:gdLst>
              <a:gd name="T0" fmla="*/ 2147483647 w 108"/>
              <a:gd name="T1" fmla="*/ 0 h 105"/>
              <a:gd name="T2" fmla="*/ 2147483647 w 108"/>
              <a:gd name="T3" fmla="*/ 2147483647 h 105"/>
              <a:gd name="T4" fmla="*/ 0 w 108"/>
              <a:gd name="T5" fmla="*/ 2147483647 h 105"/>
              <a:gd name="T6" fmla="*/ 0 w 108"/>
              <a:gd name="T7" fmla="*/ 2147483647 h 105"/>
              <a:gd name="T8" fmla="*/ 2147483647 w 108"/>
              <a:gd name="T9" fmla="*/ 2147483647 h 105"/>
              <a:gd name="T10" fmla="*/ 2147483647 w 108"/>
              <a:gd name="T11" fmla="*/ 2147483647 h 105"/>
              <a:gd name="T12" fmla="*/ 2147483647 w 108"/>
              <a:gd name="T13" fmla="*/ 2147483647 h 105"/>
              <a:gd name="T14" fmla="*/ 2147483647 w 108"/>
              <a:gd name="T15" fmla="*/ 2147483647 h 105"/>
              <a:gd name="T16" fmla="*/ 2147483647 w 108"/>
              <a:gd name="T17" fmla="*/ 2147483647 h 105"/>
              <a:gd name="T18" fmla="*/ 2147483647 w 108"/>
              <a:gd name="T19" fmla="*/ 2147483647 h 105"/>
              <a:gd name="T20" fmla="*/ 2147483647 w 108"/>
              <a:gd name="T21" fmla="*/ 2147483647 h 105"/>
              <a:gd name="T22" fmla="*/ 2147483647 w 108"/>
              <a:gd name="T23" fmla="*/ 2147483647 h 105"/>
              <a:gd name="T24" fmla="*/ 2147483647 w 108"/>
              <a:gd name="T25" fmla="*/ 2147483647 h 105"/>
              <a:gd name="T26" fmla="*/ 2147483647 w 108"/>
              <a:gd name="T27" fmla="*/ 2147483647 h 105"/>
              <a:gd name="T28" fmla="*/ 2147483647 w 108"/>
              <a:gd name="T29" fmla="*/ 2147483647 h 105"/>
              <a:gd name="T30" fmla="*/ 2147483647 w 108"/>
              <a:gd name="T31" fmla="*/ 0 h 105"/>
              <a:gd name="T32" fmla="*/ 2147483647 w 108"/>
              <a:gd name="T33" fmla="*/ 0 h 10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08"/>
              <a:gd name="T52" fmla="*/ 0 h 105"/>
              <a:gd name="T53" fmla="*/ 108 w 108"/>
              <a:gd name="T54" fmla="*/ 105 h 105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08" h="105">
                <a:moveTo>
                  <a:pt x="36" y="0"/>
                </a:moveTo>
                <a:lnTo>
                  <a:pt x="18" y="15"/>
                </a:lnTo>
                <a:lnTo>
                  <a:pt x="0" y="50"/>
                </a:lnTo>
                <a:lnTo>
                  <a:pt x="0" y="70"/>
                </a:lnTo>
                <a:lnTo>
                  <a:pt x="6" y="70"/>
                </a:lnTo>
                <a:lnTo>
                  <a:pt x="18" y="55"/>
                </a:lnTo>
                <a:lnTo>
                  <a:pt x="24" y="60"/>
                </a:lnTo>
                <a:lnTo>
                  <a:pt x="12" y="85"/>
                </a:lnTo>
                <a:lnTo>
                  <a:pt x="30" y="105"/>
                </a:lnTo>
                <a:lnTo>
                  <a:pt x="66" y="85"/>
                </a:lnTo>
                <a:lnTo>
                  <a:pt x="66" y="70"/>
                </a:lnTo>
                <a:lnTo>
                  <a:pt x="90" y="65"/>
                </a:lnTo>
                <a:lnTo>
                  <a:pt x="108" y="30"/>
                </a:lnTo>
                <a:lnTo>
                  <a:pt x="66" y="25"/>
                </a:lnTo>
                <a:lnTo>
                  <a:pt x="66" y="15"/>
                </a:lnTo>
                <a:lnTo>
                  <a:pt x="36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89" name="Freeform 65"/>
          <p:cNvSpPr>
            <a:spLocks/>
          </p:cNvSpPr>
          <p:nvPr/>
        </p:nvSpPr>
        <p:spPr bwMode="ltGray">
          <a:xfrm>
            <a:off x="1809750" y="4098925"/>
            <a:ext cx="501650" cy="371475"/>
          </a:xfrm>
          <a:custGeom>
            <a:avLst/>
            <a:gdLst>
              <a:gd name="T0" fmla="*/ 2147483647 w 288"/>
              <a:gd name="T1" fmla="*/ 2147483647 h 200"/>
              <a:gd name="T2" fmla="*/ 2147483647 w 288"/>
              <a:gd name="T3" fmla="*/ 2147483647 h 200"/>
              <a:gd name="T4" fmla="*/ 2147483647 w 288"/>
              <a:gd name="T5" fmla="*/ 2147483647 h 200"/>
              <a:gd name="T6" fmla="*/ 2147483647 w 288"/>
              <a:gd name="T7" fmla="*/ 2147483647 h 200"/>
              <a:gd name="T8" fmla="*/ 2147483647 w 288"/>
              <a:gd name="T9" fmla="*/ 2147483647 h 200"/>
              <a:gd name="T10" fmla="*/ 2147483647 w 288"/>
              <a:gd name="T11" fmla="*/ 2147483647 h 200"/>
              <a:gd name="T12" fmla="*/ 2147483647 w 288"/>
              <a:gd name="T13" fmla="*/ 0 h 200"/>
              <a:gd name="T14" fmla="*/ 2147483647 w 288"/>
              <a:gd name="T15" fmla="*/ 2147483647 h 200"/>
              <a:gd name="T16" fmla="*/ 2147483647 w 288"/>
              <a:gd name="T17" fmla="*/ 2147483647 h 200"/>
              <a:gd name="T18" fmla="*/ 2147483647 w 288"/>
              <a:gd name="T19" fmla="*/ 2147483647 h 200"/>
              <a:gd name="T20" fmla="*/ 2147483647 w 288"/>
              <a:gd name="T21" fmla="*/ 2147483647 h 200"/>
              <a:gd name="T22" fmla="*/ 2147483647 w 288"/>
              <a:gd name="T23" fmla="*/ 2147483647 h 200"/>
              <a:gd name="T24" fmla="*/ 2147483647 w 288"/>
              <a:gd name="T25" fmla="*/ 2147483647 h 200"/>
              <a:gd name="T26" fmla="*/ 2147483647 w 288"/>
              <a:gd name="T27" fmla="*/ 2147483647 h 200"/>
              <a:gd name="T28" fmla="*/ 2147483647 w 288"/>
              <a:gd name="T29" fmla="*/ 2147483647 h 200"/>
              <a:gd name="T30" fmla="*/ 2147483647 w 288"/>
              <a:gd name="T31" fmla="*/ 2147483647 h 200"/>
              <a:gd name="T32" fmla="*/ 2147483647 w 288"/>
              <a:gd name="T33" fmla="*/ 2147483647 h 200"/>
              <a:gd name="T34" fmla="*/ 2147483647 w 288"/>
              <a:gd name="T35" fmla="*/ 2147483647 h 200"/>
              <a:gd name="T36" fmla="*/ 2147483647 w 288"/>
              <a:gd name="T37" fmla="*/ 2147483647 h 200"/>
              <a:gd name="T38" fmla="*/ 2147483647 w 288"/>
              <a:gd name="T39" fmla="*/ 2147483647 h 200"/>
              <a:gd name="T40" fmla="*/ 2147483647 w 288"/>
              <a:gd name="T41" fmla="*/ 2147483647 h 200"/>
              <a:gd name="T42" fmla="*/ 2147483647 w 288"/>
              <a:gd name="T43" fmla="*/ 2147483647 h 200"/>
              <a:gd name="T44" fmla="*/ 2147483647 w 288"/>
              <a:gd name="T45" fmla="*/ 2147483647 h 200"/>
              <a:gd name="T46" fmla="*/ 2147483647 w 288"/>
              <a:gd name="T47" fmla="*/ 2147483647 h 200"/>
              <a:gd name="T48" fmla="*/ 2147483647 w 288"/>
              <a:gd name="T49" fmla="*/ 2147483647 h 200"/>
              <a:gd name="T50" fmla="*/ 2147483647 w 288"/>
              <a:gd name="T51" fmla="*/ 2147483647 h 200"/>
              <a:gd name="T52" fmla="*/ 2147483647 w 288"/>
              <a:gd name="T53" fmla="*/ 2147483647 h 200"/>
              <a:gd name="T54" fmla="*/ 2147483647 w 288"/>
              <a:gd name="T55" fmla="*/ 2147483647 h 200"/>
              <a:gd name="T56" fmla="*/ 2147483647 w 288"/>
              <a:gd name="T57" fmla="*/ 2147483647 h 200"/>
              <a:gd name="T58" fmla="*/ 2147483647 w 288"/>
              <a:gd name="T59" fmla="*/ 2147483647 h 200"/>
              <a:gd name="T60" fmla="*/ 2147483647 w 288"/>
              <a:gd name="T61" fmla="*/ 2147483647 h 200"/>
              <a:gd name="T62" fmla="*/ 2147483647 w 288"/>
              <a:gd name="T63" fmla="*/ 2147483647 h 200"/>
              <a:gd name="T64" fmla="*/ 2147483647 w 288"/>
              <a:gd name="T65" fmla="*/ 2147483647 h 200"/>
              <a:gd name="T66" fmla="*/ 2147483647 w 288"/>
              <a:gd name="T67" fmla="*/ 2147483647 h 200"/>
              <a:gd name="T68" fmla="*/ 2147483647 w 288"/>
              <a:gd name="T69" fmla="*/ 2147483647 h 200"/>
              <a:gd name="T70" fmla="*/ 2147483647 w 288"/>
              <a:gd name="T71" fmla="*/ 2147483647 h 200"/>
              <a:gd name="T72" fmla="*/ 0 w 288"/>
              <a:gd name="T73" fmla="*/ 2147483647 h 200"/>
              <a:gd name="T74" fmla="*/ 2147483647 w 288"/>
              <a:gd name="T75" fmla="*/ 2147483647 h 200"/>
              <a:gd name="T76" fmla="*/ 2147483647 w 288"/>
              <a:gd name="T77" fmla="*/ 2147483647 h 200"/>
              <a:gd name="T78" fmla="*/ 2147483647 w 288"/>
              <a:gd name="T79" fmla="*/ 2147483647 h 20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288"/>
              <a:gd name="T121" fmla="*/ 0 h 200"/>
              <a:gd name="T122" fmla="*/ 288 w 288"/>
              <a:gd name="T123" fmla="*/ 200 h 200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288" h="200">
                <a:moveTo>
                  <a:pt x="18" y="15"/>
                </a:moveTo>
                <a:lnTo>
                  <a:pt x="24" y="35"/>
                </a:lnTo>
                <a:lnTo>
                  <a:pt x="36" y="45"/>
                </a:lnTo>
                <a:lnTo>
                  <a:pt x="42" y="35"/>
                </a:lnTo>
                <a:lnTo>
                  <a:pt x="36" y="20"/>
                </a:lnTo>
                <a:lnTo>
                  <a:pt x="48" y="15"/>
                </a:lnTo>
                <a:lnTo>
                  <a:pt x="54" y="0"/>
                </a:lnTo>
                <a:lnTo>
                  <a:pt x="96" y="10"/>
                </a:lnTo>
                <a:lnTo>
                  <a:pt x="102" y="25"/>
                </a:lnTo>
                <a:lnTo>
                  <a:pt x="222" y="35"/>
                </a:lnTo>
                <a:lnTo>
                  <a:pt x="222" y="40"/>
                </a:lnTo>
                <a:lnTo>
                  <a:pt x="252" y="60"/>
                </a:lnTo>
                <a:lnTo>
                  <a:pt x="252" y="70"/>
                </a:lnTo>
                <a:lnTo>
                  <a:pt x="288" y="90"/>
                </a:lnTo>
                <a:lnTo>
                  <a:pt x="258" y="95"/>
                </a:lnTo>
                <a:lnTo>
                  <a:pt x="264" y="110"/>
                </a:lnTo>
                <a:lnTo>
                  <a:pt x="258" y="115"/>
                </a:lnTo>
                <a:lnTo>
                  <a:pt x="252" y="115"/>
                </a:lnTo>
                <a:lnTo>
                  <a:pt x="252" y="140"/>
                </a:lnTo>
                <a:lnTo>
                  <a:pt x="240" y="160"/>
                </a:lnTo>
                <a:lnTo>
                  <a:pt x="216" y="155"/>
                </a:lnTo>
                <a:lnTo>
                  <a:pt x="204" y="160"/>
                </a:lnTo>
                <a:lnTo>
                  <a:pt x="168" y="140"/>
                </a:lnTo>
                <a:lnTo>
                  <a:pt x="162" y="145"/>
                </a:lnTo>
                <a:lnTo>
                  <a:pt x="186" y="175"/>
                </a:lnTo>
                <a:lnTo>
                  <a:pt x="150" y="200"/>
                </a:lnTo>
                <a:lnTo>
                  <a:pt x="120" y="195"/>
                </a:lnTo>
                <a:lnTo>
                  <a:pt x="114" y="185"/>
                </a:lnTo>
                <a:lnTo>
                  <a:pt x="114" y="175"/>
                </a:lnTo>
                <a:lnTo>
                  <a:pt x="102" y="155"/>
                </a:lnTo>
                <a:lnTo>
                  <a:pt x="108" y="135"/>
                </a:lnTo>
                <a:lnTo>
                  <a:pt x="102" y="130"/>
                </a:lnTo>
                <a:lnTo>
                  <a:pt x="114" y="105"/>
                </a:lnTo>
                <a:lnTo>
                  <a:pt x="72" y="100"/>
                </a:lnTo>
                <a:lnTo>
                  <a:pt x="18" y="75"/>
                </a:lnTo>
                <a:lnTo>
                  <a:pt x="12" y="55"/>
                </a:lnTo>
                <a:lnTo>
                  <a:pt x="0" y="55"/>
                </a:lnTo>
                <a:lnTo>
                  <a:pt x="12" y="35"/>
                </a:lnTo>
                <a:lnTo>
                  <a:pt x="12" y="15"/>
                </a:lnTo>
                <a:lnTo>
                  <a:pt x="18" y="1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90" name="Freeform 66"/>
          <p:cNvSpPr>
            <a:spLocks/>
          </p:cNvSpPr>
          <p:nvPr/>
        </p:nvSpPr>
        <p:spPr bwMode="ltGray">
          <a:xfrm>
            <a:off x="1809750" y="4098925"/>
            <a:ext cx="501650" cy="371475"/>
          </a:xfrm>
          <a:custGeom>
            <a:avLst/>
            <a:gdLst>
              <a:gd name="T0" fmla="*/ 2147483647 w 288"/>
              <a:gd name="T1" fmla="*/ 2147483647 h 200"/>
              <a:gd name="T2" fmla="*/ 2147483647 w 288"/>
              <a:gd name="T3" fmla="*/ 2147483647 h 200"/>
              <a:gd name="T4" fmla="*/ 2147483647 w 288"/>
              <a:gd name="T5" fmla="*/ 2147483647 h 200"/>
              <a:gd name="T6" fmla="*/ 2147483647 w 288"/>
              <a:gd name="T7" fmla="*/ 2147483647 h 200"/>
              <a:gd name="T8" fmla="*/ 2147483647 w 288"/>
              <a:gd name="T9" fmla="*/ 2147483647 h 200"/>
              <a:gd name="T10" fmla="*/ 2147483647 w 288"/>
              <a:gd name="T11" fmla="*/ 2147483647 h 200"/>
              <a:gd name="T12" fmla="*/ 2147483647 w 288"/>
              <a:gd name="T13" fmla="*/ 0 h 200"/>
              <a:gd name="T14" fmla="*/ 2147483647 w 288"/>
              <a:gd name="T15" fmla="*/ 2147483647 h 200"/>
              <a:gd name="T16" fmla="*/ 2147483647 w 288"/>
              <a:gd name="T17" fmla="*/ 2147483647 h 200"/>
              <a:gd name="T18" fmla="*/ 2147483647 w 288"/>
              <a:gd name="T19" fmla="*/ 2147483647 h 200"/>
              <a:gd name="T20" fmla="*/ 2147483647 w 288"/>
              <a:gd name="T21" fmla="*/ 2147483647 h 200"/>
              <a:gd name="T22" fmla="*/ 2147483647 w 288"/>
              <a:gd name="T23" fmla="*/ 2147483647 h 200"/>
              <a:gd name="T24" fmla="*/ 2147483647 w 288"/>
              <a:gd name="T25" fmla="*/ 2147483647 h 200"/>
              <a:gd name="T26" fmla="*/ 2147483647 w 288"/>
              <a:gd name="T27" fmla="*/ 2147483647 h 200"/>
              <a:gd name="T28" fmla="*/ 2147483647 w 288"/>
              <a:gd name="T29" fmla="*/ 2147483647 h 200"/>
              <a:gd name="T30" fmla="*/ 2147483647 w 288"/>
              <a:gd name="T31" fmla="*/ 2147483647 h 200"/>
              <a:gd name="T32" fmla="*/ 2147483647 w 288"/>
              <a:gd name="T33" fmla="*/ 2147483647 h 200"/>
              <a:gd name="T34" fmla="*/ 2147483647 w 288"/>
              <a:gd name="T35" fmla="*/ 2147483647 h 200"/>
              <a:gd name="T36" fmla="*/ 2147483647 w 288"/>
              <a:gd name="T37" fmla="*/ 2147483647 h 200"/>
              <a:gd name="T38" fmla="*/ 2147483647 w 288"/>
              <a:gd name="T39" fmla="*/ 2147483647 h 200"/>
              <a:gd name="T40" fmla="*/ 2147483647 w 288"/>
              <a:gd name="T41" fmla="*/ 2147483647 h 200"/>
              <a:gd name="T42" fmla="*/ 2147483647 w 288"/>
              <a:gd name="T43" fmla="*/ 2147483647 h 200"/>
              <a:gd name="T44" fmla="*/ 2147483647 w 288"/>
              <a:gd name="T45" fmla="*/ 2147483647 h 200"/>
              <a:gd name="T46" fmla="*/ 2147483647 w 288"/>
              <a:gd name="T47" fmla="*/ 2147483647 h 200"/>
              <a:gd name="T48" fmla="*/ 2147483647 w 288"/>
              <a:gd name="T49" fmla="*/ 2147483647 h 200"/>
              <a:gd name="T50" fmla="*/ 2147483647 w 288"/>
              <a:gd name="T51" fmla="*/ 2147483647 h 200"/>
              <a:gd name="T52" fmla="*/ 2147483647 w 288"/>
              <a:gd name="T53" fmla="*/ 2147483647 h 200"/>
              <a:gd name="T54" fmla="*/ 2147483647 w 288"/>
              <a:gd name="T55" fmla="*/ 2147483647 h 200"/>
              <a:gd name="T56" fmla="*/ 2147483647 w 288"/>
              <a:gd name="T57" fmla="*/ 2147483647 h 200"/>
              <a:gd name="T58" fmla="*/ 2147483647 w 288"/>
              <a:gd name="T59" fmla="*/ 2147483647 h 200"/>
              <a:gd name="T60" fmla="*/ 2147483647 w 288"/>
              <a:gd name="T61" fmla="*/ 2147483647 h 200"/>
              <a:gd name="T62" fmla="*/ 2147483647 w 288"/>
              <a:gd name="T63" fmla="*/ 2147483647 h 200"/>
              <a:gd name="T64" fmla="*/ 2147483647 w 288"/>
              <a:gd name="T65" fmla="*/ 2147483647 h 200"/>
              <a:gd name="T66" fmla="*/ 2147483647 w 288"/>
              <a:gd name="T67" fmla="*/ 2147483647 h 200"/>
              <a:gd name="T68" fmla="*/ 2147483647 w 288"/>
              <a:gd name="T69" fmla="*/ 2147483647 h 200"/>
              <a:gd name="T70" fmla="*/ 2147483647 w 288"/>
              <a:gd name="T71" fmla="*/ 2147483647 h 200"/>
              <a:gd name="T72" fmla="*/ 0 w 288"/>
              <a:gd name="T73" fmla="*/ 2147483647 h 200"/>
              <a:gd name="T74" fmla="*/ 2147483647 w 288"/>
              <a:gd name="T75" fmla="*/ 2147483647 h 200"/>
              <a:gd name="T76" fmla="*/ 2147483647 w 288"/>
              <a:gd name="T77" fmla="*/ 2147483647 h 200"/>
              <a:gd name="T78" fmla="*/ 2147483647 w 288"/>
              <a:gd name="T79" fmla="*/ 2147483647 h 200"/>
              <a:gd name="T80" fmla="*/ 2147483647 w 288"/>
              <a:gd name="T81" fmla="*/ 2147483647 h 20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88"/>
              <a:gd name="T124" fmla="*/ 0 h 200"/>
              <a:gd name="T125" fmla="*/ 288 w 288"/>
              <a:gd name="T126" fmla="*/ 200 h 200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88" h="200">
                <a:moveTo>
                  <a:pt x="18" y="15"/>
                </a:moveTo>
                <a:lnTo>
                  <a:pt x="24" y="35"/>
                </a:lnTo>
                <a:lnTo>
                  <a:pt x="36" y="45"/>
                </a:lnTo>
                <a:lnTo>
                  <a:pt x="42" y="35"/>
                </a:lnTo>
                <a:lnTo>
                  <a:pt x="36" y="20"/>
                </a:lnTo>
                <a:lnTo>
                  <a:pt x="48" y="15"/>
                </a:lnTo>
                <a:lnTo>
                  <a:pt x="54" y="0"/>
                </a:lnTo>
                <a:lnTo>
                  <a:pt x="96" y="10"/>
                </a:lnTo>
                <a:lnTo>
                  <a:pt x="102" y="25"/>
                </a:lnTo>
                <a:lnTo>
                  <a:pt x="222" y="35"/>
                </a:lnTo>
                <a:lnTo>
                  <a:pt x="222" y="40"/>
                </a:lnTo>
                <a:lnTo>
                  <a:pt x="252" y="60"/>
                </a:lnTo>
                <a:lnTo>
                  <a:pt x="252" y="70"/>
                </a:lnTo>
                <a:lnTo>
                  <a:pt x="288" y="90"/>
                </a:lnTo>
                <a:lnTo>
                  <a:pt x="258" y="95"/>
                </a:lnTo>
                <a:lnTo>
                  <a:pt x="264" y="110"/>
                </a:lnTo>
                <a:lnTo>
                  <a:pt x="258" y="115"/>
                </a:lnTo>
                <a:lnTo>
                  <a:pt x="252" y="115"/>
                </a:lnTo>
                <a:lnTo>
                  <a:pt x="252" y="140"/>
                </a:lnTo>
                <a:lnTo>
                  <a:pt x="240" y="160"/>
                </a:lnTo>
                <a:lnTo>
                  <a:pt x="216" y="155"/>
                </a:lnTo>
                <a:lnTo>
                  <a:pt x="204" y="160"/>
                </a:lnTo>
                <a:lnTo>
                  <a:pt x="168" y="140"/>
                </a:lnTo>
                <a:lnTo>
                  <a:pt x="162" y="145"/>
                </a:lnTo>
                <a:lnTo>
                  <a:pt x="186" y="175"/>
                </a:lnTo>
                <a:lnTo>
                  <a:pt x="150" y="200"/>
                </a:lnTo>
                <a:lnTo>
                  <a:pt x="120" y="195"/>
                </a:lnTo>
                <a:lnTo>
                  <a:pt x="114" y="185"/>
                </a:lnTo>
                <a:lnTo>
                  <a:pt x="114" y="175"/>
                </a:lnTo>
                <a:lnTo>
                  <a:pt x="102" y="155"/>
                </a:lnTo>
                <a:lnTo>
                  <a:pt x="108" y="135"/>
                </a:lnTo>
                <a:lnTo>
                  <a:pt x="102" y="130"/>
                </a:lnTo>
                <a:lnTo>
                  <a:pt x="114" y="105"/>
                </a:lnTo>
                <a:lnTo>
                  <a:pt x="72" y="100"/>
                </a:lnTo>
                <a:lnTo>
                  <a:pt x="18" y="75"/>
                </a:lnTo>
                <a:lnTo>
                  <a:pt x="12" y="55"/>
                </a:lnTo>
                <a:lnTo>
                  <a:pt x="0" y="55"/>
                </a:lnTo>
                <a:lnTo>
                  <a:pt x="12" y="35"/>
                </a:lnTo>
                <a:lnTo>
                  <a:pt x="12" y="15"/>
                </a:lnTo>
                <a:lnTo>
                  <a:pt x="18" y="1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91" name="Freeform 67"/>
          <p:cNvSpPr>
            <a:spLocks/>
          </p:cNvSpPr>
          <p:nvPr/>
        </p:nvSpPr>
        <p:spPr bwMode="ltGray">
          <a:xfrm>
            <a:off x="1487488" y="4443413"/>
            <a:ext cx="428625" cy="595312"/>
          </a:xfrm>
          <a:custGeom>
            <a:avLst/>
            <a:gdLst>
              <a:gd name="T0" fmla="*/ 2147483647 w 246"/>
              <a:gd name="T1" fmla="*/ 2147483647 h 320"/>
              <a:gd name="T2" fmla="*/ 0 w 246"/>
              <a:gd name="T3" fmla="*/ 2147483647 h 320"/>
              <a:gd name="T4" fmla="*/ 0 w 246"/>
              <a:gd name="T5" fmla="*/ 2147483647 h 320"/>
              <a:gd name="T6" fmla="*/ 2147483647 w 246"/>
              <a:gd name="T7" fmla="*/ 2147483647 h 320"/>
              <a:gd name="T8" fmla="*/ 2147483647 w 246"/>
              <a:gd name="T9" fmla="*/ 2147483647 h 320"/>
              <a:gd name="T10" fmla="*/ 2147483647 w 246"/>
              <a:gd name="T11" fmla="*/ 2147483647 h 320"/>
              <a:gd name="T12" fmla="*/ 2147483647 w 246"/>
              <a:gd name="T13" fmla="*/ 2147483647 h 320"/>
              <a:gd name="T14" fmla="*/ 2147483647 w 246"/>
              <a:gd name="T15" fmla="*/ 2147483647 h 320"/>
              <a:gd name="T16" fmla="*/ 2147483647 w 246"/>
              <a:gd name="T17" fmla="*/ 2147483647 h 320"/>
              <a:gd name="T18" fmla="*/ 2147483647 w 246"/>
              <a:gd name="T19" fmla="*/ 2147483647 h 320"/>
              <a:gd name="T20" fmla="*/ 2147483647 w 246"/>
              <a:gd name="T21" fmla="*/ 2147483647 h 320"/>
              <a:gd name="T22" fmla="*/ 2147483647 w 246"/>
              <a:gd name="T23" fmla="*/ 2147483647 h 320"/>
              <a:gd name="T24" fmla="*/ 2147483647 w 246"/>
              <a:gd name="T25" fmla="*/ 2147483647 h 320"/>
              <a:gd name="T26" fmla="*/ 2147483647 w 246"/>
              <a:gd name="T27" fmla="*/ 2147483647 h 320"/>
              <a:gd name="T28" fmla="*/ 2147483647 w 246"/>
              <a:gd name="T29" fmla="*/ 2147483647 h 320"/>
              <a:gd name="T30" fmla="*/ 2147483647 w 246"/>
              <a:gd name="T31" fmla="*/ 2147483647 h 320"/>
              <a:gd name="T32" fmla="*/ 2147483647 w 246"/>
              <a:gd name="T33" fmla="*/ 2147483647 h 320"/>
              <a:gd name="T34" fmla="*/ 2147483647 w 246"/>
              <a:gd name="T35" fmla="*/ 2147483647 h 320"/>
              <a:gd name="T36" fmla="*/ 2147483647 w 246"/>
              <a:gd name="T37" fmla="*/ 2147483647 h 320"/>
              <a:gd name="T38" fmla="*/ 2147483647 w 246"/>
              <a:gd name="T39" fmla="*/ 2147483647 h 320"/>
              <a:gd name="T40" fmla="*/ 2147483647 w 246"/>
              <a:gd name="T41" fmla="*/ 2147483647 h 320"/>
              <a:gd name="T42" fmla="*/ 2147483647 w 246"/>
              <a:gd name="T43" fmla="*/ 2147483647 h 320"/>
              <a:gd name="T44" fmla="*/ 2147483647 w 246"/>
              <a:gd name="T45" fmla="*/ 2147483647 h 320"/>
              <a:gd name="T46" fmla="*/ 2147483647 w 246"/>
              <a:gd name="T47" fmla="*/ 2147483647 h 320"/>
              <a:gd name="T48" fmla="*/ 2147483647 w 246"/>
              <a:gd name="T49" fmla="*/ 2147483647 h 320"/>
              <a:gd name="T50" fmla="*/ 2147483647 w 246"/>
              <a:gd name="T51" fmla="*/ 2147483647 h 320"/>
              <a:gd name="T52" fmla="*/ 2147483647 w 246"/>
              <a:gd name="T53" fmla="*/ 2147483647 h 320"/>
              <a:gd name="T54" fmla="*/ 2147483647 w 246"/>
              <a:gd name="T55" fmla="*/ 2147483647 h 320"/>
              <a:gd name="T56" fmla="*/ 2147483647 w 246"/>
              <a:gd name="T57" fmla="*/ 2147483647 h 320"/>
              <a:gd name="T58" fmla="*/ 2147483647 w 246"/>
              <a:gd name="T59" fmla="*/ 2147483647 h 320"/>
              <a:gd name="T60" fmla="*/ 2147483647 w 246"/>
              <a:gd name="T61" fmla="*/ 0 h 320"/>
              <a:gd name="T62" fmla="*/ 2147483647 w 246"/>
              <a:gd name="T63" fmla="*/ 0 h 320"/>
              <a:gd name="T64" fmla="*/ 2147483647 w 246"/>
              <a:gd name="T65" fmla="*/ 2147483647 h 320"/>
              <a:gd name="T66" fmla="*/ 2147483647 w 246"/>
              <a:gd name="T67" fmla="*/ 2147483647 h 320"/>
              <a:gd name="T68" fmla="*/ 2147483647 w 246"/>
              <a:gd name="T69" fmla="*/ 2147483647 h 320"/>
              <a:gd name="T70" fmla="*/ 2147483647 w 246"/>
              <a:gd name="T71" fmla="*/ 2147483647 h 320"/>
              <a:gd name="T72" fmla="*/ 2147483647 w 246"/>
              <a:gd name="T73" fmla="*/ 2147483647 h 32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246"/>
              <a:gd name="T112" fmla="*/ 0 h 320"/>
              <a:gd name="T113" fmla="*/ 246 w 246"/>
              <a:gd name="T114" fmla="*/ 320 h 32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246" h="320">
                <a:moveTo>
                  <a:pt x="24" y="55"/>
                </a:moveTo>
                <a:lnTo>
                  <a:pt x="0" y="70"/>
                </a:lnTo>
                <a:lnTo>
                  <a:pt x="0" y="100"/>
                </a:lnTo>
                <a:lnTo>
                  <a:pt x="24" y="115"/>
                </a:lnTo>
                <a:lnTo>
                  <a:pt x="30" y="135"/>
                </a:lnTo>
                <a:lnTo>
                  <a:pt x="48" y="140"/>
                </a:lnTo>
                <a:lnTo>
                  <a:pt x="48" y="180"/>
                </a:lnTo>
                <a:lnTo>
                  <a:pt x="84" y="210"/>
                </a:lnTo>
                <a:lnTo>
                  <a:pt x="84" y="235"/>
                </a:lnTo>
                <a:lnTo>
                  <a:pt x="126" y="275"/>
                </a:lnTo>
                <a:lnTo>
                  <a:pt x="180" y="295"/>
                </a:lnTo>
                <a:lnTo>
                  <a:pt x="192" y="320"/>
                </a:lnTo>
                <a:lnTo>
                  <a:pt x="228" y="290"/>
                </a:lnTo>
                <a:lnTo>
                  <a:pt x="228" y="270"/>
                </a:lnTo>
                <a:lnTo>
                  <a:pt x="246" y="240"/>
                </a:lnTo>
                <a:lnTo>
                  <a:pt x="222" y="205"/>
                </a:lnTo>
                <a:lnTo>
                  <a:pt x="204" y="195"/>
                </a:lnTo>
                <a:lnTo>
                  <a:pt x="210" y="175"/>
                </a:lnTo>
                <a:lnTo>
                  <a:pt x="198" y="170"/>
                </a:lnTo>
                <a:lnTo>
                  <a:pt x="180" y="175"/>
                </a:lnTo>
                <a:lnTo>
                  <a:pt x="162" y="160"/>
                </a:lnTo>
                <a:lnTo>
                  <a:pt x="144" y="170"/>
                </a:lnTo>
                <a:lnTo>
                  <a:pt x="138" y="145"/>
                </a:lnTo>
                <a:lnTo>
                  <a:pt x="156" y="120"/>
                </a:lnTo>
                <a:lnTo>
                  <a:pt x="156" y="105"/>
                </a:lnTo>
                <a:lnTo>
                  <a:pt x="222" y="80"/>
                </a:lnTo>
                <a:lnTo>
                  <a:pt x="210" y="75"/>
                </a:lnTo>
                <a:lnTo>
                  <a:pt x="216" y="50"/>
                </a:lnTo>
                <a:lnTo>
                  <a:pt x="192" y="40"/>
                </a:lnTo>
                <a:lnTo>
                  <a:pt x="150" y="35"/>
                </a:lnTo>
                <a:lnTo>
                  <a:pt x="132" y="0"/>
                </a:lnTo>
                <a:lnTo>
                  <a:pt x="120" y="0"/>
                </a:lnTo>
                <a:lnTo>
                  <a:pt x="102" y="35"/>
                </a:lnTo>
                <a:lnTo>
                  <a:pt x="78" y="40"/>
                </a:lnTo>
                <a:lnTo>
                  <a:pt x="78" y="55"/>
                </a:lnTo>
                <a:lnTo>
                  <a:pt x="42" y="75"/>
                </a:lnTo>
                <a:lnTo>
                  <a:pt x="24" y="5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92" name="Freeform 68"/>
          <p:cNvSpPr>
            <a:spLocks/>
          </p:cNvSpPr>
          <p:nvPr/>
        </p:nvSpPr>
        <p:spPr bwMode="ltGray">
          <a:xfrm>
            <a:off x="1697038" y="5010150"/>
            <a:ext cx="239712" cy="1106488"/>
          </a:xfrm>
          <a:custGeom>
            <a:avLst/>
            <a:gdLst>
              <a:gd name="T0" fmla="*/ 2147483647 w 138"/>
              <a:gd name="T1" fmla="*/ 2147483647 h 595"/>
              <a:gd name="T2" fmla="*/ 2147483647 w 138"/>
              <a:gd name="T3" fmla="*/ 2147483647 h 595"/>
              <a:gd name="T4" fmla="*/ 2147483647 w 138"/>
              <a:gd name="T5" fmla="*/ 2147483647 h 595"/>
              <a:gd name="T6" fmla="*/ 2147483647 w 138"/>
              <a:gd name="T7" fmla="*/ 2147483647 h 595"/>
              <a:gd name="T8" fmla="*/ 2147483647 w 138"/>
              <a:gd name="T9" fmla="*/ 2147483647 h 595"/>
              <a:gd name="T10" fmla="*/ 2147483647 w 138"/>
              <a:gd name="T11" fmla="*/ 2147483647 h 595"/>
              <a:gd name="T12" fmla="*/ 2147483647 w 138"/>
              <a:gd name="T13" fmla="*/ 2147483647 h 595"/>
              <a:gd name="T14" fmla="*/ 2147483647 w 138"/>
              <a:gd name="T15" fmla="*/ 2147483647 h 595"/>
              <a:gd name="T16" fmla="*/ 0 w 138"/>
              <a:gd name="T17" fmla="*/ 2147483647 h 595"/>
              <a:gd name="T18" fmla="*/ 2147483647 w 138"/>
              <a:gd name="T19" fmla="*/ 2147483647 h 595"/>
              <a:gd name="T20" fmla="*/ 2147483647 w 138"/>
              <a:gd name="T21" fmla="*/ 2147483647 h 595"/>
              <a:gd name="T22" fmla="*/ 2147483647 w 138"/>
              <a:gd name="T23" fmla="*/ 2147483647 h 595"/>
              <a:gd name="T24" fmla="*/ 2147483647 w 138"/>
              <a:gd name="T25" fmla="*/ 2147483647 h 595"/>
              <a:gd name="T26" fmla="*/ 2147483647 w 138"/>
              <a:gd name="T27" fmla="*/ 2147483647 h 595"/>
              <a:gd name="T28" fmla="*/ 2147483647 w 138"/>
              <a:gd name="T29" fmla="*/ 2147483647 h 595"/>
              <a:gd name="T30" fmla="*/ 2147483647 w 138"/>
              <a:gd name="T31" fmla="*/ 2147483647 h 595"/>
              <a:gd name="T32" fmla="*/ 2147483647 w 138"/>
              <a:gd name="T33" fmla="*/ 2147483647 h 595"/>
              <a:gd name="T34" fmla="*/ 2147483647 w 138"/>
              <a:gd name="T35" fmla="*/ 2147483647 h 595"/>
              <a:gd name="T36" fmla="*/ 2147483647 w 138"/>
              <a:gd name="T37" fmla="*/ 2147483647 h 595"/>
              <a:gd name="T38" fmla="*/ 2147483647 w 138"/>
              <a:gd name="T39" fmla="*/ 2147483647 h 595"/>
              <a:gd name="T40" fmla="*/ 2147483647 w 138"/>
              <a:gd name="T41" fmla="*/ 2147483647 h 595"/>
              <a:gd name="T42" fmla="*/ 2147483647 w 138"/>
              <a:gd name="T43" fmla="*/ 2147483647 h 595"/>
              <a:gd name="T44" fmla="*/ 2147483647 w 138"/>
              <a:gd name="T45" fmla="*/ 2147483647 h 595"/>
              <a:gd name="T46" fmla="*/ 2147483647 w 138"/>
              <a:gd name="T47" fmla="*/ 2147483647 h 595"/>
              <a:gd name="T48" fmla="*/ 2147483647 w 138"/>
              <a:gd name="T49" fmla="*/ 2147483647 h 595"/>
              <a:gd name="T50" fmla="*/ 2147483647 w 138"/>
              <a:gd name="T51" fmla="*/ 2147483647 h 595"/>
              <a:gd name="T52" fmla="*/ 2147483647 w 138"/>
              <a:gd name="T53" fmla="*/ 2147483647 h 595"/>
              <a:gd name="T54" fmla="*/ 2147483647 w 138"/>
              <a:gd name="T55" fmla="*/ 2147483647 h 595"/>
              <a:gd name="T56" fmla="*/ 2147483647 w 138"/>
              <a:gd name="T57" fmla="*/ 2147483647 h 595"/>
              <a:gd name="T58" fmla="*/ 2147483647 w 138"/>
              <a:gd name="T59" fmla="*/ 2147483647 h 595"/>
              <a:gd name="T60" fmla="*/ 2147483647 w 138"/>
              <a:gd name="T61" fmla="*/ 2147483647 h 595"/>
              <a:gd name="T62" fmla="*/ 2147483647 w 138"/>
              <a:gd name="T63" fmla="*/ 0 h 59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38"/>
              <a:gd name="T97" fmla="*/ 0 h 595"/>
              <a:gd name="T98" fmla="*/ 138 w 138"/>
              <a:gd name="T99" fmla="*/ 595 h 595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38" h="595">
                <a:moveTo>
                  <a:pt x="72" y="15"/>
                </a:moveTo>
                <a:lnTo>
                  <a:pt x="84" y="30"/>
                </a:lnTo>
                <a:lnTo>
                  <a:pt x="66" y="135"/>
                </a:lnTo>
                <a:lnTo>
                  <a:pt x="78" y="145"/>
                </a:lnTo>
                <a:lnTo>
                  <a:pt x="60" y="160"/>
                </a:lnTo>
                <a:lnTo>
                  <a:pt x="48" y="205"/>
                </a:lnTo>
                <a:lnTo>
                  <a:pt x="60" y="230"/>
                </a:lnTo>
                <a:lnTo>
                  <a:pt x="36" y="300"/>
                </a:lnTo>
                <a:lnTo>
                  <a:pt x="18" y="325"/>
                </a:lnTo>
                <a:lnTo>
                  <a:pt x="24" y="350"/>
                </a:lnTo>
                <a:lnTo>
                  <a:pt x="24" y="385"/>
                </a:lnTo>
                <a:lnTo>
                  <a:pt x="36" y="405"/>
                </a:lnTo>
                <a:lnTo>
                  <a:pt x="42" y="415"/>
                </a:lnTo>
                <a:lnTo>
                  <a:pt x="24" y="425"/>
                </a:lnTo>
                <a:lnTo>
                  <a:pt x="36" y="450"/>
                </a:lnTo>
                <a:lnTo>
                  <a:pt x="30" y="460"/>
                </a:lnTo>
                <a:lnTo>
                  <a:pt x="0" y="470"/>
                </a:lnTo>
                <a:lnTo>
                  <a:pt x="0" y="480"/>
                </a:lnTo>
                <a:lnTo>
                  <a:pt x="12" y="480"/>
                </a:lnTo>
                <a:lnTo>
                  <a:pt x="12" y="495"/>
                </a:lnTo>
                <a:lnTo>
                  <a:pt x="24" y="500"/>
                </a:lnTo>
                <a:lnTo>
                  <a:pt x="18" y="515"/>
                </a:lnTo>
                <a:lnTo>
                  <a:pt x="12" y="540"/>
                </a:lnTo>
                <a:lnTo>
                  <a:pt x="18" y="560"/>
                </a:lnTo>
                <a:lnTo>
                  <a:pt x="24" y="565"/>
                </a:lnTo>
                <a:lnTo>
                  <a:pt x="30" y="585"/>
                </a:lnTo>
                <a:lnTo>
                  <a:pt x="36" y="585"/>
                </a:lnTo>
                <a:lnTo>
                  <a:pt x="42" y="585"/>
                </a:lnTo>
                <a:lnTo>
                  <a:pt x="48" y="575"/>
                </a:lnTo>
                <a:lnTo>
                  <a:pt x="48" y="580"/>
                </a:lnTo>
                <a:lnTo>
                  <a:pt x="48" y="590"/>
                </a:lnTo>
                <a:lnTo>
                  <a:pt x="54" y="595"/>
                </a:lnTo>
                <a:lnTo>
                  <a:pt x="72" y="585"/>
                </a:lnTo>
                <a:lnTo>
                  <a:pt x="84" y="575"/>
                </a:lnTo>
                <a:lnTo>
                  <a:pt x="72" y="575"/>
                </a:lnTo>
                <a:lnTo>
                  <a:pt x="66" y="580"/>
                </a:lnTo>
                <a:lnTo>
                  <a:pt x="48" y="570"/>
                </a:lnTo>
                <a:lnTo>
                  <a:pt x="48" y="565"/>
                </a:lnTo>
                <a:lnTo>
                  <a:pt x="24" y="555"/>
                </a:lnTo>
                <a:lnTo>
                  <a:pt x="24" y="535"/>
                </a:lnTo>
                <a:lnTo>
                  <a:pt x="42" y="525"/>
                </a:lnTo>
                <a:lnTo>
                  <a:pt x="42" y="505"/>
                </a:lnTo>
                <a:lnTo>
                  <a:pt x="36" y="500"/>
                </a:lnTo>
                <a:lnTo>
                  <a:pt x="36" y="495"/>
                </a:lnTo>
                <a:lnTo>
                  <a:pt x="42" y="485"/>
                </a:lnTo>
                <a:lnTo>
                  <a:pt x="48" y="475"/>
                </a:lnTo>
                <a:lnTo>
                  <a:pt x="54" y="470"/>
                </a:lnTo>
                <a:lnTo>
                  <a:pt x="60" y="455"/>
                </a:lnTo>
                <a:lnTo>
                  <a:pt x="54" y="445"/>
                </a:lnTo>
                <a:lnTo>
                  <a:pt x="66" y="325"/>
                </a:lnTo>
                <a:lnTo>
                  <a:pt x="90" y="315"/>
                </a:lnTo>
                <a:lnTo>
                  <a:pt x="90" y="305"/>
                </a:lnTo>
                <a:lnTo>
                  <a:pt x="78" y="300"/>
                </a:lnTo>
                <a:lnTo>
                  <a:pt x="84" y="270"/>
                </a:lnTo>
                <a:lnTo>
                  <a:pt x="78" y="220"/>
                </a:lnTo>
                <a:lnTo>
                  <a:pt x="114" y="155"/>
                </a:lnTo>
                <a:lnTo>
                  <a:pt x="114" y="125"/>
                </a:lnTo>
                <a:lnTo>
                  <a:pt x="126" y="115"/>
                </a:lnTo>
                <a:lnTo>
                  <a:pt x="132" y="120"/>
                </a:lnTo>
                <a:lnTo>
                  <a:pt x="138" y="115"/>
                </a:lnTo>
                <a:lnTo>
                  <a:pt x="138" y="95"/>
                </a:lnTo>
                <a:lnTo>
                  <a:pt x="126" y="85"/>
                </a:lnTo>
                <a:lnTo>
                  <a:pt x="108" y="0"/>
                </a:lnTo>
                <a:lnTo>
                  <a:pt x="90" y="0"/>
                </a:lnTo>
                <a:lnTo>
                  <a:pt x="72" y="15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93" name="Freeform 69"/>
          <p:cNvSpPr>
            <a:spLocks/>
          </p:cNvSpPr>
          <p:nvPr/>
        </p:nvSpPr>
        <p:spPr bwMode="ltGray">
          <a:xfrm>
            <a:off x="1738313" y="5159375"/>
            <a:ext cx="625475" cy="930275"/>
          </a:xfrm>
          <a:custGeom>
            <a:avLst/>
            <a:gdLst>
              <a:gd name="T0" fmla="*/ 2147483647 w 360"/>
              <a:gd name="T1" fmla="*/ 2147483647 h 500"/>
              <a:gd name="T2" fmla="*/ 2147483647 w 360"/>
              <a:gd name="T3" fmla="*/ 2147483647 h 500"/>
              <a:gd name="T4" fmla="*/ 2147483647 w 360"/>
              <a:gd name="T5" fmla="*/ 2147483647 h 500"/>
              <a:gd name="T6" fmla="*/ 2147483647 w 360"/>
              <a:gd name="T7" fmla="*/ 2147483647 h 500"/>
              <a:gd name="T8" fmla="*/ 2147483647 w 360"/>
              <a:gd name="T9" fmla="*/ 2147483647 h 500"/>
              <a:gd name="T10" fmla="*/ 2147483647 w 360"/>
              <a:gd name="T11" fmla="*/ 2147483647 h 500"/>
              <a:gd name="T12" fmla="*/ 2147483647 w 360"/>
              <a:gd name="T13" fmla="*/ 2147483647 h 500"/>
              <a:gd name="T14" fmla="*/ 2147483647 w 360"/>
              <a:gd name="T15" fmla="*/ 2147483647 h 500"/>
              <a:gd name="T16" fmla="*/ 2147483647 w 360"/>
              <a:gd name="T17" fmla="*/ 2147483647 h 500"/>
              <a:gd name="T18" fmla="*/ 2147483647 w 360"/>
              <a:gd name="T19" fmla="*/ 2147483647 h 500"/>
              <a:gd name="T20" fmla="*/ 0 w 360"/>
              <a:gd name="T21" fmla="*/ 2147483647 h 500"/>
              <a:gd name="T22" fmla="*/ 2147483647 w 360"/>
              <a:gd name="T23" fmla="*/ 2147483647 h 500"/>
              <a:gd name="T24" fmla="*/ 2147483647 w 360"/>
              <a:gd name="T25" fmla="*/ 2147483647 h 500"/>
              <a:gd name="T26" fmla="*/ 2147483647 w 360"/>
              <a:gd name="T27" fmla="*/ 2147483647 h 500"/>
              <a:gd name="T28" fmla="*/ 2147483647 w 360"/>
              <a:gd name="T29" fmla="*/ 2147483647 h 500"/>
              <a:gd name="T30" fmla="*/ 2147483647 w 360"/>
              <a:gd name="T31" fmla="*/ 2147483647 h 500"/>
              <a:gd name="T32" fmla="*/ 2147483647 w 360"/>
              <a:gd name="T33" fmla="*/ 2147483647 h 500"/>
              <a:gd name="T34" fmla="*/ 2147483647 w 360"/>
              <a:gd name="T35" fmla="*/ 2147483647 h 500"/>
              <a:gd name="T36" fmla="*/ 2147483647 w 360"/>
              <a:gd name="T37" fmla="*/ 2147483647 h 500"/>
              <a:gd name="T38" fmla="*/ 2147483647 w 360"/>
              <a:gd name="T39" fmla="*/ 2147483647 h 500"/>
              <a:gd name="T40" fmla="*/ 2147483647 w 360"/>
              <a:gd name="T41" fmla="*/ 2147483647 h 500"/>
              <a:gd name="T42" fmla="*/ 2147483647 w 360"/>
              <a:gd name="T43" fmla="*/ 2147483647 h 500"/>
              <a:gd name="T44" fmla="*/ 2147483647 w 360"/>
              <a:gd name="T45" fmla="*/ 2147483647 h 500"/>
              <a:gd name="T46" fmla="*/ 2147483647 w 360"/>
              <a:gd name="T47" fmla="*/ 2147483647 h 500"/>
              <a:gd name="T48" fmla="*/ 2147483647 w 360"/>
              <a:gd name="T49" fmla="*/ 2147483647 h 500"/>
              <a:gd name="T50" fmla="*/ 2147483647 w 360"/>
              <a:gd name="T51" fmla="*/ 2147483647 h 500"/>
              <a:gd name="T52" fmla="*/ 2147483647 w 360"/>
              <a:gd name="T53" fmla="*/ 2147483647 h 500"/>
              <a:gd name="T54" fmla="*/ 2147483647 w 360"/>
              <a:gd name="T55" fmla="*/ 2147483647 h 500"/>
              <a:gd name="T56" fmla="*/ 2147483647 w 360"/>
              <a:gd name="T57" fmla="*/ 2147483647 h 500"/>
              <a:gd name="T58" fmla="*/ 2147483647 w 360"/>
              <a:gd name="T59" fmla="*/ 2147483647 h 500"/>
              <a:gd name="T60" fmla="*/ 2147483647 w 360"/>
              <a:gd name="T61" fmla="*/ 2147483647 h 500"/>
              <a:gd name="T62" fmla="*/ 2147483647 w 360"/>
              <a:gd name="T63" fmla="*/ 2147483647 h 500"/>
              <a:gd name="T64" fmla="*/ 2147483647 w 360"/>
              <a:gd name="T65" fmla="*/ 2147483647 h 500"/>
              <a:gd name="T66" fmla="*/ 2147483647 w 360"/>
              <a:gd name="T67" fmla="*/ 0 h 500"/>
              <a:gd name="T68" fmla="*/ 2147483647 w 360"/>
              <a:gd name="T69" fmla="*/ 2147483647 h 50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360"/>
              <a:gd name="T106" fmla="*/ 0 h 500"/>
              <a:gd name="T107" fmla="*/ 360 w 360"/>
              <a:gd name="T108" fmla="*/ 500 h 50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360" h="500">
                <a:moveTo>
                  <a:pt x="114" y="15"/>
                </a:moveTo>
                <a:lnTo>
                  <a:pt x="114" y="35"/>
                </a:lnTo>
                <a:lnTo>
                  <a:pt x="108" y="40"/>
                </a:lnTo>
                <a:lnTo>
                  <a:pt x="102" y="35"/>
                </a:lnTo>
                <a:lnTo>
                  <a:pt x="90" y="45"/>
                </a:lnTo>
                <a:lnTo>
                  <a:pt x="90" y="70"/>
                </a:lnTo>
                <a:lnTo>
                  <a:pt x="54" y="140"/>
                </a:lnTo>
                <a:lnTo>
                  <a:pt x="60" y="190"/>
                </a:lnTo>
                <a:lnTo>
                  <a:pt x="54" y="220"/>
                </a:lnTo>
                <a:lnTo>
                  <a:pt x="66" y="225"/>
                </a:lnTo>
                <a:lnTo>
                  <a:pt x="66" y="235"/>
                </a:lnTo>
                <a:lnTo>
                  <a:pt x="42" y="245"/>
                </a:lnTo>
                <a:lnTo>
                  <a:pt x="30" y="365"/>
                </a:lnTo>
                <a:lnTo>
                  <a:pt x="36" y="375"/>
                </a:lnTo>
                <a:lnTo>
                  <a:pt x="30" y="390"/>
                </a:lnTo>
                <a:lnTo>
                  <a:pt x="24" y="395"/>
                </a:lnTo>
                <a:lnTo>
                  <a:pt x="18" y="405"/>
                </a:lnTo>
                <a:lnTo>
                  <a:pt x="12" y="415"/>
                </a:lnTo>
                <a:lnTo>
                  <a:pt x="12" y="420"/>
                </a:lnTo>
                <a:lnTo>
                  <a:pt x="18" y="425"/>
                </a:lnTo>
                <a:lnTo>
                  <a:pt x="18" y="440"/>
                </a:lnTo>
                <a:lnTo>
                  <a:pt x="0" y="455"/>
                </a:lnTo>
                <a:lnTo>
                  <a:pt x="6" y="475"/>
                </a:lnTo>
                <a:lnTo>
                  <a:pt x="24" y="485"/>
                </a:lnTo>
                <a:lnTo>
                  <a:pt x="24" y="490"/>
                </a:lnTo>
                <a:lnTo>
                  <a:pt x="42" y="500"/>
                </a:lnTo>
                <a:lnTo>
                  <a:pt x="42" y="495"/>
                </a:lnTo>
                <a:lnTo>
                  <a:pt x="60" y="495"/>
                </a:lnTo>
                <a:lnTo>
                  <a:pt x="60" y="490"/>
                </a:lnTo>
                <a:lnTo>
                  <a:pt x="60" y="480"/>
                </a:lnTo>
                <a:lnTo>
                  <a:pt x="60" y="475"/>
                </a:lnTo>
                <a:lnTo>
                  <a:pt x="108" y="440"/>
                </a:lnTo>
                <a:lnTo>
                  <a:pt x="102" y="420"/>
                </a:lnTo>
                <a:lnTo>
                  <a:pt x="90" y="415"/>
                </a:lnTo>
                <a:lnTo>
                  <a:pt x="90" y="395"/>
                </a:lnTo>
                <a:lnTo>
                  <a:pt x="114" y="390"/>
                </a:lnTo>
                <a:lnTo>
                  <a:pt x="126" y="355"/>
                </a:lnTo>
                <a:lnTo>
                  <a:pt x="150" y="350"/>
                </a:lnTo>
                <a:lnTo>
                  <a:pt x="150" y="345"/>
                </a:lnTo>
                <a:lnTo>
                  <a:pt x="138" y="340"/>
                </a:lnTo>
                <a:lnTo>
                  <a:pt x="144" y="330"/>
                </a:lnTo>
                <a:lnTo>
                  <a:pt x="174" y="325"/>
                </a:lnTo>
                <a:lnTo>
                  <a:pt x="186" y="305"/>
                </a:lnTo>
                <a:lnTo>
                  <a:pt x="180" y="300"/>
                </a:lnTo>
                <a:lnTo>
                  <a:pt x="234" y="295"/>
                </a:lnTo>
                <a:lnTo>
                  <a:pt x="264" y="280"/>
                </a:lnTo>
                <a:lnTo>
                  <a:pt x="270" y="245"/>
                </a:lnTo>
                <a:lnTo>
                  <a:pt x="252" y="215"/>
                </a:lnTo>
                <a:lnTo>
                  <a:pt x="258" y="175"/>
                </a:lnTo>
                <a:lnTo>
                  <a:pt x="288" y="140"/>
                </a:lnTo>
                <a:lnTo>
                  <a:pt x="360" y="110"/>
                </a:lnTo>
                <a:lnTo>
                  <a:pt x="360" y="85"/>
                </a:lnTo>
                <a:lnTo>
                  <a:pt x="348" y="85"/>
                </a:lnTo>
                <a:lnTo>
                  <a:pt x="336" y="100"/>
                </a:lnTo>
                <a:lnTo>
                  <a:pt x="300" y="115"/>
                </a:lnTo>
                <a:lnTo>
                  <a:pt x="264" y="110"/>
                </a:lnTo>
                <a:lnTo>
                  <a:pt x="258" y="100"/>
                </a:lnTo>
                <a:lnTo>
                  <a:pt x="288" y="75"/>
                </a:lnTo>
                <a:lnTo>
                  <a:pt x="264" y="55"/>
                </a:lnTo>
                <a:lnTo>
                  <a:pt x="246" y="55"/>
                </a:lnTo>
                <a:lnTo>
                  <a:pt x="240" y="40"/>
                </a:lnTo>
                <a:lnTo>
                  <a:pt x="216" y="35"/>
                </a:lnTo>
                <a:lnTo>
                  <a:pt x="204" y="10"/>
                </a:lnTo>
                <a:lnTo>
                  <a:pt x="186" y="5"/>
                </a:lnTo>
                <a:lnTo>
                  <a:pt x="174" y="15"/>
                </a:lnTo>
                <a:lnTo>
                  <a:pt x="168" y="15"/>
                </a:lnTo>
                <a:lnTo>
                  <a:pt x="156" y="0"/>
                </a:lnTo>
                <a:lnTo>
                  <a:pt x="138" y="0"/>
                </a:lnTo>
                <a:lnTo>
                  <a:pt x="120" y="15"/>
                </a:lnTo>
                <a:lnTo>
                  <a:pt x="114" y="15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94" name="Freeform 70"/>
          <p:cNvSpPr>
            <a:spLocks/>
          </p:cNvSpPr>
          <p:nvPr/>
        </p:nvSpPr>
        <p:spPr bwMode="ltGray">
          <a:xfrm>
            <a:off x="2176463" y="5419725"/>
            <a:ext cx="177800" cy="174625"/>
          </a:xfrm>
          <a:custGeom>
            <a:avLst/>
            <a:gdLst>
              <a:gd name="T0" fmla="*/ 2147483647 w 102"/>
              <a:gd name="T1" fmla="*/ 0 h 95"/>
              <a:gd name="T2" fmla="*/ 2147483647 w 102"/>
              <a:gd name="T3" fmla="*/ 2147483647 h 95"/>
              <a:gd name="T4" fmla="*/ 2147483647 w 102"/>
              <a:gd name="T5" fmla="*/ 2147483647 h 95"/>
              <a:gd name="T6" fmla="*/ 2147483647 w 102"/>
              <a:gd name="T7" fmla="*/ 2147483647 h 95"/>
              <a:gd name="T8" fmla="*/ 2147483647 w 102"/>
              <a:gd name="T9" fmla="*/ 2147483647 h 95"/>
              <a:gd name="T10" fmla="*/ 2147483647 w 102"/>
              <a:gd name="T11" fmla="*/ 2147483647 h 95"/>
              <a:gd name="T12" fmla="*/ 2147483647 w 102"/>
              <a:gd name="T13" fmla="*/ 2147483647 h 95"/>
              <a:gd name="T14" fmla="*/ 2147483647 w 102"/>
              <a:gd name="T15" fmla="*/ 2147483647 h 95"/>
              <a:gd name="T16" fmla="*/ 2147483647 w 102"/>
              <a:gd name="T17" fmla="*/ 2147483647 h 95"/>
              <a:gd name="T18" fmla="*/ 0 w 102"/>
              <a:gd name="T19" fmla="*/ 2147483647 h 95"/>
              <a:gd name="T20" fmla="*/ 2147483647 w 102"/>
              <a:gd name="T21" fmla="*/ 2147483647 h 95"/>
              <a:gd name="T22" fmla="*/ 2147483647 w 102"/>
              <a:gd name="T23" fmla="*/ 0 h 9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"/>
              <a:gd name="T37" fmla="*/ 0 h 95"/>
              <a:gd name="T38" fmla="*/ 102 w 102"/>
              <a:gd name="T39" fmla="*/ 95 h 95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" h="95">
                <a:moveTo>
                  <a:pt x="36" y="0"/>
                </a:moveTo>
                <a:lnTo>
                  <a:pt x="48" y="10"/>
                </a:lnTo>
                <a:lnTo>
                  <a:pt x="54" y="25"/>
                </a:lnTo>
                <a:lnTo>
                  <a:pt x="66" y="25"/>
                </a:lnTo>
                <a:lnTo>
                  <a:pt x="90" y="45"/>
                </a:lnTo>
                <a:lnTo>
                  <a:pt x="84" y="50"/>
                </a:lnTo>
                <a:lnTo>
                  <a:pt x="102" y="70"/>
                </a:lnTo>
                <a:lnTo>
                  <a:pt x="72" y="95"/>
                </a:lnTo>
                <a:lnTo>
                  <a:pt x="24" y="85"/>
                </a:lnTo>
                <a:lnTo>
                  <a:pt x="0" y="75"/>
                </a:lnTo>
                <a:lnTo>
                  <a:pt x="6" y="35"/>
                </a:lnTo>
                <a:lnTo>
                  <a:pt x="36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95" name="Freeform 71"/>
          <p:cNvSpPr>
            <a:spLocks/>
          </p:cNvSpPr>
          <p:nvPr/>
        </p:nvSpPr>
        <p:spPr bwMode="ltGray">
          <a:xfrm>
            <a:off x="2176463" y="5419725"/>
            <a:ext cx="177800" cy="174625"/>
          </a:xfrm>
          <a:custGeom>
            <a:avLst/>
            <a:gdLst>
              <a:gd name="T0" fmla="*/ 2147483647 w 102"/>
              <a:gd name="T1" fmla="*/ 0 h 95"/>
              <a:gd name="T2" fmla="*/ 2147483647 w 102"/>
              <a:gd name="T3" fmla="*/ 2147483647 h 95"/>
              <a:gd name="T4" fmla="*/ 2147483647 w 102"/>
              <a:gd name="T5" fmla="*/ 2147483647 h 95"/>
              <a:gd name="T6" fmla="*/ 2147483647 w 102"/>
              <a:gd name="T7" fmla="*/ 2147483647 h 95"/>
              <a:gd name="T8" fmla="*/ 2147483647 w 102"/>
              <a:gd name="T9" fmla="*/ 2147483647 h 95"/>
              <a:gd name="T10" fmla="*/ 2147483647 w 102"/>
              <a:gd name="T11" fmla="*/ 2147483647 h 95"/>
              <a:gd name="T12" fmla="*/ 2147483647 w 102"/>
              <a:gd name="T13" fmla="*/ 2147483647 h 95"/>
              <a:gd name="T14" fmla="*/ 2147483647 w 102"/>
              <a:gd name="T15" fmla="*/ 2147483647 h 95"/>
              <a:gd name="T16" fmla="*/ 2147483647 w 102"/>
              <a:gd name="T17" fmla="*/ 2147483647 h 95"/>
              <a:gd name="T18" fmla="*/ 0 w 102"/>
              <a:gd name="T19" fmla="*/ 2147483647 h 95"/>
              <a:gd name="T20" fmla="*/ 2147483647 w 102"/>
              <a:gd name="T21" fmla="*/ 2147483647 h 95"/>
              <a:gd name="T22" fmla="*/ 2147483647 w 102"/>
              <a:gd name="T23" fmla="*/ 0 h 95"/>
              <a:gd name="T24" fmla="*/ 2147483647 w 102"/>
              <a:gd name="T25" fmla="*/ 0 h 9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2"/>
              <a:gd name="T40" fmla="*/ 0 h 95"/>
              <a:gd name="T41" fmla="*/ 102 w 102"/>
              <a:gd name="T42" fmla="*/ 95 h 9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2" h="95">
                <a:moveTo>
                  <a:pt x="36" y="0"/>
                </a:moveTo>
                <a:lnTo>
                  <a:pt x="48" y="10"/>
                </a:lnTo>
                <a:lnTo>
                  <a:pt x="54" y="25"/>
                </a:lnTo>
                <a:lnTo>
                  <a:pt x="66" y="25"/>
                </a:lnTo>
                <a:lnTo>
                  <a:pt x="90" y="45"/>
                </a:lnTo>
                <a:lnTo>
                  <a:pt x="84" y="50"/>
                </a:lnTo>
                <a:lnTo>
                  <a:pt x="102" y="70"/>
                </a:lnTo>
                <a:lnTo>
                  <a:pt x="72" y="95"/>
                </a:lnTo>
                <a:lnTo>
                  <a:pt x="24" y="85"/>
                </a:lnTo>
                <a:lnTo>
                  <a:pt x="0" y="75"/>
                </a:lnTo>
                <a:lnTo>
                  <a:pt x="6" y="35"/>
                </a:lnTo>
                <a:lnTo>
                  <a:pt x="36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96" name="Freeform 72"/>
          <p:cNvSpPr>
            <a:spLocks/>
          </p:cNvSpPr>
          <p:nvPr/>
        </p:nvSpPr>
        <p:spPr bwMode="ltGray">
          <a:xfrm>
            <a:off x="1854200" y="4795838"/>
            <a:ext cx="427038" cy="392112"/>
          </a:xfrm>
          <a:custGeom>
            <a:avLst/>
            <a:gdLst>
              <a:gd name="T0" fmla="*/ 0 w 246"/>
              <a:gd name="T1" fmla="*/ 2147483647 h 210"/>
              <a:gd name="T2" fmla="*/ 2147483647 w 246"/>
              <a:gd name="T3" fmla="*/ 2147483647 h 210"/>
              <a:gd name="T4" fmla="*/ 2147483647 w 246"/>
              <a:gd name="T5" fmla="*/ 2147483647 h 210"/>
              <a:gd name="T6" fmla="*/ 2147483647 w 246"/>
              <a:gd name="T7" fmla="*/ 2147483647 h 210"/>
              <a:gd name="T8" fmla="*/ 2147483647 w 246"/>
              <a:gd name="T9" fmla="*/ 2147483647 h 210"/>
              <a:gd name="T10" fmla="*/ 2147483647 w 246"/>
              <a:gd name="T11" fmla="*/ 2147483647 h 210"/>
              <a:gd name="T12" fmla="*/ 2147483647 w 246"/>
              <a:gd name="T13" fmla="*/ 2147483647 h 210"/>
              <a:gd name="T14" fmla="*/ 2147483647 w 246"/>
              <a:gd name="T15" fmla="*/ 2147483647 h 210"/>
              <a:gd name="T16" fmla="*/ 2147483647 w 246"/>
              <a:gd name="T17" fmla="*/ 2147483647 h 210"/>
              <a:gd name="T18" fmla="*/ 2147483647 w 246"/>
              <a:gd name="T19" fmla="*/ 2147483647 h 210"/>
              <a:gd name="T20" fmla="*/ 2147483647 w 246"/>
              <a:gd name="T21" fmla="*/ 2147483647 h 210"/>
              <a:gd name="T22" fmla="*/ 2147483647 w 246"/>
              <a:gd name="T23" fmla="*/ 2147483647 h 210"/>
              <a:gd name="T24" fmla="*/ 2147483647 w 246"/>
              <a:gd name="T25" fmla="*/ 2147483647 h 210"/>
              <a:gd name="T26" fmla="*/ 2147483647 w 246"/>
              <a:gd name="T27" fmla="*/ 2147483647 h 210"/>
              <a:gd name="T28" fmla="*/ 2147483647 w 246"/>
              <a:gd name="T29" fmla="*/ 2147483647 h 210"/>
              <a:gd name="T30" fmla="*/ 2147483647 w 246"/>
              <a:gd name="T31" fmla="*/ 2147483647 h 210"/>
              <a:gd name="T32" fmla="*/ 2147483647 w 246"/>
              <a:gd name="T33" fmla="*/ 2147483647 h 210"/>
              <a:gd name="T34" fmla="*/ 2147483647 w 246"/>
              <a:gd name="T35" fmla="*/ 2147483647 h 210"/>
              <a:gd name="T36" fmla="*/ 2147483647 w 246"/>
              <a:gd name="T37" fmla="*/ 2147483647 h 210"/>
              <a:gd name="T38" fmla="*/ 2147483647 w 246"/>
              <a:gd name="T39" fmla="*/ 2147483647 h 210"/>
              <a:gd name="T40" fmla="*/ 2147483647 w 246"/>
              <a:gd name="T41" fmla="*/ 2147483647 h 210"/>
              <a:gd name="T42" fmla="*/ 2147483647 w 246"/>
              <a:gd name="T43" fmla="*/ 2147483647 h 210"/>
              <a:gd name="T44" fmla="*/ 2147483647 w 246"/>
              <a:gd name="T45" fmla="*/ 2147483647 h 210"/>
              <a:gd name="T46" fmla="*/ 2147483647 w 246"/>
              <a:gd name="T47" fmla="*/ 2147483647 h 210"/>
              <a:gd name="T48" fmla="*/ 2147483647 w 246"/>
              <a:gd name="T49" fmla="*/ 2147483647 h 210"/>
              <a:gd name="T50" fmla="*/ 2147483647 w 246"/>
              <a:gd name="T51" fmla="*/ 2147483647 h 210"/>
              <a:gd name="T52" fmla="*/ 2147483647 w 246"/>
              <a:gd name="T53" fmla="*/ 2147483647 h 210"/>
              <a:gd name="T54" fmla="*/ 2147483647 w 246"/>
              <a:gd name="T55" fmla="*/ 2147483647 h 210"/>
              <a:gd name="T56" fmla="*/ 2147483647 w 246"/>
              <a:gd name="T57" fmla="*/ 0 h 210"/>
              <a:gd name="T58" fmla="*/ 2147483647 w 246"/>
              <a:gd name="T59" fmla="*/ 0 h 210"/>
              <a:gd name="T60" fmla="*/ 2147483647 w 246"/>
              <a:gd name="T61" fmla="*/ 2147483647 h 210"/>
              <a:gd name="T62" fmla="*/ 2147483647 w 246"/>
              <a:gd name="T63" fmla="*/ 2147483647 h 210"/>
              <a:gd name="T64" fmla="*/ 2147483647 w 246"/>
              <a:gd name="T65" fmla="*/ 2147483647 h 210"/>
              <a:gd name="T66" fmla="*/ 2147483647 w 246"/>
              <a:gd name="T67" fmla="*/ 2147483647 h 210"/>
              <a:gd name="T68" fmla="*/ 2147483647 w 246"/>
              <a:gd name="T69" fmla="*/ 2147483647 h 210"/>
              <a:gd name="T70" fmla="*/ 2147483647 w 246"/>
              <a:gd name="T71" fmla="*/ 2147483647 h 210"/>
              <a:gd name="T72" fmla="*/ 2147483647 w 246"/>
              <a:gd name="T73" fmla="*/ 2147483647 h 210"/>
              <a:gd name="T74" fmla="*/ 2147483647 w 246"/>
              <a:gd name="T75" fmla="*/ 2147483647 h 210"/>
              <a:gd name="T76" fmla="*/ 0 w 246"/>
              <a:gd name="T77" fmla="*/ 2147483647 h 21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46"/>
              <a:gd name="T118" fmla="*/ 0 h 210"/>
              <a:gd name="T119" fmla="*/ 246 w 246"/>
              <a:gd name="T120" fmla="*/ 210 h 210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46" h="210">
                <a:moveTo>
                  <a:pt x="0" y="115"/>
                </a:moveTo>
                <a:lnTo>
                  <a:pt x="18" y="115"/>
                </a:lnTo>
                <a:lnTo>
                  <a:pt x="36" y="200"/>
                </a:lnTo>
                <a:lnTo>
                  <a:pt x="48" y="210"/>
                </a:lnTo>
                <a:lnTo>
                  <a:pt x="60" y="210"/>
                </a:lnTo>
                <a:lnTo>
                  <a:pt x="72" y="195"/>
                </a:lnTo>
                <a:lnTo>
                  <a:pt x="90" y="195"/>
                </a:lnTo>
                <a:lnTo>
                  <a:pt x="102" y="210"/>
                </a:lnTo>
                <a:lnTo>
                  <a:pt x="108" y="210"/>
                </a:lnTo>
                <a:lnTo>
                  <a:pt x="120" y="200"/>
                </a:lnTo>
                <a:lnTo>
                  <a:pt x="138" y="205"/>
                </a:lnTo>
                <a:lnTo>
                  <a:pt x="150" y="180"/>
                </a:lnTo>
                <a:lnTo>
                  <a:pt x="180" y="170"/>
                </a:lnTo>
                <a:lnTo>
                  <a:pt x="222" y="170"/>
                </a:lnTo>
                <a:lnTo>
                  <a:pt x="222" y="180"/>
                </a:lnTo>
                <a:lnTo>
                  <a:pt x="234" y="185"/>
                </a:lnTo>
                <a:lnTo>
                  <a:pt x="234" y="175"/>
                </a:lnTo>
                <a:lnTo>
                  <a:pt x="246" y="165"/>
                </a:lnTo>
                <a:lnTo>
                  <a:pt x="234" y="125"/>
                </a:lnTo>
                <a:lnTo>
                  <a:pt x="204" y="120"/>
                </a:lnTo>
                <a:lnTo>
                  <a:pt x="198" y="100"/>
                </a:lnTo>
                <a:lnTo>
                  <a:pt x="192" y="95"/>
                </a:lnTo>
                <a:lnTo>
                  <a:pt x="192" y="90"/>
                </a:lnTo>
                <a:lnTo>
                  <a:pt x="204" y="85"/>
                </a:lnTo>
                <a:lnTo>
                  <a:pt x="150" y="50"/>
                </a:lnTo>
                <a:lnTo>
                  <a:pt x="120" y="45"/>
                </a:lnTo>
                <a:lnTo>
                  <a:pt x="102" y="25"/>
                </a:lnTo>
                <a:lnTo>
                  <a:pt x="120" y="20"/>
                </a:lnTo>
                <a:lnTo>
                  <a:pt x="120" y="0"/>
                </a:lnTo>
                <a:lnTo>
                  <a:pt x="108" y="0"/>
                </a:lnTo>
                <a:lnTo>
                  <a:pt x="60" y="5"/>
                </a:lnTo>
                <a:lnTo>
                  <a:pt x="54" y="5"/>
                </a:lnTo>
                <a:lnTo>
                  <a:pt x="42" y="5"/>
                </a:lnTo>
                <a:lnTo>
                  <a:pt x="30" y="15"/>
                </a:lnTo>
                <a:lnTo>
                  <a:pt x="12" y="15"/>
                </a:lnTo>
                <a:lnTo>
                  <a:pt x="36" y="55"/>
                </a:lnTo>
                <a:lnTo>
                  <a:pt x="18" y="80"/>
                </a:lnTo>
                <a:lnTo>
                  <a:pt x="18" y="100"/>
                </a:lnTo>
                <a:lnTo>
                  <a:pt x="0" y="11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97" name="Freeform 73"/>
          <p:cNvSpPr>
            <a:spLocks/>
          </p:cNvSpPr>
          <p:nvPr/>
        </p:nvSpPr>
        <p:spPr bwMode="ltGray">
          <a:xfrm>
            <a:off x="1854200" y="4795838"/>
            <a:ext cx="427038" cy="392112"/>
          </a:xfrm>
          <a:custGeom>
            <a:avLst/>
            <a:gdLst>
              <a:gd name="T0" fmla="*/ 0 w 246"/>
              <a:gd name="T1" fmla="*/ 2147483647 h 210"/>
              <a:gd name="T2" fmla="*/ 2147483647 w 246"/>
              <a:gd name="T3" fmla="*/ 2147483647 h 210"/>
              <a:gd name="T4" fmla="*/ 2147483647 w 246"/>
              <a:gd name="T5" fmla="*/ 2147483647 h 210"/>
              <a:gd name="T6" fmla="*/ 2147483647 w 246"/>
              <a:gd name="T7" fmla="*/ 2147483647 h 210"/>
              <a:gd name="T8" fmla="*/ 2147483647 w 246"/>
              <a:gd name="T9" fmla="*/ 2147483647 h 210"/>
              <a:gd name="T10" fmla="*/ 2147483647 w 246"/>
              <a:gd name="T11" fmla="*/ 2147483647 h 210"/>
              <a:gd name="T12" fmla="*/ 2147483647 w 246"/>
              <a:gd name="T13" fmla="*/ 2147483647 h 210"/>
              <a:gd name="T14" fmla="*/ 2147483647 w 246"/>
              <a:gd name="T15" fmla="*/ 2147483647 h 210"/>
              <a:gd name="T16" fmla="*/ 2147483647 w 246"/>
              <a:gd name="T17" fmla="*/ 2147483647 h 210"/>
              <a:gd name="T18" fmla="*/ 2147483647 w 246"/>
              <a:gd name="T19" fmla="*/ 2147483647 h 210"/>
              <a:gd name="T20" fmla="*/ 2147483647 w 246"/>
              <a:gd name="T21" fmla="*/ 2147483647 h 210"/>
              <a:gd name="T22" fmla="*/ 2147483647 w 246"/>
              <a:gd name="T23" fmla="*/ 2147483647 h 210"/>
              <a:gd name="T24" fmla="*/ 2147483647 w 246"/>
              <a:gd name="T25" fmla="*/ 2147483647 h 210"/>
              <a:gd name="T26" fmla="*/ 2147483647 w 246"/>
              <a:gd name="T27" fmla="*/ 2147483647 h 210"/>
              <a:gd name="T28" fmla="*/ 2147483647 w 246"/>
              <a:gd name="T29" fmla="*/ 2147483647 h 210"/>
              <a:gd name="T30" fmla="*/ 2147483647 w 246"/>
              <a:gd name="T31" fmla="*/ 2147483647 h 210"/>
              <a:gd name="T32" fmla="*/ 2147483647 w 246"/>
              <a:gd name="T33" fmla="*/ 2147483647 h 210"/>
              <a:gd name="T34" fmla="*/ 2147483647 w 246"/>
              <a:gd name="T35" fmla="*/ 2147483647 h 210"/>
              <a:gd name="T36" fmla="*/ 2147483647 w 246"/>
              <a:gd name="T37" fmla="*/ 2147483647 h 210"/>
              <a:gd name="T38" fmla="*/ 2147483647 w 246"/>
              <a:gd name="T39" fmla="*/ 2147483647 h 210"/>
              <a:gd name="T40" fmla="*/ 2147483647 w 246"/>
              <a:gd name="T41" fmla="*/ 2147483647 h 210"/>
              <a:gd name="T42" fmla="*/ 2147483647 w 246"/>
              <a:gd name="T43" fmla="*/ 2147483647 h 210"/>
              <a:gd name="T44" fmla="*/ 2147483647 w 246"/>
              <a:gd name="T45" fmla="*/ 2147483647 h 210"/>
              <a:gd name="T46" fmla="*/ 2147483647 w 246"/>
              <a:gd name="T47" fmla="*/ 2147483647 h 210"/>
              <a:gd name="T48" fmla="*/ 2147483647 w 246"/>
              <a:gd name="T49" fmla="*/ 2147483647 h 210"/>
              <a:gd name="T50" fmla="*/ 2147483647 w 246"/>
              <a:gd name="T51" fmla="*/ 2147483647 h 210"/>
              <a:gd name="T52" fmla="*/ 2147483647 w 246"/>
              <a:gd name="T53" fmla="*/ 2147483647 h 210"/>
              <a:gd name="T54" fmla="*/ 2147483647 w 246"/>
              <a:gd name="T55" fmla="*/ 2147483647 h 210"/>
              <a:gd name="T56" fmla="*/ 2147483647 w 246"/>
              <a:gd name="T57" fmla="*/ 0 h 210"/>
              <a:gd name="T58" fmla="*/ 2147483647 w 246"/>
              <a:gd name="T59" fmla="*/ 0 h 210"/>
              <a:gd name="T60" fmla="*/ 2147483647 w 246"/>
              <a:gd name="T61" fmla="*/ 2147483647 h 210"/>
              <a:gd name="T62" fmla="*/ 2147483647 w 246"/>
              <a:gd name="T63" fmla="*/ 2147483647 h 210"/>
              <a:gd name="T64" fmla="*/ 2147483647 w 246"/>
              <a:gd name="T65" fmla="*/ 2147483647 h 210"/>
              <a:gd name="T66" fmla="*/ 2147483647 w 246"/>
              <a:gd name="T67" fmla="*/ 2147483647 h 210"/>
              <a:gd name="T68" fmla="*/ 2147483647 w 246"/>
              <a:gd name="T69" fmla="*/ 2147483647 h 210"/>
              <a:gd name="T70" fmla="*/ 2147483647 w 246"/>
              <a:gd name="T71" fmla="*/ 2147483647 h 210"/>
              <a:gd name="T72" fmla="*/ 2147483647 w 246"/>
              <a:gd name="T73" fmla="*/ 2147483647 h 210"/>
              <a:gd name="T74" fmla="*/ 2147483647 w 246"/>
              <a:gd name="T75" fmla="*/ 2147483647 h 210"/>
              <a:gd name="T76" fmla="*/ 0 w 246"/>
              <a:gd name="T77" fmla="*/ 2147483647 h 210"/>
              <a:gd name="T78" fmla="*/ 0 w 246"/>
              <a:gd name="T79" fmla="*/ 2147483647 h 21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246"/>
              <a:gd name="T121" fmla="*/ 0 h 210"/>
              <a:gd name="T122" fmla="*/ 246 w 246"/>
              <a:gd name="T123" fmla="*/ 210 h 210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246" h="210">
                <a:moveTo>
                  <a:pt x="0" y="115"/>
                </a:moveTo>
                <a:lnTo>
                  <a:pt x="18" y="115"/>
                </a:lnTo>
                <a:lnTo>
                  <a:pt x="36" y="200"/>
                </a:lnTo>
                <a:lnTo>
                  <a:pt x="48" y="210"/>
                </a:lnTo>
                <a:lnTo>
                  <a:pt x="60" y="210"/>
                </a:lnTo>
                <a:lnTo>
                  <a:pt x="72" y="195"/>
                </a:lnTo>
                <a:lnTo>
                  <a:pt x="90" y="195"/>
                </a:lnTo>
                <a:lnTo>
                  <a:pt x="102" y="210"/>
                </a:lnTo>
                <a:lnTo>
                  <a:pt x="108" y="210"/>
                </a:lnTo>
                <a:lnTo>
                  <a:pt x="120" y="200"/>
                </a:lnTo>
                <a:lnTo>
                  <a:pt x="138" y="205"/>
                </a:lnTo>
                <a:lnTo>
                  <a:pt x="150" y="180"/>
                </a:lnTo>
                <a:lnTo>
                  <a:pt x="180" y="170"/>
                </a:lnTo>
                <a:lnTo>
                  <a:pt x="222" y="170"/>
                </a:lnTo>
                <a:lnTo>
                  <a:pt x="222" y="180"/>
                </a:lnTo>
                <a:lnTo>
                  <a:pt x="234" y="185"/>
                </a:lnTo>
                <a:lnTo>
                  <a:pt x="234" y="175"/>
                </a:lnTo>
                <a:lnTo>
                  <a:pt x="246" y="165"/>
                </a:lnTo>
                <a:lnTo>
                  <a:pt x="234" y="125"/>
                </a:lnTo>
                <a:lnTo>
                  <a:pt x="204" y="120"/>
                </a:lnTo>
                <a:lnTo>
                  <a:pt x="198" y="100"/>
                </a:lnTo>
                <a:lnTo>
                  <a:pt x="192" y="95"/>
                </a:lnTo>
                <a:lnTo>
                  <a:pt x="192" y="90"/>
                </a:lnTo>
                <a:lnTo>
                  <a:pt x="204" y="85"/>
                </a:lnTo>
                <a:lnTo>
                  <a:pt x="150" y="50"/>
                </a:lnTo>
                <a:lnTo>
                  <a:pt x="120" y="45"/>
                </a:lnTo>
                <a:lnTo>
                  <a:pt x="102" y="25"/>
                </a:lnTo>
                <a:lnTo>
                  <a:pt x="120" y="20"/>
                </a:lnTo>
                <a:lnTo>
                  <a:pt x="120" y="0"/>
                </a:lnTo>
                <a:lnTo>
                  <a:pt x="108" y="0"/>
                </a:lnTo>
                <a:lnTo>
                  <a:pt x="60" y="5"/>
                </a:lnTo>
                <a:lnTo>
                  <a:pt x="54" y="5"/>
                </a:lnTo>
                <a:lnTo>
                  <a:pt x="42" y="5"/>
                </a:lnTo>
                <a:lnTo>
                  <a:pt x="30" y="15"/>
                </a:lnTo>
                <a:lnTo>
                  <a:pt x="12" y="15"/>
                </a:lnTo>
                <a:lnTo>
                  <a:pt x="36" y="55"/>
                </a:lnTo>
                <a:lnTo>
                  <a:pt x="18" y="80"/>
                </a:lnTo>
                <a:lnTo>
                  <a:pt x="18" y="100"/>
                </a:lnTo>
                <a:lnTo>
                  <a:pt x="0" y="11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98" name="Freeform 74"/>
          <p:cNvSpPr>
            <a:spLocks/>
          </p:cNvSpPr>
          <p:nvPr/>
        </p:nvSpPr>
        <p:spPr bwMode="ltGray">
          <a:xfrm>
            <a:off x="2092325" y="5113338"/>
            <a:ext cx="271463" cy="258762"/>
          </a:xfrm>
          <a:custGeom>
            <a:avLst/>
            <a:gdLst>
              <a:gd name="T0" fmla="*/ 2147483647 w 156"/>
              <a:gd name="T1" fmla="*/ 2147483647 h 140"/>
              <a:gd name="T2" fmla="*/ 2147483647 w 156"/>
              <a:gd name="T3" fmla="*/ 2147483647 h 140"/>
              <a:gd name="T4" fmla="*/ 2147483647 w 156"/>
              <a:gd name="T5" fmla="*/ 2147483647 h 140"/>
              <a:gd name="T6" fmla="*/ 2147483647 w 156"/>
              <a:gd name="T7" fmla="*/ 2147483647 h 140"/>
              <a:gd name="T8" fmla="*/ 2147483647 w 156"/>
              <a:gd name="T9" fmla="*/ 2147483647 h 140"/>
              <a:gd name="T10" fmla="*/ 2147483647 w 156"/>
              <a:gd name="T11" fmla="*/ 2147483647 h 140"/>
              <a:gd name="T12" fmla="*/ 2147483647 w 156"/>
              <a:gd name="T13" fmla="*/ 2147483647 h 140"/>
              <a:gd name="T14" fmla="*/ 2147483647 w 156"/>
              <a:gd name="T15" fmla="*/ 2147483647 h 140"/>
              <a:gd name="T16" fmla="*/ 2147483647 w 156"/>
              <a:gd name="T17" fmla="*/ 2147483647 h 140"/>
              <a:gd name="T18" fmla="*/ 2147483647 w 156"/>
              <a:gd name="T19" fmla="*/ 2147483647 h 140"/>
              <a:gd name="T20" fmla="*/ 2147483647 w 156"/>
              <a:gd name="T21" fmla="*/ 2147483647 h 140"/>
              <a:gd name="T22" fmla="*/ 2147483647 w 156"/>
              <a:gd name="T23" fmla="*/ 2147483647 h 140"/>
              <a:gd name="T24" fmla="*/ 2147483647 w 156"/>
              <a:gd name="T25" fmla="*/ 2147483647 h 140"/>
              <a:gd name="T26" fmla="*/ 2147483647 w 156"/>
              <a:gd name="T27" fmla="*/ 2147483647 h 140"/>
              <a:gd name="T28" fmla="*/ 2147483647 w 156"/>
              <a:gd name="T29" fmla="*/ 2147483647 h 140"/>
              <a:gd name="T30" fmla="*/ 2147483647 w 156"/>
              <a:gd name="T31" fmla="*/ 2147483647 h 140"/>
              <a:gd name="T32" fmla="*/ 2147483647 w 156"/>
              <a:gd name="T33" fmla="*/ 2147483647 h 140"/>
              <a:gd name="T34" fmla="*/ 2147483647 w 156"/>
              <a:gd name="T35" fmla="*/ 2147483647 h 140"/>
              <a:gd name="T36" fmla="*/ 0 w 156"/>
              <a:gd name="T37" fmla="*/ 2147483647 h 140"/>
              <a:gd name="T38" fmla="*/ 2147483647 w 156"/>
              <a:gd name="T39" fmla="*/ 2147483647 h 140"/>
              <a:gd name="T40" fmla="*/ 2147483647 w 156"/>
              <a:gd name="T41" fmla="*/ 0 h 140"/>
              <a:gd name="T42" fmla="*/ 2147483647 w 156"/>
              <a:gd name="T43" fmla="*/ 0 h 140"/>
              <a:gd name="T44" fmla="*/ 2147483647 w 156"/>
              <a:gd name="T45" fmla="*/ 2147483647 h 140"/>
              <a:gd name="T46" fmla="*/ 2147483647 w 156"/>
              <a:gd name="T47" fmla="*/ 2147483647 h 140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156"/>
              <a:gd name="T73" fmla="*/ 0 h 140"/>
              <a:gd name="T74" fmla="*/ 156 w 156"/>
              <a:gd name="T75" fmla="*/ 140 h 140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156" h="140">
                <a:moveTo>
                  <a:pt x="96" y="15"/>
                </a:moveTo>
                <a:lnTo>
                  <a:pt x="90" y="40"/>
                </a:lnTo>
                <a:lnTo>
                  <a:pt x="102" y="50"/>
                </a:lnTo>
                <a:lnTo>
                  <a:pt x="114" y="45"/>
                </a:lnTo>
                <a:lnTo>
                  <a:pt x="144" y="65"/>
                </a:lnTo>
                <a:lnTo>
                  <a:pt x="144" y="80"/>
                </a:lnTo>
                <a:lnTo>
                  <a:pt x="156" y="90"/>
                </a:lnTo>
                <a:lnTo>
                  <a:pt x="156" y="110"/>
                </a:lnTo>
                <a:lnTo>
                  <a:pt x="144" y="110"/>
                </a:lnTo>
                <a:lnTo>
                  <a:pt x="132" y="125"/>
                </a:lnTo>
                <a:lnTo>
                  <a:pt x="96" y="140"/>
                </a:lnTo>
                <a:lnTo>
                  <a:pt x="60" y="135"/>
                </a:lnTo>
                <a:lnTo>
                  <a:pt x="54" y="125"/>
                </a:lnTo>
                <a:lnTo>
                  <a:pt x="84" y="100"/>
                </a:lnTo>
                <a:lnTo>
                  <a:pt x="60" y="80"/>
                </a:lnTo>
                <a:lnTo>
                  <a:pt x="42" y="80"/>
                </a:lnTo>
                <a:lnTo>
                  <a:pt x="36" y="65"/>
                </a:lnTo>
                <a:lnTo>
                  <a:pt x="12" y="60"/>
                </a:lnTo>
                <a:lnTo>
                  <a:pt x="0" y="35"/>
                </a:lnTo>
                <a:lnTo>
                  <a:pt x="12" y="10"/>
                </a:lnTo>
                <a:lnTo>
                  <a:pt x="42" y="0"/>
                </a:lnTo>
                <a:lnTo>
                  <a:pt x="84" y="0"/>
                </a:lnTo>
                <a:lnTo>
                  <a:pt x="84" y="10"/>
                </a:lnTo>
                <a:lnTo>
                  <a:pt x="96" y="1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699" name="Freeform 75"/>
          <p:cNvSpPr>
            <a:spLocks/>
          </p:cNvSpPr>
          <p:nvPr/>
        </p:nvSpPr>
        <p:spPr bwMode="ltGray">
          <a:xfrm>
            <a:off x="2092325" y="5113338"/>
            <a:ext cx="271463" cy="258762"/>
          </a:xfrm>
          <a:custGeom>
            <a:avLst/>
            <a:gdLst>
              <a:gd name="T0" fmla="*/ 2147483647 w 156"/>
              <a:gd name="T1" fmla="*/ 2147483647 h 140"/>
              <a:gd name="T2" fmla="*/ 2147483647 w 156"/>
              <a:gd name="T3" fmla="*/ 2147483647 h 140"/>
              <a:gd name="T4" fmla="*/ 2147483647 w 156"/>
              <a:gd name="T5" fmla="*/ 2147483647 h 140"/>
              <a:gd name="T6" fmla="*/ 2147483647 w 156"/>
              <a:gd name="T7" fmla="*/ 2147483647 h 140"/>
              <a:gd name="T8" fmla="*/ 2147483647 w 156"/>
              <a:gd name="T9" fmla="*/ 2147483647 h 140"/>
              <a:gd name="T10" fmla="*/ 2147483647 w 156"/>
              <a:gd name="T11" fmla="*/ 2147483647 h 140"/>
              <a:gd name="T12" fmla="*/ 2147483647 w 156"/>
              <a:gd name="T13" fmla="*/ 2147483647 h 140"/>
              <a:gd name="T14" fmla="*/ 2147483647 w 156"/>
              <a:gd name="T15" fmla="*/ 2147483647 h 140"/>
              <a:gd name="T16" fmla="*/ 2147483647 w 156"/>
              <a:gd name="T17" fmla="*/ 2147483647 h 140"/>
              <a:gd name="T18" fmla="*/ 2147483647 w 156"/>
              <a:gd name="T19" fmla="*/ 2147483647 h 140"/>
              <a:gd name="T20" fmla="*/ 2147483647 w 156"/>
              <a:gd name="T21" fmla="*/ 2147483647 h 140"/>
              <a:gd name="T22" fmla="*/ 2147483647 w 156"/>
              <a:gd name="T23" fmla="*/ 2147483647 h 140"/>
              <a:gd name="T24" fmla="*/ 2147483647 w 156"/>
              <a:gd name="T25" fmla="*/ 2147483647 h 140"/>
              <a:gd name="T26" fmla="*/ 2147483647 w 156"/>
              <a:gd name="T27" fmla="*/ 2147483647 h 140"/>
              <a:gd name="T28" fmla="*/ 2147483647 w 156"/>
              <a:gd name="T29" fmla="*/ 2147483647 h 140"/>
              <a:gd name="T30" fmla="*/ 2147483647 w 156"/>
              <a:gd name="T31" fmla="*/ 2147483647 h 140"/>
              <a:gd name="T32" fmla="*/ 2147483647 w 156"/>
              <a:gd name="T33" fmla="*/ 2147483647 h 140"/>
              <a:gd name="T34" fmla="*/ 2147483647 w 156"/>
              <a:gd name="T35" fmla="*/ 2147483647 h 140"/>
              <a:gd name="T36" fmla="*/ 0 w 156"/>
              <a:gd name="T37" fmla="*/ 2147483647 h 140"/>
              <a:gd name="T38" fmla="*/ 2147483647 w 156"/>
              <a:gd name="T39" fmla="*/ 2147483647 h 140"/>
              <a:gd name="T40" fmla="*/ 2147483647 w 156"/>
              <a:gd name="T41" fmla="*/ 0 h 140"/>
              <a:gd name="T42" fmla="*/ 2147483647 w 156"/>
              <a:gd name="T43" fmla="*/ 0 h 140"/>
              <a:gd name="T44" fmla="*/ 2147483647 w 156"/>
              <a:gd name="T45" fmla="*/ 2147483647 h 140"/>
              <a:gd name="T46" fmla="*/ 2147483647 w 156"/>
              <a:gd name="T47" fmla="*/ 2147483647 h 140"/>
              <a:gd name="T48" fmla="*/ 2147483647 w 156"/>
              <a:gd name="T49" fmla="*/ 2147483647 h 14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56"/>
              <a:gd name="T76" fmla="*/ 0 h 140"/>
              <a:gd name="T77" fmla="*/ 156 w 156"/>
              <a:gd name="T78" fmla="*/ 140 h 140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56" h="140">
                <a:moveTo>
                  <a:pt x="96" y="15"/>
                </a:moveTo>
                <a:lnTo>
                  <a:pt x="90" y="40"/>
                </a:lnTo>
                <a:lnTo>
                  <a:pt x="102" y="50"/>
                </a:lnTo>
                <a:lnTo>
                  <a:pt x="114" y="45"/>
                </a:lnTo>
                <a:lnTo>
                  <a:pt x="144" y="65"/>
                </a:lnTo>
                <a:lnTo>
                  <a:pt x="144" y="80"/>
                </a:lnTo>
                <a:lnTo>
                  <a:pt x="156" y="90"/>
                </a:lnTo>
                <a:lnTo>
                  <a:pt x="156" y="110"/>
                </a:lnTo>
                <a:lnTo>
                  <a:pt x="144" y="110"/>
                </a:lnTo>
                <a:lnTo>
                  <a:pt x="132" y="125"/>
                </a:lnTo>
                <a:lnTo>
                  <a:pt x="96" y="140"/>
                </a:lnTo>
                <a:lnTo>
                  <a:pt x="60" y="135"/>
                </a:lnTo>
                <a:lnTo>
                  <a:pt x="54" y="125"/>
                </a:lnTo>
                <a:lnTo>
                  <a:pt x="84" y="100"/>
                </a:lnTo>
                <a:lnTo>
                  <a:pt x="60" y="80"/>
                </a:lnTo>
                <a:lnTo>
                  <a:pt x="42" y="80"/>
                </a:lnTo>
                <a:lnTo>
                  <a:pt x="36" y="65"/>
                </a:lnTo>
                <a:lnTo>
                  <a:pt x="12" y="60"/>
                </a:lnTo>
                <a:lnTo>
                  <a:pt x="0" y="35"/>
                </a:lnTo>
                <a:lnTo>
                  <a:pt x="12" y="10"/>
                </a:lnTo>
                <a:lnTo>
                  <a:pt x="42" y="0"/>
                </a:lnTo>
                <a:lnTo>
                  <a:pt x="84" y="0"/>
                </a:lnTo>
                <a:lnTo>
                  <a:pt x="84" y="10"/>
                </a:lnTo>
                <a:lnTo>
                  <a:pt x="96" y="1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00" name="Freeform 76"/>
          <p:cNvSpPr>
            <a:spLocks/>
          </p:cNvSpPr>
          <p:nvPr/>
        </p:nvSpPr>
        <p:spPr bwMode="ltGray">
          <a:xfrm>
            <a:off x="2238375" y="4267200"/>
            <a:ext cx="185738" cy="222250"/>
          </a:xfrm>
          <a:custGeom>
            <a:avLst/>
            <a:gdLst>
              <a:gd name="T0" fmla="*/ 2147483647 w 108"/>
              <a:gd name="T1" fmla="*/ 0 h 120"/>
              <a:gd name="T2" fmla="*/ 2147483647 w 108"/>
              <a:gd name="T3" fmla="*/ 2147483647 h 120"/>
              <a:gd name="T4" fmla="*/ 2147483647 w 108"/>
              <a:gd name="T5" fmla="*/ 2147483647 h 120"/>
              <a:gd name="T6" fmla="*/ 2147483647 w 108"/>
              <a:gd name="T7" fmla="*/ 2147483647 h 120"/>
              <a:gd name="T8" fmla="*/ 2147483647 w 108"/>
              <a:gd name="T9" fmla="*/ 2147483647 h 120"/>
              <a:gd name="T10" fmla="*/ 0 w 108"/>
              <a:gd name="T11" fmla="*/ 2147483647 h 120"/>
              <a:gd name="T12" fmla="*/ 2147483647 w 108"/>
              <a:gd name="T13" fmla="*/ 2147483647 h 120"/>
              <a:gd name="T14" fmla="*/ 2147483647 w 108"/>
              <a:gd name="T15" fmla="*/ 2147483647 h 120"/>
              <a:gd name="T16" fmla="*/ 2147483647 w 108"/>
              <a:gd name="T17" fmla="*/ 2147483647 h 120"/>
              <a:gd name="T18" fmla="*/ 2147483647 w 108"/>
              <a:gd name="T19" fmla="*/ 2147483647 h 120"/>
              <a:gd name="T20" fmla="*/ 2147483647 w 108"/>
              <a:gd name="T21" fmla="*/ 2147483647 h 120"/>
              <a:gd name="T22" fmla="*/ 2147483647 w 108"/>
              <a:gd name="T23" fmla="*/ 2147483647 h 120"/>
              <a:gd name="T24" fmla="*/ 2147483647 w 108"/>
              <a:gd name="T25" fmla="*/ 2147483647 h 120"/>
              <a:gd name="T26" fmla="*/ 2147483647 w 108"/>
              <a:gd name="T27" fmla="*/ 2147483647 h 120"/>
              <a:gd name="T28" fmla="*/ 2147483647 w 108"/>
              <a:gd name="T29" fmla="*/ 2147483647 h 120"/>
              <a:gd name="T30" fmla="*/ 2147483647 w 108"/>
              <a:gd name="T31" fmla="*/ 2147483647 h 120"/>
              <a:gd name="T32" fmla="*/ 2147483647 w 108"/>
              <a:gd name="T33" fmla="*/ 2147483647 h 120"/>
              <a:gd name="T34" fmla="*/ 2147483647 w 108"/>
              <a:gd name="T35" fmla="*/ 2147483647 h 120"/>
              <a:gd name="T36" fmla="*/ 2147483647 w 108"/>
              <a:gd name="T37" fmla="*/ 0 h 12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08"/>
              <a:gd name="T58" fmla="*/ 0 h 120"/>
              <a:gd name="T59" fmla="*/ 108 w 108"/>
              <a:gd name="T60" fmla="*/ 120 h 12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08" h="120">
                <a:moveTo>
                  <a:pt x="42" y="0"/>
                </a:moveTo>
                <a:lnTo>
                  <a:pt x="24" y="5"/>
                </a:lnTo>
                <a:lnTo>
                  <a:pt x="12" y="10"/>
                </a:lnTo>
                <a:lnTo>
                  <a:pt x="18" y="20"/>
                </a:lnTo>
                <a:lnTo>
                  <a:pt x="12" y="25"/>
                </a:lnTo>
                <a:lnTo>
                  <a:pt x="0" y="25"/>
                </a:lnTo>
                <a:lnTo>
                  <a:pt x="6" y="45"/>
                </a:lnTo>
                <a:lnTo>
                  <a:pt x="24" y="50"/>
                </a:lnTo>
                <a:lnTo>
                  <a:pt x="24" y="60"/>
                </a:lnTo>
                <a:lnTo>
                  <a:pt x="30" y="65"/>
                </a:lnTo>
                <a:lnTo>
                  <a:pt x="30" y="110"/>
                </a:lnTo>
                <a:lnTo>
                  <a:pt x="36" y="120"/>
                </a:lnTo>
                <a:lnTo>
                  <a:pt x="96" y="110"/>
                </a:lnTo>
                <a:lnTo>
                  <a:pt x="90" y="90"/>
                </a:lnTo>
                <a:lnTo>
                  <a:pt x="66" y="80"/>
                </a:lnTo>
                <a:lnTo>
                  <a:pt x="72" y="65"/>
                </a:lnTo>
                <a:lnTo>
                  <a:pt x="108" y="40"/>
                </a:lnTo>
                <a:lnTo>
                  <a:pt x="72" y="40"/>
                </a:lnTo>
                <a:lnTo>
                  <a:pt x="42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01" name="Freeform 77"/>
          <p:cNvSpPr>
            <a:spLocks/>
          </p:cNvSpPr>
          <p:nvPr/>
        </p:nvSpPr>
        <p:spPr bwMode="ltGray">
          <a:xfrm>
            <a:off x="2238375" y="4267200"/>
            <a:ext cx="185738" cy="222250"/>
          </a:xfrm>
          <a:custGeom>
            <a:avLst/>
            <a:gdLst>
              <a:gd name="T0" fmla="*/ 2147483647 w 108"/>
              <a:gd name="T1" fmla="*/ 0 h 120"/>
              <a:gd name="T2" fmla="*/ 2147483647 w 108"/>
              <a:gd name="T3" fmla="*/ 2147483647 h 120"/>
              <a:gd name="T4" fmla="*/ 2147483647 w 108"/>
              <a:gd name="T5" fmla="*/ 2147483647 h 120"/>
              <a:gd name="T6" fmla="*/ 2147483647 w 108"/>
              <a:gd name="T7" fmla="*/ 2147483647 h 120"/>
              <a:gd name="T8" fmla="*/ 2147483647 w 108"/>
              <a:gd name="T9" fmla="*/ 2147483647 h 120"/>
              <a:gd name="T10" fmla="*/ 0 w 108"/>
              <a:gd name="T11" fmla="*/ 2147483647 h 120"/>
              <a:gd name="T12" fmla="*/ 2147483647 w 108"/>
              <a:gd name="T13" fmla="*/ 2147483647 h 120"/>
              <a:gd name="T14" fmla="*/ 2147483647 w 108"/>
              <a:gd name="T15" fmla="*/ 2147483647 h 120"/>
              <a:gd name="T16" fmla="*/ 2147483647 w 108"/>
              <a:gd name="T17" fmla="*/ 2147483647 h 120"/>
              <a:gd name="T18" fmla="*/ 2147483647 w 108"/>
              <a:gd name="T19" fmla="*/ 2147483647 h 120"/>
              <a:gd name="T20" fmla="*/ 2147483647 w 108"/>
              <a:gd name="T21" fmla="*/ 2147483647 h 120"/>
              <a:gd name="T22" fmla="*/ 2147483647 w 108"/>
              <a:gd name="T23" fmla="*/ 2147483647 h 120"/>
              <a:gd name="T24" fmla="*/ 2147483647 w 108"/>
              <a:gd name="T25" fmla="*/ 2147483647 h 120"/>
              <a:gd name="T26" fmla="*/ 2147483647 w 108"/>
              <a:gd name="T27" fmla="*/ 2147483647 h 120"/>
              <a:gd name="T28" fmla="*/ 2147483647 w 108"/>
              <a:gd name="T29" fmla="*/ 2147483647 h 120"/>
              <a:gd name="T30" fmla="*/ 2147483647 w 108"/>
              <a:gd name="T31" fmla="*/ 2147483647 h 120"/>
              <a:gd name="T32" fmla="*/ 2147483647 w 108"/>
              <a:gd name="T33" fmla="*/ 2147483647 h 120"/>
              <a:gd name="T34" fmla="*/ 2147483647 w 108"/>
              <a:gd name="T35" fmla="*/ 2147483647 h 120"/>
              <a:gd name="T36" fmla="*/ 2147483647 w 108"/>
              <a:gd name="T37" fmla="*/ 0 h 120"/>
              <a:gd name="T38" fmla="*/ 2147483647 w 108"/>
              <a:gd name="T39" fmla="*/ 0 h 12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08"/>
              <a:gd name="T61" fmla="*/ 0 h 120"/>
              <a:gd name="T62" fmla="*/ 108 w 108"/>
              <a:gd name="T63" fmla="*/ 120 h 12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08" h="120">
                <a:moveTo>
                  <a:pt x="42" y="0"/>
                </a:moveTo>
                <a:lnTo>
                  <a:pt x="24" y="5"/>
                </a:lnTo>
                <a:lnTo>
                  <a:pt x="12" y="10"/>
                </a:lnTo>
                <a:lnTo>
                  <a:pt x="18" y="20"/>
                </a:lnTo>
                <a:lnTo>
                  <a:pt x="12" y="25"/>
                </a:lnTo>
                <a:lnTo>
                  <a:pt x="0" y="25"/>
                </a:lnTo>
                <a:lnTo>
                  <a:pt x="6" y="45"/>
                </a:lnTo>
                <a:lnTo>
                  <a:pt x="24" y="50"/>
                </a:lnTo>
                <a:lnTo>
                  <a:pt x="24" y="60"/>
                </a:lnTo>
                <a:lnTo>
                  <a:pt x="30" y="65"/>
                </a:lnTo>
                <a:lnTo>
                  <a:pt x="30" y="110"/>
                </a:lnTo>
                <a:lnTo>
                  <a:pt x="36" y="120"/>
                </a:lnTo>
                <a:lnTo>
                  <a:pt x="96" y="110"/>
                </a:lnTo>
                <a:lnTo>
                  <a:pt x="90" y="90"/>
                </a:lnTo>
                <a:lnTo>
                  <a:pt x="66" y="80"/>
                </a:lnTo>
                <a:lnTo>
                  <a:pt x="72" y="65"/>
                </a:lnTo>
                <a:lnTo>
                  <a:pt x="108" y="40"/>
                </a:lnTo>
                <a:lnTo>
                  <a:pt x="72" y="40"/>
                </a:lnTo>
                <a:lnTo>
                  <a:pt x="42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02" name="Freeform 78"/>
          <p:cNvSpPr>
            <a:spLocks/>
          </p:cNvSpPr>
          <p:nvPr/>
        </p:nvSpPr>
        <p:spPr bwMode="ltGray">
          <a:xfrm>
            <a:off x="2354263" y="4340225"/>
            <a:ext cx="163512" cy="130175"/>
          </a:xfrm>
          <a:custGeom>
            <a:avLst/>
            <a:gdLst>
              <a:gd name="T0" fmla="*/ 2147483647 w 96"/>
              <a:gd name="T1" fmla="*/ 0 h 70"/>
              <a:gd name="T2" fmla="*/ 2147483647 w 96"/>
              <a:gd name="T3" fmla="*/ 2147483647 h 70"/>
              <a:gd name="T4" fmla="*/ 0 w 96"/>
              <a:gd name="T5" fmla="*/ 2147483647 h 70"/>
              <a:gd name="T6" fmla="*/ 2147483647 w 96"/>
              <a:gd name="T7" fmla="*/ 2147483647 h 70"/>
              <a:gd name="T8" fmla="*/ 2147483647 w 96"/>
              <a:gd name="T9" fmla="*/ 2147483647 h 70"/>
              <a:gd name="T10" fmla="*/ 2147483647 w 96"/>
              <a:gd name="T11" fmla="*/ 2147483647 h 70"/>
              <a:gd name="T12" fmla="*/ 2147483647 w 96"/>
              <a:gd name="T13" fmla="*/ 2147483647 h 70"/>
              <a:gd name="T14" fmla="*/ 2147483647 w 96"/>
              <a:gd name="T15" fmla="*/ 2147483647 h 70"/>
              <a:gd name="T16" fmla="*/ 2147483647 w 96"/>
              <a:gd name="T17" fmla="*/ 2147483647 h 70"/>
              <a:gd name="T18" fmla="*/ 2147483647 w 96"/>
              <a:gd name="T19" fmla="*/ 2147483647 h 70"/>
              <a:gd name="T20" fmla="*/ 2147483647 w 96"/>
              <a:gd name="T21" fmla="*/ 2147483647 h 70"/>
              <a:gd name="T22" fmla="*/ 2147483647 w 96"/>
              <a:gd name="T23" fmla="*/ 2147483647 h 70"/>
              <a:gd name="T24" fmla="*/ 2147483647 w 96"/>
              <a:gd name="T25" fmla="*/ 0 h 70"/>
              <a:gd name="T26" fmla="*/ 2147483647 w 96"/>
              <a:gd name="T27" fmla="*/ 0 h 7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96"/>
              <a:gd name="T43" fmla="*/ 0 h 70"/>
              <a:gd name="T44" fmla="*/ 96 w 96"/>
              <a:gd name="T45" fmla="*/ 70 h 7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96" h="70">
                <a:moveTo>
                  <a:pt x="42" y="0"/>
                </a:moveTo>
                <a:lnTo>
                  <a:pt x="6" y="25"/>
                </a:lnTo>
                <a:lnTo>
                  <a:pt x="0" y="40"/>
                </a:lnTo>
                <a:lnTo>
                  <a:pt x="24" y="50"/>
                </a:lnTo>
                <a:lnTo>
                  <a:pt x="30" y="70"/>
                </a:lnTo>
                <a:lnTo>
                  <a:pt x="42" y="60"/>
                </a:lnTo>
                <a:lnTo>
                  <a:pt x="60" y="70"/>
                </a:lnTo>
                <a:lnTo>
                  <a:pt x="78" y="70"/>
                </a:lnTo>
                <a:lnTo>
                  <a:pt x="90" y="45"/>
                </a:lnTo>
                <a:lnTo>
                  <a:pt x="84" y="35"/>
                </a:lnTo>
                <a:lnTo>
                  <a:pt x="96" y="20"/>
                </a:lnTo>
                <a:lnTo>
                  <a:pt x="78" y="20"/>
                </a:lnTo>
                <a:lnTo>
                  <a:pt x="54" y="0"/>
                </a:lnTo>
                <a:lnTo>
                  <a:pt x="42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03" name="Freeform 79"/>
          <p:cNvSpPr>
            <a:spLocks/>
          </p:cNvSpPr>
          <p:nvPr/>
        </p:nvSpPr>
        <p:spPr bwMode="ltGray">
          <a:xfrm>
            <a:off x="2354263" y="4340225"/>
            <a:ext cx="163512" cy="130175"/>
          </a:xfrm>
          <a:custGeom>
            <a:avLst/>
            <a:gdLst>
              <a:gd name="T0" fmla="*/ 2147483647 w 96"/>
              <a:gd name="T1" fmla="*/ 0 h 70"/>
              <a:gd name="T2" fmla="*/ 2147483647 w 96"/>
              <a:gd name="T3" fmla="*/ 2147483647 h 70"/>
              <a:gd name="T4" fmla="*/ 0 w 96"/>
              <a:gd name="T5" fmla="*/ 2147483647 h 70"/>
              <a:gd name="T6" fmla="*/ 2147483647 w 96"/>
              <a:gd name="T7" fmla="*/ 2147483647 h 70"/>
              <a:gd name="T8" fmla="*/ 2147483647 w 96"/>
              <a:gd name="T9" fmla="*/ 2147483647 h 70"/>
              <a:gd name="T10" fmla="*/ 2147483647 w 96"/>
              <a:gd name="T11" fmla="*/ 2147483647 h 70"/>
              <a:gd name="T12" fmla="*/ 2147483647 w 96"/>
              <a:gd name="T13" fmla="*/ 2147483647 h 70"/>
              <a:gd name="T14" fmla="*/ 2147483647 w 96"/>
              <a:gd name="T15" fmla="*/ 2147483647 h 70"/>
              <a:gd name="T16" fmla="*/ 2147483647 w 96"/>
              <a:gd name="T17" fmla="*/ 2147483647 h 70"/>
              <a:gd name="T18" fmla="*/ 2147483647 w 96"/>
              <a:gd name="T19" fmla="*/ 2147483647 h 70"/>
              <a:gd name="T20" fmla="*/ 2147483647 w 96"/>
              <a:gd name="T21" fmla="*/ 2147483647 h 70"/>
              <a:gd name="T22" fmla="*/ 2147483647 w 96"/>
              <a:gd name="T23" fmla="*/ 2147483647 h 70"/>
              <a:gd name="T24" fmla="*/ 2147483647 w 96"/>
              <a:gd name="T25" fmla="*/ 0 h 70"/>
              <a:gd name="T26" fmla="*/ 2147483647 w 96"/>
              <a:gd name="T27" fmla="*/ 0 h 70"/>
              <a:gd name="T28" fmla="*/ 2147483647 w 96"/>
              <a:gd name="T29" fmla="*/ 0 h 7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96"/>
              <a:gd name="T46" fmla="*/ 0 h 70"/>
              <a:gd name="T47" fmla="*/ 96 w 96"/>
              <a:gd name="T48" fmla="*/ 70 h 7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96" h="70">
                <a:moveTo>
                  <a:pt x="42" y="0"/>
                </a:moveTo>
                <a:lnTo>
                  <a:pt x="6" y="25"/>
                </a:lnTo>
                <a:lnTo>
                  <a:pt x="0" y="40"/>
                </a:lnTo>
                <a:lnTo>
                  <a:pt x="24" y="50"/>
                </a:lnTo>
                <a:lnTo>
                  <a:pt x="30" y="70"/>
                </a:lnTo>
                <a:lnTo>
                  <a:pt x="42" y="60"/>
                </a:lnTo>
                <a:lnTo>
                  <a:pt x="60" y="70"/>
                </a:lnTo>
                <a:lnTo>
                  <a:pt x="78" y="70"/>
                </a:lnTo>
                <a:lnTo>
                  <a:pt x="90" y="45"/>
                </a:lnTo>
                <a:lnTo>
                  <a:pt x="84" y="35"/>
                </a:lnTo>
                <a:lnTo>
                  <a:pt x="96" y="20"/>
                </a:lnTo>
                <a:lnTo>
                  <a:pt x="78" y="20"/>
                </a:lnTo>
                <a:lnTo>
                  <a:pt x="54" y="0"/>
                </a:lnTo>
                <a:lnTo>
                  <a:pt x="42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04" name="Freeform 80"/>
          <p:cNvSpPr>
            <a:spLocks/>
          </p:cNvSpPr>
          <p:nvPr/>
        </p:nvSpPr>
        <p:spPr bwMode="ltGray">
          <a:xfrm>
            <a:off x="2486025" y="4376738"/>
            <a:ext cx="85725" cy="103187"/>
          </a:xfrm>
          <a:custGeom>
            <a:avLst/>
            <a:gdLst>
              <a:gd name="T0" fmla="*/ 2147483647 w 48"/>
              <a:gd name="T1" fmla="*/ 0 h 55"/>
              <a:gd name="T2" fmla="*/ 2147483647 w 48"/>
              <a:gd name="T3" fmla="*/ 2147483647 h 55"/>
              <a:gd name="T4" fmla="*/ 2147483647 w 48"/>
              <a:gd name="T5" fmla="*/ 2147483647 h 55"/>
              <a:gd name="T6" fmla="*/ 0 w 48"/>
              <a:gd name="T7" fmla="*/ 2147483647 h 55"/>
              <a:gd name="T8" fmla="*/ 2147483647 w 48"/>
              <a:gd name="T9" fmla="*/ 2147483647 h 55"/>
              <a:gd name="T10" fmla="*/ 2147483647 w 48"/>
              <a:gd name="T11" fmla="*/ 2147483647 h 55"/>
              <a:gd name="T12" fmla="*/ 2147483647 w 48"/>
              <a:gd name="T13" fmla="*/ 2147483647 h 55"/>
              <a:gd name="T14" fmla="*/ 2147483647 w 48"/>
              <a:gd name="T15" fmla="*/ 2147483647 h 55"/>
              <a:gd name="T16" fmla="*/ 2147483647 w 48"/>
              <a:gd name="T17" fmla="*/ 0 h 5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8"/>
              <a:gd name="T28" fmla="*/ 0 h 55"/>
              <a:gd name="T29" fmla="*/ 48 w 48"/>
              <a:gd name="T30" fmla="*/ 55 h 5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8" h="55">
                <a:moveTo>
                  <a:pt x="18" y="0"/>
                </a:moveTo>
                <a:lnTo>
                  <a:pt x="6" y="15"/>
                </a:lnTo>
                <a:lnTo>
                  <a:pt x="12" y="25"/>
                </a:lnTo>
                <a:lnTo>
                  <a:pt x="0" y="50"/>
                </a:lnTo>
                <a:lnTo>
                  <a:pt x="12" y="55"/>
                </a:lnTo>
                <a:lnTo>
                  <a:pt x="24" y="55"/>
                </a:lnTo>
                <a:lnTo>
                  <a:pt x="48" y="25"/>
                </a:lnTo>
                <a:lnTo>
                  <a:pt x="24" y="5"/>
                </a:lnTo>
                <a:lnTo>
                  <a:pt x="18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05" name="Freeform 81"/>
          <p:cNvSpPr>
            <a:spLocks/>
          </p:cNvSpPr>
          <p:nvPr/>
        </p:nvSpPr>
        <p:spPr bwMode="ltGray">
          <a:xfrm>
            <a:off x="2486025" y="4376738"/>
            <a:ext cx="85725" cy="103187"/>
          </a:xfrm>
          <a:custGeom>
            <a:avLst/>
            <a:gdLst>
              <a:gd name="T0" fmla="*/ 2147483647 w 48"/>
              <a:gd name="T1" fmla="*/ 0 h 55"/>
              <a:gd name="T2" fmla="*/ 2147483647 w 48"/>
              <a:gd name="T3" fmla="*/ 2147483647 h 55"/>
              <a:gd name="T4" fmla="*/ 2147483647 w 48"/>
              <a:gd name="T5" fmla="*/ 2147483647 h 55"/>
              <a:gd name="T6" fmla="*/ 0 w 48"/>
              <a:gd name="T7" fmla="*/ 2147483647 h 55"/>
              <a:gd name="T8" fmla="*/ 2147483647 w 48"/>
              <a:gd name="T9" fmla="*/ 2147483647 h 55"/>
              <a:gd name="T10" fmla="*/ 2147483647 w 48"/>
              <a:gd name="T11" fmla="*/ 2147483647 h 55"/>
              <a:gd name="T12" fmla="*/ 2147483647 w 48"/>
              <a:gd name="T13" fmla="*/ 2147483647 h 55"/>
              <a:gd name="T14" fmla="*/ 2147483647 w 48"/>
              <a:gd name="T15" fmla="*/ 2147483647 h 55"/>
              <a:gd name="T16" fmla="*/ 2147483647 w 48"/>
              <a:gd name="T17" fmla="*/ 0 h 55"/>
              <a:gd name="T18" fmla="*/ 2147483647 w 48"/>
              <a:gd name="T19" fmla="*/ 0 h 5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8"/>
              <a:gd name="T31" fmla="*/ 0 h 55"/>
              <a:gd name="T32" fmla="*/ 48 w 48"/>
              <a:gd name="T33" fmla="*/ 55 h 5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8" h="55">
                <a:moveTo>
                  <a:pt x="18" y="0"/>
                </a:moveTo>
                <a:lnTo>
                  <a:pt x="6" y="15"/>
                </a:lnTo>
                <a:lnTo>
                  <a:pt x="12" y="25"/>
                </a:lnTo>
                <a:lnTo>
                  <a:pt x="0" y="50"/>
                </a:lnTo>
                <a:lnTo>
                  <a:pt x="12" y="55"/>
                </a:lnTo>
                <a:lnTo>
                  <a:pt x="24" y="55"/>
                </a:lnTo>
                <a:lnTo>
                  <a:pt x="48" y="25"/>
                </a:lnTo>
                <a:lnTo>
                  <a:pt x="24" y="5"/>
                </a:lnTo>
                <a:lnTo>
                  <a:pt x="18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06" name="Freeform 82"/>
          <p:cNvSpPr>
            <a:spLocks/>
          </p:cNvSpPr>
          <p:nvPr/>
        </p:nvSpPr>
        <p:spPr bwMode="ltGray">
          <a:xfrm>
            <a:off x="1727200" y="4351338"/>
            <a:ext cx="1395413" cy="1198562"/>
          </a:xfrm>
          <a:custGeom>
            <a:avLst/>
            <a:gdLst>
              <a:gd name="T0" fmla="*/ 2147483647 w 804"/>
              <a:gd name="T1" fmla="*/ 2147483647 h 645"/>
              <a:gd name="T2" fmla="*/ 2147483647 w 804"/>
              <a:gd name="T3" fmla="*/ 2147483647 h 645"/>
              <a:gd name="T4" fmla="*/ 2147483647 w 804"/>
              <a:gd name="T5" fmla="*/ 2147483647 h 645"/>
              <a:gd name="T6" fmla="*/ 2147483647 w 804"/>
              <a:gd name="T7" fmla="*/ 2147483647 h 645"/>
              <a:gd name="T8" fmla="*/ 2147483647 w 804"/>
              <a:gd name="T9" fmla="*/ 2147483647 h 645"/>
              <a:gd name="T10" fmla="*/ 2147483647 w 804"/>
              <a:gd name="T11" fmla="*/ 2147483647 h 645"/>
              <a:gd name="T12" fmla="*/ 2147483647 w 804"/>
              <a:gd name="T13" fmla="*/ 2147483647 h 645"/>
              <a:gd name="T14" fmla="*/ 2147483647 w 804"/>
              <a:gd name="T15" fmla="*/ 2147483647 h 645"/>
              <a:gd name="T16" fmla="*/ 2147483647 w 804"/>
              <a:gd name="T17" fmla="*/ 2147483647 h 645"/>
              <a:gd name="T18" fmla="*/ 2147483647 w 804"/>
              <a:gd name="T19" fmla="*/ 2147483647 h 645"/>
              <a:gd name="T20" fmla="*/ 2147483647 w 804"/>
              <a:gd name="T21" fmla="*/ 2147483647 h 645"/>
              <a:gd name="T22" fmla="*/ 2147483647 w 804"/>
              <a:gd name="T23" fmla="*/ 2147483647 h 645"/>
              <a:gd name="T24" fmla="*/ 2147483647 w 804"/>
              <a:gd name="T25" fmla="*/ 2147483647 h 645"/>
              <a:gd name="T26" fmla="*/ 2147483647 w 804"/>
              <a:gd name="T27" fmla="*/ 2147483647 h 645"/>
              <a:gd name="T28" fmla="*/ 2147483647 w 804"/>
              <a:gd name="T29" fmla="*/ 2147483647 h 645"/>
              <a:gd name="T30" fmla="*/ 2147483647 w 804"/>
              <a:gd name="T31" fmla="*/ 2147483647 h 645"/>
              <a:gd name="T32" fmla="*/ 2147483647 w 804"/>
              <a:gd name="T33" fmla="*/ 2147483647 h 645"/>
              <a:gd name="T34" fmla="*/ 2147483647 w 804"/>
              <a:gd name="T35" fmla="*/ 2147483647 h 645"/>
              <a:gd name="T36" fmla="*/ 2147483647 w 804"/>
              <a:gd name="T37" fmla="*/ 2147483647 h 645"/>
              <a:gd name="T38" fmla="*/ 2147483647 w 804"/>
              <a:gd name="T39" fmla="*/ 2147483647 h 645"/>
              <a:gd name="T40" fmla="*/ 2147483647 w 804"/>
              <a:gd name="T41" fmla="*/ 2147483647 h 645"/>
              <a:gd name="T42" fmla="*/ 2147483647 w 804"/>
              <a:gd name="T43" fmla="*/ 2147483647 h 645"/>
              <a:gd name="T44" fmla="*/ 2147483647 w 804"/>
              <a:gd name="T45" fmla="*/ 2147483647 h 645"/>
              <a:gd name="T46" fmla="*/ 2147483647 w 804"/>
              <a:gd name="T47" fmla="*/ 2147483647 h 645"/>
              <a:gd name="T48" fmla="*/ 2147483647 w 804"/>
              <a:gd name="T49" fmla="*/ 2147483647 h 645"/>
              <a:gd name="T50" fmla="*/ 2147483647 w 804"/>
              <a:gd name="T51" fmla="*/ 2147483647 h 645"/>
              <a:gd name="T52" fmla="*/ 2147483647 w 804"/>
              <a:gd name="T53" fmla="*/ 2147483647 h 645"/>
              <a:gd name="T54" fmla="*/ 2147483647 w 804"/>
              <a:gd name="T55" fmla="*/ 2147483647 h 645"/>
              <a:gd name="T56" fmla="*/ 2147483647 w 804"/>
              <a:gd name="T57" fmla="*/ 2147483647 h 645"/>
              <a:gd name="T58" fmla="*/ 2147483647 w 804"/>
              <a:gd name="T59" fmla="*/ 2147483647 h 645"/>
              <a:gd name="T60" fmla="*/ 2147483647 w 804"/>
              <a:gd name="T61" fmla="*/ 2147483647 h 645"/>
              <a:gd name="T62" fmla="*/ 2147483647 w 804"/>
              <a:gd name="T63" fmla="*/ 2147483647 h 645"/>
              <a:gd name="T64" fmla="*/ 2147483647 w 804"/>
              <a:gd name="T65" fmla="*/ 2147483647 h 645"/>
              <a:gd name="T66" fmla="*/ 2147483647 w 804"/>
              <a:gd name="T67" fmla="*/ 2147483647 h 645"/>
              <a:gd name="T68" fmla="*/ 2147483647 w 804"/>
              <a:gd name="T69" fmla="*/ 2147483647 h 645"/>
              <a:gd name="T70" fmla="*/ 2147483647 w 804"/>
              <a:gd name="T71" fmla="*/ 2147483647 h 645"/>
              <a:gd name="T72" fmla="*/ 2147483647 w 804"/>
              <a:gd name="T73" fmla="*/ 2147483647 h 645"/>
              <a:gd name="T74" fmla="*/ 2147483647 w 804"/>
              <a:gd name="T75" fmla="*/ 2147483647 h 645"/>
              <a:gd name="T76" fmla="*/ 2147483647 w 804"/>
              <a:gd name="T77" fmla="*/ 2147483647 h 645"/>
              <a:gd name="T78" fmla="*/ 2147483647 w 804"/>
              <a:gd name="T79" fmla="*/ 2147483647 h 645"/>
              <a:gd name="T80" fmla="*/ 2147483647 w 804"/>
              <a:gd name="T81" fmla="*/ 2147483647 h 645"/>
              <a:gd name="T82" fmla="*/ 2147483647 w 804"/>
              <a:gd name="T83" fmla="*/ 2147483647 h 645"/>
              <a:gd name="T84" fmla="*/ 2147483647 w 804"/>
              <a:gd name="T85" fmla="*/ 2147483647 h 645"/>
              <a:gd name="T86" fmla="*/ 2147483647 w 804"/>
              <a:gd name="T87" fmla="*/ 2147483647 h 645"/>
              <a:gd name="T88" fmla="*/ 2147483647 w 804"/>
              <a:gd name="T89" fmla="*/ 2147483647 h 645"/>
              <a:gd name="T90" fmla="*/ 2147483647 w 804"/>
              <a:gd name="T91" fmla="*/ 2147483647 h 645"/>
              <a:gd name="T92" fmla="*/ 2147483647 w 804"/>
              <a:gd name="T93" fmla="*/ 2147483647 h 645"/>
              <a:gd name="T94" fmla="*/ 2147483647 w 804"/>
              <a:gd name="T95" fmla="*/ 2147483647 h 645"/>
              <a:gd name="T96" fmla="*/ 2147483647 w 804"/>
              <a:gd name="T97" fmla="*/ 2147483647 h 645"/>
              <a:gd name="T98" fmla="*/ 2147483647 w 804"/>
              <a:gd name="T99" fmla="*/ 2147483647 h 645"/>
              <a:gd name="T100" fmla="*/ 2147483647 w 804"/>
              <a:gd name="T101" fmla="*/ 2147483647 h 645"/>
              <a:gd name="T102" fmla="*/ 2147483647 w 804"/>
              <a:gd name="T103" fmla="*/ 2147483647 h 645"/>
              <a:gd name="T104" fmla="*/ 2147483647 w 804"/>
              <a:gd name="T105" fmla="*/ 2147483647 h 645"/>
              <a:gd name="T106" fmla="*/ 2147483647 w 804"/>
              <a:gd name="T107" fmla="*/ 2147483647 h 645"/>
              <a:gd name="T108" fmla="*/ 2147483647 w 804"/>
              <a:gd name="T109" fmla="*/ 0 h 645"/>
              <a:gd name="T110" fmla="*/ 2147483647 w 804"/>
              <a:gd name="T111" fmla="*/ 2147483647 h 645"/>
              <a:gd name="T112" fmla="*/ 2147483647 w 804"/>
              <a:gd name="T113" fmla="*/ 2147483647 h 645"/>
              <a:gd name="T114" fmla="*/ 2147483647 w 804"/>
              <a:gd name="T115" fmla="*/ 2147483647 h 645"/>
              <a:gd name="T116" fmla="*/ 2147483647 w 804"/>
              <a:gd name="T117" fmla="*/ 2147483647 h 645"/>
              <a:gd name="T118" fmla="*/ 2147483647 w 804"/>
              <a:gd name="T119" fmla="*/ 2147483647 h 645"/>
              <a:gd name="T120" fmla="*/ 2147483647 w 804"/>
              <a:gd name="T121" fmla="*/ 2147483647 h 64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804"/>
              <a:gd name="T184" fmla="*/ 0 h 645"/>
              <a:gd name="T185" fmla="*/ 804 w 804"/>
              <a:gd name="T186" fmla="*/ 645 h 645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804" h="645">
                <a:moveTo>
                  <a:pt x="486" y="40"/>
                </a:moveTo>
                <a:lnTo>
                  <a:pt x="498" y="45"/>
                </a:lnTo>
                <a:lnTo>
                  <a:pt x="510" y="75"/>
                </a:lnTo>
                <a:lnTo>
                  <a:pt x="528" y="85"/>
                </a:lnTo>
                <a:lnTo>
                  <a:pt x="474" y="130"/>
                </a:lnTo>
                <a:lnTo>
                  <a:pt x="498" y="125"/>
                </a:lnTo>
                <a:lnTo>
                  <a:pt x="522" y="115"/>
                </a:lnTo>
                <a:lnTo>
                  <a:pt x="534" y="120"/>
                </a:lnTo>
                <a:lnTo>
                  <a:pt x="528" y="130"/>
                </a:lnTo>
                <a:lnTo>
                  <a:pt x="510" y="135"/>
                </a:lnTo>
                <a:lnTo>
                  <a:pt x="534" y="140"/>
                </a:lnTo>
                <a:lnTo>
                  <a:pt x="558" y="130"/>
                </a:lnTo>
                <a:lnTo>
                  <a:pt x="606" y="130"/>
                </a:lnTo>
                <a:lnTo>
                  <a:pt x="606" y="140"/>
                </a:lnTo>
                <a:lnTo>
                  <a:pt x="618" y="140"/>
                </a:lnTo>
                <a:lnTo>
                  <a:pt x="612" y="155"/>
                </a:lnTo>
                <a:lnTo>
                  <a:pt x="624" y="160"/>
                </a:lnTo>
                <a:lnTo>
                  <a:pt x="618" y="165"/>
                </a:lnTo>
                <a:lnTo>
                  <a:pt x="654" y="165"/>
                </a:lnTo>
                <a:lnTo>
                  <a:pt x="684" y="180"/>
                </a:lnTo>
                <a:lnTo>
                  <a:pt x="702" y="170"/>
                </a:lnTo>
                <a:lnTo>
                  <a:pt x="714" y="175"/>
                </a:lnTo>
                <a:lnTo>
                  <a:pt x="762" y="215"/>
                </a:lnTo>
                <a:lnTo>
                  <a:pt x="774" y="220"/>
                </a:lnTo>
                <a:lnTo>
                  <a:pt x="792" y="215"/>
                </a:lnTo>
                <a:lnTo>
                  <a:pt x="798" y="220"/>
                </a:lnTo>
                <a:lnTo>
                  <a:pt x="804" y="265"/>
                </a:lnTo>
                <a:lnTo>
                  <a:pt x="792" y="285"/>
                </a:lnTo>
                <a:lnTo>
                  <a:pt x="768" y="290"/>
                </a:lnTo>
                <a:lnTo>
                  <a:pt x="720" y="335"/>
                </a:lnTo>
                <a:lnTo>
                  <a:pt x="702" y="340"/>
                </a:lnTo>
                <a:lnTo>
                  <a:pt x="696" y="370"/>
                </a:lnTo>
                <a:lnTo>
                  <a:pt x="684" y="395"/>
                </a:lnTo>
                <a:lnTo>
                  <a:pt x="678" y="420"/>
                </a:lnTo>
                <a:lnTo>
                  <a:pt x="612" y="490"/>
                </a:lnTo>
                <a:lnTo>
                  <a:pt x="600" y="495"/>
                </a:lnTo>
                <a:lnTo>
                  <a:pt x="576" y="490"/>
                </a:lnTo>
                <a:lnTo>
                  <a:pt x="540" y="505"/>
                </a:lnTo>
                <a:lnTo>
                  <a:pt x="522" y="505"/>
                </a:lnTo>
                <a:lnTo>
                  <a:pt x="468" y="530"/>
                </a:lnTo>
                <a:lnTo>
                  <a:pt x="456" y="570"/>
                </a:lnTo>
                <a:lnTo>
                  <a:pt x="396" y="625"/>
                </a:lnTo>
                <a:lnTo>
                  <a:pt x="384" y="625"/>
                </a:lnTo>
                <a:lnTo>
                  <a:pt x="402" y="590"/>
                </a:lnTo>
                <a:lnTo>
                  <a:pt x="396" y="595"/>
                </a:lnTo>
                <a:lnTo>
                  <a:pt x="360" y="645"/>
                </a:lnTo>
                <a:lnTo>
                  <a:pt x="342" y="625"/>
                </a:lnTo>
                <a:lnTo>
                  <a:pt x="348" y="620"/>
                </a:lnTo>
                <a:lnTo>
                  <a:pt x="324" y="600"/>
                </a:lnTo>
                <a:lnTo>
                  <a:pt x="312" y="600"/>
                </a:lnTo>
                <a:lnTo>
                  <a:pt x="306" y="585"/>
                </a:lnTo>
                <a:lnTo>
                  <a:pt x="294" y="575"/>
                </a:lnTo>
                <a:lnTo>
                  <a:pt x="366" y="545"/>
                </a:lnTo>
                <a:lnTo>
                  <a:pt x="366" y="520"/>
                </a:lnTo>
                <a:lnTo>
                  <a:pt x="366" y="500"/>
                </a:lnTo>
                <a:lnTo>
                  <a:pt x="354" y="490"/>
                </a:lnTo>
                <a:lnTo>
                  <a:pt x="354" y="475"/>
                </a:lnTo>
                <a:lnTo>
                  <a:pt x="324" y="455"/>
                </a:lnTo>
                <a:lnTo>
                  <a:pt x="312" y="460"/>
                </a:lnTo>
                <a:lnTo>
                  <a:pt x="300" y="450"/>
                </a:lnTo>
                <a:lnTo>
                  <a:pt x="306" y="415"/>
                </a:lnTo>
                <a:lnTo>
                  <a:pt x="318" y="405"/>
                </a:lnTo>
                <a:lnTo>
                  <a:pt x="306" y="365"/>
                </a:lnTo>
                <a:lnTo>
                  <a:pt x="276" y="360"/>
                </a:lnTo>
                <a:lnTo>
                  <a:pt x="270" y="340"/>
                </a:lnTo>
                <a:lnTo>
                  <a:pt x="264" y="340"/>
                </a:lnTo>
                <a:lnTo>
                  <a:pt x="264" y="330"/>
                </a:lnTo>
                <a:lnTo>
                  <a:pt x="276" y="325"/>
                </a:lnTo>
                <a:lnTo>
                  <a:pt x="216" y="285"/>
                </a:lnTo>
                <a:lnTo>
                  <a:pt x="192" y="285"/>
                </a:lnTo>
                <a:lnTo>
                  <a:pt x="174" y="265"/>
                </a:lnTo>
                <a:lnTo>
                  <a:pt x="192" y="260"/>
                </a:lnTo>
                <a:lnTo>
                  <a:pt x="192" y="240"/>
                </a:lnTo>
                <a:lnTo>
                  <a:pt x="180" y="240"/>
                </a:lnTo>
                <a:lnTo>
                  <a:pt x="132" y="245"/>
                </a:lnTo>
                <a:lnTo>
                  <a:pt x="126" y="240"/>
                </a:lnTo>
                <a:lnTo>
                  <a:pt x="114" y="245"/>
                </a:lnTo>
                <a:lnTo>
                  <a:pt x="102" y="255"/>
                </a:lnTo>
                <a:lnTo>
                  <a:pt x="90" y="255"/>
                </a:lnTo>
                <a:lnTo>
                  <a:pt x="66" y="245"/>
                </a:lnTo>
                <a:lnTo>
                  <a:pt x="72" y="225"/>
                </a:lnTo>
                <a:lnTo>
                  <a:pt x="60" y="220"/>
                </a:lnTo>
                <a:lnTo>
                  <a:pt x="42" y="225"/>
                </a:lnTo>
                <a:lnTo>
                  <a:pt x="30" y="210"/>
                </a:lnTo>
                <a:lnTo>
                  <a:pt x="12" y="220"/>
                </a:lnTo>
                <a:lnTo>
                  <a:pt x="0" y="195"/>
                </a:lnTo>
                <a:lnTo>
                  <a:pt x="18" y="170"/>
                </a:lnTo>
                <a:lnTo>
                  <a:pt x="18" y="160"/>
                </a:lnTo>
                <a:lnTo>
                  <a:pt x="84" y="130"/>
                </a:lnTo>
                <a:lnTo>
                  <a:pt x="108" y="80"/>
                </a:lnTo>
                <a:lnTo>
                  <a:pt x="96" y="70"/>
                </a:lnTo>
                <a:lnTo>
                  <a:pt x="96" y="60"/>
                </a:lnTo>
                <a:lnTo>
                  <a:pt x="114" y="45"/>
                </a:lnTo>
                <a:lnTo>
                  <a:pt x="108" y="45"/>
                </a:lnTo>
                <a:lnTo>
                  <a:pt x="108" y="40"/>
                </a:lnTo>
                <a:lnTo>
                  <a:pt x="108" y="35"/>
                </a:lnTo>
                <a:lnTo>
                  <a:pt x="114" y="35"/>
                </a:lnTo>
                <a:lnTo>
                  <a:pt x="132" y="45"/>
                </a:lnTo>
                <a:lnTo>
                  <a:pt x="144" y="45"/>
                </a:lnTo>
                <a:lnTo>
                  <a:pt x="156" y="60"/>
                </a:lnTo>
                <a:lnTo>
                  <a:pt x="198" y="65"/>
                </a:lnTo>
                <a:lnTo>
                  <a:pt x="234" y="40"/>
                </a:lnTo>
                <a:lnTo>
                  <a:pt x="210" y="10"/>
                </a:lnTo>
                <a:lnTo>
                  <a:pt x="216" y="5"/>
                </a:lnTo>
                <a:lnTo>
                  <a:pt x="252" y="25"/>
                </a:lnTo>
                <a:lnTo>
                  <a:pt x="264" y="20"/>
                </a:lnTo>
                <a:lnTo>
                  <a:pt x="288" y="25"/>
                </a:lnTo>
                <a:lnTo>
                  <a:pt x="300" y="5"/>
                </a:lnTo>
                <a:lnTo>
                  <a:pt x="300" y="0"/>
                </a:lnTo>
                <a:lnTo>
                  <a:pt x="318" y="5"/>
                </a:lnTo>
                <a:lnTo>
                  <a:pt x="318" y="15"/>
                </a:lnTo>
                <a:lnTo>
                  <a:pt x="324" y="20"/>
                </a:lnTo>
                <a:lnTo>
                  <a:pt x="324" y="60"/>
                </a:lnTo>
                <a:lnTo>
                  <a:pt x="330" y="75"/>
                </a:lnTo>
                <a:lnTo>
                  <a:pt x="390" y="65"/>
                </a:lnTo>
                <a:lnTo>
                  <a:pt x="402" y="55"/>
                </a:lnTo>
                <a:lnTo>
                  <a:pt x="420" y="65"/>
                </a:lnTo>
                <a:lnTo>
                  <a:pt x="438" y="65"/>
                </a:lnTo>
                <a:lnTo>
                  <a:pt x="450" y="70"/>
                </a:lnTo>
                <a:lnTo>
                  <a:pt x="462" y="70"/>
                </a:lnTo>
                <a:lnTo>
                  <a:pt x="486" y="4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07" name="Freeform 83"/>
          <p:cNvSpPr>
            <a:spLocks/>
          </p:cNvSpPr>
          <p:nvPr/>
        </p:nvSpPr>
        <p:spPr bwMode="ltGray">
          <a:xfrm>
            <a:off x="1727200" y="4351338"/>
            <a:ext cx="1395413" cy="1198562"/>
          </a:xfrm>
          <a:custGeom>
            <a:avLst/>
            <a:gdLst>
              <a:gd name="T0" fmla="*/ 2147483647 w 804"/>
              <a:gd name="T1" fmla="*/ 2147483647 h 645"/>
              <a:gd name="T2" fmla="*/ 2147483647 w 804"/>
              <a:gd name="T3" fmla="*/ 2147483647 h 645"/>
              <a:gd name="T4" fmla="*/ 2147483647 w 804"/>
              <a:gd name="T5" fmla="*/ 2147483647 h 645"/>
              <a:gd name="T6" fmla="*/ 2147483647 w 804"/>
              <a:gd name="T7" fmla="*/ 2147483647 h 645"/>
              <a:gd name="T8" fmla="*/ 2147483647 w 804"/>
              <a:gd name="T9" fmla="*/ 2147483647 h 645"/>
              <a:gd name="T10" fmla="*/ 2147483647 w 804"/>
              <a:gd name="T11" fmla="*/ 2147483647 h 645"/>
              <a:gd name="T12" fmla="*/ 2147483647 w 804"/>
              <a:gd name="T13" fmla="*/ 2147483647 h 645"/>
              <a:gd name="T14" fmla="*/ 2147483647 w 804"/>
              <a:gd name="T15" fmla="*/ 2147483647 h 645"/>
              <a:gd name="T16" fmla="*/ 2147483647 w 804"/>
              <a:gd name="T17" fmla="*/ 2147483647 h 645"/>
              <a:gd name="T18" fmla="*/ 2147483647 w 804"/>
              <a:gd name="T19" fmla="*/ 2147483647 h 645"/>
              <a:gd name="T20" fmla="*/ 2147483647 w 804"/>
              <a:gd name="T21" fmla="*/ 2147483647 h 645"/>
              <a:gd name="T22" fmla="*/ 2147483647 w 804"/>
              <a:gd name="T23" fmla="*/ 2147483647 h 645"/>
              <a:gd name="T24" fmla="*/ 2147483647 w 804"/>
              <a:gd name="T25" fmla="*/ 2147483647 h 645"/>
              <a:gd name="T26" fmla="*/ 2147483647 w 804"/>
              <a:gd name="T27" fmla="*/ 2147483647 h 645"/>
              <a:gd name="T28" fmla="*/ 2147483647 w 804"/>
              <a:gd name="T29" fmla="*/ 2147483647 h 645"/>
              <a:gd name="T30" fmla="*/ 2147483647 w 804"/>
              <a:gd name="T31" fmla="*/ 2147483647 h 645"/>
              <a:gd name="T32" fmla="*/ 2147483647 w 804"/>
              <a:gd name="T33" fmla="*/ 2147483647 h 645"/>
              <a:gd name="T34" fmla="*/ 2147483647 w 804"/>
              <a:gd name="T35" fmla="*/ 2147483647 h 645"/>
              <a:gd name="T36" fmla="*/ 2147483647 w 804"/>
              <a:gd name="T37" fmla="*/ 2147483647 h 645"/>
              <a:gd name="T38" fmla="*/ 2147483647 w 804"/>
              <a:gd name="T39" fmla="*/ 2147483647 h 645"/>
              <a:gd name="T40" fmla="*/ 2147483647 w 804"/>
              <a:gd name="T41" fmla="*/ 2147483647 h 645"/>
              <a:gd name="T42" fmla="*/ 2147483647 w 804"/>
              <a:gd name="T43" fmla="*/ 2147483647 h 645"/>
              <a:gd name="T44" fmla="*/ 2147483647 w 804"/>
              <a:gd name="T45" fmla="*/ 2147483647 h 645"/>
              <a:gd name="T46" fmla="*/ 2147483647 w 804"/>
              <a:gd name="T47" fmla="*/ 2147483647 h 645"/>
              <a:gd name="T48" fmla="*/ 2147483647 w 804"/>
              <a:gd name="T49" fmla="*/ 2147483647 h 645"/>
              <a:gd name="T50" fmla="*/ 2147483647 w 804"/>
              <a:gd name="T51" fmla="*/ 2147483647 h 645"/>
              <a:gd name="T52" fmla="*/ 2147483647 w 804"/>
              <a:gd name="T53" fmla="*/ 2147483647 h 645"/>
              <a:gd name="T54" fmla="*/ 2147483647 w 804"/>
              <a:gd name="T55" fmla="*/ 2147483647 h 645"/>
              <a:gd name="T56" fmla="*/ 2147483647 w 804"/>
              <a:gd name="T57" fmla="*/ 2147483647 h 645"/>
              <a:gd name="T58" fmla="*/ 2147483647 w 804"/>
              <a:gd name="T59" fmla="*/ 2147483647 h 645"/>
              <a:gd name="T60" fmla="*/ 2147483647 w 804"/>
              <a:gd name="T61" fmla="*/ 2147483647 h 645"/>
              <a:gd name="T62" fmla="*/ 2147483647 w 804"/>
              <a:gd name="T63" fmla="*/ 2147483647 h 645"/>
              <a:gd name="T64" fmla="*/ 2147483647 w 804"/>
              <a:gd name="T65" fmla="*/ 2147483647 h 645"/>
              <a:gd name="T66" fmla="*/ 2147483647 w 804"/>
              <a:gd name="T67" fmla="*/ 2147483647 h 645"/>
              <a:gd name="T68" fmla="*/ 2147483647 w 804"/>
              <a:gd name="T69" fmla="*/ 2147483647 h 645"/>
              <a:gd name="T70" fmla="*/ 2147483647 w 804"/>
              <a:gd name="T71" fmla="*/ 2147483647 h 645"/>
              <a:gd name="T72" fmla="*/ 2147483647 w 804"/>
              <a:gd name="T73" fmla="*/ 2147483647 h 645"/>
              <a:gd name="T74" fmla="*/ 2147483647 w 804"/>
              <a:gd name="T75" fmla="*/ 2147483647 h 645"/>
              <a:gd name="T76" fmla="*/ 2147483647 w 804"/>
              <a:gd name="T77" fmla="*/ 2147483647 h 645"/>
              <a:gd name="T78" fmla="*/ 2147483647 w 804"/>
              <a:gd name="T79" fmla="*/ 2147483647 h 645"/>
              <a:gd name="T80" fmla="*/ 2147483647 w 804"/>
              <a:gd name="T81" fmla="*/ 2147483647 h 645"/>
              <a:gd name="T82" fmla="*/ 2147483647 w 804"/>
              <a:gd name="T83" fmla="*/ 2147483647 h 645"/>
              <a:gd name="T84" fmla="*/ 2147483647 w 804"/>
              <a:gd name="T85" fmla="*/ 2147483647 h 645"/>
              <a:gd name="T86" fmla="*/ 2147483647 w 804"/>
              <a:gd name="T87" fmla="*/ 2147483647 h 645"/>
              <a:gd name="T88" fmla="*/ 2147483647 w 804"/>
              <a:gd name="T89" fmla="*/ 2147483647 h 645"/>
              <a:gd name="T90" fmla="*/ 2147483647 w 804"/>
              <a:gd name="T91" fmla="*/ 2147483647 h 645"/>
              <a:gd name="T92" fmla="*/ 2147483647 w 804"/>
              <a:gd name="T93" fmla="*/ 2147483647 h 645"/>
              <a:gd name="T94" fmla="*/ 2147483647 w 804"/>
              <a:gd name="T95" fmla="*/ 2147483647 h 645"/>
              <a:gd name="T96" fmla="*/ 2147483647 w 804"/>
              <a:gd name="T97" fmla="*/ 2147483647 h 645"/>
              <a:gd name="T98" fmla="*/ 2147483647 w 804"/>
              <a:gd name="T99" fmla="*/ 2147483647 h 645"/>
              <a:gd name="T100" fmla="*/ 2147483647 w 804"/>
              <a:gd name="T101" fmla="*/ 2147483647 h 645"/>
              <a:gd name="T102" fmla="*/ 2147483647 w 804"/>
              <a:gd name="T103" fmla="*/ 2147483647 h 645"/>
              <a:gd name="T104" fmla="*/ 2147483647 w 804"/>
              <a:gd name="T105" fmla="*/ 2147483647 h 645"/>
              <a:gd name="T106" fmla="*/ 2147483647 w 804"/>
              <a:gd name="T107" fmla="*/ 2147483647 h 645"/>
              <a:gd name="T108" fmla="*/ 2147483647 w 804"/>
              <a:gd name="T109" fmla="*/ 0 h 645"/>
              <a:gd name="T110" fmla="*/ 2147483647 w 804"/>
              <a:gd name="T111" fmla="*/ 2147483647 h 645"/>
              <a:gd name="T112" fmla="*/ 2147483647 w 804"/>
              <a:gd name="T113" fmla="*/ 2147483647 h 645"/>
              <a:gd name="T114" fmla="*/ 2147483647 w 804"/>
              <a:gd name="T115" fmla="*/ 2147483647 h 645"/>
              <a:gd name="T116" fmla="*/ 2147483647 w 804"/>
              <a:gd name="T117" fmla="*/ 2147483647 h 645"/>
              <a:gd name="T118" fmla="*/ 2147483647 w 804"/>
              <a:gd name="T119" fmla="*/ 2147483647 h 645"/>
              <a:gd name="T120" fmla="*/ 2147483647 w 804"/>
              <a:gd name="T121" fmla="*/ 2147483647 h 64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804"/>
              <a:gd name="T184" fmla="*/ 0 h 645"/>
              <a:gd name="T185" fmla="*/ 804 w 804"/>
              <a:gd name="T186" fmla="*/ 645 h 645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804" h="645">
                <a:moveTo>
                  <a:pt x="486" y="40"/>
                </a:moveTo>
                <a:lnTo>
                  <a:pt x="498" y="45"/>
                </a:lnTo>
                <a:lnTo>
                  <a:pt x="510" y="75"/>
                </a:lnTo>
                <a:lnTo>
                  <a:pt x="528" y="85"/>
                </a:lnTo>
                <a:lnTo>
                  <a:pt x="474" y="130"/>
                </a:lnTo>
                <a:lnTo>
                  <a:pt x="498" y="125"/>
                </a:lnTo>
                <a:lnTo>
                  <a:pt x="522" y="115"/>
                </a:lnTo>
                <a:lnTo>
                  <a:pt x="534" y="120"/>
                </a:lnTo>
                <a:lnTo>
                  <a:pt x="528" y="130"/>
                </a:lnTo>
                <a:lnTo>
                  <a:pt x="510" y="135"/>
                </a:lnTo>
                <a:lnTo>
                  <a:pt x="534" y="140"/>
                </a:lnTo>
                <a:lnTo>
                  <a:pt x="558" y="130"/>
                </a:lnTo>
                <a:lnTo>
                  <a:pt x="606" y="130"/>
                </a:lnTo>
                <a:lnTo>
                  <a:pt x="606" y="140"/>
                </a:lnTo>
                <a:lnTo>
                  <a:pt x="618" y="140"/>
                </a:lnTo>
                <a:lnTo>
                  <a:pt x="612" y="155"/>
                </a:lnTo>
                <a:lnTo>
                  <a:pt x="624" y="160"/>
                </a:lnTo>
                <a:lnTo>
                  <a:pt x="618" y="165"/>
                </a:lnTo>
                <a:lnTo>
                  <a:pt x="654" y="165"/>
                </a:lnTo>
                <a:lnTo>
                  <a:pt x="684" y="180"/>
                </a:lnTo>
                <a:lnTo>
                  <a:pt x="702" y="170"/>
                </a:lnTo>
                <a:lnTo>
                  <a:pt x="714" y="175"/>
                </a:lnTo>
                <a:lnTo>
                  <a:pt x="762" y="215"/>
                </a:lnTo>
                <a:lnTo>
                  <a:pt x="774" y="220"/>
                </a:lnTo>
                <a:lnTo>
                  <a:pt x="792" y="215"/>
                </a:lnTo>
                <a:lnTo>
                  <a:pt x="798" y="220"/>
                </a:lnTo>
                <a:lnTo>
                  <a:pt x="804" y="265"/>
                </a:lnTo>
                <a:lnTo>
                  <a:pt x="792" y="285"/>
                </a:lnTo>
                <a:lnTo>
                  <a:pt x="768" y="290"/>
                </a:lnTo>
                <a:lnTo>
                  <a:pt x="720" y="335"/>
                </a:lnTo>
                <a:lnTo>
                  <a:pt x="702" y="340"/>
                </a:lnTo>
                <a:lnTo>
                  <a:pt x="696" y="370"/>
                </a:lnTo>
                <a:lnTo>
                  <a:pt x="684" y="395"/>
                </a:lnTo>
                <a:lnTo>
                  <a:pt x="678" y="420"/>
                </a:lnTo>
                <a:lnTo>
                  <a:pt x="612" y="490"/>
                </a:lnTo>
                <a:lnTo>
                  <a:pt x="600" y="495"/>
                </a:lnTo>
                <a:lnTo>
                  <a:pt x="576" y="490"/>
                </a:lnTo>
                <a:lnTo>
                  <a:pt x="540" y="505"/>
                </a:lnTo>
                <a:lnTo>
                  <a:pt x="522" y="505"/>
                </a:lnTo>
                <a:lnTo>
                  <a:pt x="468" y="530"/>
                </a:lnTo>
                <a:lnTo>
                  <a:pt x="456" y="570"/>
                </a:lnTo>
                <a:lnTo>
                  <a:pt x="396" y="625"/>
                </a:lnTo>
                <a:lnTo>
                  <a:pt x="384" y="625"/>
                </a:lnTo>
                <a:lnTo>
                  <a:pt x="402" y="590"/>
                </a:lnTo>
                <a:lnTo>
                  <a:pt x="396" y="595"/>
                </a:lnTo>
                <a:lnTo>
                  <a:pt x="360" y="645"/>
                </a:lnTo>
                <a:lnTo>
                  <a:pt x="342" y="625"/>
                </a:lnTo>
                <a:lnTo>
                  <a:pt x="348" y="620"/>
                </a:lnTo>
                <a:lnTo>
                  <a:pt x="324" y="600"/>
                </a:lnTo>
                <a:lnTo>
                  <a:pt x="312" y="600"/>
                </a:lnTo>
                <a:lnTo>
                  <a:pt x="306" y="585"/>
                </a:lnTo>
                <a:lnTo>
                  <a:pt x="294" y="575"/>
                </a:lnTo>
                <a:lnTo>
                  <a:pt x="366" y="545"/>
                </a:lnTo>
                <a:lnTo>
                  <a:pt x="366" y="520"/>
                </a:lnTo>
                <a:lnTo>
                  <a:pt x="366" y="500"/>
                </a:lnTo>
                <a:lnTo>
                  <a:pt x="354" y="490"/>
                </a:lnTo>
                <a:lnTo>
                  <a:pt x="354" y="475"/>
                </a:lnTo>
                <a:lnTo>
                  <a:pt x="324" y="455"/>
                </a:lnTo>
                <a:lnTo>
                  <a:pt x="312" y="460"/>
                </a:lnTo>
                <a:lnTo>
                  <a:pt x="300" y="450"/>
                </a:lnTo>
                <a:lnTo>
                  <a:pt x="306" y="415"/>
                </a:lnTo>
                <a:lnTo>
                  <a:pt x="318" y="405"/>
                </a:lnTo>
                <a:lnTo>
                  <a:pt x="306" y="365"/>
                </a:lnTo>
                <a:lnTo>
                  <a:pt x="276" y="360"/>
                </a:lnTo>
                <a:lnTo>
                  <a:pt x="270" y="340"/>
                </a:lnTo>
                <a:lnTo>
                  <a:pt x="264" y="340"/>
                </a:lnTo>
                <a:lnTo>
                  <a:pt x="264" y="330"/>
                </a:lnTo>
                <a:lnTo>
                  <a:pt x="276" y="325"/>
                </a:lnTo>
                <a:lnTo>
                  <a:pt x="216" y="285"/>
                </a:lnTo>
                <a:lnTo>
                  <a:pt x="192" y="285"/>
                </a:lnTo>
                <a:lnTo>
                  <a:pt x="174" y="265"/>
                </a:lnTo>
                <a:lnTo>
                  <a:pt x="192" y="260"/>
                </a:lnTo>
                <a:lnTo>
                  <a:pt x="192" y="240"/>
                </a:lnTo>
                <a:lnTo>
                  <a:pt x="180" y="240"/>
                </a:lnTo>
                <a:lnTo>
                  <a:pt x="132" y="245"/>
                </a:lnTo>
                <a:lnTo>
                  <a:pt x="126" y="240"/>
                </a:lnTo>
                <a:lnTo>
                  <a:pt x="114" y="245"/>
                </a:lnTo>
                <a:lnTo>
                  <a:pt x="102" y="255"/>
                </a:lnTo>
                <a:lnTo>
                  <a:pt x="90" y="255"/>
                </a:lnTo>
                <a:lnTo>
                  <a:pt x="66" y="245"/>
                </a:lnTo>
                <a:lnTo>
                  <a:pt x="72" y="225"/>
                </a:lnTo>
                <a:lnTo>
                  <a:pt x="60" y="220"/>
                </a:lnTo>
                <a:lnTo>
                  <a:pt x="42" y="225"/>
                </a:lnTo>
                <a:lnTo>
                  <a:pt x="30" y="210"/>
                </a:lnTo>
                <a:lnTo>
                  <a:pt x="12" y="220"/>
                </a:lnTo>
                <a:lnTo>
                  <a:pt x="0" y="195"/>
                </a:lnTo>
                <a:lnTo>
                  <a:pt x="18" y="170"/>
                </a:lnTo>
                <a:lnTo>
                  <a:pt x="18" y="160"/>
                </a:lnTo>
                <a:lnTo>
                  <a:pt x="84" y="130"/>
                </a:lnTo>
                <a:lnTo>
                  <a:pt x="108" y="80"/>
                </a:lnTo>
                <a:lnTo>
                  <a:pt x="96" y="70"/>
                </a:lnTo>
                <a:lnTo>
                  <a:pt x="96" y="60"/>
                </a:lnTo>
                <a:lnTo>
                  <a:pt x="114" y="45"/>
                </a:lnTo>
                <a:lnTo>
                  <a:pt x="108" y="45"/>
                </a:lnTo>
                <a:lnTo>
                  <a:pt x="108" y="40"/>
                </a:lnTo>
                <a:lnTo>
                  <a:pt x="108" y="35"/>
                </a:lnTo>
                <a:lnTo>
                  <a:pt x="114" y="35"/>
                </a:lnTo>
                <a:lnTo>
                  <a:pt x="132" y="45"/>
                </a:lnTo>
                <a:lnTo>
                  <a:pt x="144" y="45"/>
                </a:lnTo>
                <a:lnTo>
                  <a:pt x="156" y="60"/>
                </a:lnTo>
                <a:lnTo>
                  <a:pt x="198" y="65"/>
                </a:lnTo>
                <a:lnTo>
                  <a:pt x="234" y="40"/>
                </a:lnTo>
                <a:lnTo>
                  <a:pt x="210" y="10"/>
                </a:lnTo>
                <a:lnTo>
                  <a:pt x="216" y="5"/>
                </a:lnTo>
                <a:lnTo>
                  <a:pt x="252" y="25"/>
                </a:lnTo>
                <a:lnTo>
                  <a:pt x="264" y="20"/>
                </a:lnTo>
                <a:lnTo>
                  <a:pt x="288" y="25"/>
                </a:lnTo>
                <a:lnTo>
                  <a:pt x="300" y="5"/>
                </a:lnTo>
                <a:lnTo>
                  <a:pt x="300" y="0"/>
                </a:lnTo>
                <a:lnTo>
                  <a:pt x="318" y="5"/>
                </a:lnTo>
                <a:lnTo>
                  <a:pt x="318" y="15"/>
                </a:lnTo>
                <a:lnTo>
                  <a:pt x="324" y="20"/>
                </a:lnTo>
                <a:lnTo>
                  <a:pt x="324" y="60"/>
                </a:lnTo>
                <a:lnTo>
                  <a:pt x="330" y="75"/>
                </a:lnTo>
                <a:lnTo>
                  <a:pt x="390" y="65"/>
                </a:lnTo>
                <a:lnTo>
                  <a:pt x="402" y="55"/>
                </a:lnTo>
                <a:lnTo>
                  <a:pt x="420" y="65"/>
                </a:lnTo>
                <a:lnTo>
                  <a:pt x="438" y="65"/>
                </a:lnTo>
                <a:lnTo>
                  <a:pt x="450" y="70"/>
                </a:lnTo>
                <a:lnTo>
                  <a:pt x="462" y="70"/>
                </a:lnTo>
                <a:lnTo>
                  <a:pt x="486" y="40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08" name="Freeform 84"/>
          <p:cNvSpPr>
            <a:spLocks/>
          </p:cNvSpPr>
          <p:nvPr/>
        </p:nvSpPr>
        <p:spPr bwMode="ltGray">
          <a:xfrm>
            <a:off x="1477963" y="3494088"/>
            <a:ext cx="458787" cy="168275"/>
          </a:xfrm>
          <a:custGeom>
            <a:avLst/>
            <a:gdLst>
              <a:gd name="T0" fmla="*/ 0 w 264"/>
              <a:gd name="T1" fmla="*/ 2147483647 h 90"/>
              <a:gd name="T2" fmla="*/ 2147483647 w 264"/>
              <a:gd name="T3" fmla="*/ 2147483647 h 90"/>
              <a:gd name="T4" fmla="*/ 2147483647 w 264"/>
              <a:gd name="T5" fmla="*/ 0 h 90"/>
              <a:gd name="T6" fmla="*/ 2147483647 w 264"/>
              <a:gd name="T7" fmla="*/ 2147483647 h 90"/>
              <a:gd name="T8" fmla="*/ 2147483647 w 264"/>
              <a:gd name="T9" fmla="*/ 2147483647 h 90"/>
              <a:gd name="T10" fmla="*/ 2147483647 w 264"/>
              <a:gd name="T11" fmla="*/ 2147483647 h 90"/>
              <a:gd name="T12" fmla="*/ 2147483647 w 264"/>
              <a:gd name="T13" fmla="*/ 2147483647 h 90"/>
              <a:gd name="T14" fmla="*/ 2147483647 w 264"/>
              <a:gd name="T15" fmla="*/ 2147483647 h 90"/>
              <a:gd name="T16" fmla="*/ 2147483647 w 264"/>
              <a:gd name="T17" fmla="*/ 2147483647 h 90"/>
              <a:gd name="T18" fmla="*/ 2147483647 w 264"/>
              <a:gd name="T19" fmla="*/ 2147483647 h 90"/>
              <a:gd name="T20" fmla="*/ 2147483647 w 264"/>
              <a:gd name="T21" fmla="*/ 2147483647 h 90"/>
              <a:gd name="T22" fmla="*/ 2147483647 w 264"/>
              <a:gd name="T23" fmla="*/ 2147483647 h 90"/>
              <a:gd name="T24" fmla="*/ 2147483647 w 264"/>
              <a:gd name="T25" fmla="*/ 2147483647 h 90"/>
              <a:gd name="T26" fmla="*/ 2147483647 w 264"/>
              <a:gd name="T27" fmla="*/ 2147483647 h 90"/>
              <a:gd name="T28" fmla="*/ 2147483647 w 264"/>
              <a:gd name="T29" fmla="*/ 2147483647 h 90"/>
              <a:gd name="T30" fmla="*/ 2147483647 w 264"/>
              <a:gd name="T31" fmla="*/ 2147483647 h 90"/>
              <a:gd name="T32" fmla="*/ 0 w 264"/>
              <a:gd name="T33" fmla="*/ 2147483647 h 9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64"/>
              <a:gd name="T52" fmla="*/ 0 h 90"/>
              <a:gd name="T53" fmla="*/ 264 w 264"/>
              <a:gd name="T54" fmla="*/ 90 h 9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64" h="90">
                <a:moveTo>
                  <a:pt x="0" y="20"/>
                </a:moveTo>
                <a:lnTo>
                  <a:pt x="6" y="10"/>
                </a:lnTo>
                <a:lnTo>
                  <a:pt x="72" y="0"/>
                </a:lnTo>
                <a:lnTo>
                  <a:pt x="150" y="25"/>
                </a:lnTo>
                <a:lnTo>
                  <a:pt x="180" y="45"/>
                </a:lnTo>
                <a:lnTo>
                  <a:pt x="240" y="60"/>
                </a:lnTo>
                <a:lnTo>
                  <a:pt x="240" y="70"/>
                </a:lnTo>
                <a:lnTo>
                  <a:pt x="264" y="80"/>
                </a:lnTo>
                <a:lnTo>
                  <a:pt x="246" y="90"/>
                </a:lnTo>
                <a:lnTo>
                  <a:pt x="168" y="90"/>
                </a:lnTo>
                <a:lnTo>
                  <a:pt x="168" y="70"/>
                </a:lnTo>
                <a:lnTo>
                  <a:pt x="144" y="45"/>
                </a:lnTo>
                <a:lnTo>
                  <a:pt x="126" y="45"/>
                </a:lnTo>
                <a:lnTo>
                  <a:pt x="66" y="20"/>
                </a:lnTo>
                <a:lnTo>
                  <a:pt x="54" y="15"/>
                </a:lnTo>
                <a:lnTo>
                  <a:pt x="24" y="25"/>
                </a:lnTo>
                <a:lnTo>
                  <a:pt x="0" y="2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09" name="Freeform 85"/>
          <p:cNvSpPr>
            <a:spLocks/>
          </p:cNvSpPr>
          <p:nvPr/>
        </p:nvSpPr>
        <p:spPr bwMode="ltGray">
          <a:xfrm>
            <a:off x="1477963" y="3494088"/>
            <a:ext cx="458787" cy="168275"/>
          </a:xfrm>
          <a:custGeom>
            <a:avLst/>
            <a:gdLst>
              <a:gd name="T0" fmla="*/ 0 w 264"/>
              <a:gd name="T1" fmla="*/ 2147483647 h 90"/>
              <a:gd name="T2" fmla="*/ 2147483647 w 264"/>
              <a:gd name="T3" fmla="*/ 2147483647 h 90"/>
              <a:gd name="T4" fmla="*/ 2147483647 w 264"/>
              <a:gd name="T5" fmla="*/ 0 h 90"/>
              <a:gd name="T6" fmla="*/ 2147483647 w 264"/>
              <a:gd name="T7" fmla="*/ 2147483647 h 90"/>
              <a:gd name="T8" fmla="*/ 2147483647 w 264"/>
              <a:gd name="T9" fmla="*/ 2147483647 h 90"/>
              <a:gd name="T10" fmla="*/ 2147483647 w 264"/>
              <a:gd name="T11" fmla="*/ 2147483647 h 90"/>
              <a:gd name="T12" fmla="*/ 2147483647 w 264"/>
              <a:gd name="T13" fmla="*/ 2147483647 h 90"/>
              <a:gd name="T14" fmla="*/ 2147483647 w 264"/>
              <a:gd name="T15" fmla="*/ 2147483647 h 90"/>
              <a:gd name="T16" fmla="*/ 2147483647 w 264"/>
              <a:gd name="T17" fmla="*/ 2147483647 h 90"/>
              <a:gd name="T18" fmla="*/ 2147483647 w 264"/>
              <a:gd name="T19" fmla="*/ 2147483647 h 90"/>
              <a:gd name="T20" fmla="*/ 2147483647 w 264"/>
              <a:gd name="T21" fmla="*/ 2147483647 h 90"/>
              <a:gd name="T22" fmla="*/ 2147483647 w 264"/>
              <a:gd name="T23" fmla="*/ 2147483647 h 90"/>
              <a:gd name="T24" fmla="*/ 2147483647 w 264"/>
              <a:gd name="T25" fmla="*/ 2147483647 h 90"/>
              <a:gd name="T26" fmla="*/ 2147483647 w 264"/>
              <a:gd name="T27" fmla="*/ 2147483647 h 90"/>
              <a:gd name="T28" fmla="*/ 2147483647 w 264"/>
              <a:gd name="T29" fmla="*/ 2147483647 h 90"/>
              <a:gd name="T30" fmla="*/ 2147483647 w 264"/>
              <a:gd name="T31" fmla="*/ 2147483647 h 90"/>
              <a:gd name="T32" fmla="*/ 0 w 264"/>
              <a:gd name="T33" fmla="*/ 2147483647 h 90"/>
              <a:gd name="T34" fmla="*/ 0 w 264"/>
              <a:gd name="T35" fmla="*/ 2147483647 h 9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64"/>
              <a:gd name="T55" fmla="*/ 0 h 90"/>
              <a:gd name="T56" fmla="*/ 264 w 264"/>
              <a:gd name="T57" fmla="*/ 90 h 9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64" h="90">
                <a:moveTo>
                  <a:pt x="0" y="20"/>
                </a:moveTo>
                <a:lnTo>
                  <a:pt x="6" y="10"/>
                </a:lnTo>
                <a:lnTo>
                  <a:pt x="72" y="0"/>
                </a:lnTo>
                <a:lnTo>
                  <a:pt x="150" y="25"/>
                </a:lnTo>
                <a:lnTo>
                  <a:pt x="180" y="45"/>
                </a:lnTo>
                <a:lnTo>
                  <a:pt x="240" y="60"/>
                </a:lnTo>
                <a:lnTo>
                  <a:pt x="240" y="70"/>
                </a:lnTo>
                <a:lnTo>
                  <a:pt x="264" y="80"/>
                </a:lnTo>
                <a:lnTo>
                  <a:pt x="246" y="90"/>
                </a:lnTo>
                <a:lnTo>
                  <a:pt x="168" y="90"/>
                </a:lnTo>
                <a:lnTo>
                  <a:pt x="168" y="70"/>
                </a:lnTo>
                <a:lnTo>
                  <a:pt x="144" y="45"/>
                </a:lnTo>
                <a:lnTo>
                  <a:pt x="126" y="45"/>
                </a:lnTo>
                <a:lnTo>
                  <a:pt x="66" y="20"/>
                </a:lnTo>
                <a:lnTo>
                  <a:pt x="54" y="15"/>
                </a:lnTo>
                <a:lnTo>
                  <a:pt x="24" y="25"/>
                </a:lnTo>
                <a:lnTo>
                  <a:pt x="0" y="2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10" name="Freeform 86"/>
          <p:cNvSpPr>
            <a:spLocks/>
          </p:cNvSpPr>
          <p:nvPr/>
        </p:nvSpPr>
        <p:spPr bwMode="ltGray">
          <a:xfrm>
            <a:off x="2208213" y="3754438"/>
            <a:ext cx="82550" cy="28575"/>
          </a:xfrm>
          <a:custGeom>
            <a:avLst/>
            <a:gdLst>
              <a:gd name="T0" fmla="*/ 0 w 48"/>
              <a:gd name="T1" fmla="*/ 2147483647 h 15"/>
              <a:gd name="T2" fmla="*/ 0 w 48"/>
              <a:gd name="T3" fmla="*/ 0 h 15"/>
              <a:gd name="T4" fmla="*/ 2147483647 w 48"/>
              <a:gd name="T5" fmla="*/ 0 h 15"/>
              <a:gd name="T6" fmla="*/ 2147483647 w 48"/>
              <a:gd name="T7" fmla="*/ 0 h 15"/>
              <a:gd name="T8" fmla="*/ 2147483647 w 48"/>
              <a:gd name="T9" fmla="*/ 2147483647 h 15"/>
              <a:gd name="T10" fmla="*/ 2147483647 w 48"/>
              <a:gd name="T11" fmla="*/ 2147483647 h 15"/>
              <a:gd name="T12" fmla="*/ 2147483647 w 48"/>
              <a:gd name="T13" fmla="*/ 2147483647 h 15"/>
              <a:gd name="T14" fmla="*/ 0 w 48"/>
              <a:gd name="T15" fmla="*/ 2147483647 h 1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8"/>
              <a:gd name="T25" fmla="*/ 0 h 15"/>
              <a:gd name="T26" fmla="*/ 48 w 48"/>
              <a:gd name="T27" fmla="*/ 15 h 1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8" h="15">
                <a:moveTo>
                  <a:pt x="0" y="10"/>
                </a:moveTo>
                <a:lnTo>
                  <a:pt x="0" y="0"/>
                </a:lnTo>
                <a:lnTo>
                  <a:pt x="36" y="0"/>
                </a:lnTo>
                <a:lnTo>
                  <a:pt x="48" y="0"/>
                </a:lnTo>
                <a:lnTo>
                  <a:pt x="48" y="5"/>
                </a:lnTo>
                <a:lnTo>
                  <a:pt x="30" y="15"/>
                </a:lnTo>
                <a:lnTo>
                  <a:pt x="18" y="10"/>
                </a:lnTo>
                <a:lnTo>
                  <a:pt x="0" y="1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11" name="Freeform 87"/>
          <p:cNvSpPr>
            <a:spLocks/>
          </p:cNvSpPr>
          <p:nvPr/>
        </p:nvSpPr>
        <p:spPr bwMode="ltGray">
          <a:xfrm>
            <a:off x="2208213" y="3754438"/>
            <a:ext cx="82550" cy="28575"/>
          </a:xfrm>
          <a:custGeom>
            <a:avLst/>
            <a:gdLst>
              <a:gd name="T0" fmla="*/ 0 w 48"/>
              <a:gd name="T1" fmla="*/ 2147483647 h 15"/>
              <a:gd name="T2" fmla="*/ 0 w 48"/>
              <a:gd name="T3" fmla="*/ 0 h 15"/>
              <a:gd name="T4" fmla="*/ 2147483647 w 48"/>
              <a:gd name="T5" fmla="*/ 0 h 15"/>
              <a:gd name="T6" fmla="*/ 2147483647 w 48"/>
              <a:gd name="T7" fmla="*/ 0 h 15"/>
              <a:gd name="T8" fmla="*/ 2147483647 w 48"/>
              <a:gd name="T9" fmla="*/ 2147483647 h 15"/>
              <a:gd name="T10" fmla="*/ 2147483647 w 48"/>
              <a:gd name="T11" fmla="*/ 2147483647 h 15"/>
              <a:gd name="T12" fmla="*/ 2147483647 w 48"/>
              <a:gd name="T13" fmla="*/ 2147483647 h 15"/>
              <a:gd name="T14" fmla="*/ 0 w 48"/>
              <a:gd name="T15" fmla="*/ 2147483647 h 15"/>
              <a:gd name="T16" fmla="*/ 0 w 48"/>
              <a:gd name="T17" fmla="*/ 2147483647 h 1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8"/>
              <a:gd name="T28" fmla="*/ 0 h 15"/>
              <a:gd name="T29" fmla="*/ 48 w 48"/>
              <a:gd name="T30" fmla="*/ 15 h 1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8" h="15">
                <a:moveTo>
                  <a:pt x="0" y="10"/>
                </a:moveTo>
                <a:lnTo>
                  <a:pt x="0" y="0"/>
                </a:lnTo>
                <a:lnTo>
                  <a:pt x="36" y="0"/>
                </a:lnTo>
                <a:lnTo>
                  <a:pt x="48" y="0"/>
                </a:lnTo>
                <a:lnTo>
                  <a:pt x="48" y="5"/>
                </a:lnTo>
                <a:lnTo>
                  <a:pt x="30" y="15"/>
                </a:lnTo>
                <a:lnTo>
                  <a:pt x="18" y="10"/>
                </a:lnTo>
                <a:lnTo>
                  <a:pt x="0" y="1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12" name="Freeform 88"/>
          <p:cNvSpPr>
            <a:spLocks/>
          </p:cNvSpPr>
          <p:nvPr/>
        </p:nvSpPr>
        <p:spPr bwMode="ltGray">
          <a:xfrm>
            <a:off x="1717675" y="3708400"/>
            <a:ext cx="104775" cy="46038"/>
          </a:xfrm>
          <a:custGeom>
            <a:avLst/>
            <a:gdLst>
              <a:gd name="T0" fmla="*/ 0 w 60"/>
              <a:gd name="T1" fmla="*/ 0 h 25"/>
              <a:gd name="T2" fmla="*/ 2147483647 w 60"/>
              <a:gd name="T3" fmla="*/ 2147483647 h 25"/>
              <a:gd name="T4" fmla="*/ 2147483647 w 60"/>
              <a:gd name="T5" fmla="*/ 2147483647 h 25"/>
              <a:gd name="T6" fmla="*/ 2147483647 w 60"/>
              <a:gd name="T7" fmla="*/ 2147483647 h 25"/>
              <a:gd name="T8" fmla="*/ 2147483647 w 60"/>
              <a:gd name="T9" fmla="*/ 2147483647 h 25"/>
              <a:gd name="T10" fmla="*/ 2147483647 w 60"/>
              <a:gd name="T11" fmla="*/ 2147483647 h 25"/>
              <a:gd name="T12" fmla="*/ 2147483647 w 60"/>
              <a:gd name="T13" fmla="*/ 2147483647 h 25"/>
              <a:gd name="T14" fmla="*/ 2147483647 w 60"/>
              <a:gd name="T15" fmla="*/ 0 h 25"/>
              <a:gd name="T16" fmla="*/ 0 w 60"/>
              <a:gd name="T17" fmla="*/ 0 h 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0"/>
              <a:gd name="T28" fmla="*/ 0 h 25"/>
              <a:gd name="T29" fmla="*/ 60 w 60"/>
              <a:gd name="T30" fmla="*/ 25 h 2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0" h="25">
                <a:moveTo>
                  <a:pt x="0" y="0"/>
                </a:moveTo>
                <a:lnTo>
                  <a:pt x="24" y="20"/>
                </a:lnTo>
                <a:lnTo>
                  <a:pt x="36" y="25"/>
                </a:lnTo>
                <a:lnTo>
                  <a:pt x="60" y="20"/>
                </a:lnTo>
                <a:lnTo>
                  <a:pt x="60" y="15"/>
                </a:lnTo>
                <a:lnTo>
                  <a:pt x="36" y="10"/>
                </a:lnTo>
                <a:lnTo>
                  <a:pt x="30" y="10"/>
                </a:lnTo>
                <a:lnTo>
                  <a:pt x="18" y="0"/>
                </a:lnTo>
                <a:lnTo>
                  <a:pt x="0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13" name="Freeform 89"/>
          <p:cNvSpPr>
            <a:spLocks/>
          </p:cNvSpPr>
          <p:nvPr/>
        </p:nvSpPr>
        <p:spPr bwMode="ltGray">
          <a:xfrm>
            <a:off x="1717675" y="3708400"/>
            <a:ext cx="104775" cy="46038"/>
          </a:xfrm>
          <a:custGeom>
            <a:avLst/>
            <a:gdLst>
              <a:gd name="T0" fmla="*/ 0 w 60"/>
              <a:gd name="T1" fmla="*/ 0 h 25"/>
              <a:gd name="T2" fmla="*/ 2147483647 w 60"/>
              <a:gd name="T3" fmla="*/ 2147483647 h 25"/>
              <a:gd name="T4" fmla="*/ 2147483647 w 60"/>
              <a:gd name="T5" fmla="*/ 2147483647 h 25"/>
              <a:gd name="T6" fmla="*/ 2147483647 w 60"/>
              <a:gd name="T7" fmla="*/ 2147483647 h 25"/>
              <a:gd name="T8" fmla="*/ 2147483647 w 60"/>
              <a:gd name="T9" fmla="*/ 2147483647 h 25"/>
              <a:gd name="T10" fmla="*/ 2147483647 w 60"/>
              <a:gd name="T11" fmla="*/ 2147483647 h 25"/>
              <a:gd name="T12" fmla="*/ 2147483647 w 60"/>
              <a:gd name="T13" fmla="*/ 2147483647 h 25"/>
              <a:gd name="T14" fmla="*/ 2147483647 w 60"/>
              <a:gd name="T15" fmla="*/ 0 h 25"/>
              <a:gd name="T16" fmla="*/ 0 w 60"/>
              <a:gd name="T17" fmla="*/ 0 h 25"/>
              <a:gd name="T18" fmla="*/ 0 w 60"/>
              <a:gd name="T19" fmla="*/ 0 h 2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0"/>
              <a:gd name="T31" fmla="*/ 0 h 25"/>
              <a:gd name="T32" fmla="*/ 60 w 60"/>
              <a:gd name="T33" fmla="*/ 25 h 2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0" h="25">
                <a:moveTo>
                  <a:pt x="0" y="0"/>
                </a:moveTo>
                <a:lnTo>
                  <a:pt x="24" y="20"/>
                </a:lnTo>
                <a:lnTo>
                  <a:pt x="36" y="25"/>
                </a:lnTo>
                <a:lnTo>
                  <a:pt x="60" y="20"/>
                </a:lnTo>
                <a:lnTo>
                  <a:pt x="60" y="15"/>
                </a:lnTo>
                <a:lnTo>
                  <a:pt x="36" y="10"/>
                </a:lnTo>
                <a:lnTo>
                  <a:pt x="30" y="10"/>
                </a:lnTo>
                <a:lnTo>
                  <a:pt x="18" y="0"/>
                </a:lnTo>
                <a:lnTo>
                  <a:pt x="0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14" name="Freeform 90"/>
          <p:cNvSpPr>
            <a:spLocks/>
          </p:cNvSpPr>
          <p:nvPr/>
        </p:nvSpPr>
        <p:spPr bwMode="ltGray">
          <a:xfrm>
            <a:off x="1519238" y="3551238"/>
            <a:ext cx="42862" cy="17462"/>
          </a:xfrm>
          <a:custGeom>
            <a:avLst/>
            <a:gdLst>
              <a:gd name="T0" fmla="*/ 2147483647 w 24"/>
              <a:gd name="T1" fmla="*/ 0 h 10"/>
              <a:gd name="T2" fmla="*/ 2147483647 w 24"/>
              <a:gd name="T3" fmla="*/ 0 h 10"/>
              <a:gd name="T4" fmla="*/ 0 w 24"/>
              <a:gd name="T5" fmla="*/ 2147483647 h 10"/>
              <a:gd name="T6" fmla="*/ 0 w 24"/>
              <a:gd name="T7" fmla="*/ 2147483647 h 10"/>
              <a:gd name="T8" fmla="*/ 2147483647 w 24"/>
              <a:gd name="T9" fmla="*/ 2147483647 h 10"/>
              <a:gd name="T10" fmla="*/ 2147483647 w 24"/>
              <a:gd name="T11" fmla="*/ 0 h 1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4"/>
              <a:gd name="T19" fmla="*/ 0 h 10"/>
              <a:gd name="T20" fmla="*/ 24 w 24"/>
              <a:gd name="T21" fmla="*/ 10 h 1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4" h="10">
                <a:moveTo>
                  <a:pt x="18" y="0"/>
                </a:moveTo>
                <a:lnTo>
                  <a:pt x="12" y="0"/>
                </a:lnTo>
                <a:lnTo>
                  <a:pt x="0" y="5"/>
                </a:lnTo>
                <a:lnTo>
                  <a:pt x="0" y="10"/>
                </a:lnTo>
                <a:lnTo>
                  <a:pt x="24" y="5"/>
                </a:lnTo>
                <a:lnTo>
                  <a:pt x="18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15" name="Freeform 91"/>
          <p:cNvSpPr>
            <a:spLocks/>
          </p:cNvSpPr>
          <p:nvPr/>
        </p:nvSpPr>
        <p:spPr bwMode="ltGray">
          <a:xfrm>
            <a:off x="1519238" y="3551238"/>
            <a:ext cx="42862" cy="17462"/>
          </a:xfrm>
          <a:custGeom>
            <a:avLst/>
            <a:gdLst>
              <a:gd name="T0" fmla="*/ 2147483647 w 24"/>
              <a:gd name="T1" fmla="*/ 0 h 10"/>
              <a:gd name="T2" fmla="*/ 2147483647 w 24"/>
              <a:gd name="T3" fmla="*/ 0 h 10"/>
              <a:gd name="T4" fmla="*/ 0 w 24"/>
              <a:gd name="T5" fmla="*/ 2147483647 h 10"/>
              <a:gd name="T6" fmla="*/ 0 w 24"/>
              <a:gd name="T7" fmla="*/ 2147483647 h 10"/>
              <a:gd name="T8" fmla="*/ 2147483647 w 24"/>
              <a:gd name="T9" fmla="*/ 2147483647 h 10"/>
              <a:gd name="T10" fmla="*/ 2147483647 w 24"/>
              <a:gd name="T11" fmla="*/ 0 h 10"/>
              <a:gd name="T12" fmla="*/ 2147483647 w 24"/>
              <a:gd name="T13" fmla="*/ 0 h 1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4"/>
              <a:gd name="T22" fmla="*/ 0 h 10"/>
              <a:gd name="T23" fmla="*/ 24 w 24"/>
              <a:gd name="T24" fmla="*/ 10 h 1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4" h="10">
                <a:moveTo>
                  <a:pt x="18" y="0"/>
                </a:moveTo>
                <a:lnTo>
                  <a:pt x="12" y="0"/>
                </a:lnTo>
                <a:lnTo>
                  <a:pt x="0" y="5"/>
                </a:lnTo>
                <a:lnTo>
                  <a:pt x="0" y="10"/>
                </a:lnTo>
                <a:lnTo>
                  <a:pt x="24" y="5"/>
                </a:lnTo>
                <a:lnTo>
                  <a:pt x="18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16" name="Freeform 92"/>
          <p:cNvSpPr>
            <a:spLocks/>
          </p:cNvSpPr>
          <p:nvPr/>
        </p:nvSpPr>
        <p:spPr bwMode="ltGray">
          <a:xfrm>
            <a:off x="1768475" y="3411538"/>
            <a:ext cx="22225" cy="26987"/>
          </a:xfrm>
          <a:custGeom>
            <a:avLst/>
            <a:gdLst>
              <a:gd name="T0" fmla="*/ 2147483647 w 12"/>
              <a:gd name="T1" fmla="*/ 0 h 15"/>
              <a:gd name="T2" fmla="*/ 0 w 12"/>
              <a:gd name="T3" fmla="*/ 0 h 15"/>
              <a:gd name="T4" fmla="*/ 2147483647 w 12"/>
              <a:gd name="T5" fmla="*/ 2147483647 h 15"/>
              <a:gd name="T6" fmla="*/ 2147483647 w 12"/>
              <a:gd name="T7" fmla="*/ 2147483647 h 15"/>
              <a:gd name="T8" fmla="*/ 2147483647 w 12"/>
              <a:gd name="T9" fmla="*/ 2147483647 h 15"/>
              <a:gd name="T10" fmla="*/ 2147483647 w 12"/>
              <a:gd name="T11" fmla="*/ 0 h 1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"/>
              <a:gd name="T19" fmla="*/ 0 h 15"/>
              <a:gd name="T20" fmla="*/ 12 w 12"/>
              <a:gd name="T21" fmla="*/ 15 h 1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" h="15">
                <a:moveTo>
                  <a:pt x="12" y="0"/>
                </a:moveTo>
                <a:lnTo>
                  <a:pt x="0" y="0"/>
                </a:lnTo>
                <a:lnTo>
                  <a:pt x="6" y="15"/>
                </a:lnTo>
                <a:lnTo>
                  <a:pt x="12" y="5"/>
                </a:lnTo>
                <a:lnTo>
                  <a:pt x="12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17" name="Freeform 93"/>
          <p:cNvSpPr>
            <a:spLocks/>
          </p:cNvSpPr>
          <p:nvPr/>
        </p:nvSpPr>
        <p:spPr bwMode="ltGray">
          <a:xfrm>
            <a:off x="1768475" y="3411538"/>
            <a:ext cx="22225" cy="26987"/>
          </a:xfrm>
          <a:custGeom>
            <a:avLst/>
            <a:gdLst>
              <a:gd name="T0" fmla="*/ 2147483647 w 12"/>
              <a:gd name="T1" fmla="*/ 0 h 15"/>
              <a:gd name="T2" fmla="*/ 0 w 12"/>
              <a:gd name="T3" fmla="*/ 0 h 15"/>
              <a:gd name="T4" fmla="*/ 2147483647 w 12"/>
              <a:gd name="T5" fmla="*/ 2147483647 h 15"/>
              <a:gd name="T6" fmla="*/ 2147483647 w 12"/>
              <a:gd name="T7" fmla="*/ 2147483647 h 15"/>
              <a:gd name="T8" fmla="*/ 2147483647 w 12"/>
              <a:gd name="T9" fmla="*/ 2147483647 h 15"/>
              <a:gd name="T10" fmla="*/ 2147483647 w 12"/>
              <a:gd name="T11" fmla="*/ 0 h 15"/>
              <a:gd name="T12" fmla="*/ 2147483647 w 12"/>
              <a:gd name="T13" fmla="*/ 0 h 1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"/>
              <a:gd name="T22" fmla="*/ 0 h 15"/>
              <a:gd name="T23" fmla="*/ 12 w 12"/>
              <a:gd name="T24" fmla="*/ 15 h 1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" h="15">
                <a:moveTo>
                  <a:pt x="12" y="0"/>
                </a:moveTo>
                <a:lnTo>
                  <a:pt x="0" y="0"/>
                </a:lnTo>
                <a:lnTo>
                  <a:pt x="6" y="15"/>
                </a:lnTo>
                <a:lnTo>
                  <a:pt x="12" y="5"/>
                </a:lnTo>
                <a:lnTo>
                  <a:pt x="12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18" name="Freeform 94"/>
          <p:cNvSpPr>
            <a:spLocks/>
          </p:cNvSpPr>
          <p:nvPr/>
        </p:nvSpPr>
        <p:spPr bwMode="ltGray">
          <a:xfrm>
            <a:off x="1781175" y="3438525"/>
            <a:ext cx="9525" cy="17463"/>
          </a:xfrm>
          <a:custGeom>
            <a:avLst/>
            <a:gdLst>
              <a:gd name="T0" fmla="*/ 2147483647 w 6"/>
              <a:gd name="T1" fmla="*/ 0 h 10"/>
              <a:gd name="T2" fmla="*/ 2147483647 w 6"/>
              <a:gd name="T3" fmla="*/ 2147483647 h 10"/>
              <a:gd name="T4" fmla="*/ 0 w 6"/>
              <a:gd name="T5" fmla="*/ 2147483647 h 10"/>
              <a:gd name="T6" fmla="*/ 2147483647 w 6"/>
              <a:gd name="T7" fmla="*/ 2147483647 h 10"/>
              <a:gd name="T8" fmla="*/ 2147483647 w 6"/>
              <a:gd name="T9" fmla="*/ 0 h 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"/>
              <a:gd name="T16" fmla="*/ 0 h 10"/>
              <a:gd name="T17" fmla="*/ 6 w 6"/>
              <a:gd name="T18" fmla="*/ 10 h 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" h="10">
                <a:moveTo>
                  <a:pt x="6" y="0"/>
                </a:moveTo>
                <a:lnTo>
                  <a:pt x="6" y="5"/>
                </a:lnTo>
                <a:lnTo>
                  <a:pt x="0" y="10"/>
                </a:lnTo>
                <a:lnTo>
                  <a:pt x="6" y="5"/>
                </a:lnTo>
                <a:lnTo>
                  <a:pt x="6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19" name="Freeform 95"/>
          <p:cNvSpPr>
            <a:spLocks/>
          </p:cNvSpPr>
          <p:nvPr/>
        </p:nvSpPr>
        <p:spPr bwMode="ltGray">
          <a:xfrm>
            <a:off x="1781175" y="3438525"/>
            <a:ext cx="9525" cy="17463"/>
          </a:xfrm>
          <a:custGeom>
            <a:avLst/>
            <a:gdLst>
              <a:gd name="T0" fmla="*/ 2147483647 w 6"/>
              <a:gd name="T1" fmla="*/ 0 h 10"/>
              <a:gd name="T2" fmla="*/ 2147483647 w 6"/>
              <a:gd name="T3" fmla="*/ 2147483647 h 10"/>
              <a:gd name="T4" fmla="*/ 0 w 6"/>
              <a:gd name="T5" fmla="*/ 2147483647 h 10"/>
              <a:gd name="T6" fmla="*/ 2147483647 w 6"/>
              <a:gd name="T7" fmla="*/ 2147483647 h 10"/>
              <a:gd name="T8" fmla="*/ 2147483647 w 6"/>
              <a:gd name="T9" fmla="*/ 0 h 10"/>
              <a:gd name="T10" fmla="*/ 2147483647 w 6"/>
              <a:gd name="T11" fmla="*/ 0 h 1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"/>
              <a:gd name="T19" fmla="*/ 0 h 10"/>
              <a:gd name="T20" fmla="*/ 6 w 6"/>
              <a:gd name="T21" fmla="*/ 10 h 1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" h="10">
                <a:moveTo>
                  <a:pt x="6" y="0"/>
                </a:moveTo>
                <a:lnTo>
                  <a:pt x="6" y="5"/>
                </a:lnTo>
                <a:lnTo>
                  <a:pt x="0" y="10"/>
                </a:lnTo>
                <a:lnTo>
                  <a:pt x="6" y="5"/>
                </a:lnTo>
                <a:lnTo>
                  <a:pt x="6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20" name="Freeform 96"/>
          <p:cNvSpPr>
            <a:spLocks/>
          </p:cNvSpPr>
          <p:nvPr/>
        </p:nvSpPr>
        <p:spPr bwMode="ltGray">
          <a:xfrm>
            <a:off x="268288" y="1058863"/>
            <a:ext cx="52387" cy="17462"/>
          </a:xfrm>
          <a:custGeom>
            <a:avLst/>
            <a:gdLst>
              <a:gd name="T0" fmla="*/ 2147483647 w 30"/>
              <a:gd name="T1" fmla="*/ 2147483647 h 10"/>
              <a:gd name="T2" fmla="*/ 2147483647 w 30"/>
              <a:gd name="T3" fmla="*/ 0 h 10"/>
              <a:gd name="T4" fmla="*/ 0 w 30"/>
              <a:gd name="T5" fmla="*/ 2147483647 h 10"/>
              <a:gd name="T6" fmla="*/ 2147483647 w 30"/>
              <a:gd name="T7" fmla="*/ 2147483647 h 10"/>
              <a:gd name="T8" fmla="*/ 2147483647 w 30"/>
              <a:gd name="T9" fmla="*/ 2147483647 h 10"/>
              <a:gd name="T10" fmla="*/ 2147483647 w 30"/>
              <a:gd name="T11" fmla="*/ 2147483647 h 10"/>
              <a:gd name="T12" fmla="*/ 2147483647 w 30"/>
              <a:gd name="T13" fmla="*/ 2147483647 h 1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"/>
              <a:gd name="T22" fmla="*/ 0 h 10"/>
              <a:gd name="T23" fmla="*/ 30 w 30"/>
              <a:gd name="T24" fmla="*/ 10 h 1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" h="10">
                <a:moveTo>
                  <a:pt x="18" y="5"/>
                </a:moveTo>
                <a:lnTo>
                  <a:pt x="6" y="0"/>
                </a:lnTo>
                <a:lnTo>
                  <a:pt x="0" y="5"/>
                </a:lnTo>
                <a:lnTo>
                  <a:pt x="6" y="10"/>
                </a:lnTo>
                <a:lnTo>
                  <a:pt x="18" y="10"/>
                </a:lnTo>
                <a:lnTo>
                  <a:pt x="30" y="5"/>
                </a:lnTo>
                <a:lnTo>
                  <a:pt x="18" y="5"/>
                </a:lnTo>
                <a:close/>
              </a:path>
            </a:pathLst>
          </a:custGeom>
          <a:solidFill>
            <a:schemeClr val="hlink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21" name="Freeform 97"/>
          <p:cNvSpPr>
            <a:spLocks/>
          </p:cNvSpPr>
          <p:nvPr/>
        </p:nvSpPr>
        <p:spPr bwMode="ltGray">
          <a:xfrm>
            <a:off x="268288" y="1058863"/>
            <a:ext cx="52387" cy="17462"/>
          </a:xfrm>
          <a:custGeom>
            <a:avLst/>
            <a:gdLst>
              <a:gd name="T0" fmla="*/ 2147483647 w 30"/>
              <a:gd name="T1" fmla="*/ 2147483647 h 10"/>
              <a:gd name="T2" fmla="*/ 2147483647 w 30"/>
              <a:gd name="T3" fmla="*/ 0 h 10"/>
              <a:gd name="T4" fmla="*/ 0 w 30"/>
              <a:gd name="T5" fmla="*/ 2147483647 h 10"/>
              <a:gd name="T6" fmla="*/ 2147483647 w 30"/>
              <a:gd name="T7" fmla="*/ 2147483647 h 10"/>
              <a:gd name="T8" fmla="*/ 2147483647 w 30"/>
              <a:gd name="T9" fmla="*/ 2147483647 h 10"/>
              <a:gd name="T10" fmla="*/ 2147483647 w 30"/>
              <a:gd name="T11" fmla="*/ 2147483647 h 10"/>
              <a:gd name="T12" fmla="*/ 2147483647 w 30"/>
              <a:gd name="T13" fmla="*/ 2147483647 h 10"/>
              <a:gd name="T14" fmla="*/ 2147483647 w 30"/>
              <a:gd name="T15" fmla="*/ 2147483647 h 1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0"/>
              <a:gd name="T25" fmla="*/ 0 h 10"/>
              <a:gd name="T26" fmla="*/ 30 w 30"/>
              <a:gd name="T27" fmla="*/ 10 h 1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0" h="10">
                <a:moveTo>
                  <a:pt x="18" y="5"/>
                </a:moveTo>
                <a:lnTo>
                  <a:pt x="6" y="0"/>
                </a:lnTo>
                <a:lnTo>
                  <a:pt x="0" y="5"/>
                </a:lnTo>
                <a:lnTo>
                  <a:pt x="6" y="10"/>
                </a:lnTo>
                <a:lnTo>
                  <a:pt x="18" y="10"/>
                </a:lnTo>
                <a:lnTo>
                  <a:pt x="30" y="5"/>
                </a:lnTo>
                <a:lnTo>
                  <a:pt x="18" y="5"/>
                </a:lnTo>
              </a:path>
            </a:pathLst>
          </a:custGeom>
          <a:solidFill>
            <a:schemeClr val="hlink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22" name="Freeform 98"/>
          <p:cNvSpPr>
            <a:spLocks/>
          </p:cNvSpPr>
          <p:nvPr/>
        </p:nvSpPr>
        <p:spPr bwMode="ltGray">
          <a:xfrm>
            <a:off x="144463" y="1235075"/>
            <a:ext cx="50800" cy="28575"/>
          </a:xfrm>
          <a:custGeom>
            <a:avLst/>
            <a:gdLst>
              <a:gd name="T0" fmla="*/ 2147483647 w 30"/>
              <a:gd name="T1" fmla="*/ 0 h 15"/>
              <a:gd name="T2" fmla="*/ 0 w 30"/>
              <a:gd name="T3" fmla="*/ 2147483647 h 15"/>
              <a:gd name="T4" fmla="*/ 2147483647 w 30"/>
              <a:gd name="T5" fmla="*/ 2147483647 h 15"/>
              <a:gd name="T6" fmla="*/ 2147483647 w 30"/>
              <a:gd name="T7" fmla="*/ 2147483647 h 15"/>
              <a:gd name="T8" fmla="*/ 2147483647 w 30"/>
              <a:gd name="T9" fmla="*/ 2147483647 h 15"/>
              <a:gd name="T10" fmla="*/ 2147483647 w 30"/>
              <a:gd name="T11" fmla="*/ 0 h 15"/>
              <a:gd name="T12" fmla="*/ 2147483647 w 30"/>
              <a:gd name="T13" fmla="*/ 0 h 1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"/>
              <a:gd name="T22" fmla="*/ 0 h 15"/>
              <a:gd name="T23" fmla="*/ 30 w 30"/>
              <a:gd name="T24" fmla="*/ 15 h 1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" h="15">
                <a:moveTo>
                  <a:pt x="12" y="0"/>
                </a:moveTo>
                <a:lnTo>
                  <a:pt x="0" y="5"/>
                </a:lnTo>
                <a:lnTo>
                  <a:pt x="6" y="10"/>
                </a:lnTo>
                <a:lnTo>
                  <a:pt x="30" y="15"/>
                </a:lnTo>
                <a:lnTo>
                  <a:pt x="30" y="5"/>
                </a:lnTo>
                <a:lnTo>
                  <a:pt x="18" y="0"/>
                </a:lnTo>
                <a:lnTo>
                  <a:pt x="12" y="0"/>
                </a:lnTo>
                <a:close/>
              </a:path>
            </a:pathLst>
          </a:custGeom>
          <a:solidFill>
            <a:schemeClr val="hlink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23" name="Freeform 99"/>
          <p:cNvSpPr>
            <a:spLocks/>
          </p:cNvSpPr>
          <p:nvPr/>
        </p:nvSpPr>
        <p:spPr bwMode="ltGray">
          <a:xfrm>
            <a:off x="144463" y="1235075"/>
            <a:ext cx="50800" cy="28575"/>
          </a:xfrm>
          <a:custGeom>
            <a:avLst/>
            <a:gdLst>
              <a:gd name="T0" fmla="*/ 2147483647 w 30"/>
              <a:gd name="T1" fmla="*/ 0 h 15"/>
              <a:gd name="T2" fmla="*/ 0 w 30"/>
              <a:gd name="T3" fmla="*/ 2147483647 h 15"/>
              <a:gd name="T4" fmla="*/ 2147483647 w 30"/>
              <a:gd name="T5" fmla="*/ 2147483647 h 15"/>
              <a:gd name="T6" fmla="*/ 2147483647 w 30"/>
              <a:gd name="T7" fmla="*/ 2147483647 h 15"/>
              <a:gd name="T8" fmla="*/ 2147483647 w 30"/>
              <a:gd name="T9" fmla="*/ 2147483647 h 15"/>
              <a:gd name="T10" fmla="*/ 2147483647 w 30"/>
              <a:gd name="T11" fmla="*/ 0 h 15"/>
              <a:gd name="T12" fmla="*/ 2147483647 w 30"/>
              <a:gd name="T13" fmla="*/ 0 h 15"/>
              <a:gd name="T14" fmla="*/ 2147483647 w 30"/>
              <a:gd name="T15" fmla="*/ 0 h 1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0"/>
              <a:gd name="T25" fmla="*/ 0 h 15"/>
              <a:gd name="T26" fmla="*/ 30 w 30"/>
              <a:gd name="T27" fmla="*/ 15 h 1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0" h="15">
                <a:moveTo>
                  <a:pt x="12" y="0"/>
                </a:moveTo>
                <a:lnTo>
                  <a:pt x="0" y="5"/>
                </a:lnTo>
                <a:lnTo>
                  <a:pt x="6" y="10"/>
                </a:lnTo>
                <a:lnTo>
                  <a:pt x="30" y="15"/>
                </a:lnTo>
                <a:lnTo>
                  <a:pt x="30" y="5"/>
                </a:lnTo>
                <a:lnTo>
                  <a:pt x="18" y="0"/>
                </a:lnTo>
                <a:lnTo>
                  <a:pt x="12" y="0"/>
                </a:lnTo>
              </a:path>
            </a:pathLst>
          </a:custGeom>
          <a:solidFill>
            <a:schemeClr val="hlink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24" name="Freeform 100"/>
          <p:cNvSpPr>
            <a:spLocks/>
          </p:cNvSpPr>
          <p:nvPr/>
        </p:nvSpPr>
        <p:spPr bwMode="ltGray">
          <a:xfrm>
            <a:off x="2424113" y="2360613"/>
            <a:ext cx="219075" cy="204787"/>
          </a:xfrm>
          <a:custGeom>
            <a:avLst/>
            <a:gdLst>
              <a:gd name="T0" fmla="*/ 2147483647 w 126"/>
              <a:gd name="T1" fmla="*/ 0 h 110"/>
              <a:gd name="T2" fmla="*/ 2147483647 w 126"/>
              <a:gd name="T3" fmla="*/ 2147483647 h 110"/>
              <a:gd name="T4" fmla="*/ 0 w 126"/>
              <a:gd name="T5" fmla="*/ 2147483647 h 110"/>
              <a:gd name="T6" fmla="*/ 2147483647 w 126"/>
              <a:gd name="T7" fmla="*/ 2147483647 h 110"/>
              <a:gd name="T8" fmla="*/ 2147483647 w 126"/>
              <a:gd name="T9" fmla="*/ 2147483647 h 110"/>
              <a:gd name="T10" fmla="*/ 2147483647 w 126"/>
              <a:gd name="T11" fmla="*/ 2147483647 h 110"/>
              <a:gd name="T12" fmla="*/ 2147483647 w 126"/>
              <a:gd name="T13" fmla="*/ 2147483647 h 110"/>
              <a:gd name="T14" fmla="*/ 2147483647 w 126"/>
              <a:gd name="T15" fmla="*/ 2147483647 h 110"/>
              <a:gd name="T16" fmla="*/ 2147483647 w 126"/>
              <a:gd name="T17" fmla="*/ 2147483647 h 110"/>
              <a:gd name="T18" fmla="*/ 2147483647 w 126"/>
              <a:gd name="T19" fmla="*/ 2147483647 h 110"/>
              <a:gd name="T20" fmla="*/ 2147483647 w 126"/>
              <a:gd name="T21" fmla="*/ 2147483647 h 110"/>
              <a:gd name="T22" fmla="*/ 2147483647 w 126"/>
              <a:gd name="T23" fmla="*/ 2147483647 h 110"/>
              <a:gd name="T24" fmla="*/ 2147483647 w 126"/>
              <a:gd name="T25" fmla="*/ 2147483647 h 110"/>
              <a:gd name="T26" fmla="*/ 2147483647 w 126"/>
              <a:gd name="T27" fmla="*/ 2147483647 h 110"/>
              <a:gd name="T28" fmla="*/ 2147483647 w 126"/>
              <a:gd name="T29" fmla="*/ 2147483647 h 110"/>
              <a:gd name="T30" fmla="*/ 2147483647 w 126"/>
              <a:gd name="T31" fmla="*/ 2147483647 h 110"/>
              <a:gd name="T32" fmla="*/ 2147483647 w 126"/>
              <a:gd name="T33" fmla="*/ 2147483647 h 110"/>
              <a:gd name="T34" fmla="*/ 2147483647 w 126"/>
              <a:gd name="T35" fmla="*/ 2147483647 h 110"/>
              <a:gd name="T36" fmla="*/ 2147483647 w 126"/>
              <a:gd name="T37" fmla="*/ 2147483647 h 110"/>
              <a:gd name="T38" fmla="*/ 2147483647 w 126"/>
              <a:gd name="T39" fmla="*/ 0 h 11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26"/>
              <a:gd name="T61" fmla="*/ 0 h 110"/>
              <a:gd name="T62" fmla="*/ 126 w 126"/>
              <a:gd name="T63" fmla="*/ 110 h 11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26" h="110">
                <a:moveTo>
                  <a:pt x="48" y="0"/>
                </a:moveTo>
                <a:lnTo>
                  <a:pt x="30" y="50"/>
                </a:lnTo>
                <a:lnTo>
                  <a:pt x="0" y="65"/>
                </a:lnTo>
                <a:lnTo>
                  <a:pt x="24" y="65"/>
                </a:lnTo>
                <a:lnTo>
                  <a:pt x="24" y="90"/>
                </a:lnTo>
                <a:lnTo>
                  <a:pt x="42" y="100"/>
                </a:lnTo>
                <a:lnTo>
                  <a:pt x="72" y="90"/>
                </a:lnTo>
                <a:lnTo>
                  <a:pt x="78" y="90"/>
                </a:lnTo>
                <a:lnTo>
                  <a:pt x="96" y="100"/>
                </a:lnTo>
                <a:lnTo>
                  <a:pt x="114" y="95"/>
                </a:lnTo>
                <a:lnTo>
                  <a:pt x="120" y="110"/>
                </a:lnTo>
                <a:lnTo>
                  <a:pt x="126" y="65"/>
                </a:lnTo>
                <a:lnTo>
                  <a:pt x="114" y="70"/>
                </a:lnTo>
                <a:lnTo>
                  <a:pt x="120" y="50"/>
                </a:lnTo>
                <a:lnTo>
                  <a:pt x="102" y="45"/>
                </a:lnTo>
                <a:lnTo>
                  <a:pt x="108" y="40"/>
                </a:lnTo>
                <a:lnTo>
                  <a:pt x="72" y="35"/>
                </a:lnTo>
                <a:lnTo>
                  <a:pt x="54" y="40"/>
                </a:lnTo>
                <a:lnTo>
                  <a:pt x="66" y="10"/>
                </a:lnTo>
                <a:lnTo>
                  <a:pt x="48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25" name="Freeform 101"/>
          <p:cNvSpPr>
            <a:spLocks/>
          </p:cNvSpPr>
          <p:nvPr/>
        </p:nvSpPr>
        <p:spPr bwMode="ltGray">
          <a:xfrm>
            <a:off x="2424113" y="2360613"/>
            <a:ext cx="219075" cy="204787"/>
          </a:xfrm>
          <a:custGeom>
            <a:avLst/>
            <a:gdLst>
              <a:gd name="T0" fmla="*/ 2147483647 w 126"/>
              <a:gd name="T1" fmla="*/ 0 h 110"/>
              <a:gd name="T2" fmla="*/ 2147483647 w 126"/>
              <a:gd name="T3" fmla="*/ 2147483647 h 110"/>
              <a:gd name="T4" fmla="*/ 0 w 126"/>
              <a:gd name="T5" fmla="*/ 2147483647 h 110"/>
              <a:gd name="T6" fmla="*/ 2147483647 w 126"/>
              <a:gd name="T7" fmla="*/ 2147483647 h 110"/>
              <a:gd name="T8" fmla="*/ 2147483647 w 126"/>
              <a:gd name="T9" fmla="*/ 2147483647 h 110"/>
              <a:gd name="T10" fmla="*/ 2147483647 w 126"/>
              <a:gd name="T11" fmla="*/ 2147483647 h 110"/>
              <a:gd name="T12" fmla="*/ 2147483647 w 126"/>
              <a:gd name="T13" fmla="*/ 2147483647 h 110"/>
              <a:gd name="T14" fmla="*/ 2147483647 w 126"/>
              <a:gd name="T15" fmla="*/ 2147483647 h 110"/>
              <a:gd name="T16" fmla="*/ 2147483647 w 126"/>
              <a:gd name="T17" fmla="*/ 2147483647 h 110"/>
              <a:gd name="T18" fmla="*/ 2147483647 w 126"/>
              <a:gd name="T19" fmla="*/ 2147483647 h 110"/>
              <a:gd name="T20" fmla="*/ 2147483647 w 126"/>
              <a:gd name="T21" fmla="*/ 2147483647 h 110"/>
              <a:gd name="T22" fmla="*/ 2147483647 w 126"/>
              <a:gd name="T23" fmla="*/ 2147483647 h 110"/>
              <a:gd name="T24" fmla="*/ 2147483647 w 126"/>
              <a:gd name="T25" fmla="*/ 2147483647 h 110"/>
              <a:gd name="T26" fmla="*/ 2147483647 w 126"/>
              <a:gd name="T27" fmla="*/ 2147483647 h 110"/>
              <a:gd name="T28" fmla="*/ 2147483647 w 126"/>
              <a:gd name="T29" fmla="*/ 2147483647 h 110"/>
              <a:gd name="T30" fmla="*/ 2147483647 w 126"/>
              <a:gd name="T31" fmla="*/ 2147483647 h 110"/>
              <a:gd name="T32" fmla="*/ 2147483647 w 126"/>
              <a:gd name="T33" fmla="*/ 2147483647 h 110"/>
              <a:gd name="T34" fmla="*/ 2147483647 w 126"/>
              <a:gd name="T35" fmla="*/ 2147483647 h 110"/>
              <a:gd name="T36" fmla="*/ 2147483647 w 126"/>
              <a:gd name="T37" fmla="*/ 2147483647 h 110"/>
              <a:gd name="T38" fmla="*/ 2147483647 w 126"/>
              <a:gd name="T39" fmla="*/ 0 h 110"/>
              <a:gd name="T40" fmla="*/ 2147483647 w 126"/>
              <a:gd name="T41" fmla="*/ 0 h 11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26"/>
              <a:gd name="T64" fmla="*/ 0 h 110"/>
              <a:gd name="T65" fmla="*/ 126 w 126"/>
              <a:gd name="T66" fmla="*/ 110 h 11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26" h="110">
                <a:moveTo>
                  <a:pt x="48" y="0"/>
                </a:moveTo>
                <a:lnTo>
                  <a:pt x="30" y="50"/>
                </a:lnTo>
                <a:lnTo>
                  <a:pt x="0" y="65"/>
                </a:lnTo>
                <a:lnTo>
                  <a:pt x="24" y="65"/>
                </a:lnTo>
                <a:lnTo>
                  <a:pt x="24" y="90"/>
                </a:lnTo>
                <a:lnTo>
                  <a:pt x="42" y="100"/>
                </a:lnTo>
                <a:lnTo>
                  <a:pt x="72" y="90"/>
                </a:lnTo>
                <a:lnTo>
                  <a:pt x="78" y="90"/>
                </a:lnTo>
                <a:lnTo>
                  <a:pt x="96" y="100"/>
                </a:lnTo>
                <a:lnTo>
                  <a:pt x="114" y="95"/>
                </a:lnTo>
                <a:lnTo>
                  <a:pt x="120" y="110"/>
                </a:lnTo>
                <a:lnTo>
                  <a:pt x="126" y="65"/>
                </a:lnTo>
                <a:lnTo>
                  <a:pt x="114" y="70"/>
                </a:lnTo>
                <a:lnTo>
                  <a:pt x="120" y="50"/>
                </a:lnTo>
                <a:lnTo>
                  <a:pt x="102" y="45"/>
                </a:lnTo>
                <a:lnTo>
                  <a:pt x="108" y="40"/>
                </a:lnTo>
                <a:lnTo>
                  <a:pt x="72" y="35"/>
                </a:lnTo>
                <a:lnTo>
                  <a:pt x="54" y="40"/>
                </a:lnTo>
                <a:lnTo>
                  <a:pt x="66" y="10"/>
                </a:lnTo>
                <a:lnTo>
                  <a:pt x="48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26" name="Freeform 102"/>
          <p:cNvSpPr>
            <a:spLocks/>
          </p:cNvSpPr>
          <p:nvPr/>
        </p:nvSpPr>
        <p:spPr bwMode="ltGray">
          <a:xfrm>
            <a:off x="2300288" y="2462213"/>
            <a:ext cx="63500" cy="26987"/>
          </a:xfrm>
          <a:custGeom>
            <a:avLst/>
            <a:gdLst>
              <a:gd name="T0" fmla="*/ 2147483647 w 36"/>
              <a:gd name="T1" fmla="*/ 0 h 15"/>
              <a:gd name="T2" fmla="*/ 2147483647 w 36"/>
              <a:gd name="T3" fmla="*/ 2147483647 h 15"/>
              <a:gd name="T4" fmla="*/ 0 w 36"/>
              <a:gd name="T5" fmla="*/ 2147483647 h 15"/>
              <a:gd name="T6" fmla="*/ 0 w 36"/>
              <a:gd name="T7" fmla="*/ 2147483647 h 15"/>
              <a:gd name="T8" fmla="*/ 2147483647 w 36"/>
              <a:gd name="T9" fmla="*/ 2147483647 h 15"/>
              <a:gd name="T10" fmla="*/ 2147483647 w 36"/>
              <a:gd name="T11" fmla="*/ 2147483647 h 15"/>
              <a:gd name="T12" fmla="*/ 2147483647 w 36"/>
              <a:gd name="T13" fmla="*/ 2147483647 h 15"/>
              <a:gd name="T14" fmla="*/ 2147483647 w 36"/>
              <a:gd name="T15" fmla="*/ 0 h 1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6"/>
              <a:gd name="T25" fmla="*/ 0 h 15"/>
              <a:gd name="T26" fmla="*/ 36 w 36"/>
              <a:gd name="T27" fmla="*/ 15 h 1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6" h="15">
                <a:moveTo>
                  <a:pt x="30" y="0"/>
                </a:moveTo>
                <a:lnTo>
                  <a:pt x="12" y="5"/>
                </a:lnTo>
                <a:lnTo>
                  <a:pt x="0" y="5"/>
                </a:lnTo>
                <a:lnTo>
                  <a:pt x="0" y="10"/>
                </a:lnTo>
                <a:lnTo>
                  <a:pt x="24" y="10"/>
                </a:lnTo>
                <a:lnTo>
                  <a:pt x="30" y="15"/>
                </a:lnTo>
                <a:lnTo>
                  <a:pt x="36" y="10"/>
                </a:lnTo>
                <a:lnTo>
                  <a:pt x="30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27" name="Freeform 103"/>
          <p:cNvSpPr>
            <a:spLocks/>
          </p:cNvSpPr>
          <p:nvPr/>
        </p:nvSpPr>
        <p:spPr bwMode="ltGray">
          <a:xfrm>
            <a:off x="2300288" y="2462213"/>
            <a:ext cx="63500" cy="26987"/>
          </a:xfrm>
          <a:custGeom>
            <a:avLst/>
            <a:gdLst>
              <a:gd name="T0" fmla="*/ 2147483647 w 36"/>
              <a:gd name="T1" fmla="*/ 0 h 15"/>
              <a:gd name="T2" fmla="*/ 2147483647 w 36"/>
              <a:gd name="T3" fmla="*/ 2147483647 h 15"/>
              <a:gd name="T4" fmla="*/ 0 w 36"/>
              <a:gd name="T5" fmla="*/ 2147483647 h 15"/>
              <a:gd name="T6" fmla="*/ 0 w 36"/>
              <a:gd name="T7" fmla="*/ 2147483647 h 15"/>
              <a:gd name="T8" fmla="*/ 2147483647 w 36"/>
              <a:gd name="T9" fmla="*/ 2147483647 h 15"/>
              <a:gd name="T10" fmla="*/ 2147483647 w 36"/>
              <a:gd name="T11" fmla="*/ 2147483647 h 15"/>
              <a:gd name="T12" fmla="*/ 2147483647 w 36"/>
              <a:gd name="T13" fmla="*/ 2147483647 h 15"/>
              <a:gd name="T14" fmla="*/ 2147483647 w 36"/>
              <a:gd name="T15" fmla="*/ 0 h 15"/>
              <a:gd name="T16" fmla="*/ 2147483647 w 36"/>
              <a:gd name="T17" fmla="*/ 0 h 1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6"/>
              <a:gd name="T28" fmla="*/ 0 h 15"/>
              <a:gd name="T29" fmla="*/ 36 w 36"/>
              <a:gd name="T30" fmla="*/ 15 h 1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6" h="15">
                <a:moveTo>
                  <a:pt x="30" y="0"/>
                </a:moveTo>
                <a:lnTo>
                  <a:pt x="12" y="5"/>
                </a:lnTo>
                <a:lnTo>
                  <a:pt x="0" y="5"/>
                </a:lnTo>
                <a:lnTo>
                  <a:pt x="0" y="10"/>
                </a:lnTo>
                <a:lnTo>
                  <a:pt x="24" y="10"/>
                </a:lnTo>
                <a:lnTo>
                  <a:pt x="30" y="15"/>
                </a:lnTo>
                <a:lnTo>
                  <a:pt x="36" y="10"/>
                </a:lnTo>
                <a:lnTo>
                  <a:pt x="30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28" name="Freeform 104"/>
          <p:cNvSpPr>
            <a:spLocks/>
          </p:cNvSpPr>
          <p:nvPr/>
        </p:nvSpPr>
        <p:spPr bwMode="ltGray">
          <a:xfrm>
            <a:off x="2322513" y="2584450"/>
            <a:ext cx="41275" cy="17463"/>
          </a:xfrm>
          <a:custGeom>
            <a:avLst/>
            <a:gdLst>
              <a:gd name="T0" fmla="*/ 2147483647 w 24"/>
              <a:gd name="T1" fmla="*/ 0 h 10"/>
              <a:gd name="T2" fmla="*/ 0 w 24"/>
              <a:gd name="T3" fmla="*/ 2147483647 h 10"/>
              <a:gd name="T4" fmla="*/ 2147483647 w 24"/>
              <a:gd name="T5" fmla="*/ 2147483647 h 10"/>
              <a:gd name="T6" fmla="*/ 2147483647 w 24"/>
              <a:gd name="T7" fmla="*/ 2147483647 h 10"/>
              <a:gd name="T8" fmla="*/ 2147483647 w 24"/>
              <a:gd name="T9" fmla="*/ 0 h 10"/>
              <a:gd name="T10" fmla="*/ 2147483647 w 24"/>
              <a:gd name="T11" fmla="*/ 0 h 1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4"/>
              <a:gd name="T19" fmla="*/ 0 h 10"/>
              <a:gd name="T20" fmla="*/ 24 w 24"/>
              <a:gd name="T21" fmla="*/ 10 h 1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4" h="10">
                <a:moveTo>
                  <a:pt x="12" y="0"/>
                </a:moveTo>
                <a:lnTo>
                  <a:pt x="0" y="5"/>
                </a:lnTo>
                <a:lnTo>
                  <a:pt x="6" y="10"/>
                </a:lnTo>
                <a:lnTo>
                  <a:pt x="24" y="10"/>
                </a:lnTo>
                <a:lnTo>
                  <a:pt x="18" y="0"/>
                </a:lnTo>
                <a:lnTo>
                  <a:pt x="12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29" name="Freeform 105"/>
          <p:cNvSpPr>
            <a:spLocks/>
          </p:cNvSpPr>
          <p:nvPr/>
        </p:nvSpPr>
        <p:spPr bwMode="ltGray">
          <a:xfrm>
            <a:off x="2322513" y="2584450"/>
            <a:ext cx="41275" cy="17463"/>
          </a:xfrm>
          <a:custGeom>
            <a:avLst/>
            <a:gdLst>
              <a:gd name="T0" fmla="*/ 2147483647 w 24"/>
              <a:gd name="T1" fmla="*/ 0 h 10"/>
              <a:gd name="T2" fmla="*/ 0 w 24"/>
              <a:gd name="T3" fmla="*/ 2147483647 h 10"/>
              <a:gd name="T4" fmla="*/ 2147483647 w 24"/>
              <a:gd name="T5" fmla="*/ 2147483647 h 10"/>
              <a:gd name="T6" fmla="*/ 2147483647 w 24"/>
              <a:gd name="T7" fmla="*/ 2147483647 h 10"/>
              <a:gd name="T8" fmla="*/ 2147483647 w 24"/>
              <a:gd name="T9" fmla="*/ 0 h 10"/>
              <a:gd name="T10" fmla="*/ 2147483647 w 24"/>
              <a:gd name="T11" fmla="*/ 0 h 10"/>
              <a:gd name="T12" fmla="*/ 2147483647 w 24"/>
              <a:gd name="T13" fmla="*/ 0 h 1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4"/>
              <a:gd name="T22" fmla="*/ 0 h 10"/>
              <a:gd name="T23" fmla="*/ 24 w 24"/>
              <a:gd name="T24" fmla="*/ 10 h 1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4" h="10">
                <a:moveTo>
                  <a:pt x="12" y="0"/>
                </a:moveTo>
                <a:lnTo>
                  <a:pt x="0" y="5"/>
                </a:lnTo>
                <a:lnTo>
                  <a:pt x="6" y="10"/>
                </a:lnTo>
                <a:lnTo>
                  <a:pt x="24" y="10"/>
                </a:lnTo>
                <a:lnTo>
                  <a:pt x="18" y="0"/>
                </a:lnTo>
                <a:lnTo>
                  <a:pt x="12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30" name="Freeform 106"/>
          <p:cNvSpPr>
            <a:spLocks/>
          </p:cNvSpPr>
          <p:nvPr/>
        </p:nvSpPr>
        <p:spPr bwMode="ltGray">
          <a:xfrm>
            <a:off x="2403475" y="2584450"/>
            <a:ext cx="41275" cy="46038"/>
          </a:xfrm>
          <a:custGeom>
            <a:avLst/>
            <a:gdLst>
              <a:gd name="T0" fmla="*/ 2147483647 w 24"/>
              <a:gd name="T1" fmla="*/ 2147483647 h 25"/>
              <a:gd name="T2" fmla="*/ 0 w 24"/>
              <a:gd name="T3" fmla="*/ 2147483647 h 25"/>
              <a:gd name="T4" fmla="*/ 2147483647 w 24"/>
              <a:gd name="T5" fmla="*/ 0 h 25"/>
              <a:gd name="T6" fmla="*/ 2147483647 w 24"/>
              <a:gd name="T7" fmla="*/ 0 h 25"/>
              <a:gd name="T8" fmla="*/ 2147483647 w 24"/>
              <a:gd name="T9" fmla="*/ 2147483647 h 25"/>
              <a:gd name="T10" fmla="*/ 2147483647 w 24"/>
              <a:gd name="T11" fmla="*/ 2147483647 h 25"/>
              <a:gd name="T12" fmla="*/ 2147483647 w 24"/>
              <a:gd name="T13" fmla="*/ 2147483647 h 25"/>
              <a:gd name="T14" fmla="*/ 2147483647 w 24"/>
              <a:gd name="T15" fmla="*/ 2147483647 h 25"/>
              <a:gd name="T16" fmla="*/ 2147483647 w 24"/>
              <a:gd name="T17" fmla="*/ 2147483647 h 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4"/>
              <a:gd name="T28" fmla="*/ 0 h 25"/>
              <a:gd name="T29" fmla="*/ 24 w 24"/>
              <a:gd name="T30" fmla="*/ 25 h 2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4" h="25">
                <a:moveTo>
                  <a:pt x="6" y="20"/>
                </a:moveTo>
                <a:lnTo>
                  <a:pt x="0" y="10"/>
                </a:lnTo>
                <a:lnTo>
                  <a:pt x="6" y="0"/>
                </a:lnTo>
                <a:lnTo>
                  <a:pt x="12" y="0"/>
                </a:lnTo>
                <a:lnTo>
                  <a:pt x="12" y="10"/>
                </a:lnTo>
                <a:lnTo>
                  <a:pt x="24" y="15"/>
                </a:lnTo>
                <a:lnTo>
                  <a:pt x="24" y="25"/>
                </a:lnTo>
                <a:lnTo>
                  <a:pt x="6" y="25"/>
                </a:lnTo>
                <a:lnTo>
                  <a:pt x="6" y="2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31" name="Freeform 107"/>
          <p:cNvSpPr>
            <a:spLocks/>
          </p:cNvSpPr>
          <p:nvPr/>
        </p:nvSpPr>
        <p:spPr bwMode="ltGray">
          <a:xfrm>
            <a:off x="2403475" y="2584450"/>
            <a:ext cx="41275" cy="46038"/>
          </a:xfrm>
          <a:custGeom>
            <a:avLst/>
            <a:gdLst>
              <a:gd name="T0" fmla="*/ 2147483647 w 24"/>
              <a:gd name="T1" fmla="*/ 2147483647 h 25"/>
              <a:gd name="T2" fmla="*/ 0 w 24"/>
              <a:gd name="T3" fmla="*/ 2147483647 h 25"/>
              <a:gd name="T4" fmla="*/ 2147483647 w 24"/>
              <a:gd name="T5" fmla="*/ 0 h 25"/>
              <a:gd name="T6" fmla="*/ 2147483647 w 24"/>
              <a:gd name="T7" fmla="*/ 0 h 25"/>
              <a:gd name="T8" fmla="*/ 2147483647 w 24"/>
              <a:gd name="T9" fmla="*/ 2147483647 h 25"/>
              <a:gd name="T10" fmla="*/ 2147483647 w 24"/>
              <a:gd name="T11" fmla="*/ 2147483647 h 25"/>
              <a:gd name="T12" fmla="*/ 2147483647 w 24"/>
              <a:gd name="T13" fmla="*/ 2147483647 h 25"/>
              <a:gd name="T14" fmla="*/ 2147483647 w 24"/>
              <a:gd name="T15" fmla="*/ 2147483647 h 25"/>
              <a:gd name="T16" fmla="*/ 2147483647 w 24"/>
              <a:gd name="T17" fmla="*/ 2147483647 h 25"/>
              <a:gd name="T18" fmla="*/ 2147483647 w 24"/>
              <a:gd name="T19" fmla="*/ 2147483647 h 2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4"/>
              <a:gd name="T31" fmla="*/ 0 h 25"/>
              <a:gd name="T32" fmla="*/ 24 w 24"/>
              <a:gd name="T33" fmla="*/ 25 h 2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4" h="25">
                <a:moveTo>
                  <a:pt x="6" y="20"/>
                </a:moveTo>
                <a:lnTo>
                  <a:pt x="0" y="10"/>
                </a:lnTo>
                <a:lnTo>
                  <a:pt x="6" y="0"/>
                </a:lnTo>
                <a:lnTo>
                  <a:pt x="12" y="0"/>
                </a:lnTo>
                <a:lnTo>
                  <a:pt x="12" y="10"/>
                </a:lnTo>
                <a:lnTo>
                  <a:pt x="24" y="15"/>
                </a:lnTo>
                <a:lnTo>
                  <a:pt x="24" y="25"/>
                </a:lnTo>
                <a:lnTo>
                  <a:pt x="6" y="25"/>
                </a:lnTo>
                <a:lnTo>
                  <a:pt x="6" y="2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32" name="Freeform 108"/>
          <p:cNvSpPr>
            <a:spLocks/>
          </p:cNvSpPr>
          <p:nvPr/>
        </p:nvSpPr>
        <p:spPr bwMode="ltGray">
          <a:xfrm>
            <a:off x="476250" y="1951038"/>
            <a:ext cx="41275" cy="103187"/>
          </a:xfrm>
          <a:custGeom>
            <a:avLst/>
            <a:gdLst>
              <a:gd name="T0" fmla="*/ 2147483647 w 24"/>
              <a:gd name="T1" fmla="*/ 2147483647 h 55"/>
              <a:gd name="T2" fmla="*/ 2147483647 w 24"/>
              <a:gd name="T3" fmla="*/ 2147483647 h 55"/>
              <a:gd name="T4" fmla="*/ 2147483647 w 24"/>
              <a:gd name="T5" fmla="*/ 2147483647 h 55"/>
              <a:gd name="T6" fmla="*/ 2147483647 w 24"/>
              <a:gd name="T7" fmla="*/ 0 h 55"/>
              <a:gd name="T8" fmla="*/ 0 w 24"/>
              <a:gd name="T9" fmla="*/ 0 h 55"/>
              <a:gd name="T10" fmla="*/ 2147483647 w 24"/>
              <a:gd name="T11" fmla="*/ 2147483647 h 55"/>
              <a:gd name="T12" fmla="*/ 0 w 24"/>
              <a:gd name="T13" fmla="*/ 2147483647 h 55"/>
              <a:gd name="T14" fmla="*/ 2147483647 w 24"/>
              <a:gd name="T15" fmla="*/ 2147483647 h 55"/>
              <a:gd name="T16" fmla="*/ 2147483647 w 24"/>
              <a:gd name="T17" fmla="*/ 2147483647 h 55"/>
              <a:gd name="T18" fmla="*/ 2147483647 w 24"/>
              <a:gd name="T19" fmla="*/ 2147483647 h 55"/>
              <a:gd name="T20" fmla="*/ 2147483647 w 24"/>
              <a:gd name="T21" fmla="*/ 2147483647 h 5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4"/>
              <a:gd name="T34" fmla="*/ 0 h 55"/>
              <a:gd name="T35" fmla="*/ 24 w 24"/>
              <a:gd name="T36" fmla="*/ 55 h 5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4" h="55">
                <a:moveTo>
                  <a:pt x="24" y="55"/>
                </a:moveTo>
                <a:lnTo>
                  <a:pt x="18" y="40"/>
                </a:lnTo>
                <a:lnTo>
                  <a:pt x="24" y="15"/>
                </a:lnTo>
                <a:lnTo>
                  <a:pt x="18" y="0"/>
                </a:lnTo>
                <a:lnTo>
                  <a:pt x="0" y="0"/>
                </a:lnTo>
                <a:lnTo>
                  <a:pt x="12" y="10"/>
                </a:lnTo>
                <a:lnTo>
                  <a:pt x="0" y="30"/>
                </a:lnTo>
                <a:lnTo>
                  <a:pt x="12" y="45"/>
                </a:lnTo>
                <a:lnTo>
                  <a:pt x="12" y="55"/>
                </a:lnTo>
                <a:lnTo>
                  <a:pt x="18" y="55"/>
                </a:lnTo>
                <a:lnTo>
                  <a:pt x="24" y="55"/>
                </a:lnTo>
                <a:close/>
              </a:path>
            </a:pathLst>
          </a:custGeom>
          <a:solidFill>
            <a:schemeClr val="hlink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33" name="Freeform 109"/>
          <p:cNvSpPr>
            <a:spLocks/>
          </p:cNvSpPr>
          <p:nvPr/>
        </p:nvSpPr>
        <p:spPr bwMode="ltGray">
          <a:xfrm>
            <a:off x="476250" y="1951038"/>
            <a:ext cx="41275" cy="103187"/>
          </a:xfrm>
          <a:custGeom>
            <a:avLst/>
            <a:gdLst>
              <a:gd name="T0" fmla="*/ 2147483647 w 24"/>
              <a:gd name="T1" fmla="*/ 2147483647 h 55"/>
              <a:gd name="T2" fmla="*/ 2147483647 w 24"/>
              <a:gd name="T3" fmla="*/ 2147483647 h 55"/>
              <a:gd name="T4" fmla="*/ 2147483647 w 24"/>
              <a:gd name="T5" fmla="*/ 2147483647 h 55"/>
              <a:gd name="T6" fmla="*/ 2147483647 w 24"/>
              <a:gd name="T7" fmla="*/ 0 h 55"/>
              <a:gd name="T8" fmla="*/ 0 w 24"/>
              <a:gd name="T9" fmla="*/ 0 h 55"/>
              <a:gd name="T10" fmla="*/ 2147483647 w 24"/>
              <a:gd name="T11" fmla="*/ 2147483647 h 55"/>
              <a:gd name="T12" fmla="*/ 0 w 24"/>
              <a:gd name="T13" fmla="*/ 2147483647 h 55"/>
              <a:gd name="T14" fmla="*/ 2147483647 w 24"/>
              <a:gd name="T15" fmla="*/ 2147483647 h 55"/>
              <a:gd name="T16" fmla="*/ 2147483647 w 24"/>
              <a:gd name="T17" fmla="*/ 2147483647 h 55"/>
              <a:gd name="T18" fmla="*/ 2147483647 w 24"/>
              <a:gd name="T19" fmla="*/ 2147483647 h 55"/>
              <a:gd name="T20" fmla="*/ 2147483647 w 24"/>
              <a:gd name="T21" fmla="*/ 2147483647 h 55"/>
              <a:gd name="T22" fmla="*/ 2147483647 w 24"/>
              <a:gd name="T23" fmla="*/ 2147483647 h 5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4"/>
              <a:gd name="T37" fmla="*/ 0 h 55"/>
              <a:gd name="T38" fmla="*/ 24 w 24"/>
              <a:gd name="T39" fmla="*/ 55 h 55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4" h="55">
                <a:moveTo>
                  <a:pt x="24" y="55"/>
                </a:moveTo>
                <a:lnTo>
                  <a:pt x="18" y="40"/>
                </a:lnTo>
                <a:lnTo>
                  <a:pt x="24" y="15"/>
                </a:lnTo>
                <a:lnTo>
                  <a:pt x="18" y="0"/>
                </a:lnTo>
                <a:lnTo>
                  <a:pt x="0" y="0"/>
                </a:lnTo>
                <a:lnTo>
                  <a:pt x="12" y="10"/>
                </a:lnTo>
                <a:lnTo>
                  <a:pt x="0" y="30"/>
                </a:lnTo>
                <a:lnTo>
                  <a:pt x="12" y="45"/>
                </a:lnTo>
                <a:lnTo>
                  <a:pt x="12" y="55"/>
                </a:lnTo>
                <a:lnTo>
                  <a:pt x="18" y="55"/>
                </a:lnTo>
                <a:lnTo>
                  <a:pt x="24" y="55"/>
                </a:lnTo>
              </a:path>
            </a:pathLst>
          </a:custGeom>
          <a:solidFill>
            <a:schemeClr val="hlink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34" name="Freeform 110"/>
          <p:cNvSpPr>
            <a:spLocks/>
          </p:cNvSpPr>
          <p:nvPr/>
        </p:nvSpPr>
        <p:spPr bwMode="ltGray">
          <a:xfrm>
            <a:off x="1717675" y="1830388"/>
            <a:ext cx="123825" cy="92075"/>
          </a:xfrm>
          <a:custGeom>
            <a:avLst/>
            <a:gdLst>
              <a:gd name="T0" fmla="*/ 2147483647 w 72"/>
              <a:gd name="T1" fmla="*/ 0 h 50"/>
              <a:gd name="T2" fmla="*/ 2147483647 w 72"/>
              <a:gd name="T3" fmla="*/ 2147483647 h 50"/>
              <a:gd name="T4" fmla="*/ 0 w 72"/>
              <a:gd name="T5" fmla="*/ 2147483647 h 50"/>
              <a:gd name="T6" fmla="*/ 2147483647 w 72"/>
              <a:gd name="T7" fmla="*/ 2147483647 h 50"/>
              <a:gd name="T8" fmla="*/ 2147483647 w 72"/>
              <a:gd name="T9" fmla="*/ 2147483647 h 50"/>
              <a:gd name="T10" fmla="*/ 2147483647 w 72"/>
              <a:gd name="T11" fmla="*/ 2147483647 h 50"/>
              <a:gd name="T12" fmla="*/ 2147483647 w 72"/>
              <a:gd name="T13" fmla="*/ 2147483647 h 50"/>
              <a:gd name="T14" fmla="*/ 2147483647 w 72"/>
              <a:gd name="T15" fmla="*/ 2147483647 h 50"/>
              <a:gd name="T16" fmla="*/ 2147483647 w 72"/>
              <a:gd name="T17" fmla="*/ 2147483647 h 50"/>
              <a:gd name="T18" fmla="*/ 2147483647 w 72"/>
              <a:gd name="T19" fmla="*/ 2147483647 h 50"/>
              <a:gd name="T20" fmla="*/ 2147483647 w 72"/>
              <a:gd name="T21" fmla="*/ 2147483647 h 50"/>
              <a:gd name="T22" fmla="*/ 2147483647 w 72"/>
              <a:gd name="T23" fmla="*/ 2147483647 h 50"/>
              <a:gd name="T24" fmla="*/ 2147483647 w 72"/>
              <a:gd name="T25" fmla="*/ 2147483647 h 50"/>
              <a:gd name="T26" fmla="*/ 2147483647 w 72"/>
              <a:gd name="T27" fmla="*/ 0 h 5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2"/>
              <a:gd name="T43" fmla="*/ 0 h 50"/>
              <a:gd name="T44" fmla="*/ 72 w 72"/>
              <a:gd name="T45" fmla="*/ 50 h 5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2" h="50">
                <a:moveTo>
                  <a:pt x="6" y="0"/>
                </a:moveTo>
                <a:lnTo>
                  <a:pt x="12" y="10"/>
                </a:lnTo>
                <a:lnTo>
                  <a:pt x="0" y="35"/>
                </a:lnTo>
                <a:lnTo>
                  <a:pt x="18" y="50"/>
                </a:lnTo>
                <a:lnTo>
                  <a:pt x="30" y="45"/>
                </a:lnTo>
                <a:lnTo>
                  <a:pt x="30" y="35"/>
                </a:lnTo>
                <a:lnTo>
                  <a:pt x="42" y="45"/>
                </a:lnTo>
                <a:lnTo>
                  <a:pt x="60" y="50"/>
                </a:lnTo>
                <a:lnTo>
                  <a:pt x="72" y="45"/>
                </a:lnTo>
                <a:lnTo>
                  <a:pt x="66" y="30"/>
                </a:lnTo>
                <a:lnTo>
                  <a:pt x="54" y="30"/>
                </a:lnTo>
                <a:lnTo>
                  <a:pt x="42" y="15"/>
                </a:lnTo>
                <a:lnTo>
                  <a:pt x="24" y="5"/>
                </a:lnTo>
                <a:lnTo>
                  <a:pt x="6" y="0"/>
                </a:lnTo>
                <a:close/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35" name="Freeform 111"/>
          <p:cNvSpPr>
            <a:spLocks/>
          </p:cNvSpPr>
          <p:nvPr/>
        </p:nvSpPr>
        <p:spPr bwMode="ltGray">
          <a:xfrm>
            <a:off x="1717675" y="1830388"/>
            <a:ext cx="123825" cy="92075"/>
          </a:xfrm>
          <a:custGeom>
            <a:avLst/>
            <a:gdLst>
              <a:gd name="T0" fmla="*/ 2147483647 w 72"/>
              <a:gd name="T1" fmla="*/ 0 h 50"/>
              <a:gd name="T2" fmla="*/ 2147483647 w 72"/>
              <a:gd name="T3" fmla="*/ 2147483647 h 50"/>
              <a:gd name="T4" fmla="*/ 0 w 72"/>
              <a:gd name="T5" fmla="*/ 2147483647 h 50"/>
              <a:gd name="T6" fmla="*/ 2147483647 w 72"/>
              <a:gd name="T7" fmla="*/ 2147483647 h 50"/>
              <a:gd name="T8" fmla="*/ 2147483647 w 72"/>
              <a:gd name="T9" fmla="*/ 2147483647 h 50"/>
              <a:gd name="T10" fmla="*/ 2147483647 w 72"/>
              <a:gd name="T11" fmla="*/ 2147483647 h 50"/>
              <a:gd name="T12" fmla="*/ 2147483647 w 72"/>
              <a:gd name="T13" fmla="*/ 2147483647 h 50"/>
              <a:gd name="T14" fmla="*/ 2147483647 w 72"/>
              <a:gd name="T15" fmla="*/ 2147483647 h 50"/>
              <a:gd name="T16" fmla="*/ 2147483647 w 72"/>
              <a:gd name="T17" fmla="*/ 2147483647 h 50"/>
              <a:gd name="T18" fmla="*/ 2147483647 w 72"/>
              <a:gd name="T19" fmla="*/ 2147483647 h 50"/>
              <a:gd name="T20" fmla="*/ 2147483647 w 72"/>
              <a:gd name="T21" fmla="*/ 2147483647 h 50"/>
              <a:gd name="T22" fmla="*/ 2147483647 w 72"/>
              <a:gd name="T23" fmla="*/ 2147483647 h 50"/>
              <a:gd name="T24" fmla="*/ 2147483647 w 72"/>
              <a:gd name="T25" fmla="*/ 2147483647 h 50"/>
              <a:gd name="T26" fmla="*/ 2147483647 w 72"/>
              <a:gd name="T27" fmla="*/ 0 h 50"/>
              <a:gd name="T28" fmla="*/ 2147483647 w 72"/>
              <a:gd name="T29" fmla="*/ 0 h 5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72"/>
              <a:gd name="T46" fmla="*/ 0 h 50"/>
              <a:gd name="T47" fmla="*/ 72 w 72"/>
              <a:gd name="T48" fmla="*/ 50 h 5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72" h="50">
                <a:moveTo>
                  <a:pt x="6" y="0"/>
                </a:moveTo>
                <a:lnTo>
                  <a:pt x="12" y="10"/>
                </a:lnTo>
                <a:lnTo>
                  <a:pt x="0" y="35"/>
                </a:lnTo>
                <a:lnTo>
                  <a:pt x="18" y="50"/>
                </a:lnTo>
                <a:lnTo>
                  <a:pt x="30" y="45"/>
                </a:lnTo>
                <a:lnTo>
                  <a:pt x="30" y="35"/>
                </a:lnTo>
                <a:lnTo>
                  <a:pt x="42" y="45"/>
                </a:lnTo>
                <a:lnTo>
                  <a:pt x="60" y="50"/>
                </a:lnTo>
                <a:lnTo>
                  <a:pt x="72" y="45"/>
                </a:lnTo>
                <a:lnTo>
                  <a:pt x="66" y="30"/>
                </a:lnTo>
                <a:lnTo>
                  <a:pt x="54" y="30"/>
                </a:lnTo>
                <a:lnTo>
                  <a:pt x="42" y="15"/>
                </a:lnTo>
                <a:lnTo>
                  <a:pt x="24" y="5"/>
                </a:lnTo>
                <a:lnTo>
                  <a:pt x="6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36" name="Freeform 112"/>
          <p:cNvSpPr>
            <a:spLocks/>
          </p:cNvSpPr>
          <p:nvPr/>
        </p:nvSpPr>
        <p:spPr bwMode="ltGray">
          <a:xfrm>
            <a:off x="1738313" y="1943100"/>
            <a:ext cx="30162" cy="36513"/>
          </a:xfrm>
          <a:custGeom>
            <a:avLst/>
            <a:gdLst>
              <a:gd name="T0" fmla="*/ 2147483647 w 18"/>
              <a:gd name="T1" fmla="*/ 0 h 20"/>
              <a:gd name="T2" fmla="*/ 0 w 18"/>
              <a:gd name="T3" fmla="*/ 2147483647 h 20"/>
              <a:gd name="T4" fmla="*/ 0 w 18"/>
              <a:gd name="T5" fmla="*/ 2147483647 h 20"/>
              <a:gd name="T6" fmla="*/ 2147483647 w 18"/>
              <a:gd name="T7" fmla="*/ 2147483647 h 20"/>
              <a:gd name="T8" fmla="*/ 2147483647 w 18"/>
              <a:gd name="T9" fmla="*/ 2147483647 h 20"/>
              <a:gd name="T10" fmla="*/ 2147483647 w 18"/>
              <a:gd name="T11" fmla="*/ 2147483647 h 20"/>
              <a:gd name="T12" fmla="*/ 2147483647 w 18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8"/>
              <a:gd name="T22" fmla="*/ 0 h 20"/>
              <a:gd name="T23" fmla="*/ 18 w 18"/>
              <a:gd name="T24" fmla="*/ 20 h 2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8" h="20">
                <a:moveTo>
                  <a:pt x="12" y="0"/>
                </a:moveTo>
                <a:lnTo>
                  <a:pt x="0" y="5"/>
                </a:lnTo>
                <a:lnTo>
                  <a:pt x="0" y="20"/>
                </a:lnTo>
                <a:lnTo>
                  <a:pt x="6" y="15"/>
                </a:lnTo>
                <a:lnTo>
                  <a:pt x="12" y="15"/>
                </a:lnTo>
                <a:lnTo>
                  <a:pt x="18" y="10"/>
                </a:lnTo>
                <a:lnTo>
                  <a:pt x="12" y="0"/>
                </a:lnTo>
                <a:close/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37" name="Freeform 113"/>
          <p:cNvSpPr>
            <a:spLocks/>
          </p:cNvSpPr>
          <p:nvPr/>
        </p:nvSpPr>
        <p:spPr bwMode="ltGray">
          <a:xfrm>
            <a:off x="1738313" y="1943100"/>
            <a:ext cx="30162" cy="36513"/>
          </a:xfrm>
          <a:custGeom>
            <a:avLst/>
            <a:gdLst>
              <a:gd name="T0" fmla="*/ 2147483647 w 18"/>
              <a:gd name="T1" fmla="*/ 0 h 20"/>
              <a:gd name="T2" fmla="*/ 0 w 18"/>
              <a:gd name="T3" fmla="*/ 2147483647 h 20"/>
              <a:gd name="T4" fmla="*/ 0 w 18"/>
              <a:gd name="T5" fmla="*/ 2147483647 h 20"/>
              <a:gd name="T6" fmla="*/ 2147483647 w 18"/>
              <a:gd name="T7" fmla="*/ 2147483647 h 20"/>
              <a:gd name="T8" fmla="*/ 2147483647 w 18"/>
              <a:gd name="T9" fmla="*/ 2147483647 h 20"/>
              <a:gd name="T10" fmla="*/ 2147483647 w 18"/>
              <a:gd name="T11" fmla="*/ 2147483647 h 20"/>
              <a:gd name="T12" fmla="*/ 2147483647 w 18"/>
              <a:gd name="T13" fmla="*/ 0 h 20"/>
              <a:gd name="T14" fmla="*/ 2147483647 w 18"/>
              <a:gd name="T15" fmla="*/ 0 h 2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8"/>
              <a:gd name="T25" fmla="*/ 0 h 20"/>
              <a:gd name="T26" fmla="*/ 18 w 18"/>
              <a:gd name="T27" fmla="*/ 20 h 2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8" h="20">
                <a:moveTo>
                  <a:pt x="12" y="0"/>
                </a:moveTo>
                <a:lnTo>
                  <a:pt x="0" y="5"/>
                </a:lnTo>
                <a:lnTo>
                  <a:pt x="0" y="20"/>
                </a:lnTo>
                <a:lnTo>
                  <a:pt x="6" y="15"/>
                </a:lnTo>
                <a:lnTo>
                  <a:pt x="12" y="15"/>
                </a:lnTo>
                <a:lnTo>
                  <a:pt x="18" y="10"/>
                </a:lnTo>
                <a:lnTo>
                  <a:pt x="12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38" name="Freeform 114"/>
          <p:cNvSpPr>
            <a:spLocks/>
          </p:cNvSpPr>
          <p:nvPr/>
        </p:nvSpPr>
        <p:spPr bwMode="ltGray">
          <a:xfrm>
            <a:off x="1206500" y="1308100"/>
            <a:ext cx="166688" cy="112713"/>
          </a:xfrm>
          <a:custGeom>
            <a:avLst/>
            <a:gdLst>
              <a:gd name="T0" fmla="*/ 2147483647 w 96"/>
              <a:gd name="T1" fmla="*/ 0 h 60"/>
              <a:gd name="T2" fmla="*/ 2147483647 w 96"/>
              <a:gd name="T3" fmla="*/ 2147483647 h 60"/>
              <a:gd name="T4" fmla="*/ 0 w 96"/>
              <a:gd name="T5" fmla="*/ 2147483647 h 60"/>
              <a:gd name="T6" fmla="*/ 2147483647 w 96"/>
              <a:gd name="T7" fmla="*/ 2147483647 h 60"/>
              <a:gd name="T8" fmla="*/ 2147483647 w 96"/>
              <a:gd name="T9" fmla="*/ 2147483647 h 60"/>
              <a:gd name="T10" fmla="*/ 2147483647 w 96"/>
              <a:gd name="T11" fmla="*/ 2147483647 h 60"/>
              <a:gd name="T12" fmla="*/ 2147483647 w 96"/>
              <a:gd name="T13" fmla="*/ 2147483647 h 60"/>
              <a:gd name="T14" fmla="*/ 2147483647 w 96"/>
              <a:gd name="T15" fmla="*/ 2147483647 h 60"/>
              <a:gd name="T16" fmla="*/ 2147483647 w 96"/>
              <a:gd name="T17" fmla="*/ 0 h 6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6"/>
              <a:gd name="T28" fmla="*/ 0 h 60"/>
              <a:gd name="T29" fmla="*/ 96 w 96"/>
              <a:gd name="T30" fmla="*/ 60 h 6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6" h="60">
                <a:moveTo>
                  <a:pt x="54" y="0"/>
                </a:moveTo>
                <a:lnTo>
                  <a:pt x="30" y="25"/>
                </a:lnTo>
                <a:lnTo>
                  <a:pt x="0" y="30"/>
                </a:lnTo>
                <a:lnTo>
                  <a:pt x="6" y="55"/>
                </a:lnTo>
                <a:lnTo>
                  <a:pt x="30" y="60"/>
                </a:lnTo>
                <a:lnTo>
                  <a:pt x="42" y="40"/>
                </a:lnTo>
                <a:lnTo>
                  <a:pt x="96" y="45"/>
                </a:lnTo>
                <a:lnTo>
                  <a:pt x="72" y="5"/>
                </a:lnTo>
                <a:lnTo>
                  <a:pt x="54" y="0"/>
                </a:lnTo>
                <a:close/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39" name="Freeform 115"/>
          <p:cNvSpPr>
            <a:spLocks/>
          </p:cNvSpPr>
          <p:nvPr/>
        </p:nvSpPr>
        <p:spPr bwMode="ltGray">
          <a:xfrm>
            <a:off x="1206500" y="1308100"/>
            <a:ext cx="166688" cy="112713"/>
          </a:xfrm>
          <a:custGeom>
            <a:avLst/>
            <a:gdLst>
              <a:gd name="T0" fmla="*/ 2147483647 w 96"/>
              <a:gd name="T1" fmla="*/ 0 h 60"/>
              <a:gd name="T2" fmla="*/ 2147483647 w 96"/>
              <a:gd name="T3" fmla="*/ 2147483647 h 60"/>
              <a:gd name="T4" fmla="*/ 0 w 96"/>
              <a:gd name="T5" fmla="*/ 2147483647 h 60"/>
              <a:gd name="T6" fmla="*/ 2147483647 w 96"/>
              <a:gd name="T7" fmla="*/ 2147483647 h 60"/>
              <a:gd name="T8" fmla="*/ 2147483647 w 96"/>
              <a:gd name="T9" fmla="*/ 2147483647 h 60"/>
              <a:gd name="T10" fmla="*/ 2147483647 w 96"/>
              <a:gd name="T11" fmla="*/ 2147483647 h 60"/>
              <a:gd name="T12" fmla="*/ 2147483647 w 96"/>
              <a:gd name="T13" fmla="*/ 2147483647 h 60"/>
              <a:gd name="T14" fmla="*/ 2147483647 w 96"/>
              <a:gd name="T15" fmla="*/ 2147483647 h 60"/>
              <a:gd name="T16" fmla="*/ 2147483647 w 96"/>
              <a:gd name="T17" fmla="*/ 0 h 60"/>
              <a:gd name="T18" fmla="*/ 2147483647 w 96"/>
              <a:gd name="T19" fmla="*/ 0 h 6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6"/>
              <a:gd name="T31" fmla="*/ 0 h 60"/>
              <a:gd name="T32" fmla="*/ 96 w 96"/>
              <a:gd name="T33" fmla="*/ 60 h 6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6" h="60">
                <a:moveTo>
                  <a:pt x="54" y="0"/>
                </a:moveTo>
                <a:lnTo>
                  <a:pt x="30" y="25"/>
                </a:lnTo>
                <a:lnTo>
                  <a:pt x="0" y="30"/>
                </a:lnTo>
                <a:lnTo>
                  <a:pt x="6" y="55"/>
                </a:lnTo>
                <a:lnTo>
                  <a:pt x="30" y="60"/>
                </a:lnTo>
                <a:lnTo>
                  <a:pt x="42" y="40"/>
                </a:lnTo>
                <a:lnTo>
                  <a:pt x="96" y="45"/>
                </a:lnTo>
                <a:lnTo>
                  <a:pt x="72" y="5"/>
                </a:lnTo>
                <a:lnTo>
                  <a:pt x="54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40" name="Freeform 116"/>
          <p:cNvSpPr>
            <a:spLocks/>
          </p:cNvSpPr>
          <p:nvPr/>
        </p:nvSpPr>
        <p:spPr bwMode="ltGray">
          <a:xfrm>
            <a:off x="1268413" y="1403350"/>
            <a:ext cx="219075" cy="222250"/>
          </a:xfrm>
          <a:custGeom>
            <a:avLst/>
            <a:gdLst>
              <a:gd name="T0" fmla="*/ 2147483647 w 126"/>
              <a:gd name="T1" fmla="*/ 2147483647 h 120"/>
              <a:gd name="T2" fmla="*/ 2147483647 w 126"/>
              <a:gd name="T3" fmla="*/ 0 h 120"/>
              <a:gd name="T4" fmla="*/ 2147483647 w 126"/>
              <a:gd name="T5" fmla="*/ 2147483647 h 120"/>
              <a:gd name="T6" fmla="*/ 2147483647 w 126"/>
              <a:gd name="T7" fmla="*/ 2147483647 h 120"/>
              <a:gd name="T8" fmla="*/ 2147483647 w 126"/>
              <a:gd name="T9" fmla="*/ 2147483647 h 120"/>
              <a:gd name="T10" fmla="*/ 2147483647 w 126"/>
              <a:gd name="T11" fmla="*/ 2147483647 h 120"/>
              <a:gd name="T12" fmla="*/ 0 w 126"/>
              <a:gd name="T13" fmla="*/ 2147483647 h 120"/>
              <a:gd name="T14" fmla="*/ 2147483647 w 126"/>
              <a:gd name="T15" fmla="*/ 2147483647 h 120"/>
              <a:gd name="T16" fmla="*/ 2147483647 w 126"/>
              <a:gd name="T17" fmla="*/ 2147483647 h 120"/>
              <a:gd name="T18" fmla="*/ 2147483647 w 126"/>
              <a:gd name="T19" fmla="*/ 2147483647 h 120"/>
              <a:gd name="T20" fmla="*/ 2147483647 w 126"/>
              <a:gd name="T21" fmla="*/ 2147483647 h 120"/>
              <a:gd name="T22" fmla="*/ 2147483647 w 126"/>
              <a:gd name="T23" fmla="*/ 2147483647 h 120"/>
              <a:gd name="T24" fmla="*/ 2147483647 w 126"/>
              <a:gd name="T25" fmla="*/ 2147483647 h 120"/>
              <a:gd name="T26" fmla="*/ 2147483647 w 126"/>
              <a:gd name="T27" fmla="*/ 2147483647 h 120"/>
              <a:gd name="T28" fmla="*/ 2147483647 w 126"/>
              <a:gd name="T29" fmla="*/ 2147483647 h 120"/>
              <a:gd name="T30" fmla="*/ 2147483647 w 126"/>
              <a:gd name="T31" fmla="*/ 2147483647 h 120"/>
              <a:gd name="T32" fmla="*/ 2147483647 w 126"/>
              <a:gd name="T33" fmla="*/ 2147483647 h 120"/>
              <a:gd name="T34" fmla="*/ 2147483647 w 126"/>
              <a:gd name="T35" fmla="*/ 2147483647 h 120"/>
              <a:gd name="T36" fmla="*/ 2147483647 w 126"/>
              <a:gd name="T37" fmla="*/ 2147483647 h 120"/>
              <a:gd name="T38" fmla="*/ 2147483647 w 126"/>
              <a:gd name="T39" fmla="*/ 2147483647 h 120"/>
              <a:gd name="T40" fmla="*/ 2147483647 w 126"/>
              <a:gd name="T41" fmla="*/ 2147483647 h 120"/>
              <a:gd name="T42" fmla="*/ 2147483647 w 126"/>
              <a:gd name="T43" fmla="*/ 2147483647 h 12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26"/>
              <a:gd name="T67" fmla="*/ 0 h 120"/>
              <a:gd name="T68" fmla="*/ 126 w 126"/>
              <a:gd name="T69" fmla="*/ 120 h 120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26" h="120">
                <a:moveTo>
                  <a:pt x="60" y="5"/>
                </a:moveTo>
                <a:lnTo>
                  <a:pt x="24" y="0"/>
                </a:lnTo>
                <a:lnTo>
                  <a:pt x="18" y="10"/>
                </a:lnTo>
                <a:lnTo>
                  <a:pt x="18" y="25"/>
                </a:lnTo>
                <a:lnTo>
                  <a:pt x="12" y="35"/>
                </a:lnTo>
                <a:lnTo>
                  <a:pt x="30" y="55"/>
                </a:lnTo>
                <a:lnTo>
                  <a:pt x="0" y="55"/>
                </a:lnTo>
                <a:lnTo>
                  <a:pt x="24" y="70"/>
                </a:lnTo>
                <a:lnTo>
                  <a:pt x="30" y="95"/>
                </a:lnTo>
                <a:lnTo>
                  <a:pt x="72" y="100"/>
                </a:lnTo>
                <a:lnTo>
                  <a:pt x="108" y="120"/>
                </a:lnTo>
                <a:lnTo>
                  <a:pt x="120" y="110"/>
                </a:lnTo>
                <a:lnTo>
                  <a:pt x="114" y="100"/>
                </a:lnTo>
                <a:lnTo>
                  <a:pt x="126" y="100"/>
                </a:lnTo>
                <a:lnTo>
                  <a:pt x="114" y="70"/>
                </a:lnTo>
                <a:lnTo>
                  <a:pt x="126" y="30"/>
                </a:lnTo>
                <a:lnTo>
                  <a:pt x="114" y="20"/>
                </a:lnTo>
                <a:lnTo>
                  <a:pt x="102" y="45"/>
                </a:lnTo>
                <a:lnTo>
                  <a:pt x="102" y="40"/>
                </a:lnTo>
                <a:lnTo>
                  <a:pt x="96" y="25"/>
                </a:lnTo>
                <a:lnTo>
                  <a:pt x="72" y="15"/>
                </a:lnTo>
                <a:lnTo>
                  <a:pt x="60" y="5"/>
                </a:lnTo>
                <a:close/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41" name="Freeform 117"/>
          <p:cNvSpPr>
            <a:spLocks/>
          </p:cNvSpPr>
          <p:nvPr/>
        </p:nvSpPr>
        <p:spPr bwMode="ltGray">
          <a:xfrm>
            <a:off x="1268413" y="1403350"/>
            <a:ext cx="219075" cy="222250"/>
          </a:xfrm>
          <a:custGeom>
            <a:avLst/>
            <a:gdLst>
              <a:gd name="T0" fmla="*/ 2147483647 w 126"/>
              <a:gd name="T1" fmla="*/ 2147483647 h 120"/>
              <a:gd name="T2" fmla="*/ 2147483647 w 126"/>
              <a:gd name="T3" fmla="*/ 0 h 120"/>
              <a:gd name="T4" fmla="*/ 2147483647 w 126"/>
              <a:gd name="T5" fmla="*/ 2147483647 h 120"/>
              <a:gd name="T6" fmla="*/ 2147483647 w 126"/>
              <a:gd name="T7" fmla="*/ 2147483647 h 120"/>
              <a:gd name="T8" fmla="*/ 2147483647 w 126"/>
              <a:gd name="T9" fmla="*/ 2147483647 h 120"/>
              <a:gd name="T10" fmla="*/ 2147483647 w 126"/>
              <a:gd name="T11" fmla="*/ 2147483647 h 120"/>
              <a:gd name="T12" fmla="*/ 0 w 126"/>
              <a:gd name="T13" fmla="*/ 2147483647 h 120"/>
              <a:gd name="T14" fmla="*/ 2147483647 w 126"/>
              <a:gd name="T15" fmla="*/ 2147483647 h 120"/>
              <a:gd name="T16" fmla="*/ 2147483647 w 126"/>
              <a:gd name="T17" fmla="*/ 2147483647 h 120"/>
              <a:gd name="T18" fmla="*/ 2147483647 w 126"/>
              <a:gd name="T19" fmla="*/ 2147483647 h 120"/>
              <a:gd name="T20" fmla="*/ 2147483647 w 126"/>
              <a:gd name="T21" fmla="*/ 2147483647 h 120"/>
              <a:gd name="T22" fmla="*/ 2147483647 w 126"/>
              <a:gd name="T23" fmla="*/ 2147483647 h 120"/>
              <a:gd name="T24" fmla="*/ 2147483647 w 126"/>
              <a:gd name="T25" fmla="*/ 2147483647 h 120"/>
              <a:gd name="T26" fmla="*/ 2147483647 w 126"/>
              <a:gd name="T27" fmla="*/ 2147483647 h 120"/>
              <a:gd name="T28" fmla="*/ 2147483647 w 126"/>
              <a:gd name="T29" fmla="*/ 2147483647 h 120"/>
              <a:gd name="T30" fmla="*/ 2147483647 w 126"/>
              <a:gd name="T31" fmla="*/ 2147483647 h 120"/>
              <a:gd name="T32" fmla="*/ 2147483647 w 126"/>
              <a:gd name="T33" fmla="*/ 2147483647 h 120"/>
              <a:gd name="T34" fmla="*/ 2147483647 w 126"/>
              <a:gd name="T35" fmla="*/ 2147483647 h 120"/>
              <a:gd name="T36" fmla="*/ 2147483647 w 126"/>
              <a:gd name="T37" fmla="*/ 2147483647 h 120"/>
              <a:gd name="T38" fmla="*/ 2147483647 w 126"/>
              <a:gd name="T39" fmla="*/ 2147483647 h 120"/>
              <a:gd name="T40" fmla="*/ 2147483647 w 126"/>
              <a:gd name="T41" fmla="*/ 2147483647 h 120"/>
              <a:gd name="T42" fmla="*/ 2147483647 w 126"/>
              <a:gd name="T43" fmla="*/ 2147483647 h 120"/>
              <a:gd name="T44" fmla="*/ 2147483647 w 126"/>
              <a:gd name="T45" fmla="*/ 2147483647 h 12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26"/>
              <a:gd name="T70" fmla="*/ 0 h 120"/>
              <a:gd name="T71" fmla="*/ 126 w 126"/>
              <a:gd name="T72" fmla="*/ 120 h 120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26" h="120">
                <a:moveTo>
                  <a:pt x="60" y="5"/>
                </a:moveTo>
                <a:lnTo>
                  <a:pt x="24" y="0"/>
                </a:lnTo>
                <a:lnTo>
                  <a:pt x="18" y="10"/>
                </a:lnTo>
                <a:lnTo>
                  <a:pt x="18" y="25"/>
                </a:lnTo>
                <a:lnTo>
                  <a:pt x="12" y="35"/>
                </a:lnTo>
                <a:lnTo>
                  <a:pt x="30" y="55"/>
                </a:lnTo>
                <a:lnTo>
                  <a:pt x="0" y="55"/>
                </a:lnTo>
                <a:lnTo>
                  <a:pt x="24" y="70"/>
                </a:lnTo>
                <a:lnTo>
                  <a:pt x="30" y="95"/>
                </a:lnTo>
                <a:lnTo>
                  <a:pt x="72" y="100"/>
                </a:lnTo>
                <a:lnTo>
                  <a:pt x="108" y="120"/>
                </a:lnTo>
                <a:lnTo>
                  <a:pt x="120" y="110"/>
                </a:lnTo>
                <a:lnTo>
                  <a:pt x="114" y="100"/>
                </a:lnTo>
                <a:lnTo>
                  <a:pt x="126" y="100"/>
                </a:lnTo>
                <a:lnTo>
                  <a:pt x="114" y="70"/>
                </a:lnTo>
                <a:lnTo>
                  <a:pt x="126" y="30"/>
                </a:lnTo>
                <a:lnTo>
                  <a:pt x="114" y="20"/>
                </a:lnTo>
                <a:lnTo>
                  <a:pt x="102" y="45"/>
                </a:lnTo>
                <a:lnTo>
                  <a:pt x="102" y="40"/>
                </a:lnTo>
                <a:lnTo>
                  <a:pt x="96" y="25"/>
                </a:lnTo>
                <a:lnTo>
                  <a:pt x="72" y="15"/>
                </a:lnTo>
                <a:lnTo>
                  <a:pt x="60" y="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42" name="Freeform 118"/>
          <p:cNvSpPr>
            <a:spLocks/>
          </p:cNvSpPr>
          <p:nvPr/>
        </p:nvSpPr>
        <p:spPr bwMode="ltGray">
          <a:xfrm>
            <a:off x="1519238" y="1449388"/>
            <a:ext cx="84137" cy="111125"/>
          </a:xfrm>
          <a:custGeom>
            <a:avLst/>
            <a:gdLst>
              <a:gd name="T0" fmla="*/ 0 w 48"/>
              <a:gd name="T1" fmla="*/ 2147483647 h 60"/>
              <a:gd name="T2" fmla="*/ 2147483647 w 48"/>
              <a:gd name="T3" fmla="*/ 2147483647 h 60"/>
              <a:gd name="T4" fmla="*/ 2147483647 w 48"/>
              <a:gd name="T5" fmla="*/ 2147483647 h 60"/>
              <a:gd name="T6" fmla="*/ 2147483647 w 48"/>
              <a:gd name="T7" fmla="*/ 2147483647 h 60"/>
              <a:gd name="T8" fmla="*/ 2147483647 w 48"/>
              <a:gd name="T9" fmla="*/ 2147483647 h 60"/>
              <a:gd name="T10" fmla="*/ 2147483647 w 48"/>
              <a:gd name="T11" fmla="*/ 2147483647 h 60"/>
              <a:gd name="T12" fmla="*/ 2147483647 w 48"/>
              <a:gd name="T13" fmla="*/ 2147483647 h 60"/>
              <a:gd name="T14" fmla="*/ 2147483647 w 48"/>
              <a:gd name="T15" fmla="*/ 0 h 60"/>
              <a:gd name="T16" fmla="*/ 2147483647 w 48"/>
              <a:gd name="T17" fmla="*/ 2147483647 h 60"/>
              <a:gd name="T18" fmla="*/ 2147483647 w 48"/>
              <a:gd name="T19" fmla="*/ 2147483647 h 60"/>
              <a:gd name="T20" fmla="*/ 0 w 48"/>
              <a:gd name="T21" fmla="*/ 2147483647 h 6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8"/>
              <a:gd name="T34" fmla="*/ 0 h 60"/>
              <a:gd name="T35" fmla="*/ 48 w 48"/>
              <a:gd name="T36" fmla="*/ 60 h 6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8" h="60">
                <a:moveTo>
                  <a:pt x="0" y="25"/>
                </a:moveTo>
                <a:lnTo>
                  <a:pt x="12" y="40"/>
                </a:lnTo>
                <a:lnTo>
                  <a:pt x="6" y="60"/>
                </a:lnTo>
                <a:lnTo>
                  <a:pt x="18" y="60"/>
                </a:lnTo>
                <a:lnTo>
                  <a:pt x="42" y="45"/>
                </a:lnTo>
                <a:lnTo>
                  <a:pt x="48" y="40"/>
                </a:lnTo>
                <a:lnTo>
                  <a:pt x="42" y="5"/>
                </a:lnTo>
                <a:lnTo>
                  <a:pt x="30" y="0"/>
                </a:lnTo>
                <a:lnTo>
                  <a:pt x="18" y="20"/>
                </a:lnTo>
                <a:lnTo>
                  <a:pt x="6" y="15"/>
                </a:lnTo>
                <a:lnTo>
                  <a:pt x="0" y="25"/>
                </a:lnTo>
                <a:close/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43" name="Freeform 119"/>
          <p:cNvSpPr>
            <a:spLocks/>
          </p:cNvSpPr>
          <p:nvPr/>
        </p:nvSpPr>
        <p:spPr bwMode="ltGray">
          <a:xfrm>
            <a:off x="1519238" y="1449388"/>
            <a:ext cx="84137" cy="111125"/>
          </a:xfrm>
          <a:custGeom>
            <a:avLst/>
            <a:gdLst>
              <a:gd name="T0" fmla="*/ 0 w 48"/>
              <a:gd name="T1" fmla="*/ 2147483647 h 60"/>
              <a:gd name="T2" fmla="*/ 2147483647 w 48"/>
              <a:gd name="T3" fmla="*/ 2147483647 h 60"/>
              <a:gd name="T4" fmla="*/ 2147483647 w 48"/>
              <a:gd name="T5" fmla="*/ 2147483647 h 60"/>
              <a:gd name="T6" fmla="*/ 2147483647 w 48"/>
              <a:gd name="T7" fmla="*/ 2147483647 h 60"/>
              <a:gd name="T8" fmla="*/ 2147483647 w 48"/>
              <a:gd name="T9" fmla="*/ 2147483647 h 60"/>
              <a:gd name="T10" fmla="*/ 2147483647 w 48"/>
              <a:gd name="T11" fmla="*/ 2147483647 h 60"/>
              <a:gd name="T12" fmla="*/ 2147483647 w 48"/>
              <a:gd name="T13" fmla="*/ 2147483647 h 60"/>
              <a:gd name="T14" fmla="*/ 2147483647 w 48"/>
              <a:gd name="T15" fmla="*/ 0 h 60"/>
              <a:gd name="T16" fmla="*/ 2147483647 w 48"/>
              <a:gd name="T17" fmla="*/ 2147483647 h 60"/>
              <a:gd name="T18" fmla="*/ 2147483647 w 48"/>
              <a:gd name="T19" fmla="*/ 2147483647 h 60"/>
              <a:gd name="T20" fmla="*/ 0 w 48"/>
              <a:gd name="T21" fmla="*/ 2147483647 h 60"/>
              <a:gd name="T22" fmla="*/ 0 w 48"/>
              <a:gd name="T23" fmla="*/ 2147483647 h 6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8"/>
              <a:gd name="T37" fmla="*/ 0 h 60"/>
              <a:gd name="T38" fmla="*/ 48 w 48"/>
              <a:gd name="T39" fmla="*/ 60 h 6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8" h="60">
                <a:moveTo>
                  <a:pt x="0" y="25"/>
                </a:moveTo>
                <a:lnTo>
                  <a:pt x="12" y="40"/>
                </a:lnTo>
                <a:lnTo>
                  <a:pt x="6" y="60"/>
                </a:lnTo>
                <a:lnTo>
                  <a:pt x="18" y="60"/>
                </a:lnTo>
                <a:lnTo>
                  <a:pt x="42" y="45"/>
                </a:lnTo>
                <a:lnTo>
                  <a:pt x="48" y="40"/>
                </a:lnTo>
                <a:lnTo>
                  <a:pt x="42" y="5"/>
                </a:lnTo>
                <a:lnTo>
                  <a:pt x="30" y="0"/>
                </a:lnTo>
                <a:lnTo>
                  <a:pt x="18" y="20"/>
                </a:lnTo>
                <a:lnTo>
                  <a:pt x="6" y="15"/>
                </a:lnTo>
                <a:lnTo>
                  <a:pt x="0" y="2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44" name="Freeform 120"/>
          <p:cNvSpPr>
            <a:spLocks/>
          </p:cNvSpPr>
          <p:nvPr/>
        </p:nvSpPr>
        <p:spPr bwMode="ltGray">
          <a:xfrm>
            <a:off x="1624013" y="1466850"/>
            <a:ext cx="61912" cy="66675"/>
          </a:xfrm>
          <a:custGeom>
            <a:avLst/>
            <a:gdLst>
              <a:gd name="T0" fmla="*/ 0 w 36"/>
              <a:gd name="T1" fmla="*/ 2147483647 h 35"/>
              <a:gd name="T2" fmla="*/ 0 w 36"/>
              <a:gd name="T3" fmla="*/ 2147483647 h 35"/>
              <a:gd name="T4" fmla="*/ 2147483647 w 36"/>
              <a:gd name="T5" fmla="*/ 2147483647 h 35"/>
              <a:gd name="T6" fmla="*/ 2147483647 w 36"/>
              <a:gd name="T7" fmla="*/ 2147483647 h 35"/>
              <a:gd name="T8" fmla="*/ 2147483647 w 36"/>
              <a:gd name="T9" fmla="*/ 0 h 35"/>
              <a:gd name="T10" fmla="*/ 2147483647 w 36"/>
              <a:gd name="T11" fmla="*/ 0 h 35"/>
              <a:gd name="T12" fmla="*/ 0 w 36"/>
              <a:gd name="T13" fmla="*/ 2147483647 h 3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6"/>
              <a:gd name="T22" fmla="*/ 0 h 35"/>
              <a:gd name="T23" fmla="*/ 36 w 36"/>
              <a:gd name="T24" fmla="*/ 35 h 3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6" h="35">
                <a:moveTo>
                  <a:pt x="0" y="10"/>
                </a:moveTo>
                <a:lnTo>
                  <a:pt x="0" y="35"/>
                </a:lnTo>
                <a:lnTo>
                  <a:pt x="18" y="35"/>
                </a:lnTo>
                <a:lnTo>
                  <a:pt x="36" y="10"/>
                </a:lnTo>
                <a:lnTo>
                  <a:pt x="18" y="0"/>
                </a:lnTo>
                <a:lnTo>
                  <a:pt x="6" y="0"/>
                </a:lnTo>
                <a:lnTo>
                  <a:pt x="0" y="10"/>
                </a:lnTo>
                <a:close/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45" name="Freeform 121"/>
          <p:cNvSpPr>
            <a:spLocks/>
          </p:cNvSpPr>
          <p:nvPr/>
        </p:nvSpPr>
        <p:spPr bwMode="ltGray">
          <a:xfrm>
            <a:off x="1624013" y="1466850"/>
            <a:ext cx="61912" cy="66675"/>
          </a:xfrm>
          <a:custGeom>
            <a:avLst/>
            <a:gdLst>
              <a:gd name="T0" fmla="*/ 0 w 36"/>
              <a:gd name="T1" fmla="*/ 2147483647 h 35"/>
              <a:gd name="T2" fmla="*/ 0 w 36"/>
              <a:gd name="T3" fmla="*/ 2147483647 h 35"/>
              <a:gd name="T4" fmla="*/ 2147483647 w 36"/>
              <a:gd name="T5" fmla="*/ 2147483647 h 35"/>
              <a:gd name="T6" fmla="*/ 2147483647 w 36"/>
              <a:gd name="T7" fmla="*/ 2147483647 h 35"/>
              <a:gd name="T8" fmla="*/ 2147483647 w 36"/>
              <a:gd name="T9" fmla="*/ 0 h 35"/>
              <a:gd name="T10" fmla="*/ 2147483647 w 36"/>
              <a:gd name="T11" fmla="*/ 0 h 35"/>
              <a:gd name="T12" fmla="*/ 0 w 36"/>
              <a:gd name="T13" fmla="*/ 2147483647 h 35"/>
              <a:gd name="T14" fmla="*/ 0 w 36"/>
              <a:gd name="T15" fmla="*/ 2147483647 h 3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6"/>
              <a:gd name="T25" fmla="*/ 0 h 35"/>
              <a:gd name="T26" fmla="*/ 36 w 36"/>
              <a:gd name="T27" fmla="*/ 35 h 3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6" h="35">
                <a:moveTo>
                  <a:pt x="0" y="10"/>
                </a:moveTo>
                <a:lnTo>
                  <a:pt x="0" y="35"/>
                </a:lnTo>
                <a:lnTo>
                  <a:pt x="18" y="35"/>
                </a:lnTo>
                <a:lnTo>
                  <a:pt x="36" y="10"/>
                </a:lnTo>
                <a:lnTo>
                  <a:pt x="18" y="0"/>
                </a:lnTo>
                <a:lnTo>
                  <a:pt x="6" y="0"/>
                </a:lnTo>
                <a:lnTo>
                  <a:pt x="0" y="1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46" name="Freeform 122"/>
          <p:cNvSpPr>
            <a:spLocks/>
          </p:cNvSpPr>
          <p:nvPr/>
        </p:nvSpPr>
        <p:spPr bwMode="ltGray">
          <a:xfrm>
            <a:off x="1676400" y="1495425"/>
            <a:ext cx="509588" cy="501650"/>
          </a:xfrm>
          <a:custGeom>
            <a:avLst/>
            <a:gdLst>
              <a:gd name="T0" fmla="*/ 2147483647 w 294"/>
              <a:gd name="T1" fmla="*/ 2147483647 h 270"/>
              <a:gd name="T2" fmla="*/ 0 w 294"/>
              <a:gd name="T3" fmla="*/ 2147483647 h 270"/>
              <a:gd name="T4" fmla="*/ 2147483647 w 294"/>
              <a:gd name="T5" fmla="*/ 2147483647 h 270"/>
              <a:gd name="T6" fmla="*/ 2147483647 w 294"/>
              <a:gd name="T7" fmla="*/ 2147483647 h 270"/>
              <a:gd name="T8" fmla="*/ 2147483647 w 294"/>
              <a:gd name="T9" fmla="*/ 2147483647 h 270"/>
              <a:gd name="T10" fmla="*/ 2147483647 w 294"/>
              <a:gd name="T11" fmla="*/ 2147483647 h 270"/>
              <a:gd name="T12" fmla="*/ 2147483647 w 294"/>
              <a:gd name="T13" fmla="*/ 2147483647 h 270"/>
              <a:gd name="T14" fmla="*/ 2147483647 w 294"/>
              <a:gd name="T15" fmla="*/ 2147483647 h 270"/>
              <a:gd name="T16" fmla="*/ 2147483647 w 294"/>
              <a:gd name="T17" fmla="*/ 2147483647 h 270"/>
              <a:gd name="T18" fmla="*/ 2147483647 w 294"/>
              <a:gd name="T19" fmla="*/ 2147483647 h 270"/>
              <a:gd name="T20" fmla="*/ 2147483647 w 294"/>
              <a:gd name="T21" fmla="*/ 2147483647 h 270"/>
              <a:gd name="T22" fmla="*/ 2147483647 w 294"/>
              <a:gd name="T23" fmla="*/ 2147483647 h 270"/>
              <a:gd name="T24" fmla="*/ 2147483647 w 294"/>
              <a:gd name="T25" fmla="*/ 2147483647 h 270"/>
              <a:gd name="T26" fmla="*/ 2147483647 w 294"/>
              <a:gd name="T27" fmla="*/ 2147483647 h 270"/>
              <a:gd name="T28" fmla="*/ 2147483647 w 294"/>
              <a:gd name="T29" fmla="*/ 2147483647 h 270"/>
              <a:gd name="T30" fmla="*/ 2147483647 w 294"/>
              <a:gd name="T31" fmla="*/ 2147483647 h 270"/>
              <a:gd name="T32" fmla="*/ 2147483647 w 294"/>
              <a:gd name="T33" fmla="*/ 2147483647 h 270"/>
              <a:gd name="T34" fmla="*/ 2147483647 w 294"/>
              <a:gd name="T35" fmla="*/ 2147483647 h 270"/>
              <a:gd name="T36" fmla="*/ 2147483647 w 294"/>
              <a:gd name="T37" fmla="*/ 2147483647 h 270"/>
              <a:gd name="T38" fmla="*/ 2147483647 w 294"/>
              <a:gd name="T39" fmla="*/ 2147483647 h 270"/>
              <a:gd name="T40" fmla="*/ 2147483647 w 294"/>
              <a:gd name="T41" fmla="*/ 2147483647 h 270"/>
              <a:gd name="T42" fmla="*/ 2147483647 w 294"/>
              <a:gd name="T43" fmla="*/ 2147483647 h 270"/>
              <a:gd name="T44" fmla="*/ 2147483647 w 294"/>
              <a:gd name="T45" fmla="*/ 2147483647 h 270"/>
              <a:gd name="T46" fmla="*/ 2147483647 w 294"/>
              <a:gd name="T47" fmla="*/ 2147483647 h 270"/>
              <a:gd name="T48" fmla="*/ 2147483647 w 294"/>
              <a:gd name="T49" fmla="*/ 2147483647 h 270"/>
              <a:gd name="T50" fmla="*/ 2147483647 w 294"/>
              <a:gd name="T51" fmla="*/ 2147483647 h 270"/>
              <a:gd name="T52" fmla="*/ 2147483647 w 294"/>
              <a:gd name="T53" fmla="*/ 2147483647 h 270"/>
              <a:gd name="T54" fmla="*/ 2147483647 w 294"/>
              <a:gd name="T55" fmla="*/ 2147483647 h 270"/>
              <a:gd name="T56" fmla="*/ 2147483647 w 294"/>
              <a:gd name="T57" fmla="*/ 2147483647 h 270"/>
              <a:gd name="T58" fmla="*/ 2147483647 w 294"/>
              <a:gd name="T59" fmla="*/ 2147483647 h 270"/>
              <a:gd name="T60" fmla="*/ 2147483647 w 294"/>
              <a:gd name="T61" fmla="*/ 2147483647 h 270"/>
              <a:gd name="T62" fmla="*/ 2147483647 w 294"/>
              <a:gd name="T63" fmla="*/ 2147483647 h 27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94"/>
              <a:gd name="T97" fmla="*/ 0 h 270"/>
              <a:gd name="T98" fmla="*/ 294 w 294"/>
              <a:gd name="T99" fmla="*/ 270 h 27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94" h="270">
                <a:moveTo>
                  <a:pt x="36" y="0"/>
                </a:moveTo>
                <a:lnTo>
                  <a:pt x="24" y="15"/>
                </a:lnTo>
                <a:lnTo>
                  <a:pt x="6" y="25"/>
                </a:lnTo>
                <a:lnTo>
                  <a:pt x="0" y="35"/>
                </a:lnTo>
                <a:lnTo>
                  <a:pt x="18" y="50"/>
                </a:lnTo>
                <a:lnTo>
                  <a:pt x="6" y="60"/>
                </a:lnTo>
                <a:lnTo>
                  <a:pt x="24" y="75"/>
                </a:lnTo>
                <a:lnTo>
                  <a:pt x="54" y="75"/>
                </a:lnTo>
                <a:lnTo>
                  <a:pt x="96" y="95"/>
                </a:lnTo>
                <a:lnTo>
                  <a:pt x="102" y="85"/>
                </a:lnTo>
                <a:lnTo>
                  <a:pt x="90" y="70"/>
                </a:lnTo>
                <a:lnTo>
                  <a:pt x="114" y="75"/>
                </a:lnTo>
                <a:lnTo>
                  <a:pt x="120" y="90"/>
                </a:lnTo>
                <a:lnTo>
                  <a:pt x="144" y="95"/>
                </a:lnTo>
                <a:lnTo>
                  <a:pt x="156" y="105"/>
                </a:lnTo>
                <a:lnTo>
                  <a:pt x="144" y="120"/>
                </a:lnTo>
                <a:lnTo>
                  <a:pt x="174" y="130"/>
                </a:lnTo>
                <a:lnTo>
                  <a:pt x="168" y="150"/>
                </a:lnTo>
                <a:lnTo>
                  <a:pt x="162" y="155"/>
                </a:lnTo>
                <a:lnTo>
                  <a:pt x="168" y="180"/>
                </a:lnTo>
                <a:lnTo>
                  <a:pt x="150" y="190"/>
                </a:lnTo>
                <a:lnTo>
                  <a:pt x="132" y="185"/>
                </a:lnTo>
                <a:lnTo>
                  <a:pt x="126" y="215"/>
                </a:lnTo>
                <a:lnTo>
                  <a:pt x="156" y="215"/>
                </a:lnTo>
                <a:lnTo>
                  <a:pt x="168" y="210"/>
                </a:lnTo>
                <a:lnTo>
                  <a:pt x="198" y="245"/>
                </a:lnTo>
                <a:lnTo>
                  <a:pt x="216" y="245"/>
                </a:lnTo>
                <a:lnTo>
                  <a:pt x="222" y="255"/>
                </a:lnTo>
                <a:lnTo>
                  <a:pt x="282" y="270"/>
                </a:lnTo>
                <a:lnTo>
                  <a:pt x="282" y="260"/>
                </a:lnTo>
                <a:lnTo>
                  <a:pt x="252" y="240"/>
                </a:lnTo>
                <a:lnTo>
                  <a:pt x="246" y="230"/>
                </a:lnTo>
                <a:lnTo>
                  <a:pt x="282" y="250"/>
                </a:lnTo>
                <a:lnTo>
                  <a:pt x="288" y="235"/>
                </a:lnTo>
                <a:lnTo>
                  <a:pt x="270" y="220"/>
                </a:lnTo>
                <a:lnTo>
                  <a:pt x="276" y="215"/>
                </a:lnTo>
                <a:lnTo>
                  <a:pt x="246" y="195"/>
                </a:lnTo>
                <a:lnTo>
                  <a:pt x="252" y="180"/>
                </a:lnTo>
                <a:lnTo>
                  <a:pt x="234" y="170"/>
                </a:lnTo>
                <a:lnTo>
                  <a:pt x="276" y="180"/>
                </a:lnTo>
                <a:lnTo>
                  <a:pt x="276" y="195"/>
                </a:lnTo>
                <a:lnTo>
                  <a:pt x="282" y="195"/>
                </a:lnTo>
                <a:lnTo>
                  <a:pt x="288" y="175"/>
                </a:lnTo>
                <a:lnTo>
                  <a:pt x="294" y="170"/>
                </a:lnTo>
                <a:lnTo>
                  <a:pt x="294" y="145"/>
                </a:lnTo>
                <a:lnTo>
                  <a:pt x="264" y="145"/>
                </a:lnTo>
                <a:lnTo>
                  <a:pt x="258" y="130"/>
                </a:lnTo>
                <a:lnTo>
                  <a:pt x="222" y="125"/>
                </a:lnTo>
                <a:lnTo>
                  <a:pt x="216" y="110"/>
                </a:lnTo>
                <a:lnTo>
                  <a:pt x="222" y="100"/>
                </a:lnTo>
                <a:lnTo>
                  <a:pt x="210" y="80"/>
                </a:lnTo>
                <a:lnTo>
                  <a:pt x="192" y="75"/>
                </a:lnTo>
                <a:lnTo>
                  <a:pt x="162" y="65"/>
                </a:lnTo>
                <a:lnTo>
                  <a:pt x="156" y="45"/>
                </a:lnTo>
                <a:lnTo>
                  <a:pt x="132" y="50"/>
                </a:lnTo>
                <a:lnTo>
                  <a:pt x="126" y="35"/>
                </a:lnTo>
                <a:lnTo>
                  <a:pt x="96" y="45"/>
                </a:lnTo>
                <a:lnTo>
                  <a:pt x="90" y="30"/>
                </a:lnTo>
                <a:lnTo>
                  <a:pt x="114" y="25"/>
                </a:lnTo>
                <a:lnTo>
                  <a:pt x="84" y="15"/>
                </a:lnTo>
                <a:lnTo>
                  <a:pt x="54" y="15"/>
                </a:lnTo>
                <a:lnTo>
                  <a:pt x="48" y="45"/>
                </a:lnTo>
                <a:lnTo>
                  <a:pt x="42" y="30"/>
                </a:lnTo>
                <a:lnTo>
                  <a:pt x="48" y="15"/>
                </a:lnTo>
                <a:lnTo>
                  <a:pt x="36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47" name="Freeform 123"/>
          <p:cNvSpPr>
            <a:spLocks/>
          </p:cNvSpPr>
          <p:nvPr/>
        </p:nvSpPr>
        <p:spPr bwMode="ltGray">
          <a:xfrm>
            <a:off x="1676400" y="1495425"/>
            <a:ext cx="509588" cy="501650"/>
          </a:xfrm>
          <a:custGeom>
            <a:avLst/>
            <a:gdLst>
              <a:gd name="T0" fmla="*/ 2147483647 w 294"/>
              <a:gd name="T1" fmla="*/ 2147483647 h 270"/>
              <a:gd name="T2" fmla="*/ 0 w 294"/>
              <a:gd name="T3" fmla="*/ 2147483647 h 270"/>
              <a:gd name="T4" fmla="*/ 2147483647 w 294"/>
              <a:gd name="T5" fmla="*/ 2147483647 h 270"/>
              <a:gd name="T6" fmla="*/ 2147483647 w 294"/>
              <a:gd name="T7" fmla="*/ 2147483647 h 270"/>
              <a:gd name="T8" fmla="*/ 2147483647 w 294"/>
              <a:gd name="T9" fmla="*/ 2147483647 h 270"/>
              <a:gd name="T10" fmla="*/ 2147483647 w 294"/>
              <a:gd name="T11" fmla="*/ 2147483647 h 270"/>
              <a:gd name="T12" fmla="*/ 2147483647 w 294"/>
              <a:gd name="T13" fmla="*/ 2147483647 h 270"/>
              <a:gd name="T14" fmla="*/ 2147483647 w 294"/>
              <a:gd name="T15" fmla="*/ 2147483647 h 270"/>
              <a:gd name="T16" fmla="*/ 2147483647 w 294"/>
              <a:gd name="T17" fmla="*/ 2147483647 h 270"/>
              <a:gd name="T18" fmla="*/ 2147483647 w 294"/>
              <a:gd name="T19" fmla="*/ 2147483647 h 270"/>
              <a:gd name="T20" fmla="*/ 2147483647 w 294"/>
              <a:gd name="T21" fmla="*/ 2147483647 h 270"/>
              <a:gd name="T22" fmla="*/ 2147483647 w 294"/>
              <a:gd name="T23" fmla="*/ 2147483647 h 270"/>
              <a:gd name="T24" fmla="*/ 2147483647 w 294"/>
              <a:gd name="T25" fmla="*/ 2147483647 h 270"/>
              <a:gd name="T26" fmla="*/ 2147483647 w 294"/>
              <a:gd name="T27" fmla="*/ 2147483647 h 270"/>
              <a:gd name="T28" fmla="*/ 2147483647 w 294"/>
              <a:gd name="T29" fmla="*/ 2147483647 h 270"/>
              <a:gd name="T30" fmla="*/ 2147483647 w 294"/>
              <a:gd name="T31" fmla="*/ 2147483647 h 270"/>
              <a:gd name="T32" fmla="*/ 2147483647 w 294"/>
              <a:gd name="T33" fmla="*/ 2147483647 h 270"/>
              <a:gd name="T34" fmla="*/ 2147483647 w 294"/>
              <a:gd name="T35" fmla="*/ 2147483647 h 270"/>
              <a:gd name="T36" fmla="*/ 2147483647 w 294"/>
              <a:gd name="T37" fmla="*/ 2147483647 h 270"/>
              <a:gd name="T38" fmla="*/ 2147483647 w 294"/>
              <a:gd name="T39" fmla="*/ 2147483647 h 270"/>
              <a:gd name="T40" fmla="*/ 2147483647 w 294"/>
              <a:gd name="T41" fmla="*/ 2147483647 h 270"/>
              <a:gd name="T42" fmla="*/ 2147483647 w 294"/>
              <a:gd name="T43" fmla="*/ 2147483647 h 270"/>
              <a:gd name="T44" fmla="*/ 2147483647 w 294"/>
              <a:gd name="T45" fmla="*/ 2147483647 h 270"/>
              <a:gd name="T46" fmla="*/ 2147483647 w 294"/>
              <a:gd name="T47" fmla="*/ 2147483647 h 270"/>
              <a:gd name="T48" fmla="*/ 2147483647 w 294"/>
              <a:gd name="T49" fmla="*/ 2147483647 h 270"/>
              <a:gd name="T50" fmla="*/ 2147483647 w 294"/>
              <a:gd name="T51" fmla="*/ 2147483647 h 270"/>
              <a:gd name="T52" fmla="*/ 2147483647 w 294"/>
              <a:gd name="T53" fmla="*/ 2147483647 h 270"/>
              <a:gd name="T54" fmla="*/ 2147483647 w 294"/>
              <a:gd name="T55" fmla="*/ 2147483647 h 270"/>
              <a:gd name="T56" fmla="*/ 2147483647 w 294"/>
              <a:gd name="T57" fmla="*/ 2147483647 h 270"/>
              <a:gd name="T58" fmla="*/ 2147483647 w 294"/>
              <a:gd name="T59" fmla="*/ 2147483647 h 270"/>
              <a:gd name="T60" fmla="*/ 2147483647 w 294"/>
              <a:gd name="T61" fmla="*/ 2147483647 h 270"/>
              <a:gd name="T62" fmla="*/ 2147483647 w 294"/>
              <a:gd name="T63" fmla="*/ 2147483647 h 270"/>
              <a:gd name="T64" fmla="*/ 2147483647 w 294"/>
              <a:gd name="T65" fmla="*/ 0 h 27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94"/>
              <a:gd name="T100" fmla="*/ 0 h 270"/>
              <a:gd name="T101" fmla="*/ 294 w 294"/>
              <a:gd name="T102" fmla="*/ 270 h 27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94" h="270">
                <a:moveTo>
                  <a:pt x="36" y="0"/>
                </a:moveTo>
                <a:lnTo>
                  <a:pt x="24" y="15"/>
                </a:lnTo>
                <a:lnTo>
                  <a:pt x="6" y="25"/>
                </a:lnTo>
                <a:lnTo>
                  <a:pt x="0" y="35"/>
                </a:lnTo>
                <a:lnTo>
                  <a:pt x="18" y="50"/>
                </a:lnTo>
                <a:lnTo>
                  <a:pt x="6" y="60"/>
                </a:lnTo>
                <a:lnTo>
                  <a:pt x="24" y="75"/>
                </a:lnTo>
                <a:lnTo>
                  <a:pt x="54" y="75"/>
                </a:lnTo>
                <a:lnTo>
                  <a:pt x="96" y="95"/>
                </a:lnTo>
                <a:lnTo>
                  <a:pt x="102" y="85"/>
                </a:lnTo>
                <a:lnTo>
                  <a:pt x="90" y="70"/>
                </a:lnTo>
                <a:lnTo>
                  <a:pt x="114" y="75"/>
                </a:lnTo>
                <a:lnTo>
                  <a:pt x="120" y="90"/>
                </a:lnTo>
                <a:lnTo>
                  <a:pt x="144" y="95"/>
                </a:lnTo>
                <a:lnTo>
                  <a:pt x="156" y="105"/>
                </a:lnTo>
                <a:lnTo>
                  <a:pt x="144" y="120"/>
                </a:lnTo>
                <a:lnTo>
                  <a:pt x="174" y="130"/>
                </a:lnTo>
                <a:lnTo>
                  <a:pt x="168" y="150"/>
                </a:lnTo>
                <a:lnTo>
                  <a:pt x="162" y="155"/>
                </a:lnTo>
                <a:lnTo>
                  <a:pt x="168" y="180"/>
                </a:lnTo>
                <a:lnTo>
                  <a:pt x="150" y="190"/>
                </a:lnTo>
                <a:lnTo>
                  <a:pt x="132" y="185"/>
                </a:lnTo>
                <a:lnTo>
                  <a:pt x="126" y="215"/>
                </a:lnTo>
                <a:lnTo>
                  <a:pt x="156" y="215"/>
                </a:lnTo>
                <a:lnTo>
                  <a:pt x="168" y="210"/>
                </a:lnTo>
                <a:lnTo>
                  <a:pt x="198" y="245"/>
                </a:lnTo>
                <a:lnTo>
                  <a:pt x="216" y="245"/>
                </a:lnTo>
                <a:lnTo>
                  <a:pt x="222" y="255"/>
                </a:lnTo>
                <a:lnTo>
                  <a:pt x="282" y="270"/>
                </a:lnTo>
                <a:lnTo>
                  <a:pt x="282" y="260"/>
                </a:lnTo>
                <a:lnTo>
                  <a:pt x="252" y="240"/>
                </a:lnTo>
                <a:lnTo>
                  <a:pt x="246" y="230"/>
                </a:lnTo>
                <a:lnTo>
                  <a:pt x="282" y="250"/>
                </a:lnTo>
                <a:lnTo>
                  <a:pt x="288" y="235"/>
                </a:lnTo>
                <a:lnTo>
                  <a:pt x="270" y="220"/>
                </a:lnTo>
                <a:lnTo>
                  <a:pt x="276" y="215"/>
                </a:lnTo>
                <a:lnTo>
                  <a:pt x="246" y="195"/>
                </a:lnTo>
                <a:lnTo>
                  <a:pt x="252" y="180"/>
                </a:lnTo>
                <a:lnTo>
                  <a:pt x="234" y="170"/>
                </a:lnTo>
                <a:lnTo>
                  <a:pt x="276" y="180"/>
                </a:lnTo>
                <a:lnTo>
                  <a:pt x="276" y="195"/>
                </a:lnTo>
                <a:lnTo>
                  <a:pt x="282" y="195"/>
                </a:lnTo>
                <a:lnTo>
                  <a:pt x="288" y="175"/>
                </a:lnTo>
                <a:lnTo>
                  <a:pt x="294" y="170"/>
                </a:lnTo>
                <a:lnTo>
                  <a:pt x="294" y="145"/>
                </a:lnTo>
                <a:lnTo>
                  <a:pt x="264" y="145"/>
                </a:lnTo>
                <a:lnTo>
                  <a:pt x="258" y="130"/>
                </a:lnTo>
                <a:lnTo>
                  <a:pt x="222" y="125"/>
                </a:lnTo>
                <a:lnTo>
                  <a:pt x="216" y="110"/>
                </a:lnTo>
                <a:lnTo>
                  <a:pt x="222" y="100"/>
                </a:lnTo>
                <a:lnTo>
                  <a:pt x="210" y="80"/>
                </a:lnTo>
                <a:lnTo>
                  <a:pt x="192" y="75"/>
                </a:lnTo>
                <a:lnTo>
                  <a:pt x="162" y="65"/>
                </a:lnTo>
                <a:lnTo>
                  <a:pt x="156" y="45"/>
                </a:lnTo>
                <a:lnTo>
                  <a:pt x="132" y="50"/>
                </a:lnTo>
                <a:lnTo>
                  <a:pt x="126" y="35"/>
                </a:lnTo>
                <a:lnTo>
                  <a:pt x="96" y="45"/>
                </a:lnTo>
                <a:lnTo>
                  <a:pt x="90" y="30"/>
                </a:lnTo>
                <a:lnTo>
                  <a:pt x="114" y="25"/>
                </a:lnTo>
                <a:lnTo>
                  <a:pt x="84" y="15"/>
                </a:lnTo>
                <a:lnTo>
                  <a:pt x="54" y="15"/>
                </a:lnTo>
                <a:lnTo>
                  <a:pt x="48" y="45"/>
                </a:lnTo>
                <a:lnTo>
                  <a:pt x="42" y="30"/>
                </a:lnTo>
                <a:lnTo>
                  <a:pt x="48" y="15"/>
                </a:lnTo>
                <a:lnTo>
                  <a:pt x="36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48" name="Freeform 124"/>
          <p:cNvSpPr>
            <a:spLocks/>
          </p:cNvSpPr>
          <p:nvPr/>
        </p:nvSpPr>
        <p:spPr bwMode="ltGray">
          <a:xfrm>
            <a:off x="1352550" y="1225550"/>
            <a:ext cx="104775" cy="57150"/>
          </a:xfrm>
          <a:custGeom>
            <a:avLst/>
            <a:gdLst>
              <a:gd name="T0" fmla="*/ 2147483647 w 60"/>
              <a:gd name="T1" fmla="*/ 0 h 30"/>
              <a:gd name="T2" fmla="*/ 2147483647 w 60"/>
              <a:gd name="T3" fmla="*/ 2147483647 h 30"/>
              <a:gd name="T4" fmla="*/ 0 w 60"/>
              <a:gd name="T5" fmla="*/ 2147483647 h 30"/>
              <a:gd name="T6" fmla="*/ 2147483647 w 60"/>
              <a:gd name="T7" fmla="*/ 2147483647 h 30"/>
              <a:gd name="T8" fmla="*/ 2147483647 w 60"/>
              <a:gd name="T9" fmla="*/ 2147483647 h 30"/>
              <a:gd name="T10" fmla="*/ 2147483647 w 60"/>
              <a:gd name="T11" fmla="*/ 2147483647 h 30"/>
              <a:gd name="T12" fmla="*/ 2147483647 w 60"/>
              <a:gd name="T13" fmla="*/ 2147483647 h 30"/>
              <a:gd name="T14" fmla="*/ 2147483647 w 60"/>
              <a:gd name="T15" fmla="*/ 0 h 3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0"/>
              <a:gd name="T25" fmla="*/ 0 h 30"/>
              <a:gd name="T26" fmla="*/ 60 w 60"/>
              <a:gd name="T27" fmla="*/ 30 h 3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0" h="30">
                <a:moveTo>
                  <a:pt x="36" y="0"/>
                </a:moveTo>
                <a:lnTo>
                  <a:pt x="30" y="5"/>
                </a:lnTo>
                <a:lnTo>
                  <a:pt x="0" y="15"/>
                </a:lnTo>
                <a:lnTo>
                  <a:pt x="24" y="30"/>
                </a:lnTo>
                <a:lnTo>
                  <a:pt x="54" y="30"/>
                </a:lnTo>
                <a:lnTo>
                  <a:pt x="60" y="15"/>
                </a:lnTo>
                <a:lnTo>
                  <a:pt x="54" y="10"/>
                </a:lnTo>
                <a:lnTo>
                  <a:pt x="36" y="0"/>
                </a:lnTo>
                <a:close/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49" name="Freeform 125"/>
          <p:cNvSpPr>
            <a:spLocks/>
          </p:cNvSpPr>
          <p:nvPr/>
        </p:nvSpPr>
        <p:spPr bwMode="ltGray">
          <a:xfrm>
            <a:off x="1352550" y="1225550"/>
            <a:ext cx="104775" cy="57150"/>
          </a:xfrm>
          <a:custGeom>
            <a:avLst/>
            <a:gdLst>
              <a:gd name="T0" fmla="*/ 2147483647 w 60"/>
              <a:gd name="T1" fmla="*/ 0 h 30"/>
              <a:gd name="T2" fmla="*/ 2147483647 w 60"/>
              <a:gd name="T3" fmla="*/ 2147483647 h 30"/>
              <a:gd name="T4" fmla="*/ 0 w 60"/>
              <a:gd name="T5" fmla="*/ 2147483647 h 30"/>
              <a:gd name="T6" fmla="*/ 2147483647 w 60"/>
              <a:gd name="T7" fmla="*/ 2147483647 h 30"/>
              <a:gd name="T8" fmla="*/ 2147483647 w 60"/>
              <a:gd name="T9" fmla="*/ 2147483647 h 30"/>
              <a:gd name="T10" fmla="*/ 2147483647 w 60"/>
              <a:gd name="T11" fmla="*/ 2147483647 h 30"/>
              <a:gd name="T12" fmla="*/ 2147483647 w 60"/>
              <a:gd name="T13" fmla="*/ 2147483647 h 30"/>
              <a:gd name="T14" fmla="*/ 2147483647 w 60"/>
              <a:gd name="T15" fmla="*/ 0 h 30"/>
              <a:gd name="T16" fmla="*/ 2147483647 w 60"/>
              <a:gd name="T17" fmla="*/ 0 h 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0"/>
              <a:gd name="T28" fmla="*/ 0 h 30"/>
              <a:gd name="T29" fmla="*/ 60 w 60"/>
              <a:gd name="T30" fmla="*/ 30 h 3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0" h="30">
                <a:moveTo>
                  <a:pt x="36" y="0"/>
                </a:moveTo>
                <a:lnTo>
                  <a:pt x="30" y="5"/>
                </a:lnTo>
                <a:lnTo>
                  <a:pt x="0" y="15"/>
                </a:lnTo>
                <a:lnTo>
                  <a:pt x="24" y="30"/>
                </a:lnTo>
                <a:lnTo>
                  <a:pt x="54" y="30"/>
                </a:lnTo>
                <a:lnTo>
                  <a:pt x="60" y="15"/>
                </a:lnTo>
                <a:lnTo>
                  <a:pt x="54" y="10"/>
                </a:lnTo>
                <a:lnTo>
                  <a:pt x="36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50" name="Freeform 126"/>
          <p:cNvSpPr>
            <a:spLocks/>
          </p:cNvSpPr>
          <p:nvPr/>
        </p:nvSpPr>
        <p:spPr bwMode="ltGray">
          <a:xfrm>
            <a:off x="1644650" y="1366838"/>
            <a:ext cx="187325" cy="100012"/>
          </a:xfrm>
          <a:custGeom>
            <a:avLst/>
            <a:gdLst>
              <a:gd name="T0" fmla="*/ 0 w 108"/>
              <a:gd name="T1" fmla="*/ 2147483647 h 55"/>
              <a:gd name="T2" fmla="*/ 2147483647 w 108"/>
              <a:gd name="T3" fmla="*/ 2147483647 h 55"/>
              <a:gd name="T4" fmla="*/ 2147483647 w 108"/>
              <a:gd name="T5" fmla="*/ 2147483647 h 55"/>
              <a:gd name="T6" fmla="*/ 2147483647 w 108"/>
              <a:gd name="T7" fmla="*/ 2147483647 h 55"/>
              <a:gd name="T8" fmla="*/ 2147483647 w 108"/>
              <a:gd name="T9" fmla="*/ 2147483647 h 55"/>
              <a:gd name="T10" fmla="*/ 2147483647 w 108"/>
              <a:gd name="T11" fmla="*/ 2147483647 h 55"/>
              <a:gd name="T12" fmla="*/ 2147483647 w 108"/>
              <a:gd name="T13" fmla="*/ 2147483647 h 55"/>
              <a:gd name="T14" fmla="*/ 0 w 108"/>
              <a:gd name="T15" fmla="*/ 0 h 55"/>
              <a:gd name="T16" fmla="*/ 0 w 108"/>
              <a:gd name="T17" fmla="*/ 2147483647 h 5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08"/>
              <a:gd name="T28" fmla="*/ 0 h 55"/>
              <a:gd name="T29" fmla="*/ 108 w 108"/>
              <a:gd name="T30" fmla="*/ 55 h 5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08" h="55">
                <a:moveTo>
                  <a:pt x="0" y="10"/>
                </a:moveTo>
                <a:lnTo>
                  <a:pt x="18" y="20"/>
                </a:lnTo>
                <a:lnTo>
                  <a:pt x="18" y="45"/>
                </a:lnTo>
                <a:lnTo>
                  <a:pt x="108" y="55"/>
                </a:lnTo>
                <a:lnTo>
                  <a:pt x="108" y="40"/>
                </a:lnTo>
                <a:lnTo>
                  <a:pt x="54" y="30"/>
                </a:lnTo>
                <a:lnTo>
                  <a:pt x="18" y="5"/>
                </a:lnTo>
                <a:lnTo>
                  <a:pt x="0" y="0"/>
                </a:lnTo>
                <a:lnTo>
                  <a:pt x="0" y="10"/>
                </a:lnTo>
                <a:close/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51" name="Freeform 127"/>
          <p:cNvSpPr>
            <a:spLocks/>
          </p:cNvSpPr>
          <p:nvPr/>
        </p:nvSpPr>
        <p:spPr bwMode="ltGray">
          <a:xfrm>
            <a:off x="1644650" y="1366838"/>
            <a:ext cx="187325" cy="100012"/>
          </a:xfrm>
          <a:custGeom>
            <a:avLst/>
            <a:gdLst>
              <a:gd name="T0" fmla="*/ 0 w 108"/>
              <a:gd name="T1" fmla="*/ 2147483647 h 55"/>
              <a:gd name="T2" fmla="*/ 2147483647 w 108"/>
              <a:gd name="T3" fmla="*/ 2147483647 h 55"/>
              <a:gd name="T4" fmla="*/ 2147483647 w 108"/>
              <a:gd name="T5" fmla="*/ 2147483647 h 55"/>
              <a:gd name="T6" fmla="*/ 2147483647 w 108"/>
              <a:gd name="T7" fmla="*/ 2147483647 h 55"/>
              <a:gd name="T8" fmla="*/ 2147483647 w 108"/>
              <a:gd name="T9" fmla="*/ 2147483647 h 55"/>
              <a:gd name="T10" fmla="*/ 2147483647 w 108"/>
              <a:gd name="T11" fmla="*/ 2147483647 h 55"/>
              <a:gd name="T12" fmla="*/ 2147483647 w 108"/>
              <a:gd name="T13" fmla="*/ 2147483647 h 55"/>
              <a:gd name="T14" fmla="*/ 0 w 108"/>
              <a:gd name="T15" fmla="*/ 0 h 55"/>
              <a:gd name="T16" fmla="*/ 0 w 108"/>
              <a:gd name="T17" fmla="*/ 2147483647 h 55"/>
              <a:gd name="T18" fmla="*/ 0 w 108"/>
              <a:gd name="T19" fmla="*/ 2147483647 h 5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08"/>
              <a:gd name="T31" fmla="*/ 0 h 55"/>
              <a:gd name="T32" fmla="*/ 108 w 108"/>
              <a:gd name="T33" fmla="*/ 55 h 5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08" h="55">
                <a:moveTo>
                  <a:pt x="0" y="10"/>
                </a:moveTo>
                <a:lnTo>
                  <a:pt x="18" y="20"/>
                </a:lnTo>
                <a:lnTo>
                  <a:pt x="18" y="45"/>
                </a:lnTo>
                <a:lnTo>
                  <a:pt x="108" y="55"/>
                </a:lnTo>
                <a:lnTo>
                  <a:pt x="108" y="40"/>
                </a:lnTo>
                <a:lnTo>
                  <a:pt x="54" y="30"/>
                </a:lnTo>
                <a:lnTo>
                  <a:pt x="18" y="5"/>
                </a:lnTo>
                <a:lnTo>
                  <a:pt x="0" y="0"/>
                </a:lnTo>
                <a:lnTo>
                  <a:pt x="0" y="1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52" name="Freeform 128"/>
          <p:cNvSpPr>
            <a:spLocks/>
          </p:cNvSpPr>
          <p:nvPr/>
        </p:nvSpPr>
        <p:spPr bwMode="ltGray">
          <a:xfrm>
            <a:off x="1404938" y="1300163"/>
            <a:ext cx="144462" cy="82550"/>
          </a:xfrm>
          <a:custGeom>
            <a:avLst/>
            <a:gdLst>
              <a:gd name="T0" fmla="*/ 2147483647 w 84"/>
              <a:gd name="T1" fmla="*/ 0 h 45"/>
              <a:gd name="T2" fmla="*/ 2147483647 w 84"/>
              <a:gd name="T3" fmla="*/ 2147483647 h 45"/>
              <a:gd name="T4" fmla="*/ 2147483647 w 84"/>
              <a:gd name="T5" fmla="*/ 2147483647 h 45"/>
              <a:gd name="T6" fmla="*/ 2147483647 w 84"/>
              <a:gd name="T7" fmla="*/ 2147483647 h 45"/>
              <a:gd name="T8" fmla="*/ 2147483647 w 84"/>
              <a:gd name="T9" fmla="*/ 2147483647 h 45"/>
              <a:gd name="T10" fmla="*/ 2147483647 w 84"/>
              <a:gd name="T11" fmla="*/ 2147483647 h 45"/>
              <a:gd name="T12" fmla="*/ 2147483647 w 84"/>
              <a:gd name="T13" fmla="*/ 2147483647 h 45"/>
              <a:gd name="T14" fmla="*/ 0 w 84"/>
              <a:gd name="T15" fmla="*/ 2147483647 h 45"/>
              <a:gd name="T16" fmla="*/ 2147483647 w 84"/>
              <a:gd name="T17" fmla="*/ 0 h 4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4"/>
              <a:gd name="T28" fmla="*/ 0 h 45"/>
              <a:gd name="T29" fmla="*/ 84 w 84"/>
              <a:gd name="T30" fmla="*/ 45 h 4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4" h="45">
                <a:moveTo>
                  <a:pt x="18" y="0"/>
                </a:moveTo>
                <a:lnTo>
                  <a:pt x="60" y="15"/>
                </a:lnTo>
                <a:lnTo>
                  <a:pt x="84" y="30"/>
                </a:lnTo>
                <a:lnTo>
                  <a:pt x="60" y="45"/>
                </a:lnTo>
                <a:lnTo>
                  <a:pt x="36" y="40"/>
                </a:lnTo>
                <a:lnTo>
                  <a:pt x="18" y="35"/>
                </a:lnTo>
                <a:lnTo>
                  <a:pt x="12" y="25"/>
                </a:lnTo>
                <a:lnTo>
                  <a:pt x="0" y="15"/>
                </a:lnTo>
                <a:lnTo>
                  <a:pt x="18" y="0"/>
                </a:lnTo>
                <a:close/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53" name="Freeform 129"/>
          <p:cNvSpPr>
            <a:spLocks/>
          </p:cNvSpPr>
          <p:nvPr/>
        </p:nvSpPr>
        <p:spPr bwMode="ltGray">
          <a:xfrm>
            <a:off x="1404938" y="1300163"/>
            <a:ext cx="144462" cy="82550"/>
          </a:xfrm>
          <a:custGeom>
            <a:avLst/>
            <a:gdLst>
              <a:gd name="T0" fmla="*/ 2147483647 w 84"/>
              <a:gd name="T1" fmla="*/ 0 h 45"/>
              <a:gd name="T2" fmla="*/ 2147483647 w 84"/>
              <a:gd name="T3" fmla="*/ 2147483647 h 45"/>
              <a:gd name="T4" fmla="*/ 2147483647 w 84"/>
              <a:gd name="T5" fmla="*/ 2147483647 h 45"/>
              <a:gd name="T6" fmla="*/ 2147483647 w 84"/>
              <a:gd name="T7" fmla="*/ 2147483647 h 45"/>
              <a:gd name="T8" fmla="*/ 2147483647 w 84"/>
              <a:gd name="T9" fmla="*/ 2147483647 h 45"/>
              <a:gd name="T10" fmla="*/ 2147483647 w 84"/>
              <a:gd name="T11" fmla="*/ 2147483647 h 45"/>
              <a:gd name="T12" fmla="*/ 2147483647 w 84"/>
              <a:gd name="T13" fmla="*/ 2147483647 h 45"/>
              <a:gd name="T14" fmla="*/ 0 w 84"/>
              <a:gd name="T15" fmla="*/ 2147483647 h 45"/>
              <a:gd name="T16" fmla="*/ 2147483647 w 84"/>
              <a:gd name="T17" fmla="*/ 0 h 45"/>
              <a:gd name="T18" fmla="*/ 2147483647 w 84"/>
              <a:gd name="T19" fmla="*/ 0 h 4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4"/>
              <a:gd name="T31" fmla="*/ 0 h 45"/>
              <a:gd name="T32" fmla="*/ 84 w 84"/>
              <a:gd name="T33" fmla="*/ 45 h 4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4" h="45">
                <a:moveTo>
                  <a:pt x="18" y="0"/>
                </a:moveTo>
                <a:lnTo>
                  <a:pt x="60" y="15"/>
                </a:lnTo>
                <a:lnTo>
                  <a:pt x="84" y="30"/>
                </a:lnTo>
                <a:lnTo>
                  <a:pt x="60" y="45"/>
                </a:lnTo>
                <a:lnTo>
                  <a:pt x="36" y="40"/>
                </a:lnTo>
                <a:lnTo>
                  <a:pt x="18" y="35"/>
                </a:lnTo>
                <a:lnTo>
                  <a:pt x="12" y="25"/>
                </a:lnTo>
                <a:lnTo>
                  <a:pt x="0" y="15"/>
                </a:lnTo>
                <a:lnTo>
                  <a:pt x="18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54" name="Freeform 130"/>
          <p:cNvSpPr>
            <a:spLocks/>
          </p:cNvSpPr>
          <p:nvPr/>
        </p:nvSpPr>
        <p:spPr bwMode="ltGray">
          <a:xfrm>
            <a:off x="1549400" y="1357313"/>
            <a:ext cx="63500" cy="63500"/>
          </a:xfrm>
          <a:custGeom>
            <a:avLst/>
            <a:gdLst>
              <a:gd name="T0" fmla="*/ 2147483647 w 36"/>
              <a:gd name="T1" fmla="*/ 0 h 35"/>
              <a:gd name="T2" fmla="*/ 2147483647 w 36"/>
              <a:gd name="T3" fmla="*/ 2147483647 h 35"/>
              <a:gd name="T4" fmla="*/ 0 w 36"/>
              <a:gd name="T5" fmla="*/ 2147483647 h 35"/>
              <a:gd name="T6" fmla="*/ 2147483647 w 36"/>
              <a:gd name="T7" fmla="*/ 2147483647 h 35"/>
              <a:gd name="T8" fmla="*/ 2147483647 w 36"/>
              <a:gd name="T9" fmla="*/ 2147483647 h 35"/>
              <a:gd name="T10" fmla="*/ 2147483647 w 36"/>
              <a:gd name="T11" fmla="*/ 2147483647 h 35"/>
              <a:gd name="T12" fmla="*/ 2147483647 w 36"/>
              <a:gd name="T13" fmla="*/ 2147483647 h 35"/>
              <a:gd name="T14" fmla="*/ 2147483647 w 36"/>
              <a:gd name="T15" fmla="*/ 2147483647 h 35"/>
              <a:gd name="T16" fmla="*/ 2147483647 w 36"/>
              <a:gd name="T17" fmla="*/ 2147483647 h 35"/>
              <a:gd name="T18" fmla="*/ 2147483647 w 36"/>
              <a:gd name="T19" fmla="*/ 0 h 3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6"/>
              <a:gd name="T31" fmla="*/ 0 h 35"/>
              <a:gd name="T32" fmla="*/ 36 w 36"/>
              <a:gd name="T33" fmla="*/ 35 h 3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6" h="35">
                <a:moveTo>
                  <a:pt x="24" y="0"/>
                </a:moveTo>
                <a:lnTo>
                  <a:pt x="6" y="5"/>
                </a:lnTo>
                <a:lnTo>
                  <a:pt x="0" y="15"/>
                </a:lnTo>
                <a:lnTo>
                  <a:pt x="12" y="20"/>
                </a:lnTo>
                <a:lnTo>
                  <a:pt x="12" y="30"/>
                </a:lnTo>
                <a:lnTo>
                  <a:pt x="30" y="35"/>
                </a:lnTo>
                <a:lnTo>
                  <a:pt x="36" y="30"/>
                </a:lnTo>
                <a:lnTo>
                  <a:pt x="30" y="20"/>
                </a:lnTo>
                <a:lnTo>
                  <a:pt x="36" y="15"/>
                </a:lnTo>
                <a:lnTo>
                  <a:pt x="24" y="0"/>
                </a:lnTo>
                <a:close/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55" name="Freeform 131"/>
          <p:cNvSpPr>
            <a:spLocks/>
          </p:cNvSpPr>
          <p:nvPr/>
        </p:nvSpPr>
        <p:spPr bwMode="ltGray">
          <a:xfrm>
            <a:off x="1549400" y="1357313"/>
            <a:ext cx="63500" cy="63500"/>
          </a:xfrm>
          <a:custGeom>
            <a:avLst/>
            <a:gdLst>
              <a:gd name="T0" fmla="*/ 2147483647 w 36"/>
              <a:gd name="T1" fmla="*/ 0 h 35"/>
              <a:gd name="T2" fmla="*/ 2147483647 w 36"/>
              <a:gd name="T3" fmla="*/ 2147483647 h 35"/>
              <a:gd name="T4" fmla="*/ 0 w 36"/>
              <a:gd name="T5" fmla="*/ 2147483647 h 35"/>
              <a:gd name="T6" fmla="*/ 2147483647 w 36"/>
              <a:gd name="T7" fmla="*/ 2147483647 h 35"/>
              <a:gd name="T8" fmla="*/ 2147483647 w 36"/>
              <a:gd name="T9" fmla="*/ 2147483647 h 35"/>
              <a:gd name="T10" fmla="*/ 2147483647 w 36"/>
              <a:gd name="T11" fmla="*/ 2147483647 h 35"/>
              <a:gd name="T12" fmla="*/ 2147483647 w 36"/>
              <a:gd name="T13" fmla="*/ 2147483647 h 35"/>
              <a:gd name="T14" fmla="*/ 2147483647 w 36"/>
              <a:gd name="T15" fmla="*/ 2147483647 h 35"/>
              <a:gd name="T16" fmla="*/ 2147483647 w 36"/>
              <a:gd name="T17" fmla="*/ 2147483647 h 35"/>
              <a:gd name="T18" fmla="*/ 2147483647 w 36"/>
              <a:gd name="T19" fmla="*/ 0 h 35"/>
              <a:gd name="T20" fmla="*/ 2147483647 w 36"/>
              <a:gd name="T21" fmla="*/ 0 h 3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6"/>
              <a:gd name="T34" fmla="*/ 0 h 35"/>
              <a:gd name="T35" fmla="*/ 36 w 36"/>
              <a:gd name="T36" fmla="*/ 35 h 3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6" h="35">
                <a:moveTo>
                  <a:pt x="24" y="0"/>
                </a:moveTo>
                <a:lnTo>
                  <a:pt x="6" y="5"/>
                </a:lnTo>
                <a:lnTo>
                  <a:pt x="0" y="15"/>
                </a:lnTo>
                <a:lnTo>
                  <a:pt x="12" y="20"/>
                </a:lnTo>
                <a:lnTo>
                  <a:pt x="12" y="30"/>
                </a:lnTo>
                <a:lnTo>
                  <a:pt x="30" y="35"/>
                </a:lnTo>
                <a:lnTo>
                  <a:pt x="36" y="30"/>
                </a:lnTo>
                <a:lnTo>
                  <a:pt x="30" y="20"/>
                </a:lnTo>
                <a:lnTo>
                  <a:pt x="36" y="15"/>
                </a:lnTo>
                <a:lnTo>
                  <a:pt x="24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56" name="Freeform 132"/>
          <p:cNvSpPr>
            <a:spLocks/>
          </p:cNvSpPr>
          <p:nvPr/>
        </p:nvSpPr>
        <p:spPr bwMode="ltGray">
          <a:xfrm>
            <a:off x="1352550" y="1290638"/>
            <a:ext cx="31750" cy="17462"/>
          </a:xfrm>
          <a:custGeom>
            <a:avLst/>
            <a:gdLst>
              <a:gd name="T0" fmla="*/ 2147483647 w 18"/>
              <a:gd name="T1" fmla="*/ 0 h 10"/>
              <a:gd name="T2" fmla="*/ 0 w 18"/>
              <a:gd name="T3" fmla="*/ 0 h 10"/>
              <a:gd name="T4" fmla="*/ 2147483647 w 18"/>
              <a:gd name="T5" fmla="*/ 2147483647 h 10"/>
              <a:gd name="T6" fmla="*/ 2147483647 w 18"/>
              <a:gd name="T7" fmla="*/ 2147483647 h 10"/>
              <a:gd name="T8" fmla="*/ 2147483647 w 18"/>
              <a:gd name="T9" fmla="*/ 0 h 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"/>
              <a:gd name="T16" fmla="*/ 0 h 10"/>
              <a:gd name="T17" fmla="*/ 18 w 18"/>
              <a:gd name="T18" fmla="*/ 10 h 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" h="10">
                <a:moveTo>
                  <a:pt x="12" y="0"/>
                </a:moveTo>
                <a:lnTo>
                  <a:pt x="0" y="0"/>
                </a:lnTo>
                <a:lnTo>
                  <a:pt x="6" y="10"/>
                </a:lnTo>
                <a:lnTo>
                  <a:pt x="18" y="5"/>
                </a:lnTo>
                <a:lnTo>
                  <a:pt x="12" y="0"/>
                </a:lnTo>
                <a:close/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57" name="Freeform 133"/>
          <p:cNvSpPr>
            <a:spLocks/>
          </p:cNvSpPr>
          <p:nvPr/>
        </p:nvSpPr>
        <p:spPr bwMode="ltGray">
          <a:xfrm>
            <a:off x="1352550" y="1290638"/>
            <a:ext cx="31750" cy="17462"/>
          </a:xfrm>
          <a:custGeom>
            <a:avLst/>
            <a:gdLst>
              <a:gd name="T0" fmla="*/ 2147483647 w 18"/>
              <a:gd name="T1" fmla="*/ 0 h 10"/>
              <a:gd name="T2" fmla="*/ 0 w 18"/>
              <a:gd name="T3" fmla="*/ 0 h 10"/>
              <a:gd name="T4" fmla="*/ 2147483647 w 18"/>
              <a:gd name="T5" fmla="*/ 2147483647 h 10"/>
              <a:gd name="T6" fmla="*/ 2147483647 w 18"/>
              <a:gd name="T7" fmla="*/ 2147483647 h 10"/>
              <a:gd name="T8" fmla="*/ 2147483647 w 18"/>
              <a:gd name="T9" fmla="*/ 0 h 10"/>
              <a:gd name="T10" fmla="*/ 2147483647 w 18"/>
              <a:gd name="T11" fmla="*/ 0 h 1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8"/>
              <a:gd name="T19" fmla="*/ 0 h 10"/>
              <a:gd name="T20" fmla="*/ 18 w 18"/>
              <a:gd name="T21" fmla="*/ 10 h 1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8" h="10">
                <a:moveTo>
                  <a:pt x="12" y="0"/>
                </a:moveTo>
                <a:lnTo>
                  <a:pt x="0" y="0"/>
                </a:lnTo>
                <a:lnTo>
                  <a:pt x="6" y="10"/>
                </a:lnTo>
                <a:lnTo>
                  <a:pt x="18" y="5"/>
                </a:lnTo>
                <a:lnTo>
                  <a:pt x="12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58" name="Freeform 134"/>
          <p:cNvSpPr>
            <a:spLocks/>
          </p:cNvSpPr>
          <p:nvPr/>
        </p:nvSpPr>
        <p:spPr bwMode="ltGray">
          <a:xfrm>
            <a:off x="1644650" y="1411288"/>
            <a:ext cx="11113" cy="19050"/>
          </a:xfrm>
          <a:custGeom>
            <a:avLst/>
            <a:gdLst>
              <a:gd name="T0" fmla="*/ 2147483647 w 6"/>
              <a:gd name="T1" fmla="*/ 0 h 10"/>
              <a:gd name="T2" fmla="*/ 2147483647 w 6"/>
              <a:gd name="T3" fmla="*/ 0 h 10"/>
              <a:gd name="T4" fmla="*/ 0 w 6"/>
              <a:gd name="T5" fmla="*/ 2147483647 h 10"/>
              <a:gd name="T6" fmla="*/ 2147483647 w 6"/>
              <a:gd name="T7" fmla="*/ 2147483647 h 10"/>
              <a:gd name="T8" fmla="*/ 2147483647 w 6"/>
              <a:gd name="T9" fmla="*/ 0 h 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"/>
              <a:gd name="T16" fmla="*/ 0 h 10"/>
              <a:gd name="T17" fmla="*/ 6 w 6"/>
              <a:gd name="T18" fmla="*/ 10 h 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" h="10">
                <a:moveTo>
                  <a:pt x="6" y="0"/>
                </a:moveTo>
                <a:lnTo>
                  <a:pt x="6" y="0"/>
                </a:lnTo>
                <a:lnTo>
                  <a:pt x="0" y="10"/>
                </a:lnTo>
                <a:lnTo>
                  <a:pt x="6" y="10"/>
                </a:lnTo>
                <a:lnTo>
                  <a:pt x="6" y="0"/>
                </a:lnTo>
                <a:close/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59" name="Freeform 135"/>
          <p:cNvSpPr>
            <a:spLocks/>
          </p:cNvSpPr>
          <p:nvPr/>
        </p:nvSpPr>
        <p:spPr bwMode="ltGray">
          <a:xfrm>
            <a:off x="1644650" y="1411288"/>
            <a:ext cx="11113" cy="19050"/>
          </a:xfrm>
          <a:custGeom>
            <a:avLst/>
            <a:gdLst>
              <a:gd name="T0" fmla="*/ 2147483647 w 6"/>
              <a:gd name="T1" fmla="*/ 0 h 10"/>
              <a:gd name="T2" fmla="*/ 2147483647 w 6"/>
              <a:gd name="T3" fmla="*/ 0 h 10"/>
              <a:gd name="T4" fmla="*/ 0 w 6"/>
              <a:gd name="T5" fmla="*/ 2147483647 h 10"/>
              <a:gd name="T6" fmla="*/ 2147483647 w 6"/>
              <a:gd name="T7" fmla="*/ 2147483647 h 10"/>
              <a:gd name="T8" fmla="*/ 2147483647 w 6"/>
              <a:gd name="T9" fmla="*/ 0 h 10"/>
              <a:gd name="T10" fmla="*/ 2147483647 w 6"/>
              <a:gd name="T11" fmla="*/ 0 h 1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"/>
              <a:gd name="T19" fmla="*/ 0 h 10"/>
              <a:gd name="T20" fmla="*/ 6 w 6"/>
              <a:gd name="T21" fmla="*/ 10 h 1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" h="10">
                <a:moveTo>
                  <a:pt x="6" y="0"/>
                </a:moveTo>
                <a:lnTo>
                  <a:pt x="6" y="0"/>
                </a:lnTo>
                <a:lnTo>
                  <a:pt x="0" y="10"/>
                </a:lnTo>
                <a:lnTo>
                  <a:pt x="6" y="10"/>
                </a:lnTo>
                <a:lnTo>
                  <a:pt x="6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60" name="Freeform 136"/>
          <p:cNvSpPr>
            <a:spLocks/>
          </p:cNvSpPr>
          <p:nvPr/>
        </p:nvSpPr>
        <p:spPr bwMode="ltGray">
          <a:xfrm>
            <a:off x="1895475" y="1717675"/>
            <a:ext cx="30163" cy="47625"/>
          </a:xfrm>
          <a:custGeom>
            <a:avLst/>
            <a:gdLst>
              <a:gd name="T0" fmla="*/ 2147483647 w 18"/>
              <a:gd name="T1" fmla="*/ 2147483647 h 25"/>
              <a:gd name="T2" fmla="*/ 2147483647 w 18"/>
              <a:gd name="T3" fmla="*/ 2147483647 h 25"/>
              <a:gd name="T4" fmla="*/ 2147483647 w 18"/>
              <a:gd name="T5" fmla="*/ 0 h 25"/>
              <a:gd name="T6" fmla="*/ 0 w 18"/>
              <a:gd name="T7" fmla="*/ 2147483647 h 25"/>
              <a:gd name="T8" fmla="*/ 0 w 18"/>
              <a:gd name="T9" fmla="*/ 2147483647 h 25"/>
              <a:gd name="T10" fmla="*/ 0 w 18"/>
              <a:gd name="T11" fmla="*/ 2147483647 h 25"/>
              <a:gd name="T12" fmla="*/ 2147483647 w 18"/>
              <a:gd name="T13" fmla="*/ 2147483647 h 25"/>
              <a:gd name="T14" fmla="*/ 2147483647 w 18"/>
              <a:gd name="T15" fmla="*/ 2147483647 h 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8"/>
              <a:gd name="T25" fmla="*/ 0 h 25"/>
              <a:gd name="T26" fmla="*/ 18 w 18"/>
              <a:gd name="T27" fmla="*/ 25 h 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8" h="25">
                <a:moveTo>
                  <a:pt x="12" y="25"/>
                </a:moveTo>
                <a:lnTo>
                  <a:pt x="18" y="10"/>
                </a:lnTo>
                <a:lnTo>
                  <a:pt x="6" y="0"/>
                </a:lnTo>
                <a:lnTo>
                  <a:pt x="0" y="5"/>
                </a:lnTo>
                <a:lnTo>
                  <a:pt x="0" y="15"/>
                </a:lnTo>
                <a:lnTo>
                  <a:pt x="0" y="25"/>
                </a:lnTo>
                <a:lnTo>
                  <a:pt x="12" y="25"/>
                </a:lnTo>
                <a:close/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61" name="Freeform 137"/>
          <p:cNvSpPr>
            <a:spLocks/>
          </p:cNvSpPr>
          <p:nvPr/>
        </p:nvSpPr>
        <p:spPr bwMode="ltGray">
          <a:xfrm>
            <a:off x="1895475" y="1717675"/>
            <a:ext cx="30163" cy="47625"/>
          </a:xfrm>
          <a:custGeom>
            <a:avLst/>
            <a:gdLst>
              <a:gd name="T0" fmla="*/ 2147483647 w 18"/>
              <a:gd name="T1" fmla="*/ 2147483647 h 25"/>
              <a:gd name="T2" fmla="*/ 2147483647 w 18"/>
              <a:gd name="T3" fmla="*/ 2147483647 h 25"/>
              <a:gd name="T4" fmla="*/ 2147483647 w 18"/>
              <a:gd name="T5" fmla="*/ 0 h 25"/>
              <a:gd name="T6" fmla="*/ 0 w 18"/>
              <a:gd name="T7" fmla="*/ 2147483647 h 25"/>
              <a:gd name="T8" fmla="*/ 0 w 18"/>
              <a:gd name="T9" fmla="*/ 2147483647 h 25"/>
              <a:gd name="T10" fmla="*/ 0 w 18"/>
              <a:gd name="T11" fmla="*/ 2147483647 h 25"/>
              <a:gd name="T12" fmla="*/ 2147483647 w 18"/>
              <a:gd name="T13" fmla="*/ 2147483647 h 25"/>
              <a:gd name="T14" fmla="*/ 2147483647 w 18"/>
              <a:gd name="T15" fmla="*/ 2147483647 h 25"/>
              <a:gd name="T16" fmla="*/ 2147483647 w 18"/>
              <a:gd name="T17" fmla="*/ 2147483647 h 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8"/>
              <a:gd name="T28" fmla="*/ 0 h 25"/>
              <a:gd name="T29" fmla="*/ 18 w 18"/>
              <a:gd name="T30" fmla="*/ 25 h 2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8" h="25">
                <a:moveTo>
                  <a:pt x="12" y="25"/>
                </a:moveTo>
                <a:lnTo>
                  <a:pt x="18" y="10"/>
                </a:lnTo>
                <a:lnTo>
                  <a:pt x="6" y="0"/>
                </a:lnTo>
                <a:lnTo>
                  <a:pt x="0" y="5"/>
                </a:lnTo>
                <a:lnTo>
                  <a:pt x="0" y="15"/>
                </a:lnTo>
                <a:lnTo>
                  <a:pt x="0" y="25"/>
                </a:lnTo>
                <a:lnTo>
                  <a:pt x="12" y="2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62" name="Freeform 138"/>
          <p:cNvSpPr>
            <a:spLocks/>
          </p:cNvSpPr>
          <p:nvPr/>
        </p:nvSpPr>
        <p:spPr bwMode="ltGray">
          <a:xfrm>
            <a:off x="185738" y="993775"/>
            <a:ext cx="781050" cy="836613"/>
          </a:xfrm>
          <a:custGeom>
            <a:avLst/>
            <a:gdLst>
              <a:gd name="T0" fmla="*/ 2147483647 w 450"/>
              <a:gd name="T1" fmla="*/ 2147483647 h 450"/>
              <a:gd name="T2" fmla="*/ 2147483647 w 450"/>
              <a:gd name="T3" fmla="*/ 2147483647 h 450"/>
              <a:gd name="T4" fmla="*/ 2147483647 w 450"/>
              <a:gd name="T5" fmla="*/ 2147483647 h 450"/>
              <a:gd name="T6" fmla="*/ 2147483647 w 450"/>
              <a:gd name="T7" fmla="*/ 2147483647 h 450"/>
              <a:gd name="T8" fmla="*/ 2147483647 w 450"/>
              <a:gd name="T9" fmla="*/ 2147483647 h 450"/>
              <a:gd name="T10" fmla="*/ 2147483647 w 450"/>
              <a:gd name="T11" fmla="*/ 2147483647 h 450"/>
              <a:gd name="T12" fmla="*/ 2147483647 w 450"/>
              <a:gd name="T13" fmla="*/ 2147483647 h 450"/>
              <a:gd name="T14" fmla="*/ 2147483647 w 450"/>
              <a:gd name="T15" fmla="*/ 2147483647 h 450"/>
              <a:gd name="T16" fmla="*/ 2147483647 w 450"/>
              <a:gd name="T17" fmla="*/ 2147483647 h 450"/>
              <a:gd name="T18" fmla="*/ 2147483647 w 450"/>
              <a:gd name="T19" fmla="*/ 2147483647 h 450"/>
              <a:gd name="T20" fmla="*/ 2147483647 w 450"/>
              <a:gd name="T21" fmla="*/ 2147483647 h 450"/>
              <a:gd name="T22" fmla="*/ 2147483647 w 450"/>
              <a:gd name="T23" fmla="*/ 2147483647 h 450"/>
              <a:gd name="T24" fmla="*/ 2147483647 w 450"/>
              <a:gd name="T25" fmla="*/ 2147483647 h 450"/>
              <a:gd name="T26" fmla="*/ 2147483647 w 450"/>
              <a:gd name="T27" fmla="*/ 2147483647 h 450"/>
              <a:gd name="T28" fmla="*/ 2147483647 w 450"/>
              <a:gd name="T29" fmla="*/ 0 h 450"/>
              <a:gd name="T30" fmla="*/ 2147483647 w 450"/>
              <a:gd name="T31" fmla="*/ 2147483647 h 450"/>
              <a:gd name="T32" fmla="*/ 2147483647 w 450"/>
              <a:gd name="T33" fmla="*/ 2147483647 h 450"/>
              <a:gd name="T34" fmla="*/ 2147483647 w 450"/>
              <a:gd name="T35" fmla="*/ 2147483647 h 450"/>
              <a:gd name="T36" fmla="*/ 2147483647 w 450"/>
              <a:gd name="T37" fmla="*/ 2147483647 h 450"/>
              <a:gd name="T38" fmla="*/ 2147483647 w 450"/>
              <a:gd name="T39" fmla="*/ 2147483647 h 450"/>
              <a:gd name="T40" fmla="*/ 2147483647 w 450"/>
              <a:gd name="T41" fmla="*/ 2147483647 h 450"/>
              <a:gd name="T42" fmla="*/ 2147483647 w 450"/>
              <a:gd name="T43" fmla="*/ 2147483647 h 450"/>
              <a:gd name="T44" fmla="*/ 2147483647 w 450"/>
              <a:gd name="T45" fmla="*/ 2147483647 h 450"/>
              <a:gd name="T46" fmla="*/ 2147483647 w 450"/>
              <a:gd name="T47" fmla="*/ 2147483647 h 450"/>
              <a:gd name="T48" fmla="*/ 2147483647 w 450"/>
              <a:gd name="T49" fmla="*/ 2147483647 h 450"/>
              <a:gd name="T50" fmla="*/ 2147483647 w 450"/>
              <a:gd name="T51" fmla="*/ 2147483647 h 450"/>
              <a:gd name="T52" fmla="*/ 2147483647 w 450"/>
              <a:gd name="T53" fmla="*/ 2147483647 h 450"/>
              <a:gd name="T54" fmla="*/ 2147483647 w 450"/>
              <a:gd name="T55" fmla="*/ 2147483647 h 450"/>
              <a:gd name="T56" fmla="*/ 2147483647 w 450"/>
              <a:gd name="T57" fmla="*/ 2147483647 h 450"/>
              <a:gd name="T58" fmla="*/ 2147483647 w 450"/>
              <a:gd name="T59" fmla="*/ 2147483647 h 450"/>
              <a:gd name="T60" fmla="*/ 2147483647 w 450"/>
              <a:gd name="T61" fmla="*/ 2147483647 h 450"/>
              <a:gd name="T62" fmla="*/ 2147483647 w 450"/>
              <a:gd name="T63" fmla="*/ 2147483647 h 450"/>
              <a:gd name="T64" fmla="*/ 2147483647 w 450"/>
              <a:gd name="T65" fmla="*/ 2147483647 h 450"/>
              <a:gd name="T66" fmla="*/ 2147483647 w 450"/>
              <a:gd name="T67" fmla="*/ 2147483647 h 450"/>
              <a:gd name="T68" fmla="*/ 0 w 450"/>
              <a:gd name="T69" fmla="*/ 2147483647 h 450"/>
              <a:gd name="T70" fmla="*/ 2147483647 w 450"/>
              <a:gd name="T71" fmla="*/ 2147483647 h 450"/>
              <a:gd name="T72" fmla="*/ 2147483647 w 450"/>
              <a:gd name="T73" fmla="*/ 2147483647 h 450"/>
              <a:gd name="T74" fmla="*/ 2147483647 w 450"/>
              <a:gd name="T75" fmla="*/ 2147483647 h 450"/>
              <a:gd name="T76" fmla="*/ 2147483647 w 450"/>
              <a:gd name="T77" fmla="*/ 2147483647 h 450"/>
              <a:gd name="T78" fmla="*/ 2147483647 w 450"/>
              <a:gd name="T79" fmla="*/ 2147483647 h 450"/>
              <a:gd name="T80" fmla="*/ 2147483647 w 450"/>
              <a:gd name="T81" fmla="*/ 2147483647 h 450"/>
              <a:gd name="T82" fmla="*/ 2147483647 w 450"/>
              <a:gd name="T83" fmla="*/ 2147483647 h 450"/>
              <a:gd name="T84" fmla="*/ 2147483647 w 450"/>
              <a:gd name="T85" fmla="*/ 2147483647 h 450"/>
              <a:gd name="T86" fmla="*/ 2147483647 w 450"/>
              <a:gd name="T87" fmla="*/ 2147483647 h 450"/>
              <a:gd name="T88" fmla="*/ 2147483647 w 450"/>
              <a:gd name="T89" fmla="*/ 2147483647 h 450"/>
              <a:gd name="T90" fmla="*/ 2147483647 w 450"/>
              <a:gd name="T91" fmla="*/ 2147483647 h 450"/>
              <a:gd name="T92" fmla="*/ 2147483647 w 450"/>
              <a:gd name="T93" fmla="*/ 2147483647 h 450"/>
              <a:gd name="T94" fmla="*/ 2147483647 w 450"/>
              <a:gd name="T95" fmla="*/ 2147483647 h 450"/>
              <a:gd name="T96" fmla="*/ 2147483647 w 450"/>
              <a:gd name="T97" fmla="*/ 2147483647 h 450"/>
              <a:gd name="T98" fmla="*/ 2147483647 w 450"/>
              <a:gd name="T99" fmla="*/ 2147483647 h 450"/>
              <a:gd name="T100" fmla="*/ 2147483647 w 450"/>
              <a:gd name="T101" fmla="*/ 2147483647 h 450"/>
              <a:gd name="T102" fmla="*/ 2147483647 w 450"/>
              <a:gd name="T103" fmla="*/ 2147483647 h 450"/>
              <a:gd name="T104" fmla="*/ 2147483647 w 450"/>
              <a:gd name="T105" fmla="*/ 2147483647 h 45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450"/>
              <a:gd name="T160" fmla="*/ 0 h 450"/>
              <a:gd name="T161" fmla="*/ 450 w 450"/>
              <a:gd name="T162" fmla="*/ 450 h 450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450" h="450">
                <a:moveTo>
                  <a:pt x="228" y="450"/>
                </a:moveTo>
                <a:lnTo>
                  <a:pt x="270" y="440"/>
                </a:lnTo>
                <a:lnTo>
                  <a:pt x="282" y="325"/>
                </a:lnTo>
                <a:lnTo>
                  <a:pt x="264" y="315"/>
                </a:lnTo>
                <a:lnTo>
                  <a:pt x="258" y="285"/>
                </a:lnTo>
                <a:lnTo>
                  <a:pt x="276" y="255"/>
                </a:lnTo>
                <a:lnTo>
                  <a:pt x="450" y="150"/>
                </a:lnTo>
                <a:lnTo>
                  <a:pt x="450" y="140"/>
                </a:lnTo>
                <a:lnTo>
                  <a:pt x="432" y="115"/>
                </a:lnTo>
                <a:lnTo>
                  <a:pt x="432" y="105"/>
                </a:lnTo>
                <a:lnTo>
                  <a:pt x="414" y="80"/>
                </a:lnTo>
                <a:lnTo>
                  <a:pt x="414" y="55"/>
                </a:lnTo>
                <a:lnTo>
                  <a:pt x="396" y="30"/>
                </a:lnTo>
                <a:lnTo>
                  <a:pt x="342" y="25"/>
                </a:lnTo>
                <a:lnTo>
                  <a:pt x="312" y="0"/>
                </a:lnTo>
                <a:lnTo>
                  <a:pt x="270" y="40"/>
                </a:lnTo>
                <a:lnTo>
                  <a:pt x="276" y="45"/>
                </a:lnTo>
                <a:lnTo>
                  <a:pt x="258" y="55"/>
                </a:lnTo>
                <a:lnTo>
                  <a:pt x="252" y="45"/>
                </a:lnTo>
                <a:lnTo>
                  <a:pt x="252" y="30"/>
                </a:lnTo>
                <a:lnTo>
                  <a:pt x="240" y="10"/>
                </a:lnTo>
                <a:lnTo>
                  <a:pt x="210" y="15"/>
                </a:lnTo>
                <a:lnTo>
                  <a:pt x="198" y="45"/>
                </a:lnTo>
                <a:lnTo>
                  <a:pt x="210" y="65"/>
                </a:lnTo>
                <a:lnTo>
                  <a:pt x="198" y="70"/>
                </a:lnTo>
                <a:lnTo>
                  <a:pt x="144" y="45"/>
                </a:lnTo>
                <a:lnTo>
                  <a:pt x="84" y="70"/>
                </a:lnTo>
                <a:lnTo>
                  <a:pt x="78" y="95"/>
                </a:lnTo>
                <a:lnTo>
                  <a:pt x="90" y="95"/>
                </a:lnTo>
                <a:lnTo>
                  <a:pt x="60" y="115"/>
                </a:lnTo>
                <a:lnTo>
                  <a:pt x="78" y="120"/>
                </a:lnTo>
                <a:lnTo>
                  <a:pt x="72" y="135"/>
                </a:lnTo>
                <a:lnTo>
                  <a:pt x="90" y="155"/>
                </a:lnTo>
                <a:lnTo>
                  <a:pt x="6" y="155"/>
                </a:lnTo>
                <a:lnTo>
                  <a:pt x="0" y="160"/>
                </a:lnTo>
                <a:lnTo>
                  <a:pt x="102" y="180"/>
                </a:lnTo>
                <a:lnTo>
                  <a:pt x="162" y="185"/>
                </a:lnTo>
                <a:lnTo>
                  <a:pt x="138" y="200"/>
                </a:lnTo>
                <a:lnTo>
                  <a:pt x="156" y="220"/>
                </a:lnTo>
                <a:lnTo>
                  <a:pt x="186" y="220"/>
                </a:lnTo>
                <a:lnTo>
                  <a:pt x="192" y="200"/>
                </a:lnTo>
                <a:lnTo>
                  <a:pt x="204" y="210"/>
                </a:lnTo>
                <a:lnTo>
                  <a:pt x="198" y="230"/>
                </a:lnTo>
                <a:lnTo>
                  <a:pt x="210" y="230"/>
                </a:lnTo>
                <a:lnTo>
                  <a:pt x="210" y="250"/>
                </a:lnTo>
                <a:lnTo>
                  <a:pt x="228" y="270"/>
                </a:lnTo>
                <a:lnTo>
                  <a:pt x="234" y="290"/>
                </a:lnTo>
                <a:lnTo>
                  <a:pt x="228" y="310"/>
                </a:lnTo>
                <a:lnTo>
                  <a:pt x="240" y="335"/>
                </a:lnTo>
                <a:lnTo>
                  <a:pt x="252" y="340"/>
                </a:lnTo>
                <a:lnTo>
                  <a:pt x="258" y="355"/>
                </a:lnTo>
                <a:lnTo>
                  <a:pt x="234" y="400"/>
                </a:lnTo>
                <a:lnTo>
                  <a:pt x="228" y="450"/>
                </a:lnTo>
                <a:close/>
              </a:path>
            </a:pathLst>
          </a:custGeom>
          <a:solidFill>
            <a:schemeClr val="hlink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63" name="Freeform 139"/>
          <p:cNvSpPr>
            <a:spLocks/>
          </p:cNvSpPr>
          <p:nvPr/>
        </p:nvSpPr>
        <p:spPr bwMode="ltGray">
          <a:xfrm>
            <a:off x="185738" y="993775"/>
            <a:ext cx="781050" cy="836613"/>
          </a:xfrm>
          <a:custGeom>
            <a:avLst/>
            <a:gdLst>
              <a:gd name="T0" fmla="*/ 2147483647 w 450"/>
              <a:gd name="T1" fmla="*/ 2147483647 h 450"/>
              <a:gd name="T2" fmla="*/ 2147483647 w 450"/>
              <a:gd name="T3" fmla="*/ 2147483647 h 450"/>
              <a:gd name="T4" fmla="*/ 2147483647 w 450"/>
              <a:gd name="T5" fmla="*/ 2147483647 h 450"/>
              <a:gd name="T6" fmla="*/ 2147483647 w 450"/>
              <a:gd name="T7" fmla="*/ 2147483647 h 450"/>
              <a:gd name="T8" fmla="*/ 2147483647 w 450"/>
              <a:gd name="T9" fmla="*/ 2147483647 h 450"/>
              <a:gd name="T10" fmla="*/ 2147483647 w 450"/>
              <a:gd name="T11" fmla="*/ 2147483647 h 450"/>
              <a:gd name="T12" fmla="*/ 2147483647 w 450"/>
              <a:gd name="T13" fmla="*/ 2147483647 h 450"/>
              <a:gd name="T14" fmla="*/ 2147483647 w 450"/>
              <a:gd name="T15" fmla="*/ 2147483647 h 450"/>
              <a:gd name="T16" fmla="*/ 2147483647 w 450"/>
              <a:gd name="T17" fmla="*/ 2147483647 h 450"/>
              <a:gd name="T18" fmla="*/ 2147483647 w 450"/>
              <a:gd name="T19" fmla="*/ 2147483647 h 450"/>
              <a:gd name="T20" fmla="*/ 2147483647 w 450"/>
              <a:gd name="T21" fmla="*/ 2147483647 h 450"/>
              <a:gd name="T22" fmla="*/ 2147483647 w 450"/>
              <a:gd name="T23" fmla="*/ 2147483647 h 450"/>
              <a:gd name="T24" fmla="*/ 2147483647 w 450"/>
              <a:gd name="T25" fmla="*/ 2147483647 h 450"/>
              <a:gd name="T26" fmla="*/ 2147483647 w 450"/>
              <a:gd name="T27" fmla="*/ 2147483647 h 450"/>
              <a:gd name="T28" fmla="*/ 2147483647 w 450"/>
              <a:gd name="T29" fmla="*/ 0 h 450"/>
              <a:gd name="T30" fmla="*/ 2147483647 w 450"/>
              <a:gd name="T31" fmla="*/ 2147483647 h 450"/>
              <a:gd name="T32" fmla="*/ 2147483647 w 450"/>
              <a:gd name="T33" fmla="*/ 2147483647 h 450"/>
              <a:gd name="T34" fmla="*/ 2147483647 w 450"/>
              <a:gd name="T35" fmla="*/ 2147483647 h 450"/>
              <a:gd name="T36" fmla="*/ 2147483647 w 450"/>
              <a:gd name="T37" fmla="*/ 2147483647 h 450"/>
              <a:gd name="T38" fmla="*/ 2147483647 w 450"/>
              <a:gd name="T39" fmla="*/ 2147483647 h 450"/>
              <a:gd name="T40" fmla="*/ 2147483647 w 450"/>
              <a:gd name="T41" fmla="*/ 2147483647 h 450"/>
              <a:gd name="T42" fmla="*/ 2147483647 w 450"/>
              <a:gd name="T43" fmla="*/ 2147483647 h 450"/>
              <a:gd name="T44" fmla="*/ 2147483647 w 450"/>
              <a:gd name="T45" fmla="*/ 2147483647 h 450"/>
              <a:gd name="T46" fmla="*/ 2147483647 w 450"/>
              <a:gd name="T47" fmla="*/ 2147483647 h 450"/>
              <a:gd name="T48" fmla="*/ 2147483647 w 450"/>
              <a:gd name="T49" fmla="*/ 2147483647 h 450"/>
              <a:gd name="T50" fmla="*/ 2147483647 w 450"/>
              <a:gd name="T51" fmla="*/ 2147483647 h 450"/>
              <a:gd name="T52" fmla="*/ 2147483647 w 450"/>
              <a:gd name="T53" fmla="*/ 2147483647 h 450"/>
              <a:gd name="T54" fmla="*/ 2147483647 w 450"/>
              <a:gd name="T55" fmla="*/ 2147483647 h 450"/>
              <a:gd name="T56" fmla="*/ 2147483647 w 450"/>
              <a:gd name="T57" fmla="*/ 2147483647 h 450"/>
              <a:gd name="T58" fmla="*/ 2147483647 w 450"/>
              <a:gd name="T59" fmla="*/ 2147483647 h 450"/>
              <a:gd name="T60" fmla="*/ 2147483647 w 450"/>
              <a:gd name="T61" fmla="*/ 2147483647 h 450"/>
              <a:gd name="T62" fmla="*/ 2147483647 w 450"/>
              <a:gd name="T63" fmla="*/ 2147483647 h 450"/>
              <a:gd name="T64" fmla="*/ 2147483647 w 450"/>
              <a:gd name="T65" fmla="*/ 2147483647 h 450"/>
              <a:gd name="T66" fmla="*/ 2147483647 w 450"/>
              <a:gd name="T67" fmla="*/ 2147483647 h 450"/>
              <a:gd name="T68" fmla="*/ 0 w 450"/>
              <a:gd name="T69" fmla="*/ 2147483647 h 450"/>
              <a:gd name="T70" fmla="*/ 2147483647 w 450"/>
              <a:gd name="T71" fmla="*/ 2147483647 h 450"/>
              <a:gd name="T72" fmla="*/ 2147483647 w 450"/>
              <a:gd name="T73" fmla="*/ 2147483647 h 450"/>
              <a:gd name="T74" fmla="*/ 2147483647 w 450"/>
              <a:gd name="T75" fmla="*/ 2147483647 h 450"/>
              <a:gd name="T76" fmla="*/ 2147483647 w 450"/>
              <a:gd name="T77" fmla="*/ 2147483647 h 450"/>
              <a:gd name="T78" fmla="*/ 2147483647 w 450"/>
              <a:gd name="T79" fmla="*/ 2147483647 h 450"/>
              <a:gd name="T80" fmla="*/ 2147483647 w 450"/>
              <a:gd name="T81" fmla="*/ 2147483647 h 450"/>
              <a:gd name="T82" fmla="*/ 2147483647 w 450"/>
              <a:gd name="T83" fmla="*/ 2147483647 h 450"/>
              <a:gd name="T84" fmla="*/ 2147483647 w 450"/>
              <a:gd name="T85" fmla="*/ 2147483647 h 450"/>
              <a:gd name="T86" fmla="*/ 2147483647 w 450"/>
              <a:gd name="T87" fmla="*/ 2147483647 h 450"/>
              <a:gd name="T88" fmla="*/ 2147483647 w 450"/>
              <a:gd name="T89" fmla="*/ 2147483647 h 450"/>
              <a:gd name="T90" fmla="*/ 2147483647 w 450"/>
              <a:gd name="T91" fmla="*/ 2147483647 h 450"/>
              <a:gd name="T92" fmla="*/ 2147483647 w 450"/>
              <a:gd name="T93" fmla="*/ 2147483647 h 450"/>
              <a:gd name="T94" fmla="*/ 2147483647 w 450"/>
              <a:gd name="T95" fmla="*/ 2147483647 h 450"/>
              <a:gd name="T96" fmla="*/ 2147483647 w 450"/>
              <a:gd name="T97" fmla="*/ 2147483647 h 450"/>
              <a:gd name="T98" fmla="*/ 2147483647 w 450"/>
              <a:gd name="T99" fmla="*/ 2147483647 h 450"/>
              <a:gd name="T100" fmla="*/ 2147483647 w 450"/>
              <a:gd name="T101" fmla="*/ 2147483647 h 450"/>
              <a:gd name="T102" fmla="*/ 2147483647 w 450"/>
              <a:gd name="T103" fmla="*/ 2147483647 h 450"/>
              <a:gd name="T104" fmla="*/ 2147483647 w 450"/>
              <a:gd name="T105" fmla="*/ 2147483647 h 450"/>
              <a:gd name="T106" fmla="*/ 2147483647 w 450"/>
              <a:gd name="T107" fmla="*/ 2147483647 h 45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450"/>
              <a:gd name="T163" fmla="*/ 0 h 450"/>
              <a:gd name="T164" fmla="*/ 450 w 450"/>
              <a:gd name="T165" fmla="*/ 450 h 450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450" h="450">
                <a:moveTo>
                  <a:pt x="228" y="450"/>
                </a:moveTo>
                <a:lnTo>
                  <a:pt x="270" y="440"/>
                </a:lnTo>
                <a:lnTo>
                  <a:pt x="282" y="325"/>
                </a:lnTo>
                <a:lnTo>
                  <a:pt x="264" y="315"/>
                </a:lnTo>
                <a:lnTo>
                  <a:pt x="258" y="285"/>
                </a:lnTo>
                <a:lnTo>
                  <a:pt x="276" y="255"/>
                </a:lnTo>
                <a:lnTo>
                  <a:pt x="450" y="150"/>
                </a:lnTo>
                <a:lnTo>
                  <a:pt x="450" y="140"/>
                </a:lnTo>
                <a:lnTo>
                  <a:pt x="432" y="115"/>
                </a:lnTo>
                <a:lnTo>
                  <a:pt x="432" y="105"/>
                </a:lnTo>
                <a:lnTo>
                  <a:pt x="414" y="80"/>
                </a:lnTo>
                <a:lnTo>
                  <a:pt x="414" y="55"/>
                </a:lnTo>
                <a:lnTo>
                  <a:pt x="396" y="30"/>
                </a:lnTo>
                <a:lnTo>
                  <a:pt x="342" y="25"/>
                </a:lnTo>
                <a:lnTo>
                  <a:pt x="312" y="0"/>
                </a:lnTo>
                <a:lnTo>
                  <a:pt x="270" y="40"/>
                </a:lnTo>
                <a:lnTo>
                  <a:pt x="276" y="45"/>
                </a:lnTo>
                <a:lnTo>
                  <a:pt x="258" y="55"/>
                </a:lnTo>
                <a:lnTo>
                  <a:pt x="252" y="45"/>
                </a:lnTo>
                <a:lnTo>
                  <a:pt x="252" y="30"/>
                </a:lnTo>
                <a:lnTo>
                  <a:pt x="240" y="10"/>
                </a:lnTo>
                <a:lnTo>
                  <a:pt x="210" y="15"/>
                </a:lnTo>
                <a:lnTo>
                  <a:pt x="198" y="45"/>
                </a:lnTo>
                <a:lnTo>
                  <a:pt x="210" y="65"/>
                </a:lnTo>
                <a:lnTo>
                  <a:pt x="198" y="70"/>
                </a:lnTo>
                <a:lnTo>
                  <a:pt x="144" y="45"/>
                </a:lnTo>
                <a:lnTo>
                  <a:pt x="84" y="70"/>
                </a:lnTo>
                <a:lnTo>
                  <a:pt x="78" y="95"/>
                </a:lnTo>
                <a:lnTo>
                  <a:pt x="90" y="95"/>
                </a:lnTo>
                <a:lnTo>
                  <a:pt x="60" y="115"/>
                </a:lnTo>
                <a:lnTo>
                  <a:pt x="78" y="120"/>
                </a:lnTo>
                <a:lnTo>
                  <a:pt x="72" y="135"/>
                </a:lnTo>
                <a:lnTo>
                  <a:pt x="90" y="155"/>
                </a:lnTo>
                <a:lnTo>
                  <a:pt x="6" y="155"/>
                </a:lnTo>
                <a:lnTo>
                  <a:pt x="0" y="160"/>
                </a:lnTo>
                <a:lnTo>
                  <a:pt x="102" y="180"/>
                </a:lnTo>
                <a:lnTo>
                  <a:pt x="162" y="185"/>
                </a:lnTo>
                <a:lnTo>
                  <a:pt x="138" y="200"/>
                </a:lnTo>
                <a:lnTo>
                  <a:pt x="156" y="220"/>
                </a:lnTo>
                <a:lnTo>
                  <a:pt x="186" y="220"/>
                </a:lnTo>
                <a:lnTo>
                  <a:pt x="192" y="200"/>
                </a:lnTo>
                <a:lnTo>
                  <a:pt x="204" y="210"/>
                </a:lnTo>
                <a:lnTo>
                  <a:pt x="198" y="230"/>
                </a:lnTo>
                <a:lnTo>
                  <a:pt x="210" y="230"/>
                </a:lnTo>
                <a:lnTo>
                  <a:pt x="210" y="250"/>
                </a:lnTo>
                <a:lnTo>
                  <a:pt x="228" y="270"/>
                </a:lnTo>
                <a:lnTo>
                  <a:pt x="234" y="290"/>
                </a:lnTo>
                <a:lnTo>
                  <a:pt x="228" y="310"/>
                </a:lnTo>
                <a:lnTo>
                  <a:pt x="240" y="335"/>
                </a:lnTo>
                <a:lnTo>
                  <a:pt x="252" y="340"/>
                </a:lnTo>
                <a:lnTo>
                  <a:pt x="258" y="355"/>
                </a:lnTo>
                <a:lnTo>
                  <a:pt x="234" y="400"/>
                </a:lnTo>
                <a:lnTo>
                  <a:pt x="228" y="45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64" name="Freeform 140"/>
          <p:cNvSpPr>
            <a:spLocks/>
          </p:cNvSpPr>
          <p:nvPr/>
        </p:nvSpPr>
        <p:spPr bwMode="ltGray">
          <a:xfrm>
            <a:off x="549275" y="1273175"/>
            <a:ext cx="1927225" cy="1514475"/>
          </a:xfrm>
          <a:custGeom>
            <a:avLst/>
            <a:gdLst>
              <a:gd name="T0" fmla="*/ 2147483647 w 1110"/>
              <a:gd name="T1" fmla="*/ 2147483647 h 815"/>
              <a:gd name="T2" fmla="*/ 2147483647 w 1110"/>
              <a:gd name="T3" fmla="*/ 2147483647 h 815"/>
              <a:gd name="T4" fmla="*/ 2147483647 w 1110"/>
              <a:gd name="T5" fmla="*/ 2147483647 h 815"/>
              <a:gd name="T6" fmla="*/ 2147483647 w 1110"/>
              <a:gd name="T7" fmla="*/ 2147483647 h 815"/>
              <a:gd name="T8" fmla="*/ 2147483647 w 1110"/>
              <a:gd name="T9" fmla="*/ 2147483647 h 815"/>
              <a:gd name="T10" fmla="*/ 2147483647 w 1110"/>
              <a:gd name="T11" fmla="*/ 2147483647 h 815"/>
              <a:gd name="T12" fmla="*/ 2147483647 w 1110"/>
              <a:gd name="T13" fmla="*/ 2147483647 h 815"/>
              <a:gd name="T14" fmla="*/ 2147483647 w 1110"/>
              <a:gd name="T15" fmla="*/ 2147483647 h 815"/>
              <a:gd name="T16" fmla="*/ 2147483647 w 1110"/>
              <a:gd name="T17" fmla="*/ 2147483647 h 815"/>
              <a:gd name="T18" fmla="*/ 2147483647 w 1110"/>
              <a:gd name="T19" fmla="*/ 2147483647 h 815"/>
              <a:gd name="T20" fmla="*/ 2147483647 w 1110"/>
              <a:gd name="T21" fmla="*/ 2147483647 h 815"/>
              <a:gd name="T22" fmla="*/ 2147483647 w 1110"/>
              <a:gd name="T23" fmla="*/ 2147483647 h 815"/>
              <a:gd name="T24" fmla="*/ 2147483647 w 1110"/>
              <a:gd name="T25" fmla="*/ 2147483647 h 815"/>
              <a:gd name="T26" fmla="*/ 2147483647 w 1110"/>
              <a:gd name="T27" fmla="*/ 2147483647 h 815"/>
              <a:gd name="T28" fmla="*/ 2147483647 w 1110"/>
              <a:gd name="T29" fmla="*/ 2147483647 h 815"/>
              <a:gd name="T30" fmla="*/ 2147483647 w 1110"/>
              <a:gd name="T31" fmla="*/ 2147483647 h 815"/>
              <a:gd name="T32" fmla="*/ 2147483647 w 1110"/>
              <a:gd name="T33" fmla="*/ 2147483647 h 815"/>
              <a:gd name="T34" fmla="*/ 2147483647 w 1110"/>
              <a:gd name="T35" fmla="*/ 2147483647 h 815"/>
              <a:gd name="T36" fmla="*/ 2147483647 w 1110"/>
              <a:gd name="T37" fmla="*/ 2147483647 h 815"/>
              <a:gd name="T38" fmla="*/ 2147483647 w 1110"/>
              <a:gd name="T39" fmla="*/ 2147483647 h 815"/>
              <a:gd name="T40" fmla="*/ 2147483647 w 1110"/>
              <a:gd name="T41" fmla="*/ 2147483647 h 815"/>
              <a:gd name="T42" fmla="*/ 2147483647 w 1110"/>
              <a:gd name="T43" fmla="*/ 2147483647 h 815"/>
              <a:gd name="T44" fmla="*/ 2147483647 w 1110"/>
              <a:gd name="T45" fmla="*/ 2147483647 h 815"/>
              <a:gd name="T46" fmla="*/ 2147483647 w 1110"/>
              <a:gd name="T47" fmla="*/ 2147483647 h 815"/>
              <a:gd name="T48" fmla="*/ 2147483647 w 1110"/>
              <a:gd name="T49" fmla="*/ 2147483647 h 815"/>
              <a:gd name="T50" fmla="*/ 2147483647 w 1110"/>
              <a:gd name="T51" fmla="*/ 2147483647 h 815"/>
              <a:gd name="T52" fmla="*/ 2147483647 w 1110"/>
              <a:gd name="T53" fmla="*/ 2147483647 h 815"/>
              <a:gd name="T54" fmla="*/ 2147483647 w 1110"/>
              <a:gd name="T55" fmla="*/ 2147483647 h 815"/>
              <a:gd name="T56" fmla="*/ 2147483647 w 1110"/>
              <a:gd name="T57" fmla="*/ 2147483647 h 815"/>
              <a:gd name="T58" fmla="*/ 2147483647 w 1110"/>
              <a:gd name="T59" fmla="*/ 2147483647 h 815"/>
              <a:gd name="T60" fmla="*/ 2147483647 w 1110"/>
              <a:gd name="T61" fmla="*/ 2147483647 h 815"/>
              <a:gd name="T62" fmla="*/ 2147483647 w 1110"/>
              <a:gd name="T63" fmla="*/ 2147483647 h 815"/>
              <a:gd name="T64" fmla="*/ 2147483647 w 1110"/>
              <a:gd name="T65" fmla="*/ 2147483647 h 815"/>
              <a:gd name="T66" fmla="*/ 2147483647 w 1110"/>
              <a:gd name="T67" fmla="*/ 2147483647 h 815"/>
              <a:gd name="T68" fmla="*/ 2147483647 w 1110"/>
              <a:gd name="T69" fmla="*/ 2147483647 h 815"/>
              <a:gd name="T70" fmla="*/ 2147483647 w 1110"/>
              <a:gd name="T71" fmla="*/ 2147483647 h 815"/>
              <a:gd name="T72" fmla="*/ 2147483647 w 1110"/>
              <a:gd name="T73" fmla="*/ 2147483647 h 815"/>
              <a:gd name="T74" fmla="*/ 2147483647 w 1110"/>
              <a:gd name="T75" fmla="*/ 2147483647 h 815"/>
              <a:gd name="T76" fmla="*/ 2147483647 w 1110"/>
              <a:gd name="T77" fmla="*/ 2147483647 h 815"/>
              <a:gd name="T78" fmla="*/ 2147483647 w 1110"/>
              <a:gd name="T79" fmla="*/ 2147483647 h 815"/>
              <a:gd name="T80" fmla="*/ 2147483647 w 1110"/>
              <a:gd name="T81" fmla="*/ 2147483647 h 815"/>
              <a:gd name="T82" fmla="*/ 2147483647 w 1110"/>
              <a:gd name="T83" fmla="*/ 2147483647 h 815"/>
              <a:gd name="T84" fmla="*/ 2147483647 w 1110"/>
              <a:gd name="T85" fmla="*/ 2147483647 h 815"/>
              <a:gd name="T86" fmla="*/ 2147483647 w 1110"/>
              <a:gd name="T87" fmla="*/ 2147483647 h 815"/>
              <a:gd name="T88" fmla="*/ 2147483647 w 1110"/>
              <a:gd name="T89" fmla="*/ 2147483647 h 815"/>
              <a:gd name="T90" fmla="*/ 2147483647 w 1110"/>
              <a:gd name="T91" fmla="*/ 2147483647 h 815"/>
              <a:gd name="T92" fmla="*/ 2147483647 w 1110"/>
              <a:gd name="T93" fmla="*/ 2147483647 h 815"/>
              <a:gd name="T94" fmla="*/ 2147483647 w 1110"/>
              <a:gd name="T95" fmla="*/ 2147483647 h 815"/>
              <a:gd name="T96" fmla="*/ 2147483647 w 1110"/>
              <a:gd name="T97" fmla="*/ 2147483647 h 815"/>
              <a:gd name="T98" fmla="*/ 2147483647 w 1110"/>
              <a:gd name="T99" fmla="*/ 2147483647 h 815"/>
              <a:gd name="T100" fmla="*/ 2147483647 w 1110"/>
              <a:gd name="T101" fmla="*/ 2147483647 h 81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110"/>
              <a:gd name="T154" fmla="*/ 0 h 815"/>
              <a:gd name="T155" fmla="*/ 1110 w 1110"/>
              <a:gd name="T156" fmla="*/ 815 h 81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110" h="815">
                <a:moveTo>
                  <a:pt x="972" y="760"/>
                </a:moveTo>
                <a:lnTo>
                  <a:pt x="954" y="760"/>
                </a:lnTo>
                <a:lnTo>
                  <a:pt x="942" y="740"/>
                </a:lnTo>
                <a:lnTo>
                  <a:pt x="948" y="725"/>
                </a:lnTo>
                <a:lnTo>
                  <a:pt x="954" y="720"/>
                </a:lnTo>
                <a:lnTo>
                  <a:pt x="930" y="715"/>
                </a:lnTo>
                <a:lnTo>
                  <a:pt x="888" y="755"/>
                </a:lnTo>
                <a:lnTo>
                  <a:pt x="834" y="760"/>
                </a:lnTo>
                <a:lnTo>
                  <a:pt x="798" y="780"/>
                </a:lnTo>
                <a:lnTo>
                  <a:pt x="768" y="770"/>
                </a:lnTo>
                <a:lnTo>
                  <a:pt x="738" y="800"/>
                </a:lnTo>
                <a:lnTo>
                  <a:pt x="678" y="810"/>
                </a:lnTo>
                <a:lnTo>
                  <a:pt x="666" y="815"/>
                </a:lnTo>
                <a:lnTo>
                  <a:pt x="678" y="800"/>
                </a:lnTo>
                <a:lnTo>
                  <a:pt x="702" y="785"/>
                </a:lnTo>
                <a:lnTo>
                  <a:pt x="708" y="765"/>
                </a:lnTo>
                <a:lnTo>
                  <a:pt x="714" y="785"/>
                </a:lnTo>
                <a:lnTo>
                  <a:pt x="726" y="790"/>
                </a:lnTo>
                <a:lnTo>
                  <a:pt x="726" y="755"/>
                </a:lnTo>
                <a:lnTo>
                  <a:pt x="666" y="725"/>
                </a:lnTo>
                <a:lnTo>
                  <a:pt x="648" y="695"/>
                </a:lnTo>
                <a:lnTo>
                  <a:pt x="630" y="670"/>
                </a:lnTo>
                <a:lnTo>
                  <a:pt x="600" y="655"/>
                </a:lnTo>
                <a:lnTo>
                  <a:pt x="564" y="665"/>
                </a:lnTo>
                <a:lnTo>
                  <a:pt x="324" y="585"/>
                </a:lnTo>
                <a:lnTo>
                  <a:pt x="156" y="515"/>
                </a:lnTo>
                <a:lnTo>
                  <a:pt x="18" y="455"/>
                </a:lnTo>
                <a:lnTo>
                  <a:pt x="6" y="430"/>
                </a:lnTo>
                <a:lnTo>
                  <a:pt x="6" y="410"/>
                </a:lnTo>
                <a:lnTo>
                  <a:pt x="12" y="395"/>
                </a:lnTo>
                <a:lnTo>
                  <a:pt x="0" y="385"/>
                </a:lnTo>
                <a:lnTo>
                  <a:pt x="24" y="325"/>
                </a:lnTo>
                <a:lnTo>
                  <a:pt x="18" y="315"/>
                </a:lnTo>
                <a:lnTo>
                  <a:pt x="18" y="295"/>
                </a:lnTo>
                <a:lnTo>
                  <a:pt x="60" y="295"/>
                </a:lnTo>
                <a:lnTo>
                  <a:pt x="72" y="175"/>
                </a:lnTo>
                <a:lnTo>
                  <a:pt x="48" y="165"/>
                </a:lnTo>
                <a:lnTo>
                  <a:pt x="48" y="135"/>
                </a:lnTo>
                <a:lnTo>
                  <a:pt x="66" y="105"/>
                </a:lnTo>
                <a:lnTo>
                  <a:pt x="246" y="0"/>
                </a:lnTo>
                <a:lnTo>
                  <a:pt x="258" y="35"/>
                </a:lnTo>
                <a:lnTo>
                  <a:pt x="306" y="50"/>
                </a:lnTo>
                <a:lnTo>
                  <a:pt x="312" y="65"/>
                </a:lnTo>
                <a:lnTo>
                  <a:pt x="342" y="60"/>
                </a:lnTo>
                <a:lnTo>
                  <a:pt x="348" y="70"/>
                </a:lnTo>
                <a:lnTo>
                  <a:pt x="336" y="85"/>
                </a:lnTo>
                <a:lnTo>
                  <a:pt x="354" y="90"/>
                </a:lnTo>
                <a:lnTo>
                  <a:pt x="384" y="110"/>
                </a:lnTo>
                <a:lnTo>
                  <a:pt x="390" y="135"/>
                </a:lnTo>
                <a:lnTo>
                  <a:pt x="420" y="145"/>
                </a:lnTo>
                <a:lnTo>
                  <a:pt x="408" y="155"/>
                </a:lnTo>
                <a:lnTo>
                  <a:pt x="408" y="165"/>
                </a:lnTo>
                <a:lnTo>
                  <a:pt x="462" y="185"/>
                </a:lnTo>
                <a:lnTo>
                  <a:pt x="462" y="200"/>
                </a:lnTo>
                <a:lnTo>
                  <a:pt x="486" y="200"/>
                </a:lnTo>
                <a:lnTo>
                  <a:pt x="480" y="180"/>
                </a:lnTo>
                <a:lnTo>
                  <a:pt x="510" y="190"/>
                </a:lnTo>
                <a:lnTo>
                  <a:pt x="540" y="220"/>
                </a:lnTo>
                <a:lnTo>
                  <a:pt x="558" y="210"/>
                </a:lnTo>
                <a:lnTo>
                  <a:pt x="552" y="200"/>
                </a:lnTo>
                <a:lnTo>
                  <a:pt x="558" y="190"/>
                </a:lnTo>
                <a:lnTo>
                  <a:pt x="576" y="195"/>
                </a:lnTo>
                <a:lnTo>
                  <a:pt x="582" y="200"/>
                </a:lnTo>
                <a:lnTo>
                  <a:pt x="576" y="235"/>
                </a:lnTo>
                <a:lnTo>
                  <a:pt x="582" y="235"/>
                </a:lnTo>
                <a:lnTo>
                  <a:pt x="588" y="225"/>
                </a:lnTo>
                <a:lnTo>
                  <a:pt x="606" y="230"/>
                </a:lnTo>
                <a:lnTo>
                  <a:pt x="600" y="220"/>
                </a:lnTo>
                <a:lnTo>
                  <a:pt x="612" y="210"/>
                </a:lnTo>
                <a:lnTo>
                  <a:pt x="594" y="180"/>
                </a:lnTo>
                <a:lnTo>
                  <a:pt x="612" y="160"/>
                </a:lnTo>
                <a:lnTo>
                  <a:pt x="618" y="160"/>
                </a:lnTo>
                <a:lnTo>
                  <a:pt x="636" y="185"/>
                </a:lnTo>
                <a:lnTo>
                  <a:pt x="630" y="195"/>
                </a:lnTo>
                <a:lnTo>
                  <a:pt x="636" y="225"/>
                </a:lnTo>
                <a:lnTo>
                  <a:pt x="654" y="225"/>
                </a:lnTo>
                <a:lnTo>
                  <a:pt x="666" y="230"/>
                </a:lnTo>
                <a:lnTo>
                  <a:pt x="660" y="235"/>
                </a:lnTo>
                <a:lnTo>
                  <a:pt x="672" y="255"/>
                </a:lnTo>
                <a:lnTo>
                  <a:pt x="702" y="235"/>
                </a:lnTo>
                <a:lnTo>
                  <a:pt x="696" y="215"/>
                </a:lnTo>
                <a:lnTo>
                  <a:pt x="726" y="220"/>
                </a:lnTo>
                <a:lnTo>
                  <a:pt x="732" y="260"/>
                </a:lnTo>
                <a:lnTo>
                  <a:pt x="714" y="285"/>
                </a:lnTo>
                <a:lnTo>
                  <a:pt x="684" y="280"/>
                </a:lnTo>
                <a:lnTo>
                  <a:pt x="666" y="295"/>
                </a:lnTo>
                <a:lnTo>
                  <a:pt x="642" y="295"/>
                </a:lnTo>
                <a:lnTo>
                  <a:pt x="654" y="305"/>
                </a:lnTo>
                <a:lnTo>
                  <a:pt x="642" y="325"/>
                </a:lnTo>
                <a:lnTo>
                  <a:pt x="624" y="320"/>
                </a:lnTo>
                <a:lnTo>
                  <a:pt x="624" y="330"/>
                </a:lnTo>
                <a:lnTo>
                  <a:pt x="606" y="330"/>
                </a:lnTo>
                <a:lnTo>
                  <a:pt x="612" y="340"/>
                </a:lnTo>
                <a:lnTo>
                  <a:pt x="558" y="375"/>
                </a:lnTo>
                <a:lnTo>
                  <a:pt x="528" y="410"/>
                </a:lnTo>
                <a:lnTo>
                  <a:pt x="558" y="435"/>
                </a:lnTo>
                <a:lnTo>
                  <a:pt x="558" y="465"/>
                </a:lnTo>
                <a:lnTo>
                  <a:pt x="618" y="480"/>
                </a:lnTo>
                <a:lnTo>
                  <a:pt x="666" y="520"/>
                </a:lnTo>
                <a:lnTo>
                  <a:pt x="702" y="525"/>
                </a:lnTo>
                <a:lnTo>
                  <a:pt x="696" y="545"/>
                </a:lnTo>
                <a:lnTo>
                  <a:pt x="714" y="550"/>
                </a:lnTo>
                <a:lnTo>
                  <a:pt x="708" y="575"/>
                </a:lnTo>
                <a:lnTo>
                  <a:pt x="738" y="610"/>
                </a:lnTo>
                <a:lnTo>
                  <a:pt x="762" y="605"/>
                </a:lnTo>
                <a:lnTo>
                  <a:pt x="762" y="575"/>
                </a:lnTo>
                <a:lnTo>
                  <a:pt x="738" y="555"/>
                </a:lnTo>
                <a:lnTo>
                  <a:pt x="744" y="535"/>
                </a:lnTo>
                <a:lnTo>
                  <a:pt x="774" y="510"/>
                </a:lnTo>
                <a:lnTo>
                  <a:pt x="768" y="465"/>
                </a:lnTo>
                <a:lnTo>
                  <a:pt x="750" y="460"/>
                </a:lnTo>
                <a:lnTo>
                  <a:pt x="750" y="445"/>
                </a:lnTo>
                <a:lnTo>
                  <a:pt x="774" y="425"/>
                </a:lnTo>
                <a:lnTo>
                  <a:pt x="768" y="415"/>
                </a:lnTo>
                <a:lnTo>
                  <a:pt x="762" y="375"/>
                </a:lnTo>
                <a:lnTo>
                  <a:pt x="804" y="380"/>
                </a:lnTo>
                <a:lnTo>
                  <a:pt x="828" y="375"/>
                </a:lnTo>
                <a:lnTo>
                  <a:pt x="852" y="390"/>
                </a:lnTo>
                <a:lnTo>
                  <a:pt x="858" y="400"/>
                </a:lnTo>
                <a:lnTo>
                  <a:pt x="882" y="420"/>
                </a:lnTo>
                <a:lnTo>
                  <a:pt x="888" y="450"/>
                </a:lnTo>
                <a:lnTo>
                  <a:pt x="906" y="460"/>
                </a:lnTo>
                <a:lnTo>
                  <a:pt x="924" y="460"/>
                </a:lnTo>
                <a:lnTo>
                  <a:pt x="942" y="425"/>
                </a:lnTo>
                <a:lnTo>
                  <a:pt x="972" y="465"/>
                </a:lnTo>
                <a:lnTo>
                  <a:pt x="996" y="475"/>
                </a:lnTo>
                <a:lnTo>
                  <a:pt x="996" y="490"/>
                </a:lnTo>
                <a:lnTo>
                  <a:pt x="1026" y="520"/>
                </a:lnTo>
                <a:lnTo>
                  <a:pt x="1080" y="520"/>
                </a:lnTo>
                <a:lnTo>
                  <a:pt x="1092" y="530"/>
                </a:lnTo>
                <a:lnTo>
                  <a:pt x="1092" y="555"/>
                </a:lnTo>
                <a:lnTo>
                  <a:pt x="1110" y="575"/>
                </a:lnTo>
                <a:lnTo>
                  <a:pt x="1110" y="585"/>
                </a:lnTo>
                <a:lnTo>
                  <a:pt x="1098" y="590"/>
                </a:lnTo>
                <a:lnTo>
                  <a:pt x="1068" y="625"/>
                </a:lnTo>
                <a:lnTo>
                  <a:pt x="1026" y="635"/>
                </a:lnTo>
                <a:lnTo>
                  <a:pt x="978" y="635"/>
                </a:lnTo>
                <a:lnTo>
                  <a:pt x="936" y="670"/>
                </a:lnTo>
                <a:lnTo>
                  <a:pt x="906" y="685"/>
                </a:lnTo>
                <a:lnTo>
                  <a:pt x="888" y="705"/>
                </a:lnTo>
                <a:lnTo>
                  <a:pt x="918" y="705"/>
                </a:lnTo>
                <a:lnTo>
                  <a:pt x="972" y="665"/>
                </a:lnTo>
                <a:lnTo>
                  <a:pt x="978" y="665"/>
                </a:lnTo>
                <a:lnTo>
                  <a:pt x="996" y="675"/>
                </a:lnTo>
                <a:lnTo>
                  <a:pt x="1008" y="685"/>
                </a:lnTo>
                <a:lnTo>
                  <a:pt x="990" y="695"/>
                </a:lnTo>
                <a:lnTo>
                  <a:pt x="1002" y="700"/>
                </a:lnTo>
                <a:lnTo>
                  <a:pt x="996" y="715"/>
                </a:lnTo>
                <a:lnTo>
                  <a:pt x="1062" y="735"/>
                </a:lnTo>
                <a:lnTo>
                  <a:pt x="1032" y="750"/>
                </a:lnTo>
                <a:lnTo>
                  <a:pt x="1002" y="785"/>
                </a:lnTo>
                <a:lnTo>
                  <a:pt x="990" y="775"/>
                </a:lnTo>
                <a:lnTo>
                  <a:pt x="1008" y="750"/>
                </a:lnTo>
                <a:lnTo>
                  <a:pt x="978" y="755"/>
                </a:lnTo>
                <a:lnTo>
                  <a:pt x="972" y="76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65" name="Freeform 141"/>
          <p:cNvSpPr>
            <a:spLocks/>
          </p:cNvSpPr>
          <p:nvPr/>
        </p:nvSpPr>
        <p:spPr bwMode="ltGray">
          <a:xfrm>
            <a:off x="549275" y="1273175"/>
            <a:ext cx="1927225" cy="1514475"/>
          </a:xfrm>
          <a:custGeom>
            <a:avLst/>
            <a:gdLst>
              <a:gd name="T0" fmla="*/ 2147483647 w 1110"/>
              <a:gd name="T1" fmla="*/ 2147483647 h 815"/>
              <a:gd name="T2" fmla="*/ 2147483647 w 1110"/>
              <a:gd name="T3" fmla="*/ 2147483647 h 815"/>
              <a:gd name="T4" fmla="*/ 2147483647 w 1110"/>
              <a:gd name="T5" fmla="*/ 2147483647 h 815"/>
              <a:gd name="T6" fmla="*/ 2147483647 w 1110"/>
              <a:gd name="T7" fmla="*/ 2147483647 h 815"/>
              <a:gd name="T8" fmla="*/ 2147483647 w 1110"/>
              <a:gd name="T9" fmla="*/ 2147483647 h 815"/>
              <a:gd name="T10" fmla="*/ 2147483647 w 1110"/>
              <a:gd name="T11" fmla="*/ 2147483647 h 815"/>
              <a:gd name="T12" fmla="*/ 2147483647 w 1110"/>
              <a:gd name="T13" fmla="*/ 2147483647 h 815"/>
              <a:gd name="T14" fmla="*/ 2147483647 w 1110"/>
              <a:gd name="T15" fmla="*/ 2147483647 h 815"/>
              <a:gd name="T16" fmla="*/ 2147483647 w 1110"/>
              <a:gd name="T17" fmla="*/ 2147483647 h 815"/>
              <a:gd name="T18" fmla="*/ 2147483647 w 1110"/>
              <a:gd name="T19" fmla="*/ 2147483647 h 815"/>
              <a:gd name="T20" fmla="*/ 2147483647 w 1110"/>
              <a:gd name="T21" fmla="*/ 2147483647 h 815"/>
              <a:gd name="T22" fmla="*/ 2147483647 w 1110"/>
              <a:gd name="T23" fmla="*/ 2147483647 h 815"/>
              <a:gd name="T24" fmla="*/ 2147483647 w 1110"/>
              <a:gd name="T25" fmla="*/ 2147483647 h 815"/>
              <a:gd name="T26" fmla="*/ 2147483647 w 1110"/>
              <a:gd name="T27" fmla="*/ 2147483647 h 815"/>
              <a:gd name="T28" fmla="*/ 2147483647 w 1110"/>
              <a:gd name="T29" fmla="*/ 2147483647 h 815"/>
              <a:gd name="T30" fmla="*/ 2147483647 w 1110"/>
              <a:gd name="T31" fmla="*/ 2147483647 h 815"/>
              <a:gd name="T32" fmla="*/ 2147483647 w 1110"/>
              <a:gd name="T33" fmla="*/ 2147483647 h 815"/>
              <a:gd name="T34" fmla="*/ 2147483647 w 1110"/>
              <a:gd name="T35" fmla="*/ 2147483647 h 815"/>
              <a:gd name="T36" fmla="*/ 2147483647 w 1110"/>
              <a:gd name="T37" fmla="*/ 2147483647 h 815"/>
              <a:gd name="T38" fmla="*/ 2147483647 w 1110"/>
              <a:gd name="T39" fmla="*/ 2147483647 h 815"/>
              <a:gd name="T40" fmla="*/ 2147483647 w 1110"/>
              <a:gd name="T41" fmla="*/ 2147483647 h 815"/>
              <a:gd name="T42" fmla="*/ 2147483647 w 1110"/>
              <a:gd name="T43" fmla="*/ 2147483647 h 815"/>
              <a:gd name="T44" fmla="*/ 2147483647 w 1110"/>
              <a:gd name="T45" fmla="*/ 2147483647 h 815"/>
              <a:gd name="T46" fmla="*/ 2147483647 w 1110"/>
              <a:gd name="T47" fmla="*/ 2147483647 h 815"/>
              <a:gd name="T48" fmla="*/ 2147483647 w 1110"/>
              <a:gd name="T49" fmla="*/ 2147483647 h 815"/>
              <a:gd name="T50" fmla="*/ 2147483647 w 1110"/>
              <a:gd name="T51" fmla="*/ 2147483647 h 815"/>
              <a:gd name="T52" fmla="*/ 2147483647 w 1110"/>
              <a:gd name="T53" fmla="*/ 2147483647 h 815"/>
              <a:gd name="T54" fmla="*/ 2147483647 w 1110"/>
              <a:gd name="T55" fmla="*/ 2147483647 h 815"/>
              <a:gd name="T56" fmla="*/ 2147483647 w 1110"/>
              <a:gd name="T57" fmla="*/ 2147483647 h 815"/>
              <a:gd name="T58" fmla="*/ 2147483647 w 1110"/>
              <a:gd name="T59" fmla="*/ 2147483647 h 815"/>
              <a:gd name="T60" fmla="*/ 2147483647 w 1110"/>
              <a:gd name="T61" fmla="*/ 2147483647 h 815"/>
              <a:gd name="T62" fmla="*/ 2147483647 w 1110"/>
              <a:gd name="T63" fmla="*/ 2147483647 h 815"/>
              <a:gd name="T64" fmla="*/ 2147483647 w 1110"/>
              <a:gd name="T65" fmla="*/ 2147483647 h 815"/>
              <a:gd name="T66" fmla="*/ 2147483647 w 1110"/>
              <a:gd name="T67" fmla="*/ 2147483647 h 815"/>
              <a:gd name="T68" fmla="*/ 2147483647 w 1110"/>
              <a:gd name="T69" fmla="*/ 2147483647 h 815"/>
              <a:gd name="T70" fmla="*/ 2147483647 w 1110"/>
              <a:gd name="T71" fmla="*/ 2147483647 h 815"/>
              <a:gd name="T72" fmla="*/ 2147483647 w 1110"/>
              <a:gd name="T73" fmla="*/ 2147483647 h 815"/>
              <a:gd name="T74" fmla="*/ 2147483647 w 1110"/>
              <a:gd name="T75" fmla="*/ 2147483647 h 815"/>
              <a:gd name="T76" fmla="*/ 2147483647 w 1110"/>
              <a:gd name="T77" fmla="*/ 2147483647 h 815"/>
              <a:gd name="T78" fmla="*/ 2147483647 w 1110"/>
              <a:gd name="T79" fmla="*/ 2147483647 h 815"/>
              <a:gd name="T80" fmla="*/ 2147483647 w 1110"/>
              <a:gd name="T81" fmla="*/ 2147483647 h 815"/>
              <a:gd name="T82" fmla="*/ 2147483647 w 1110"/>
              <a:gd name="T83" fmla="*/ 2147483647 h 815"/>
              <a:gd name="T84" fmla="*/ 2147483647 w 1110"/>
              <a:gd name="T85" fmla="*/ 2147483647 h 815"/>
              <a:gd name="T86" fmla="*/ 2147483647 w 1110"/>
              <a:gd name="T87" fmla="*/ 2147483647 h 815"/>
              <a:gd name="T88" fmla="*/ 2147483647 w 1110"/>
              <a:gd name="T89" fmla="*/ 2147483647 h 815"/>
              <a:gd name="T90" fmla="*/ 2147483647 w 1110"/>
              <a:gd name="T91" fmla="*/ 2147483647 h 815"/>
              <a:gd name="T92" fmla="*/ 2147483647 w 1110"/>
              <a:gd name="T93" fmla="*/ 2147483647 h 815"/>
              <a:gd name="T94" fmla="*/ 2147483647 w 1110"/>
              <a:gd name="T95" fmla="*/ 2147483647 h 815"/>
              <a:gd name="T96" fmla="*/ 2147483647 w 1110"/>
              <a:gd name="T97" fmla="*/ 2147483647 h 815"/>
              <a:gd name="T98" fmla="*/ 2147483647 w 1110"/>
              <a:gd name="T99" fmla="*/ 2147483647 h 815"/>
              <a:gd name="T100" fmla="*/ 2147483647 w 1110"/>
              <a:gd name="T101" fmla="*/ 2147483647 h 815"/>
              <a:gd name="T102" fmla="*/ 2147483647 w 1110"/>
              <a:gd name="T103" fmla="*/ 2147483647 h 815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110"/>
              <a:gd name="T157" fmla="*/ 0 h 815"/>
              <a:gd name="T158" fmla="*/ 1110 w 1110"/>
              <a:gd name="T159" fmla="*/ 815 h 815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110" h="815">
                <a:moveTo>
                  <a:pt x="972" y="760"/>
                </a:moveTo>
                <a:lnTo>
                  <a:pt x="954" y="760"/>
                </a:lnTo>
                <a:lnTo>
                  <a:pt x="942" y="740"/>
                </a:lnTo>
                <a:lnTo>
                  <a:pt x="948" y="725"/>
                </a:lnTo>
                <a:lnTo>
                  <a:pt x="954" y="720"/>
                </a:lnTo>
                <a:lnTo>
                  <a:pt x="930" y="715"/>
                </a:lnTo>
                <a:lnTo>
                  <a:pt x="888" y="755"/>
                </a:lnTo>
                <a:lnTo>
                  <a:pt x="834" y="760"/>
                </a:lnTo>
                <a:lnTo>
                  <a:pt x="798" y="780"/>
                </a:lnTo>
                <a:lnTo>
                  <a:pt x="768" y="770"/>
                </a:lnTo>
                <a:lnTo>
                  <a:pt x="738" y="800"/>
                </a:lnTo>
                <a:lnTo>
                  <a:pt x="678" y="810"/>
                </a:lnTo>
                <a:lnTo>
                  <a:pt x="666" y="815"/>
                </a:lnTo>
                <a:lnTo>
                  <a:pt x="678" y="800"/>
                </a:lnTo>
                <a:lnTo>
                  <a:pt x="702" y="785"/>
                </a:lnTo>
                <a:lnTo>
                  <a:pt x="708" y="765"/>
                </a:lnTo>
                <a:lnTo>
                  <a:pt x="714" y="785"/>
                </a:lnTo>
                <a:lnTo>
                  <a:pt x="726" y="790"/>
                </a:lnTo>
                <a:lnTo>
                  <a:pt x="726" y="755"/>
                </a:lnTo>
                <a:lnTo>
                  <a:pt x="666" y="725"/>
                </a:lnTo>
                <a:lnTo>
                  <a:pt x="648" y="695"/>
                </a:lnTo>
                <a:lnTo>
                  <a:pt x="630" y="670"/>
                </a:lnTo>
                <a:lnTo>
                  <a:pt x="600" y="655"/>
                </a:lnTo>
                <a:lnTo>
                  <a:pt x="564" y="665"/>
                </a:lnTo>
                <a:lnTo>
                  <a:pt x="324" y="585"/>
                </a:lnTo>
                <a:lnTo>
                  <a:pt x="156" y="515"/>
                </a:lnTo>
                <a:lnTo>
                  <a:pt x="18" y="455"/>
                </a:lnTo>
                <a:lnTo>
                  <a:pt x="6" y="430"/>
                </a:lnTo>
                <a:lnTo>
                  <a:pt x="6" y="410"/>
                </a:lnTo>
                <a:lnTo>
                  <a:pt x="12" y="395"/>
                </a:lnTo>
                <a:lnTo>
                  <a:pt x="0" y="385"/>
                </a:lnTo>
                <a:lnTo>
                  <a:pt x="24" y="325"/>
                </a:lnTo>
                <a:lnTo>
                  <a:pt x="18" y="315"/>
                </a:lnTo>
                <a:lnTo>
                  <a:pt x="18" y="295"/>
                </a:lnTo>
                <a:lnTo>
                  <a:pt x="60" y="295"/>
                </a:lnTo>
                <a:lnTo>
                  <a:pt x="72" y="175"/>
                </a:lnTo>
                <a:lnTo>
                  <a:pt x="48" y="165"/>
                </a:lnTo>
                <a:lnTo>
                  <a:pt x="48" y="135"/>
                </a:lnTo>
                <a:lnTo>
                  <a:pt x="66" y="105"/>
                </a:lnTo>
                <a:lnTo>
                  <a:pt x="246" y="0"/>
                </a:lnTo>
                <a:lnTo>
                  <a:pt x="258" y="35"/>
                </a:lnTo>
                <a:lnTo>
                  <a:pt x="306" y="50"/>
                </a:lnTo>
                <a:lnTo>
                  <a:pt x="312" y="65"/>
                </a:lnTo>
                <a:lnTo>
                  <a:pt x="342" y="60"/>
                </a:lnTo>
                <a:lnTo>
                  <a:pt x="348" y="70"/>
                </a:lnTo>
                <a:lnTo>
                  <a:pt x="336" y="85"/>
                </a:lnTo>
                <a:lnTo>
                  <a:pt x="354" y="90"/>
                </a:lnTo>
                <a:lnTo>
                  <a:pt x="384" y="110"/>
                </a:lnTo>
                <a:lnTo>
                  <a:pt x="390" y="135"/>
                </a:lnTo>
                <a:lnTo>
                  <a:pt x="420" y="145"/>
                </a:lnTo>
                <a:lnTo>
                  <a:pt x="408" y="155"/>
                </a:lnTo>
                <a:lnTo>
                  <a:pt x="408" y="165"/>
                </a:lnTo>
                <a:lnTo>
                  <a:pt x="462" y="185"/>
                </a:lnTo>
                <a:lnTo>
                  <a:pt x="462" y="200"/>
                </a:lnTo>
                <a:lnTo>
                  <a:pt x="486" y="200"/>
                </a:lnTo>
                <a:lnTo>
                  <a:pt x="480" y="180"/>
                </a:lnTo>
                <a:lnTo>
                  <a:pt x="510" y="190"/>
                </a:lnTo>
                <a:lnTo>
                  <a:pt x="540" y="220"/>
                </a:lnTo>
                <a:lnTo>
                  <a:pt x="558" y="210"/>
                </a:lnTo>
                <a:lnTo>
                  <a:pt x="552" y="200"/>
                </a:lnTo>
                <a:lnTo>
                  <a:pt x="558" y="190"/>
                </a:lnTo>
                <a:lnTo>
                  <a:pt x="576" y="195"/>
                </a:lnTo>
                <a:lnTo>
                  <a:pt x="582" y="200"/>
                </a:lnTo>
                <a:lnTo>
                  <a:pt x="576" y="235"/>
                </a:lnTo>
                <a:lnTo>
                  <a:pt x="582" y="235"/>
                </a:lnTo>
                <a:lnTo>
                  <a:pt x="588" y="225"/>
                </a:lnTo>
                <a:lnTo>
                  <a:pt x="606" y="230"/>
                </a:lnTo>
                <a:lnTo>
                  <a:pt x="600" y="220"/>
                </a:lnTo>
                <a:lnTo>
                  <a:pt x="612" y="210"/>
                </a:lnTo>
                <a:lnTo>
                  <a:pt x="594" y="180"/>
                </a:lnTo>
                <a:lnTo>
                  <a:pt x="612" y="160"/>
                </a:lnTo>
                <a:lnTo>
                  <a:pt x="618" y="160"/>
                </a:lnTo>
                <a:lnTo>
                  <a:pt x="636" y="185"/>
                </a:lnTo>
                <a:lnTo>
                  <a:pt x="630" y="195"/>
                </a:lnTo>
                <a:lnTo>
                  <a:pt x="636" y="225"/>
                </a:lnTo>
                <a:lnTo>
                  <a:pt x="654" y="225"/>
                </a:lnTo>
                <a:lnTo>
                  <a:pt x="666" y="230"/>
                </a:lnTo>
                <a:lnTo>
                  <a:pt x="660" y="235"/>
                </a:lnTo>
                <a:lnTo>
                  <a:pt x="672" y="255"/>
                </a:lnTo>
                <a:lnTo>
                  <a:pt x="702" y="235"/>
                </a:lnTo>
                <a:lnTo>
                  <a:pt x="696" y="215"/>
                </a:lnTo>
                <a:lnTo>
                  <a:pt x="726" y="220"/>
                </a:lnTo>
                <a:lnTo>
                  <a:pt x="732" y="260"/>
                </a:lnTo>
                <a:lnTo>
                  <a:pt x="714" y="285"/>
                </a:lnTo>
                <a:lnTo>
                  <a:pt x="684" y="280"/>
                </a:lnTo>
                <a:lnTo>
                  <a:pt x="666" y="295"/>
                </a:lnTo>
                <a:lnTo>
                  <a:pt x="642" y="295"/>
                </a:lnTo>
                <a:lnTo>
                  <a:pt x="654" y="305"/>
                </a:lnTo>
                <a:lnTo>
                  <a:pt x="642" y="325"/>
                </a:lnTo>
                <a:lnTo>
                  <a:pt x="624" y="320"/>
                </a:lnTo>
                <a:lnTo>
                  <a:pt x="624" y="330"/>
                </a:lnTo>
                <a:lnTo>
                  <a:pt x="606" y="330"/>
                </a:lnTo>
                <a:lnTo>
                  <a:pt x="612" y="340"/>
                </a:lnTo>
                <a:lnTo>
                  <a:pt x="558" y="375"/>
                </a:lnTo>
                <a:lnTo>
                  <a:pt x="528" y="410"/>
                </a:lnTo>
                <a:lnTo>
                  <a:pt x="558" y="435"/>
                </a:lnTo>
                <a:lnTo>
                  <a:pt x="558" y="465"/>
                </a:lnTo>
                <a:lnTo>
                  <a:pt x="618" y="480"/>
                </a:lnTo>
                <a:lnTo>
                  <a:pt x="666" y="520"/>
                </a:lnTo>
                <a:lnTo>
                  <a:pt x="702" y="525"/>
                </a:lnTo>
                <a:lnTo>
                  <a:pt x="696" y="545"/>
                </a:lnTo>
                <a:lnTo>
                  <a:pt x="714" y="550"/>
                </a:lnTo>
                <a:lnTo>
                  <a:pt x="708" y="575"/>
                </a:lnTo>
                <a:lnTo>
                  <a:pt x="738" y="610"/>
                </a:lnTo>
                <a:lnTo>
                  <a:pt x="762" y="605"/>
                </a:lnTo>
                <a:lnTo>
                  <a:pt x="762" y="575"/>
                </a:lnTo>
                <a:lnTo>
                  <a:pt x="738" y="555"/>
                </a:lnTo>
                <a:lnTo>
                  <a:pt x="744" y="535"/>
                </a:lnTo>
                <a:lnTo>
                  <a:pt x="774" y="510"/>
                </a:lnTo>
                <a:lnTo>
                  <a:pt x="768" y="465"/>
                </a:lnTo>
                <a:lnTo>
                  <a:pt x="750" y="460"/>
                </a:lnTo>
                <a:lnTo>
                  <a:pt x="750" y="445"/>
                </a:lnTo>
                <a:lnTo>
                  <a:pt x="774" y="425"/>
                </a:lnTo>
                <a:lnTo>
                  <a:pt x="768" y="415"/>
                </a:lnTo>
                <a:lnTo>
                  <a:pt x="762" y="375"/>
                </a:lnTo>
                <a:lnTo>
                  <a:pt x="804" y="380"/>
                </a:lnTo>
                <a:lnTo>
                  <a:pt x="828" y="375"/>
                </a:lnTo>
                <a:lnTo>
                  <a:pt x="852" y="390"/>
                </a:lnTo>
                <a:lnTo>
                  <a:pt x="858" y="400"/>
                </a:lnTo>
                <a:lnTo>
                  <a:pt x="882" y="420"/>
                </a:lnTo>
                <a:lnTo>
                  <a:pt x="888" y="450"/>
                </a:lnTo>
                <a:lnTo>
                  <a:pt x="906" y="460"/>
                </a:lnTo>
                <a:lnTo>
                  <a:pt x="924" y="460"/>
                </a:lnTo>
                <a:lnTo>
                  <a:pt x="942" y="425"/>
                </a:lnTo>
                <a:lnTo>
                  <a:pt x="972" y="465"/>
                </a:lnTo>
                <a:lnTo>
                  <a:pt x="996" y="475"/>
                </a:lnTo>
                <a:lnTo>
                  <a:pt x="996" y="490"/>
                </a:lnTo>
                <a:lnTo>
                  <a:pt x="1026" y="520"/>
                </a:lnTo>
                <a:lnTo>
                  <a:pt x="1080" y="520"/>
                </a:lnTo>
                <a:lnTo>
                  <a:pt x="1092" y="530"/>
                </a:lnTo>
                <a:lnTo>
                  <a:pt x="1092" y="555"/>
                </a:lnTo>
                <a:lnTo>
                  <a:pt x="1110" y="575"/>
                </a:lnTo>
                <a:lnTo>
                  <a:pt x="1110" y="585"/>
                </a:lnTo>
                <a:lnTo>
                  <a:pt x="1098" y="590"/>
                </a:lnTo>
                <a:lnTo>
                  <a:pt x="1068" y="625"/>
                </a:lnTo>
                <a:lnTo>
                  <a:pt x="1026" y="635"/>
                </a:lnTo>
                <a:lnTo>
                  <a:pt x="978" y="635"/>
                </a:lnTo>
                <a:lnTo>
                  <a:pt x="936" y="670"/>
                </a:lnTo>
                <a:lnTo>
                  <a:pt x="906" y="685"/>
                </a:lnTo>
                <a:lnTo>
                  <a:pt x="888" y="705"/>
                </a:lnTo>
                <a:lnTo>
                  <a:pt x="918" y="705"/>
                </a:lnTo>
                <a:lnTo>
                  <a:pt x="972" y="665"/>
                </a:lnTo>
                <a:lnTo>
                  <a:pt x="978" y="665"/>
                </a:lnTo>
                <a:lnTo>
                  <a:pt x="996" y="675"/>
                </a:lnTo>
                <a:lnTo>
                  <a:pt x="1008" y="685"/>
                </a:lnTo>
                <a:lnTo>
                  <a:pt x="990" y="695"/>
                </a:lnTo>
                <a:lnTo>
                  <a:pt x="1002" y="700"/>
                </a:lnTo>
                <a:lnTo>
                  <a:pt x="996" y="715"/>
                </a:lnTo>
                <a:lnTo>
                  <a:pt x="1062" y="735"/>
                </a:lnTo>
                <a:lnTo>
                  <a:pt x="1032" y="750"/>
                </a:lnTo>
                <a:lnTo>
                  <a:pt x="1002" y="785"/>
                </a:lnTo>
                <a:lnTo>
                  <a:pt x="990" y="775"/>
                </a:lnTo>
                <a:lnTo>
                  <a:pt x="1008" y="750"/>
                </a:lnTo>
                <a:lnTo>
                  <a:pt x="978" y="755"/>
                </a:lnTo>
                <a:lnTo>
                  <a:pt x="972" y="760"/>
                </a:lnTo>
              </a:path>
            </a:pathLst>
          </a:custGeom>
          <a:gradFill rotWithShape="0">
            <a:gsLst>
              <a:gs pos="0">
                <a:srgbClr val="FF5050"/>
              </a:gs>
              <a:gs pos="50000">
                <a:srgbClr val="FFFFFF"/>
              </a:gs>
              <a:gs pos="100000">
                <a:srgbClr val="FF5050"/>
              </a:gs>
            </a:gsLst>
            <a:lin ang="2700000" scaled="1"/>
          </a:gra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66" name="Freeform 142"/>
          <p:cNvSpPr>
            <a:spLocks/>
          </p:cNvSpPr>
          <p:nvPr/>
        </p:nvSpPr>
        <p:spPr bwMode="ltGray">
          <a:xfrm>
            <a:off x="290513" y="2090738"/>
            <a:ext cx="1947862" cy="1385887"/>
          </a:xfrm>
          <a:custGeom>
            <a:avLst/>
            <a:gdLst>
              <a:gd name="T0" fmla="*/ 2147483647 w 1122"/>
              <a:gd name="T1" fmla="*/ 2147483647 h 745"/>
              <a:gd name="T2" fmla="*/ 2147483647 w 1122"/>
              <a:gd name="T3" fmla="*/ 2147483647 h 745"/>
              <a:gd name="T4" fmla="*/ 2147483647 w 1122"/>
              <a:gd name="T5" fmla="*/ 2147483647 h 745"/>
              <a:gd name="T6" fmla="*/ 2147483647 w 1122"/>
              <a:gd name="T7" fmla="*/ 2147483647 h 745"/>
              <a:gd name="T8" fmla="*/ 0 w 1122"/>
              <a:gd name="T9" fmla="*/ 2147483647 h 745"/>
              <a:gd name="T10" fmla="*/ 2147483647 w 1122"/>
              <a:gd name="T11" fmla="*/ 2147483647 h 745"/>
              <a:gd name="T12" fmla="*/ 2147483647 w 1122"/>
              <a:gd name="T13" fmla="*/ 2147483647 h 745"/>
              <a:gd name="T14" fmla="*/ 2147483647 w 1122"/>
              <a:gd name="T15" fmla="*/ 2147483647 h 745"/>
              <a:gd name="T16" fmla="*/ 2147483647 w 1122"/>
              <a:gd name="T17" fmla="*/ 2147483647 h 745"/>
              <a:gd name="T18" fmla="*/ 2147483647 w 1122"/>
              <a:gd name="T19" fmla="*/ 2147483647 h 745"/>
              <a:gd name="T20" fmla="*/ 2147483647 w 1122"/>
              <a:gd name="T21" fmla="*/ 2147483647 h 745"/>
              <a:gd name="T22" fmla="*/ 2147483647 w 1122"/>
              <a:gd name="T23" fmla="*/ 2147483647 h 745"/>
              <a:gd name="T24" fmla="*/ 2147483647 w 1122"/>
              <a:gd name="T25" fmla="*/ 2147483647 h 745"/>
              <a:gd name="T26" fmla="*/ 2147483647 w 1122"/>
              <a:gd name="T27" fmla="*/ 2147483647 h 745"/>
              <a:gd name="T28" fmla="*/ 2147483647 w 1122"/>
              <a:gd name="T29" fmla="*/ 2147483647 h 745"/>
              <a:gd name="T30" fmla="*/ 2147483647 w 1122"/>
              <a:gd name="T31" fmla="*/ 2147483647 h 745"/>
              <a:gd name="T32" fmla="*/ 2147483647 w 1122"/>
              <a:gd name="T33" fmla="*/ 2147483647 h 745"/>
              <a:gd name="T34" fmla="*/ 2147483647 w 1122"/>
              <a:gd name="T35" fmla="*/ 2147483647 h 745"/>
              <a:gd name="T36" fmla="*/ 2147483647 w 1122"/>
              <a:gd name="T37" fmla="*/ 2147483647 h 745"/>
              <a:gd name="T38" fmla="*/ 2147483647 w 1122"/>
              <a:gd name="T39" fmla="*/ 2147483647 h 745"/>
              <a:gd name="T40" fmla="*/ 2147483647 w 1122"/>
              <a:gd name="T41" fmla="*/ 2147483647 h 745"/>
              <a:gd name="T42" fmla="*/ 2147483647 w 1122"/>
              <a:gd name="T43" fmla="*/ 2147483647 h 745"/>
              <a:gd name="T44" fmla="*/ 2147483647 w 1122"/>
              <a:gd name="T45" fmla="*/ 2147483647 h 745"/>
              <a:gd name="T46" fmla="*/ 2147483647 w 1122"/>
              <a:gd name="T47" fmla="*/ 2147483647 h 745"/>
              <a:gd name="T48" fmla="*/ 2147483647 w 1122"/>
              <a:gd name="T49" fmla="*/ 2147483647 h 745"/>
              <a:gd name="T50" fmla="*/ 2147483647 w 1122"/>
              <a:gd name="T51" fmla="*/ 2147483647 h 745"/>
              <a:gd name="T52" fmla="*/ 2147483647 w 1122"/>
              <a:gd name="T53" fmla="*/ 2147483647 h 745"/>
              <a:gd name="T54" fmla="*/ 2147483647 w 1122"/>
              <a:gd name="T55" fmla="*/ 2147483647 h 745"/>
              <a:gd name="T56" fmla="*/ 2147483647 w 1122"/>
              <a:gd name="T57" fmla="*/ 2147483647 h 745"/>
              <a:gd name="T58" fmla="*/ 2147483647 w 1122"/>
              <a:gd name="T59" fmla="*/ 2147483647 h 745"/>
              <a:gd name="T60" fmla="*/ 2147483647 w 1122"/>
              <a:gd name="T61" fmla="*/ 2147483647 h 745"/>
              <a:gd name="T62" fmla="*/ 2147483647 w 1122"/>
              <a:gd name="T63" fmla="*/ 2147483647 h 745"/>
              <a:gd name="T64" fmla="*/ 2147483647 w 1122"/>
              <a:gd name="T65" fmla="*/ 2147483647 h 745"/>
              <a:gd name="T66" fmla="*/ 2147483647 w 1122"/>
              <a:gd name="T67" fmla="*/ 2147483647 h 745"/>
              <a:gd name="T68" fmla="*/ 2147483647 w 1122"/>
              <a:gd name="T69" fmla="*/ 2147483647 h 745"/>
              <a:gd name="T70" fmla="*/ 2147483647 w 1122"/>
              <a:gd name="T71" fmla="*/ 2147483647 h 745"/>
              <a:gd name="T72" fmla="*/ 2147483647 w 1122"/>
              <a:gd name="T73" fmla="*/ 2147483647 h 745"/>
              <a:gd name="T74" fmla="*/ 2147483647 w 1122"/>
              <a:gd name="T75" fmla="*/ 2147483647 h 745"/>
              <a:gd name="T76" fmla="*/ 2147483647 w 1122"/>
              <a:gd name="T77" fmla="*/ 2147483647 h 745"/>
              <a:gd name="T78" fmla="*/ 2147483647 w 1122"/>
              <a:gd name="T79" fmla="*/ 2147483647 h 745"/>
              <a:gd name="T80" fmla="*/ 2147483647 w 1122"/>
              <a:gd name="T81" fmla="*/ 2147483647 h 745"/>
              <a:gd name="T82" fmla="*/ 2147483647 w 1122"/>
              <a:gd name="T83" fmla="*/ 2147483647 h 745"/>
              <a:gd name="T84" fmla="*/ 2147483647 w 1122"/>
              <a:gd name="T85" fmla="*/ 2147483647 h 745"/>
              <a:gd name="T86" fmla="*/ 2147483647 w 1122"/>
              <a:gd name="T87" fmla="*/ 2147483647 h 745"/>
              <a:gd name="T88" fmla="*/ 2147483647 w 1122"/>
              <a:gd name="T89" fmla="*/ 2147483647 h 745"/>
              <a:gd name="T90" fmla="*/ 2147483647 w 1122"/>
              <a:gd name="T91" fmla="*/ 2147483647 h 745"/>
              <a:gd name="T92" fmla="*/ 2147483647 w 1122"/>
              <a:gd name="T93" fmla="*/ 2147483647 h 745"/>
              <a:gd name="T94" fmla="*/ 2147483647 w 1122"/>
              <a:gd name="T95" fmla="*/ 2147483647 h 745"/>
              <a:gd name="T96" fmla="*/ 2147483647 w 1122"/>
              <a:gd name="T97" fmla="*/ 2147483647 h 745"/>
              <a:gd name="T98" fmla="*/ 2147483647 w 1122"/>
              <a:gd name="T99" fmla="*/ 2147483647 h 745"/>
              <a:gd name="T100" fmla="*/ 2147483647 w 1122"/>
              <a:gd name="T101" fmla="*/ 2147483647 h 745"/>
              <a:gd name="T102" fmla="*/ 2147483647 w 1122"/>
              <a:gd name="T103" fmla="*/ 2147483647 h 745"/>
              <a:gd name="T104" fmla="*/ 2147483647 w 1122"/>
              <a:gd name="T105" fmla="*/ 2147483647 h 745"/>
              <a:gd name="T106" fmla="*/ 2147483647 w 1122"/>
              <a:gd name="T107" fmla="*/ 2147483647 h 745"/>
              <a:gd name="T108" fmla="*/ 2147483647 w 1122"/>
              <a:gd name="T109" fmla="*/ 2147483647 h 745"/>
              <a:gd name="T110" fmla="*/ 2147483647 w 1122"/>
              <a:gd name="T111" fmla="*/ 2147483647 h 745"/>
              <a:gd name="T112" fmla="*/ 2147483647 w 1122"/>
              <a:gd name="T113" fmla="*/ 2147483647 h 745"/>
              <a:gd name="T114" fmla="*/ 2147483647 w 1122"/>
              <a:gd name="T115" fmla="*/ 2147483647 h 745"/>
              <a:gd name="T116" fmla="*/ 2147483647 w 1122"/>
              <a:gd name="T117" fmla="*/ 2147483647 h 745"/>
              <a:gd name="T118" fmla="*/ 2147483647 w 1122"/>
              <a:gd name="T119" fmla="*/ 2147483647 h 74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122"/>
              <a:gd name="T181" fmla="*/ 0 h 745"/>
              <a:gd name="T182" fmla="*/ 1122 w 1122"/>
              <a:gd name="T183" fmla="*/ 745 h 74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122" h="745">
                <a:moveTo>
                  <a:pt x="168" y="15"/>
                </a:moveTo>
                <a:lnTo>
                  <a:pt x="150" y="15"/>
                </a:lnTo>
                <a:lnTo>
                  <a:pt x="126" y="0"/>
                </a:lnTo>
                <a:lnTo>
                  <a:pt x="126" y="35"/>
                </a:lnTo>
                <a:lnTo>
                  <a:pt x="90" y="80"/>
                </a:lnTo>
                <a:lnTo>
                  <a:pt x="54" y="90"/>
                </a:lnTo>
                <a:lnTo>
                  <a:pt x="48" y="115"/>
                </a:lnTo>
                <a:lnTo>
                  <a:pt x="24" y="135"/>
                </a:lnTo>
                <a:lnTo>
                  <a:pt x="6" y="200"/>
                </a:lnTo>
                <a:lnTo>
                  <a:pt x="0" y="280"/>
                </a:lnTo>
                <a:lnTo>
                  <a:pt x="36" y="325"/>
                </a:lnTo>
                <a:lnTo>
                  <a:pt x="36" y="340"/>
                </a:lnTo>
                <a:lnTo>
                  <a:pt x="96" y="370"/>
                </a:lnTo>
                <a:lnTo>
                  <a:pt x="132" y="430"/>
                </a:lnTo>
                <a:lnTo>
                  <a:pt x="210" y="455"/>
                </a:lnTo>
                <a:lnTo>
                  <a:pt x="210" y="445"/>
                </a:lnTo>
                <a:lnTo>
                  <a:pt x="246" y="460"/>
                </a:lnTo>
                <a:lnTo>
                  <a:pt x="270" y="485"/>
                </a:lnTo>
                <a:lnTo>
                  <a:pt x="270" y="520"/>
                </a:lnTo>
                <a:lnTo>
                  <a:pt x="288" y="540"/>
                </a:lnTo>
                <a:lnTo>
                  <a:pt x="330" y="540"/>
                </a:lnTo>
                <a:lnTo>
                  <a:pt x="354" y="605"/>
                </a:lnTo>
                <a:lnTo>
                  <a:pt x="372" y="635"/>
                </a:lnTo>
                <a:lnTo>
                  <a:pt x="396" y="645"/>
                </a:lnTo>
                <a:lnTo>
                  <a:pt x="408" y="600"/>
                </a:lnTo>
                <a:lnTo>
                  <a:pt x="426" y="585"/>
                </a:lnTo>
                <a:lnTo>
                  <a:pt x="510" y="580"/>
                </a:lnTo>
                <a:lnTo>
                  <a:pt x="528" y="595"/>
                </a:lnTo>
                <a:lnTo>
                  <a:pt x="534" y="595"/>
                </a:lnTo>
                <a:lnTo>
                  <a:pt x="552" y="595"/>
                </a:lnTo>
                <a:lnTo>
                  <a:pt x="558" y="605"/>
                </a:lnTo>
                <a:lnTo>
                  <a:pt x="570" y="610"/>
                </a:lnTo>
                <a:lnTo>
                  <a:pt x="576" y="620"/>
                </a:lnTo>
                <a:lnTo>
                  <a:pt x="594" y="610"/>
                </a:lnTo>
                <a:lnTo>
                  <a:pt x="606" y="620"/>
                </a:lnTo>
                <a:lnTo>
                  <a:pt x="618" y="620"/>
                </a:lnTo>
                <a:lnTo>
                  <a:pt x="612" y="600"/>
                </a:lnTo>
                <a:lnTo>
                  <a:pt x="654" y="605"/>
                </a:lnTo>
                <a:lnTo>
                  <a:pt x="666" y="600"/>
                </a:lnTo>
                <a:lnTo>
                  <a:pt x="684" y="605"/>
                </a:lnTo>
                <a:lnTo>
                  <a:pt x="696" y="620"/>
                </a:lnTo>
                <a:lnTo>
                  <a:pt x="744" y="630"/>
                </a:lnTo>
                <a:lnTo>
                  <a:pt x="762" y="645"/>
                </a:lnTo>
                <a:lnTo>
                  <a:pt x="756" y="690"/>
                </a:lnTo>
                <a:lnTo>
                  <a:pt x="768" y="695"/>
                </a:lnTo>
                <a:lnTo>
                  <a:pt x="774" y="715"/>
                </a:lnTo>
                <a:lnTo>
                  <a:pt x="786" y="740"/>
                </a:lnTo>
                <a:lnTo>
                  <a:pt x="786" y="745"/>
                </a:lnTo>
                <a:lnTo>
                  <a:pt x="804" y="735"/>
                </a:lnTo>
                <a:lnTo>
                  <a:pt x="816" y="705"/>
                </a:lnTo>
                <a:lnTo>
                  <a:pt x="804" y="630"/>
                </a:lnTo>
                <a:lnTo>
                  <a:pt x="810" y="595"/>
                </a:lnTo>
                <a:lnTo>
                  <a:pt x="912" y="540"/>
                </a:lnTo>
                <a:lnTo>
                  <a:pt x="930" y="520"/>
                </a:lnTo>
                <a:lnTo>
                  <a:pt x="954" y="515"/>
                </a:lnTo>
                <a:lnTo>
                  <a:pt x="930" y="480"/>
                </a:lnTo>
                <a:lnTo>
                  <a:pt x="930" y="465"/>
                </a:lnTo>
                <a:lnTo>
                  <a:pt x="936" y="475"/>
                </a:lnTo>
                <a:lnTo>
                  <a:pt x="948" y="470"/>
                </a:lnTo>
                <a:lnTo>
                  <a:pt x="954" y="455"/>
                </a:lnTo>
                <a:lnTo>
                  <a:pt x="984" y="430"/>
                </a:lnTo>
                <a:lnTo>
                  <a:pt x="990" y="410"/>
                </a:lnTo>
                <a:lnTo>
                  <a:pt x="1044" y="400"/>
                </a:lnTo>
                <a:lnTo>
                  <a:pt x="1068" y="375"/>
                </a:lnTo>
                <a:lnTo>
                  <a:pt x="1056" y="375"/>
                </a:lnTo>
                <a:lnTo>
                  <a:pt x="1050" y="370"/>
                </a:lnTo>
                <a:lnTo>
                  <a:pt x="1098" y="330"/>
                </a:lnTo>
                <a:lnTo>
                  <a:pt x="1110" y="335"/>
                </a:lnTo>
                <a:lnTo>
                  <a:pt x="1122" y="320"/>
                </a:lnTo>
                <a:lnTo>
                  <a:pt x="1104" y="320"/>
                </a:lnTo>
                <a:lnTo>
                  <a:pt x="1092" y="300"/>
                </a:lnTo>
                <a:lnTo>
                  <a:pt x="1104" y="280"/>
                </a:lnTo>
                <a:lnTo>
                  <a:pt x="1080" y="275"/>
                </a:lnTo>
                <a:lnTo>
                  <a:pt x="1038" y="315"/>
                </a:lnTo>
                <a:lnTo>
                  <a:pt x="984" y="320"/>
                </a:lnTo>
                <a:lnTo>
                  <a:pt x="948" y="340"/>
                </a:lnTo>
                <a:lnTo>
                  <a:pt x="942" y="355"/>
                </a:lnTo>
                <a:lnTo>
                  <a:pt x="918" y="365"/>
                </a:lnTo>
                <a:lnTo>
                  <a:pt x="900" y="365"/>
                </a:lnTo>
                <a:lnTo>
                  <a:pt x="864" y="385"/>
                </a:lnTo>
                <a:lnTo>
                  <a:pt x="840" y="395"/>
                </a:lnTo>
                <a:lnTo>
                  <a:pt x="816" y="380"/>
                </a:lnTo>
                <a:lnTo>
                  <a:pt x="816" y="375"/>
                </a:lnTo>
                <a:lnTo>
                  <a:pt x="822" y="375"/>
                </a:lnTo>
                <a:lnTo>
                  <a:pt x="828" y="360"/>
                </a:lnTo>
                <a:lnTo>
                  <a:pt x="816" y="355"/>
                </a:lnTo>
                <a:lnTo>
                  <a:pt x="810" y="355"/>
                </a:lnTo>
                <a:lnTo>
                  <a:pt x="810" y="340"/>
                </a:lnTo>
                <a:lnTo>
                  <a:pt x="786" y="350"/>
                </a:lnTo>
                <a:lnTo>
                  <a:pt x="780" y="335"/>
                </a:lnTo>
                <a:lnTo>
                  <a:pt x="804" y="320"/>
                </a:lnTo>
                <a:lnTo>
                  <a:pt x="798" y="300"/>
                </a:lnTo>
                <a:lnTo>
                  <a:pt x="786" y="295"/>
                </a:lnTo>
                <a:lnTo>
                  <a:pt x="774" y="295"/>
                </a:lnTo>
                <a:lnTo>
                  <a:pt x="750" y="310"/>
                </a:lnTo>
                <a:lnTo>
                  <a:pt x="738" y="335"/>
                </a:lnTo>
                <a:lnTo>
                  <a:pt x="744" y="355"/>
                </a:lnTo>
                <a:lnTo>
                  <a:pt x="732" y="365"/>
                </a:lnTo>
                <a:lnTo>
                  <a:pt x="708" y="375"/>
                </a:lnTo>
                <a:lnTo>
                  <a:pt x="690" y="355"/>
                </a:lnTo>
                <a:lnTo>
                  <a:pt x="702" y="320"/>
                </a:lnTo>
                <a:lnTo>
                  <a:pt x="720" y="305"/>
                </a:lnTo>
                <a:lnTo>
                  <a:pt x="714" y="300"/>
                </a:lnTo>
                <a:lnTo>
                  <a:pt x="720" y="290"/>
                </a:lnTo>
                <a:lnTo>
                  <a:pt x="756" y="275"/>
                </a:lnTo>
                <a:lnTo>
                  <a:pt x="792" y="285"/>
                </a:lnTo>
                <a:lnTo>
                  <a:pt x="762" y="265"/>
                </a:lnTo>
                <a:lnTo>
                  <a:pt x="744" y="270"/>
                </a:lnTo>
                <a:lnTo>
                  <a:pt x="726" y="260"/>
                </a:lnTo>
                <a:lnTo>
                  <a:pt x="738" y="260"/>
                </a:lnTo>
                <a:lnTo>
                  <a:pt x="726" y="245"/>
                </a:lnTo>
                <a:lnTo>
                  <a:pt x="684" y="260"/>
                </a:lnTo>
                <a:lnTo>
                  <a:pt x="660" y="255"/>
                </a:lnTo>
                <a:lnTo>
                  <a:pt x="654" y="260"/>
                </a:lnTo>
                <a:lnTo>
                  <a:pt x="636" y="255"/>
                </a:lnTo>
                <a:lnTo>
                  <a:pt x="678" y="235"/>
                </a:lnTo>
                <a:lnTo>
                  <a:pt x="714" y="225"/>
                </a:lnTo>
                <a:lnTo>
                  <a:pt x="480" y="145"/>
                </a:lnTo>
                <a:lnTo>
                  <a:pt x="306" y="75"/>
                </a:lnTo>
                <a:lnTo>
                  <a:pt x="168" y="15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67" name="Freeform 143"/>
          <p:cNvSpPr>
            <a:spLocks/>
          </p:cNvSpPr>
          <p:nvPr/>
        </p:nvSpPr>
        <p:spPr bwMode="ltGray">
          <a:xfrm>
            <a:off x="290513" y="2090738"/>
            <a:ext cx="1947862" cy="1385887"/>
          </a:xfrm>
          <a:custGeom>
            <a:avLst/>
            <a:gdLst>
              <a:gd name="T0" fmla="*/ 2147483647 w 1122"/>
              <a:gd name="T1" fmla="*/ 2147483647 h 745"/>
              <a:gd name="T2" fmla="*/ 2147483647 w 1122"/>
              <a:gd name="T3" fmla="*/ 2147483647 h 745"/>
              <a:gd name="T4" fmla="*/ 2147483647 w 1122"/>
              <a:gd name="T5" fmla="*/ 2147483647 h 745"/>
              <a:gd name="T6" fmla="*/ 2147483647 w 1122"/>
              <a:gd name="T7" fmla="*/ 2147483647 h 745"/>
              <a:gd name="T8" fmla="*/ 0 w 1122"/>
              <a:gd name="T9" fmla="*/ 2147483647 h 745"/>
              <a:gd name="T10" fmla="*/ 2147483647 w 1122"/>
              <a:gd name="T11" fmla="*/ 2147483647 h 745"/>
              <a:gd name="T12" fmla="*/ 2147483647 w 1122"/>
              <a:gd name="T13" fmla="*/ 2147483647 h 745"/>
              <a:gd name="T14" fmla="*/ 2147483647 w 1122"/>
              <a:gd name="T15" fmla="*/ 2147483647 h 745"/>
              <a:gd name="T16" fmla="*/ 2147483647 w 1122"/>
              <a:gd name="T17" fmla="*/ 2147483647 h 745"/>
              <a:gd name="T18" fmla="*/ 2147483647 w 1122"/>
              <a:gd name="T19" fmla="*/ 2147483647 h 745"/>
              <a:gd name="T20" fmla="*/ 2147483647 w 1122"/>
              <a:gd name="T21" fmla="*/ 2147483647 h 745"/>
              <a:gd name="T22" fmla="*/ 2147483647 w 1122"/>
              <a:gd name="T23" fmla="*/ 2147483647 h 745"/>
              <a:gd name="T24" fmla="*/ 2147483647 w 1122"/>
              <a:gd name="T25" fmla="*/ 2147483647 h 745"/>
              <a:gd name="T26" fmla="*/ 2147483647 w 1122"/>
              <a:gd name="T27" fmla="*/ 2147483647 h 745"/>
              <a:gd name="T28" fmla="*/ 2147483647 w 1122"/>
              <a:gd name="T29" fmla="*/ 2147483647 h 745"/>
              <a:gd name="T30" fmla="*/ 2147483647 w 1122"/>
              <a:gd name="T31" fmla="*/ 2147483647 h 745"/>
              <a:gd name="T32" fmla="*/ 2147483647 w 1122"/>
              <a:gd name="T33" fmla="*/ 2147483647 h 745"/>
              <a:gd name="T34" fmla="*/ 2147483647 w 1122"/>
              <a:gd name="T35" fmla="*/ 2147483647 h 745"/>
              <a:gd name="T36" fmla="*/ 2147483647 w 1122"/>
              <a:gd name="T37" fmla="*/ 2147483647 h 745"/>
              <a:gd name="T38" fmla="*/ 2147483647 w 1122"/>
              <a:gd name="T39" fmla="*/ 2147483647 h 745"/>
              <a:gd name="T40" fmla="*/ 2147483647 w 1122"/>
              <a:gd name="T41" fmla="*/ 2147483647 h 745"/>
              <a:gd name="T42" fmla="*/ 2147483647 w 1122"/>
              <a:gd name="T43" fmla="*/ 2147483647 h 745"/>
              <a:gd name="T44" fmla="*/ 2147483647 w 1122"/>
              <a:gd name="T45" fmla="*/ 2147483647 h 745"/>
              <a:gd name="T46" fmla="*/ 2147483647 w 1122"/>
              <a:gd name="T47" fmla="*/ 2147483647 h 745"/>
              <a:gd name="T48" fmla="*/ 2147483647 w 1122"/>
              <a:gd name="T49" fmla="*/ 2147483647 h 745"/>
              <a:gd name="T50" fmla="*/ 2147483647 w 1122"/>
              <a:gd name="T51" fmla="*/ 2147483647 h 745"/>
              <a:gd name="T52" fmla="*/ 2147483647 w 1122"/>
              <a:gd name="T53" fmla="*/ 2147483647 h 745"/>
              <a:gd name="T54" fmla="*/ 2147483647 w 1122"/>
              <a:gd name="T55" fmla="*/ 2147483647 h 745"/>
              <a:gd name="T56" fmla="*/ 2147483647 w 1122"/>
              <a:gd name="T57" fmla="*/ 2147483647 h 745"/>
              <a:gd name="T58" fmla="*/ 2147483647 w 1122"/>
              <a:gd name="T59" fmla="*/ 2147483647 h 745"/>
              <a:gd name="T60" fmla="*/ 2147483647 w 1122"/>
              <a:gd name="T61" fmla="*/ 2147483647 h 745"/>
              <a:gd name="T62" fmla="*/ 2147483647 w 1122"/>
              <a:gd name="T63" fmla="*/ 2147483647 h 745"/>
              <a:gd name="T64" fmla="*/ 2147483647 w 1122"/>
              <a:gd name="T65" fmla="*/ 2147483647 h 745"/>
              <a:gd name="T66" fmla="*/ 2147483647 w 1122"/>
              <a:gd name="T67" fmla="*/ 2147483647 h 745"/>
              <a:gd name="T68" fmla="*/ 2147483647 w 1122"/>
              <a:gd name="T69" fmla="*/ 2147483647 h 745"/>
              <a:gd name="T70" fmla="*/ 2147483647 w 1122"/>
              <a:gd name="T71" fmla="*/ 2147483647 h 745"/>
              <a:gd name="T72" fmla="*/ 2147483647 w 1122"/>
              <a:gd name="T73" fmla="*/ 2147483647 h 745"/>
              <a:gd name="T74" fmla="*/ 2147483647 w 1122"/>
              <a:gd name="T75" fmla="*/ 2147483647 h 745"/>
              <a:gd name="T76" fmla="*/ 2147483647 w 1122"/>
              <a:gd name="T77" fmla="*/ 2147483647 h 745"/>
              <a:gd name="T78" fmla="*/ 2147483647 w 1122"/>
              <a:gd name="T79" fmla="*/ 2147483647 h 745"/>
              <a:gd name="T80" fmla="*/ 2147483647 w 1122"/>
              <a:gd name="T81" fmla="*/ 2147483647 h 745"/>
              <a:gd name="T82" fmla="*/ 2147483647 w 1122"/>
              <a:gd name="T83" fmla="*/ 2147483647 h 745"/>
              <a:gd name="T84" fmla="*/ 2147483647 w 1122"/>
              <a:gd name="T85" fmla="*/ 2147483647 h 745"/>
              <a:gd name="T86" fmla="*/ 2147483647 w 1122"/>
              <a:gd name="T87" fmla="*/ 2147483647 h 745"/>
              <a:gd name="T88" fmla="*/ 2147483647 w 1122"/>
              <a:gd name="T89" fmla="*/ 2147483647 h 745"/>
              <a:gd name="T90" fmla="*/ 2147483647 w 1122"/>
              <a:gd name="T91" fmla="*/ 2147483647 h 745"/>
              <a:gd name="T92" fmla="*/ 2147483647 w 1122"/>
              <a:gd name="T93" fmla="*/ 2147483647 h 745"/>
              <a:gd name="T94" fmla="*/ 2147483647 w 1122"/>
              <a:gd name="T95" fmla="*/ 2147483647 h 745"/>
              <a:gd name="T96" fmla="*/ 2147483647 w 1122"/>
              <a:gd name="T97" fmla="*/ 2147483647 h 745"/>
              <a:gd name="T98" fmla="*/ 2147483647 w 1122"/>
              <a:gd name="T99" fmla="*/ 2147483647 h 745"/>
              <a:gd name="T100" fmla="*/ 2147483647 w 1122"/>
              <a:gd name="T101" fmla="*/ 2147483647 h 745"/>
              <a:gd name="T102" fmla="*/ 2147483647 w 1122"/>
              <a:gd name="T103" fmla="*/ 2147483647 h 745"/>
              <a:gd name="T104" fmla="*/ 2147483647 w 1122"/>
              <a:gd name="T105" fmla="*/ 2147483647 h 745"/>
              <a:gd name="T106" fmla="*/ 2147483647 w 1122"/>
              <a:gd name="T107" fmla="*/ 2147483647 h 745"/>
              <a:gd name="T108" fmla="*/ 2147483647 w 1122"/>
              <a:gd name="T109" fmla="*/ 2147483647 h 745"/>
              <a:gd name="T110" fmla="*/ 2147483647 w 1122"/>
              <a:gd name="T111" fmla="*/ 2147483647 h 745"/>
              <a:gd name="T112" fmla="*/ 2147483647 w 1122"/>
              <a:gd name="T113" fmla="*/ 2147483647 h 745"/>
              <a:gd name="T114" fmla="*/ 2147483647 w 1122"/>
              <a:gd name="T115" fmla="*/ 2147483647 h 745"/>
              <a:gd name="T116" fmla="*/ 2147483647 w 1122"/>
              <a:gd name="T117" fmla="*/ 2147483647 h 745"/>
              <a:gd name="T118" fmla="*/ 2147483647 w 1122"/>
              <a:gd name="T119" fmla="*/ 2147483647 h 74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122"/>
              <a:gd name="T181" fmla="*/ 0 h 745"/>
              <a:gd name="T182" fmla="*/ 1122 w 1122"/>
              <a:gd name="T183" fmla="*/ 745 h 74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122" h="745">
                <a:moveTo>
                  <a:pt x="168" y="15"/>
                </a:moveTo>
                <a:lnTo>
                  <a:pt x="150" y="15"/>
                </a:lnTo>
                <a:lnTo>
                  <a:pt x="126" y="0"/>
                </a:lnTo>
                <a:lnTo>
                  <a:pt x="126" y="35"/>
                </a:lnTo>
                <a:lnTo>
                  <a:pt x="90" y="80"/>
                </a:lnTo>
                <a:lnTo>
                  <a:pt x="54" y="90"/>
                </a:lnTo>
                <a:lnTo>
                  <a:pt x="48" y="115"/>
                </a:lnTo>
                <a:lnTo>
                  <a:pt x="24" y="135"/>
                </a:lnTo>
                <a:lnTo>
                  <a:pt x="6" y="200"/>
                </a:lnTo>
                <a:lnTo>
                  <a:pt x="0" y="280"/>
                </a:lnTo>
                <a:lnTo>
                  <a:pt x="36" y="325"/>
                </a:lnTo>
                <a:lnTo>
                  <a:pt x="36" y="340"/>
                </a:lnTo>
                <a:lnTo>
                  <a:pt x="96" y="370"/>
                </a:lnTo>
                <a:lnTo>
                  <a:pt x="132" y="430"/>
                </a:lnTo>
                <a:lnTo>
                  <a:pt x="210" y="455"/>
                </a:lnTo>
                <a:lnTo>
                  <a:pt x="210" y="445"/>
                </a:lnTo>
                <a:lnTo>
                  <a:pt x="246" y="460"/>
                </a:lnTo>
                <a:lnTo>
                  <a:pt x="270" y="485"/>
                </a:lnTo>
                <a:lnTo>
                  <a:pt x="270" y="520"/>
                </a:lnTo>
                <a:lnTo>
                  <a:pt x="288" y="540"/>
                </a:lnTo>
                <a:lnTo>
                  <a:pt x="330" y="540"/>
                </a:lnTo>
                <a:lnTo>
                  <a:pt x="354" y="605"/>
                </a:lnTo>
                <a:lnTo>
                  <a:pt x="372" y="635"/>
                </a:lnTo>
                <a:lnTo>
                  <a:pt x="396" y="645"/>
                </a:lnTo>
                <a:lnTo>
                  <a:pt x="408" y="600"/>
                </a:lnTo>
                <a:lnTo>
                  <a:pt x="426" y="585"/>
                </a:lnTo>
                <a:lnTo>
                  <a:pt x="510" y="580"/>
                </a:lnTo>
                <a:lnTo>
                  <a:pt x="528" y="595"/>
                </a:lnTo>
                <a:lnTo>
                  <a:pt x="534" y="595"/>
                </a:lnTo>
                <a:lnTo>
                  <a:pt x="552" y="595"/>
                </a:lnTo>
                <a:lnTo>
                  <a:pt x="558" y="605"/>
                </a:lnTo>
                <a:lnTo>
                  <a:pt x="570" y="610"/>
                </a:lnTo>
                <a:lnTo>
                  <a:pt x="576" y="620"/>
                </a:lnTo>
                <a:lnTo>
                  <a:pt x="594" y="610"/>
                </a:lnTo>
                <a:lnTo>
                  <a:pt x="606" y="620"/>
                </a:lnTo>
                <a:lnTo>
                  <a:pt x="618" y="620"/>
                </a:lnTo>
                <a:lnTo>
                  <a:pt x="612" y="600"/>
                </a:lnTo>
                <a:lnTo>
                  <a:pt x="654" y="605"/>
                </a:lnTo>
                <a:lnTo>
                  <a:pt x="666" y="600"/>
                </a:lnTo>
                <a:lnTo>
                  <a:pt x="684" y="605"/>
                </a:lnTo>
                <a:lnTo>
                  <a:pt x="696" y="620"/>
                </a:lnTo>
                <a:lnTo>
                  <a:pt x="744" y="630"/>
                </a:lnTo>
                <a:lnTo>
                  <a:pt x="762" y="645"/>
                </a:lnTo>
                <a:lnTo>
                  <a:pt x="756" y="690"/>
                </a:lnTo>
                <a:lnTo>
                  <a:pt x="768" y="695"/>
                </a:lnTo>
                <a:lnTo>
                  <a:pt x="774" y="715"/>
                </a:lnTo>
                <a:lnTo>
                  <a:pt x="786" y="740"/>
                </a:lnTo>
                <a:lnTo>
                  <a:pt x="786" y="745"/>
                </a:lnTo>
                <a:lnTo>
                  <a:pt x="804" y="735"/>
                </a:lnTo>
                <a:lnTo>
                  <a:pt x="816" y="705"/>
                </a:lnTo>
                <a:lnTo>
                  <a:pt x="804" y="630"/>
                </a:lnTo>
                <a:lnTo>
                  <a:pt x="810" y="595"/>
                </a:lnTo>
                <a:lnTo>
                  <a:pt x="912" y="540"/>
                </a:lnTo>
                <a:lnTo>
                  <a:pt x="930" y="520"/>
                </a:lnTo>
                <a:lnTo>
                  <a:pt x="954" y="515"/>
                </a:lnTo>
                <a:lnTo>
                  <a:pt x="930" y="480"/>
                </a:lnTo>
                <a:lnTo>
                  <a:pt x="930" y="465"/>
                </a:lnTo>
                <a:lnTo>
                  <a:pt x="936" y="475"/>
                </a:lnTo>
                <a:lnTo>
                  <a:pt x="948" y="470"/>
                </a:lnTo>
                <a:lnTo>
                  <a:pt x="954" y="455"/>
                </a:lnTo>
                <a:lnTo>
                  <a:pt x="984" y="430"/>
                </a:lnTo>
                <a:lnTo>
                  <a:pt x="990" y="410"/>
                </a:lnTo>
                <a:lnTo>
                  <a:pt x="1044" y="400"/>
                </a:lnTo>
                <a:lnTo>
                  <a:pt x="1068" y="375"/>
                </a:lnTo>
                <a:lnTo>
                  <a:pt x="1056" y="375"/>
                </a:lnTo>
                <a:lnTo>
                  <a:pt x="1050" y="370"/>
                </a:lnTo>
                <a:lnTo>
                  <a:pt x="1098" y="330"/>
                </a:lnTo>
                <a:lnTo>
                  <a:pt x="1110" y="335"/>
                </a:lnTo>
                <a:lnTo>
                  <a:pt x="1122" y="320"/>
                </a:lnTo>
                <a:lnTo>
                  <a:pt x="1104" y="320"/>
                </a:lnTo>
                <a:lnTo>
                  <a:pt x="1092" y="300"/>
                </a:lnTo>
                <a:lnTo>
                  <a:pt x="1104" y="280"/>
                </a:lnTo>
                <a:lnTo>
                  <a:pt x="1080" y="275"/>
                </a:lnTo>
                <a:lnTo>
                  <a:pt x="1038" y="315"/>
                </a:lnTo>
                <a:lnTo>
                  <a:pt x="984" y="320"/>
                </a:lnTo>
                <a:lnTo>
                  <a:pt x="948" y="340"/>
                </a:lnTo>
                <a:lnTo>
                  <a:pt x="942" y="355"/>
                </a:lnTo>
                <a:lnTo>
                  <a:pt x="918" y="365"/>
                </a:lnTo>
                <a:lnTo>
                  <a:pt x="900" y="365"/>
                </a:lnTo>
                <a:lnTo>
                  <a:pt x="864" y="385"/>
                </a:lnTo>
                <a:lnTo>
                  <a:pt x="840" y="395"/>
                </a:lnTo>
                <a:lnTo>
                  <a:pt x="816" y="380"/>
                </a:lnTo>
                <a:lnTo>
                  <a:pt x="816" y="375"/>
                </a:lnTo>
                <a:lnTo>
                  <a:pt x="822" y="375"/>
                </a:lnTo>
                <a:lnTo>
                  <a:pt x="828" y="360"/>
                </a:lnTo>
                <a:lnTo>
                  <a:pt x="816" y="355"/>
                </a:lnTo>
                <a:lnTo>
                  <a:pt x="810" y="355"/>
                </a:lnTo>
                <a:lnTo>
                  <a:pt x="810" y="340"/>
                </a:lnTo>
                <a:lnTo>
                  <a:pt x="786" y="350"/>
                </a:lnTo>
                <a:lnTo>
                  <a:pt x="780" y="335"/>
                </a:lnTo>
                <a:lnTo>
                  <a:pt x="804" y="320"/>
                </a:lnTo>
                <a:lnTo>
                  <a:pt x="798" y="300"/>
                </a:lnTo>
                <a:lnTo>
                  <a:pt x="786" y="295"/>
                </a:lnTo>
                <a:lnTo>
                  <a:pt x="774" y="295"/>
                </a:lnTo>
                <a:lnTo>
                  <a:pt x="750" y="310"/>
                </a:lnTo>
                <a:lnTo>
                  <a:pt x="738" y="335"/>
                </a:lnTo>
                <a:lnTo>
                  <a:pt x="744" y="355"/>
                </a:lnTo>
                <a:lnTo>
                  <a:pt x="732" y="365"/>
                </a:lnTo>
                <a:lnTo>
                  <a:pt x="708" y="375"/>
                </a:lnTo>
                <a:lnTo>
                  <a:pt x="690" y="355"/>
                </a:lnTo>
                <a:lnTo>
                  <a:pt x="702" y="320"/>
                </a:lnTo>
                <a:lnTo>
                  <a:pt x="720" y="305"/>
                </a:lnTo>
                <a:lnTo>
                  <a:pt x="714" y="300"/>
                </a:lnTo>
                <a:lnTo>
                  <a:pt x="720" y="290"/>
                </a:lnTo>
                <a:lnTo>
                  <a:pt x="756" y="275"/>
                </a:lnTo>
                <a:lnTo>
                  <a:pt x="792" y="285"/>
                </a:lnTo>
                <a:lnTo>
                  <a:pt x="762" y="265"/>
                </a:lnTo>
                <a:lnTo>
                  <a:pt x="744" y="270"/>
                </a:lnTo>
                <a:lnTo>
                  <a:pt x="726" y="260"/>
                </a:lnTo>
                <a:lnTo>
                  <a:pt x="738" y="260"/>
                </a:lnTo>
                <a:lnTo>
                  <a:pt x="726" y="245"/>
                </a:lnTo>
                <a:lnTo>
                  <a:pt x="684" y="260"/>
                </a:lnTo>
                <a:lnTo>
                  <a:pt x="660" y="255"/>
                </a:lnTo>
                <a:lnTo>
                  <a:pt x="654" y="260"/>
                </a:lnTo>
                <a:lnTo>
                  <a:pt x="636" y="255"/>
                </a:lnTo>
                <a:lnTo>
                  <a:pt x="678" y="235"/>
                </a:lnTo>
                <a:lnTo>
                  <a:pt x="714" y="225"/>
                </a:lnTo>
                <a:lnTo>
                  <a:pt x="480" y="145"/>
                </a:lnTo>
                <a:lnTo>
                  <a:pt x="306" y="75"/>
                </a:lnTo>
                <a:lnTo>
                  <a:pt x="168" y="15"/>
                </a:lnTo>
              </a:path>
            </a:pathLst>
          </a:custGeom>
          <a:gradFill rotWithShape="0">
            <a:gsLst>
              <a:gs pos="0">
                <a:srgbClr val="FF5050"/>
              </a:gs>
              <a:gs pos="50000">
                <a:srgbClr val="FFFFFF"/>
              </a:gs>
              <a:gs pos="100000">
                <a:srgbClr val="FF5050"/>
              </a:gs>
            </a:gsLst>
            <a:lin ang="2700000" scaled="1"/>
          </a:gra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68" name="Freeform 144"/>
          <p:cNvSpPr>
            <a:spLocks/>
          </p:cNvSpPr>
          <p:nvPr/>
        </p:nvSpPr>
        <p:spPr bwMode="ltGray">
          <a:xfrm>
            <a:off x="1884363" y="3681413"/>
            <a:ext cx="165100" cy="82550"/>
          </a:xfrm>
          <a:custGeom>
            <a:avLst/>
            <a:gdLst>
              <a:gd name="T0" fmla="*/ 2147483647 w 96"/>
              <a:gd name="T1" fmla="*/ 0 h 45"/>
              <a:gd name="T2" fmla="*/ 2147483647 w 96"/>
              <a:gd name="T3" fmla="*/ 2147483647 h 45"/>
              <a:gd name="T4" fmla="*/ 2147483647 w 96"/>
              <a:gd name="T5" fmla="*/ 2147483647 h 45"/>
              <a:gd name="T6" fmla="*/ 2147483647 w 96"/>
              <a:gd name="T7" fmla="*/ 2147483647 h 45"/>
              <a:gd name="T8" fmla="*/ 2147483647 w 96"/>
              <a:gd name="T9" fmla="*/ 2147483647 h 45"/>
              <a:gd name="T10" fmla="*/ 2147483647 w 96"/>
              <a:gd name="T11" fmla="*/ 2147483647 h 45"/>
              <a:gd name="T12" fmla="*/ 2147483647 w 96"/>
              <a:gd name="T13" fmla="*/ 2147483647 h 45"/>
              <a:gd name="T14" fmla="*/ 0 w 96"/>
              <a:gd name="T15" fmla="*/ 2147483647 h 45"/>
              <a:gd name="T16" fmla="*/ 2147483647 w 96"/>
              <a:gd name="T17" fmla="*/ 2147483647 h 45"/>
              <a:gd name="T18" fmla="*/ 2147483647 w 96"/>
              <a:gd name="T19" fmla="*/ 2147483647 h 45"/>
              <a:gd name="T20" fmla="*/ 2147483647 w 96"/>
              <a:gd name="T21" fmla="*/ 2147483647 h 45"/>
              <a:gd name="T22" fmla="*/ 2147483647 w 96"/>
              <a:gd name="T23" fmla="*/ 0 h 45"/>
              <a:gd name="T24" fmla="*/ 2147483647 w 96"/>
              <a:gd name="T25" fmla="*/ 2147483647 h 45"/>
              <a:gd name="T26" fmla="*/ 2147483647 w 96"/>
              <a:gd name="T27" fmla="*/ 0 h 4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96"/>
              <a:gd name="T43" fmla="*/ 0 h 45"/>
              <a:gd name="T44" fmla="*/ 96 w 96"/>
              <a:gd name="T45" fmla="*/ 45 h 4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96" h="45">
                <a:moveTo>
                  <a:pt x="78" y="0"/>
                </a:moveTo>
                <a:lnTo>
                  <a:pt x="96" y="15"/>
                </a:lnTo>
                <a:lnTo>
                  <a:pt x="90" y="20"/>
                </a:lnTo>
                <a:lnTo>
                  <a:pt x="96" y="45"/>
                </a:lnTo>
                <a:lnTo>
                  <a:pt x="78" y="45"/>
                </a:lnTo>
                <a:lnTo>
                  <a:pt x="48" y="40"/>
                </a:lnTo>
                <a:lnTo>
                  <a:pt x="24" y="40"/>
                </a:lnTo>
                <a:lnTo>
                  <a:pt x="0" y="30"/>
                </a:lnTo>
                <a:lnTo>
                  <a:pt x="30" y="15"/>
                </a:lnTo>
                <a:lnTo>
                  <a:pt x="54" y="20"/>
                </a:lnTo>
                <a:lnTo>
                  <a:pt x="54" y="15"/>
                </a:lnTo>
                <a:lnTo>
                  <a:pt x="36" y="0"/>
                </a:lnTo>
                <a:lnTo>
                  <a:pt x="66" y="5"/>
                </a:lnTo>
                <a:lnTo>
                  <a:pt x="78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69" name="Freeform 145"/>
          <p:cNvSpPr>
            <a:spLocks/>
          </p:cNvSpPr>
          <p:nvPr/>
        </p:nvSpPr>
        <p:spPr bwMode="ltGray">
          <a:xfrm>
            <a:off x="1884363" y="3681413"/>
            <a:ext cx="165100" cy="82550"/>
          </a:xfrm>
          <a:custGeom>
            <a:avLst/>
            <a:gdLst>
              <a:gd name="T0" fmla="*/ 2147483647 w 96"/>
              <a:gd name="T1" fmla="*/ 0 h 45"/>
              <a:gd name="T2" fmla="*/ 2147483647 w 96"/>
              <a:gd name="T3" fmla="*/ 2147483647 h 45"/>
              <a:gd name="T4" fmla="*/ 2147483647 w 96"/>
              <a:gd name="T5" fmla="*/ 2147483647 h 45"/>
              <a:gd name="T6" fmla="*/ 2147483647 w 96"/>
              <a:gd name="T7" fmla="*/ 2147483647 h 45"/>
              <a:gd name="T8" fmla="*/ 2147483647 w 96"/>
              <a:gd name="T9" fmla="*/ 2147483647 h 45"/>
              <a:gd name="T10" fmla="*/ 2147483647 w 96"/>
              <a:gd name="T11" fmla="*/ 2147483647 h 45"/>
              <a:gd name="T12" fmla="*/ 2147483647 w 96"/>
              <a:gd name="T13" fmla="*/ 2147483647 h 45"/>
              <a:gd name="T14" fmla="*/ 0 w 96"/>
              <a:gd name="T15" fmla="*/ 2147483647 h 45"/>
              <a:gd name="T16" fmla="*/ 2147483647 w 96"/>
              <a:gd name="T17" fmla="*/ 2147483647 h 45"/>
              <a:gd name="T18" fmla="*/ 2147483647 w 96"/>
              <a:gd name="T19" fmla="*/ 2147483647 h 45"/>
              <a:gd name="T20" fmla="*/ 2147483647 w 96"/>
              <a:gd name="T21" fmla="*/ 2147483647 h 45"/>
              <a:gd name="T22" fmla="*/ 2147483647 w 96"/>
              <a:gd name="T23" fmla="*/ 0 h 45"/>
              <a:gd name="T24" fmla="*/ 2147483647 w 96"/>
              <a:gd name="T25" fmla="*/ 2147483647 h 45"/>
              <a:gd name="T26" fmla="*/ 2147483647 w 96"/>
              <a:gd name="T27" fmla="*/ 0 h 45"/>
              <a:gd name="T28" fmla="*/ 2147483647 w 96"/>
              <a:gd name="T29" fmla="*/ 0 h 45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96"/>
              <a:gd name="T46" fmla="*/ 0 h 45"/>
              <a:gd name="T47" fmla="*/ 96 w 96"/>
              <a:gd name="T48" fmla="*/ 45 h 45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96" h="45">
                <a:moveTo>
                  <a:pt x="78" y="0"/>
                </a:moveTo>
                <a:lnTo>
                  <a:pt x="96" y="15"/>
                </a:lnTo>
                <a:lnTo>
                  <a:pt x="90" y="20"/>
                </a:lnTo>
                <a:lnTo>
                  <a:pt x="96" y="45"/>
                </a:lnTo>
                <a:lnTo>
                  <a:pt x="78" y="45"/>
                </a:lnTo>
                <a:lnTo>
                  <a:pt x="48" y="40"/>
                </a:lnTo>
                <a:lnTo>
                  <a:pt x="24" y="40"/>
                </a:lnTo>
                <a:lnTo>
                  <a:pt x="0" y="30"/>
                </a:lnTo>
                <a:lnTo>
                  <a:pt x="30" y="15"/>
                </a:lnTo>
                <a:lnTo>
                  <a:pt x="54" y="20"/>
                </a:lnTo>
                <a:lnTo>
                  <a:pt x="54" y="15"/>
                </a:lnTo>
                <a:lnTo>
                  <a:pt x="36" y="0"/>
                </a:lnTo>
                <a:lnTo>
                  <a:pt x="66" y="5"/>
                </a:lnTo>
                <a:lnTo>
                  <a:pt x="78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70" name="Freeform 146"/>
          <p:cNvSpPr>
            <a:spLocks/>
          </p:cNvSpPr>
          <p:nvPr/>
        </p:nvSpPr>
        <p:spPr bwMode="ltGray">
          <a:xfrm>
            <a:off x="2019300" y="3681413"/>
            <a:ext cx="166688" cy="82550"/>
          </a:xfrm>
          <a:custGeom>
            <a:avLst/>
            <a:gdLst>
              <a:gd name="T0" fmla="*/ 0 w 96"/>
              <a:gd name="T1" fmla="*/ 0 h 45"/>
              <a:gd name="T2" fmla="*/ 2147483647 w 96"/>
              <a:gd name="T3" fmla="*/ 0 h 45"/>
              <a:gd name="T4" fmla="*/ 2147483647 w 96"/>
              <a:gd name="T5" fmla="*/ 2147483647 h 45"/>
              <a:gd name="T6" fmla="*/ 2147483647 w 96"/>
              <a:gd name="T7" fmla="*/ 2147483647 h 45"/>
              <a:gd name="T8" fmla="*/ 2147483647 w 96"/>
              <a:gd name="T9" fmla="*/ 2147483647 h 45"/>
              <a:gd name="T10" fmla="*/ 2147483647 w 96"/>
              <a:gd name="T11" fmla="*/ 2147483647 h 45"/>
              <a:gd name="T12" fmla="*/ 2147483647 w 96"/>
              <a:gd name="T13" fmla="*/ 2147483647 h 45"/>
              <a:gd name="T14" fmla="*/ 2147483647 w 96"/>
              <a:gd name="T15" fmla="*/ 2147483647 h 45"/>
              <a:gd name="T16" fmla="*/ 2147483647 w 96"/>
              <a:gd name="T17" fmla="*/ 2147483647 h 45"/>
              <a:gd name="T18" fmla="*/ 2147483647 w 96"/>
              <a:gd name="T19" fmla="*/ 2147483647 h 45"/>
              <a:gd name="T20" fmla="*/ 2147483647 w 96"/>
              <a:gd name="T21" fmla="*/ 2147483647 h 45"/>
              <a:gd name="T22" fmla="*/ 2147483647 w 96"/>
              <a:gd name="T23" fmla="*/ 2147483647 h 45"/>
              <a:gd name="T24" fmla="*/ 2147483647 w 96"/>
              <a:gd name="T25" fmla="*/ 2147483647 h 45"/>
              <a:gd name="T26" fmla="*/ 0 w 96"/>
              <a:gd name="T27" fmla="*/ 0 h 4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96"/>
              <a:gd name="T43" fmla="*/ 0 h 45"/>
              <a:gd name="T44" fmla="*/ 96 w 96"/>
              <a:gd name="T45" fmla="*/ 45 h 4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96" h="45">
                <a:moveTo>
                  <a:pt x="0" y="0"/>
                </a:moveTo>
                <a:lnTo>
                  <a:pt x="18" y="0"/>
                </a:lnTo>
                <a:lnTo>
                  <a:pt x="54" y="5"/>
                </a:lnTo>
                <a:lnTo>
                  <a:pt x="60" y="20"/>
                </a:lnTo>
                <a:lnTo>
                  <a:pt x="84" y="20"/>
                </a:lnTo>
                <a:lnTo>
                  <a:pt x="96" y="40"/>
                </a:lnTo>
                <a:lnTo>
                  <a:pt x="84" y="40"/>
                </a:lnTo>
                <a:lnTo>
                  <a:pt x="60" y="35"/>
                </a:lnTo>
                <a:lnTo>
                  <a:pt x="42" y="45"/>
                </a:lnTo>
                <a:lnTo>
                  <a:pt x="30" y="45"/>
                </a:lnTo>
                <a:lnTo>
                  <a:pt x="18" y="45"/>
                </a:lnTo>
                <a:lnTo>
                  <a:pt x="12" y="20"/>
                </a:lnTo>
                <a:lnTo>
                  <a:pt x="18" y="15"/>
                </a:lnTo>
                <a:lnTo>
                  <a:pt x="0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71" name="Freeform 147"/>
          <p:cNvSpPr>
            <a:spLocks/>
          </p:cNvSpPr>
          <p:nvPr/>
        </p:nvSpPr>
        <p:spPr bwMode="ltGray">
          <a:xfrm>
            <a:off x="2019300" y="3681413"/>
            <a:ext cx="166688" cy="82550"/>
          </a:xfrm>
          <a:custGeom>
            <a:avLst/>
            <a:gdLst>
              <a:gd name="T0" fmla="*/ 0 w 96"/>
              <a:gd name="T1" fmla="*/ 0 h 45"/>
              <a:gd name="T2" fmla="*/ 2147483647 w 96"/>
              <a:gd name="T3" fmla="*/ 0 h 45"/>
              <a:gd name="T4" fmla="*/ 2147483647 w 96"/>
              <a:gd name="T5" fmla="*/ 2147483647 h 45"/>
              <a:gd name="T6" fmla="*/ 2147483647 w 96"/>
              <a:gd name="T7" fmla="*/ 2147483647 h 45"/>
              <a:gd name="T8" fmla="*/ 2147483647 w 96"/>
              <a:gd name="T9" fmla="*/ 2147483647 h 45"/>
              <a:gd name="T10" fmla="*/ 2147483647 w 96"/>
              <a:gd name="T11" fmla="*/ 2147483647 h 45"/>
              <a:gd name="T12" fmla="*/ 2147483647 w 96"/>
              <a:gd name="T13" fmla="*/ 2147483647 h 45"/>
              <a:gd name="T14" fmla="*/ 2147483647 w 96"/>
              <a:gd name="T15" fmla="*/ 2147483647 h 45"/>
              <a:gd name="T16" fmla="*/ 2147483647 w 96"/>
              <a:gd name="T17" fmla="*/ 2147483647 h 45"/>
              <a:gd name="T18" fmla="*/ 2147483647 w 96"/>
              <a:gd name="T19" fmla="*/ 2147483647 h 45"/>
              <a:gd name="T20" fmla="*/ 2147483647 w 96"/>
              <a:gd name="T21" fmla="*/ 2147483647 h 45"/>
              <a:gd name="T22" fmla="*/ 2147483647 w 96"/>
              <a:gd name="T23" fmla="*/ 2147483647 h 45"/>
              <a:gd name="T24" fmla="*/ 2147483647 w 96"/>
              <a:gd name="T25" fmla="*/ 2147483647 h 45"/>
              <a:gd name="T26" fmla="*/ 0 w 96"/>
              <a:gd name="T27" fmla="*/ 0 h 45"/>
              <a:gd name="T28" fmla="*/ 0 w 96"/>
              <a:gd name="T29" fmla="*/ 0 h 45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96"/>
              <a:gd name="T46" fmla="*/ 0 h 45"/>
              <a:gd name="T47" fmla="*/ 96 w 96"/>
              <a:gd name="T48" fmla="*/ 45 h 45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96" h="45">
                <a:moveTo>
                  <a:pt x="0" y="0"/>
                </a:moveTo>
                <a:lnTo>
                  <a:pt x="18" y="0"/>
                </a:lnTo>
                <a:lnTo>
                  <a:pt x="54" y="5"/>
                </a:lnTo>
                <a:lnTo>
                  <a:pt x="60" y="20"/>
                </a:lnTo>
                <a:lnTo>
                  <a:pt x="84" y="20"/>
                </a:lnTo>
                <a:lnTo>
                  <a:pt x="96" y="40"/>
                </a:lnTo>
                <a:lnTo>
                  <a:pt x="84" y="40"/>
                </a:lnTo>
                <a:lnTo>
                  <a:pt x="60" y="35"/>
                </a:lnTo>
                <a:lnTo>
                  <a:pt x="42" y="45"/>
                </a:lnTo>
                <a:lnTo>
                  <a:pt x="30" y="45"/>
                </a:lnTo>
                <a:lnTo>
                  <a:pt x="18" y="45"/>
                </a:lnTo>
                <a:lnTo>
                  <a:pt x="12" y="20"/>
                </a:lnTo>
                <a:lnTo>
                  <a:pt x="18" y="15"/>
                </a:lnTo>
                <a:lnTo>
                  <a:pt x="0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72" name="Freeform 148"/>
          <p:cNvSpPr>
            <a:spLocks/>
          </p:cNvSpPr>
          <p:nvPr/>
        </p:nvSpPr>
        <p:spPr bwMode="ltGray">
          <a:xfrm>
            <a:off x="331788" y="2722563"/>
            <a:ext cx="1020762" cy="1050925"/>
          </a:xfrm>
          <a:custGeom>
            <a:avLst/>
            <a:gdLst>
              <a:gd name="T0" fmla="*/ 2147483647 w 588"/>
              <a:gd name="T1" fmla="*/ 2147483647 h 565"/>
              <a:gd name="T2" fmla="*/ 2147483647 w 588"/>
              <a:gd name="T3" fmla="*/ 2147483647 h 565"/>
              <a:gd name="T4" fmla="*/ 0 w 588"/>
              <a:gd name="T5" fmla="*/ 2147483647 h 565"/>
              <a:gd name="T6" fmla="*/ 2147483647 w 588"/>
              <a:gd name="T7" fmla="*/ 2147483647 h 565"/>
              <a:gd name="T8" fmla="*/ 2147483647 w 588"/>
              <a:gd name="T9" fmla="*/ 2147483647 h 565"/>
              <a:gd name="T10" fmla="*/ 2147483647 w 588"/>
              <a:gd name="T11" fmla="*/ 2147483647 h 565"/>
              <a:gd name="T12" fmla="*/ 2147483647 w 588"/>
              <a:gd name="T13" fmla="*/ 2147483647 h 565"/>
              <a:gd name="T14" fmla="*/ 2147483647 w 588"/>
              <a:gd name="T15" fmla="*/ 2147483647 h 565"/>
              <a:gd name="T16" fmla="*/ 2147483647 w 588"/>
              <a:gd name="T17" fmla="*/ 2147483647 h 565"/>
              <a:gd name="T18" fmla="*/ 2147483647 w 588"/>
              <a:gd name="T19" fmla="*/ 2147483647 h 565"/>
              <a:gd name="T20" fmla="*/ 2147483647 w 588"/>
              <a:gd name="T21" fmla="*/ 2147483647 h 565"/>
              <a:gd name="T22" fmla="*/ 2147483647 w 588"/>
              <a:gd name="T23" fmla="*/ 2147483647 h 565"/>
              <a:gd name="T24" fmla="*/ 2147483647 w 588"/>
              <a:gd name="T25" fmla="*/ 2147483647 h 565"/>
              <a:gd name="T26" fmla="*/ 2147483647 w 588"/>
              <a:gd name="T27" fmla="*/ 2147483647 h 565"/>
              <a:gd name="T28" fmla="*/ 2147483647 w 588"/>
              <a:gd name="T29" fmla="*/ 2147483647 h 565"/>
              <a:gd name="T30" fmla="*/ 2147483647 w 588"/>
              <a:gd name="T31" fmla="*/ 2147483647 h 565"/>
              <a:gd name="T32" fmla="*/ 2147483647 w 588"/>
              <a:gd name="T33" fmla="*/ 2147483647 h 565"/>
              <a:gd name="T34" fmla="*/ 2147483647 w 588"/>
              <a:gd name="T35" fmla="*/ 2147483647 h 565"/>
              <a:gd name="T36" fmla="*/ 2147483647 w 588"/>
              <a:gd name="T37" fmla="*/ 2147483647 h 565"/>
              <a:gd name="T38" fmla="*/ 2147483647 w 588"/>
              <a:gd name="T39" fmla="*/ 2147483647 h 565"/>
              <a:gd name="T40" fmla="*/ 2147483647 w 588"/>
              <a:gd name="T41" fmla="*/ 2147483647 h 565"/>
              <a:gd name="T42" fmla="*/ 2147483647 w 588"/>
              <a:gd name="T43" fmla="*/ 2147483647 h 565"/>
              <a:gd name="T44" fmla="*/ 2147483647 w 588"/>
              <a:gd name="T45" fmla="*/ 2147483647 h 565"/>
              <a:gd name="T46" fmla="*/ 2147483647 w 588"/>
              <a:gd name="T47" fmla="*/ 2147483647 h 565"/>
              <a:gd name="T48" fmla="*/ 2147483647 w 588"/>
              <a:gd name="T49" fmla="*/ 2147483647 h 565"/>
              <a:gd name="T50" fmla="*/ 2147483647 w 588"/>
              <a:gd name="T51" fmla="*/ 2147483647 h 565"/>
              <a:gd name="T52" fmla="*/ 2147483647 w 588"/>
              <a:gd name="T53" fmla="*/ 2147483647 h 565"/>
              <a:gd name="T54" fmla="*/ 2147483647 w 588"/>
              <a:gd name="T55" fmla="*/ 2147483647 h 565"/>
              <a:gd name="T56" fmla="*/ 2147483647 w 588"/>
              <a:gd name="T57" fmla="*/ 2147483647 h 565"/>
              <a:gd name="T58" fmla="*/ 2147483647 w 588"/>
              <a:gd name="T59" fmla="*/ 2147483647 h 565"/>
              <a:gd name="T60" fmla="*/ 2147483647 w 588"/>
              <a:gd name="T61" fmla="*/ 2147483647 h 565"/>
              <a:gd name="T62" fmla="*/ 2147483647 w 588"/>
              <a:gd name="T63" fmla="*/ 2147483647 h 565"/>
              <a:gd name="T64" fmla="*/ 2147483647 w 588"/>
              <a:gd name="T65" fmla="*/ 2147483647 h 565"/>
              <a:gd name="T66" fmla="*/ 2147483647 w 588"/>
              <a:gd name="T67" fmla="*/ 2147483647 h 565"/>
              <a:gd name="T68" fmla="*/ 2147483647 w 588"/>
              <a:gd name="T69" fmla="*/ 2147483647 h 565"/>
              <a:gd name="T70" fmla="*/ 2147483647 w 588"/>
              <a:gd name="T71" fmla="*/ 0 h 56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588"/>
              <a:gd name="T109" fmla="*/ 0 h 565"/>
              <a:gd name="T110" fmla="*/ 588 w 588"/>
              <a:gd name="T111" fmla="*/ 565 h 565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588" h="565">
                <a:moveTo>
                  <a:pt x="12" y="0"/>
                </a:moveTo>
                <a:lnTo>
                  <a:pt x="12" y="10"/>
                </a:lnTo>
                <a:lnTo>
                  <a:pt x="6" y="30"/>
                </a:lnTo>
                <a:lnTo>
                  <a:pt x="30" y="110"/>
                </a:lnTo>
                <a:lnTo>
                  <a:pt x="18" y="125"/>
                </a:lnTo>
                <a:lnTo>
                  <a:pt x="0" y="110"/>
                </a:lnTo>
                <a:lnTo>
                  <a:pt x="12" y="155"/>
                </a:lnTo>
                <a:lnTo>
                  <a:pt x="24" y="160"/>
                </a:lnTo>
                <a:lnTo>
                  <a:pt x="36" y="180"/>
                </a:lnTo>
                <a:lnTo>
                  <a:pt x="24" y="210"/>
                </a:lnTo>
                <a:lnTo>
                  <a:pt x="60" y="265"/>
                </a:lnTo>
                <a:lnTo>
                  <a:pt x="66" y="240"/>
                </a:lnTo>
                <a:lnTo>
                  <a:pt x="54" y="225"/>
                </a:lnTo>
                <a:lnTo>
                  <a:pt x="54" y="200"/>
                </a:lnTo>
                <a:lnTo>
                  <a:pt x="42" y="145"/>
                </a:lnTo>
                <a:lnTo>
                  <a:pt x="54" y="120"/>
                </a:lnTo>
                <a:lnTo>
                  <a:pt x="36" y="90"/>
                </a:lnTo>
                <a:lnTo>
                  <a:pt x="48" y="50"/>
                </a:lnTo>
                <a:lnTo>
                  <a:pt x="54" y="55"/>
                </a:lnTo>
                <a:lnTo>
                  <a:pt x="78" y="75"/>
                </a:lnTo>
                <a:lnTo>
                  <a:pt x="84" y="150"/>
                </a:lnTo>
                <a:lnTo>
                  <a:pt x="96" y="155"/>
                </a:lnTo>
                <a:lnTo>
                  <a:pt x="90" y="175"/>
                </a:lnTo>
                <a:lnTo>
                  <a:pt x="102" y="200"/>
                </a:lnTo>
                <a:lnTo>
                  <a:pt x="114" y="200"/>
                </a:lnTo>
                <a:lnTo>
                  <a:pt x="102" y="215"/>
                </a:lnTo>
                <a:lnTo>
                  <a:pt x="120" y="230"/>
                </a:lnTo>
                <a:lnTo>
                  <a:pt x="150" y="320"/>
                </a:lnTo>
                <a:lnTo>
                  <a:pt x="120" y="355"/>
                </a:lnTo>
                <a:lnTo>
                  <a:pt x="156" y="415"/>
                </a:lnTo>
                <a:lnTo>
                  <a:pt x="192" y="430"/>
                </a:lnTo>
                <a:lnTo>
                  <a:pt x="228" y="460"/>
                </a:lnTo>
                <a:lnTo>
                  <a:pt x="318" y="510"/>
                </a:lnTo>
                <a:lnTo>
                  <a:pt x="372" y="515"/>
                </a:lnTo>
                <a:lnTo>
                  <a:pt x="402" y="535"/>
                </a:lnTo>
                <a:lnTo>
                  <a:pt x="408" y="565"/>
                </a:lnTo>
                <a:lnTo>
                  <a:pt x="420" y="550"/>
                </a:lnTo>
                <a:lnTo>
                  <a:pt x="480" y="540"/>
                </a:lnTo>
                <a:lnTo>
                  <a:pt x="462" y="520"/>
                </a:lnTo>
                <a:lnTo>
                  <a:pt x="480" y="505"/>
                </a:lnTo>
                <a:lnTo>
                  <a:pt x="510" y="515"/>
                </a:lnTo>
                <a:lnTo>
                  <a:pt x="528" y="515"/>
                </a:lnTo>
                <a:lnTo>
                  <a:pt x="546" y="520"/>
                </a:lnTo>
                <a:lnTo>
                  <a:pt x="558" y="505"/>
                </a:lnTo>
                <a:lnTo>
                  <a:pt x="570" y="500"/>
                </a:lnTo>
                <a:lnTo>
                  <a:pt x="570" y="480"/>
                </a:lnTo>
                <a:lnTo>
                  <a:pt x="588" y="465"/>
                </a:lnTo>
                <a:lnTo>
                  <a:pt x="588" y="445"/>
                </a:lnTo>
                <a:lnTo>
                  <a:pt x="564" y="440"/>
                </a:lnTo>
                <a:lnTo>
                  <a:pt x="510" y="445"/>
                </a:lnTo>
                <a:lnTo>
                  <a:pt x="492" y="475"/>
                </a:lnTo>
                <a:lnTo>
                  <a:pt x="474" y="490"/>
                </a:lnTo>
                <a:lnTo>
                  <a:pt x="438" y="475"/>
                </a:lnTo>
                <a:lnTo>
                  <a:pt x="408" y="475"/>
                </a:lnTo>
                <a:lnTo>
                  <a:pt x="354" y="450"/>
                </a:lnTo>
                <a:lnTo>
                  <a:pt x="336" y="435"/>
                </a:lnTo>
                <a:lnTo>
                  <a:pt x="348" y="400"/>
                </a:lnTo>
                <a:lnTo>
                  <a:pt x="330" y="375"/>
                </a:lnTo>
                <a:lnTo>
                  <a:pt x="336" y="340"/>
                </a:lnTo>
                <a:lnTo>
                  <a:pt x="360" y="325"/>
                </a:lnTo>
                <a:lnTo>
                  <a:pt x="372" y="305"/>
                </a:lnTo>
                <a:lnTo>
                  <a:pt x="336" y="275"/>
                </a:lnTo>
                <a:lnTo>
                  <a:pt x="306" y="200"/>
                </a:lnTo>
                <a:lnTo>
                  <a:pt x="264" y="200"/>
                </a:lnTo>
                <a:lnTo>
                  <a:pt x="246" y="180"/>
                </a:lnTo>
                <a:lnTo>
                  <a:pt x="246" y="145"/>
                </a:lnTo>
                <a:lnTo>
                  <a:pt x="222" y="120"/>
                </a:lnTo>
                <a:lnTo>
                  <a:pt x="186" y="110"/>
                </a:lnTo>
                <a:lnTo>
                  <a:pt x="186" y="115"/>
                </a:lnTo>
                <a:lnTo>
                  <a:pt x="108" y="90"/>
                </a:lnTo>
                <a:lnTo>
                  <a:pt x="72" y="30"/>
                </a:lnTo>
                <a:lnTo>
                  <a:pt x="12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73" name="Freeform 149"/>
          <p:cNvSpPr>
            <a:spLocks/>
          </p:cNvSpPr>
          <p:nvPr/>
        </p:nvSpPr>
        <p:spPr bwMode="ltGray">
          <a:xfrm>
            <a:off x="331788" y="2722563"/>
            <a:ext cx="1020762" cy="1050925"/>
          </a:xfrm>
          <a:custGeom>
            <a:avLst/>
            <a:gdLst>
              <a:gd name="T0" fmla="*/ 2147483647 w 588"/>
              <a:gd name="T1" fmla="*/ 2147483647 h 565"/>
              <a:gd name="T2" fmla="*/ 2147483647 w 588"/>
              <a:gd name="T3" fmla="*/ 2147483647 h 565"/>
              <a:gd name="T4" fmla="*/ 0 w 588"/>
              <a:gd name="T5" fmla="*/ 2147483647 h 565"/>
              <a:gd name="T6" fmla="*/ 2147483647 w 588"/>
              <a:gd name="T7" fmla="*/ 2147483647 h 565"/>
              <a:gd name="T8" fmla="*/ 2147483647 w 588"/>
              <a:gd name="T9" fmla="*/ 2147483647 h 565"/>
              <a:gd name="T10" fmla="*/ 2147483647 w 588"/>
              <a:gd name="T11" fmla="*/ 2147483647 h 565"/>
              <a:gd name="T12" fmla="*/ 2147483647 w 588"/>
              <a:gd name="T13" fmla="*/ 2147483647 h 565"/>
              <a:gd name="T14" fmla="*/ 2147483647 w 588"/>
              <a:gd name="T15" fmla="*/ 2147483647 h 565"/>
              <a:gd name="T16" fmla="*/ 2147483647 w 588"/>
              <a:gd name="T17" fmla="*/ 2147483647 h 565"/>
              <a:gd name="T18" fmla="*/ 2147483647 w 588"/>
              <a:gd name="T19" fmla="*/ 2147483647 h 565"/>
              <a:gd name="T20" fmla="*/ 2147483647 w 588"/>
              <a:gd name="T21" fmla="*/ 2147483647 h 565"/>
              <a:gd name="T22" fmla="*/ 2147483647 w 588"/>
              <a:gd name="T23" fmla="*/ 2147483647 h 565"/>
              <a:gd name="T24" fmla="*/ 2147483647 w 588"/>
              <a:gd name="T25" fmla="*/ 2147483647 h 565"/>
              <a:gd name="T26" fmla="*/ 2147483647 w 588"/>
              <a:gd name="T27" fmla="*/ 2147483647 h 565"/>
              <a:gd name="T28" fmla="*/ 2147483647 w 588"/>
              <a:gd name="T29" fmla="*/ 2147483647 h 565"/>
              <a:gd name="T30" fmla="*/ 2147483647 w 588"/>
              <a:gd name="T31" fmla="*/ 2147483647 h 565"/>
              <a:gd name="T32" fmla="*/ 2147483647 w 588"/>
              <a:gd name="T33" fmla="*/ 2147483647 h 565"/>
              <a:gd name="T34" fmla="*/ 2147483647 w 588"/>
              <a:gd name="T35" fmla="*/ 2147483647 h 565"/>
              <a:gd name="T36" fmla="*/ 2147483647 w 588"/>
              <a:gd name="T37" fmla="*/ 2147483647 h 565"/>
              <a:gd name="T38" fmla="*/ 2147483647 w 588"/>
              <a:gd name="T39" fmla="*/ 2147483647 h 565"/>
              <a:gd name="T40" fmla="*/ 2147483647 w 588"/>
              <a:gd name="T41" fmla="*/ 2147483647 h 565"/>
              <a:gd name="T42" fmla="*/ 2147483647 w 588"/>
              <a:gd name="T43" fmla="*/ 2147483647 h 565"/>
              <a:gd name="T44" fmla="*/ 2147483647 w 588"/>
              <a:gd name="T45" fmla="*/ 2147483647 h 565"/>
              <a:gd name="T46" fmla="*/ 2147483647 w 588"/>
              <a:gd name="T47" fmla="*/ 2147483647 h 565"/>
              <a:gd name="T48" fmla="*/ 2147483647 w 588"/>
              <a:gd name="T49" fmla="*/ 2147483647 h 565"/>
              <a:gd name="T50" fmla="*/ 2147483647 w 588"/>
              <a:gd name="T51" fmla="*/ 2147483647 h 565"/>
              <a:gd name="T52" fmla="*/ 2147483647 w 588"/>
              <a:gd name="T53" fmla="*/ 2147483647 h 565"/>
              <a:gd name="T54" fmla="*/ 2147483647 w 588"/>
              <a:gd name="T55" fmla="*/ 2147483647 h 565"/>
              <a:gd name="T56" fmla="*/ 2147483647 w 588"/>
              <a:gd name="T57" fmla="*/ 2147483647 h 565"/>
              <a:gd name="T58" fmla="*/ 2147483647 w 588"/>
              <a:gd name="T59" fmla="*/ 2147483647 h 565"/>
              <a:gd name="T60" fmla="*/ 2147483647 w 588"/>
              <a:gd name="T61" fmla="*/ 2147483647 h 565"/>
              <a:gd name="T62" fmla="*/ 2147483647 w 588"/>
              <a:gd name="T63" fmla="*/ 2147483647 h 565"/>
              <a:gd name="T64" fmla="*/ 2147483647 w 588"/>
              <a:gd name="T65" fmla="*/ 2147483647 h 565"/>
              <a:gd name="T66" fmla="*/ 2147483647 w 588"/>
              <a:gd name="T67" fmla="*/ 2147483647 h 565"/>
              <a:gd name="T68" fmla="*/ 2147483647 w 588"/>
              <a:gd name="T69" fmla="*/ 2147483647 h 565"/>
              <a:gd name="T70" fmla="*/ 2147483647 w 588"/>
              <a:gd name="T71" fmla="*/ 0 h 56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588"/>
              <a:gd name="T109" fmla="*/ 0 h 565"/>
              <a:gd name="T110" fmla="*/ 588 w 588"/>
              <a:gd name="T111" fmla="*/ 565 h 565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588" h="565">
                <a:moveTo>
                  <a:pt x="12" y="0"/>
                </a:moveTo>
                <a:lnTo>
                  <a:pt x="12" y="10"/>
                </a:lnTo>
                <a:lnTo>
                  <a:pt x="6" y="30"/>
                </a:lnTo>
                <a:lnTo>
                  <a:pt x="30" y="110"/>
                </a:lnTo>
                <a:lnTo>
                  <a:pt x="18" y="125"/>
                </a:lnTo>
                <a:lnTo>
                  <a:pt x="0" y="110"/>
                </a:lnTo>
                <a:lnTo>
                  <a:pt x="12" y="155"/>
                </a:lnTo>
                <a:lnTo>
                  <a:pt x="24" y="160"/>
                </a:lnTo>
                <a:lnTo>
                  <a:pt x="36" y="180"/>
                </a:lnTo>
                <a:lnTo>
                  <a:pt x="24" y="210"/>
                </a:lnTo>
                <a:lnTo>
                  <a:pt x="60" y="265"/>
                </a:lnTo>
                <a:lnTo>
                  <a:pt x="66" y="240"/>
                </a:lnTo>
                <a:lnTo>
                  <a:pt x="54" y="225"/>
                </a:lnTo>
                <a:lnTo>
                  <a:pt x="54" y="200"/>
                </a:lnTo>
                <a:lnTo>
                  <a:pt x="42" y="145"/>
                </a:lnTo>
                <a:lnTo>
                  <a:pt x="54" y="120"/>
                </a:lnTo>
                <a:lnTo>
                  <a:pt x="36" y="90"/>
                </a:lnTo>
                <a:lnTo>
                  <a:pt x="48" y="50"/>
                </a:lnTo>
                <a:lnTo>
                  <a:pt x="54" y="55"/>
                </a:lnTo>
                <a:lnTo>
                  <a:pt x="78" y="75"/>
                </a:lnTo>
                <a:lnTo>
                  <a:pt x="84" y="150"/>
                </a:lnTo>
                <a:lnTo>
                  <a:pt x="96" y="155"/>
                </a:lnTo>
                <a:lnTo>
                  <a:pt x="90" y="175"/>
                </a:lnTo>
                <a:lnTo>
                  <a:pt x="102" y="200"/>
                </a:lnTo>
                <a:lnTo>
                  <a:pt x="114" y="200"/>
                </a:lnTo>
                <a:lnTo>
                  <a:pt x="102" y="215"/>
                </a:lnTo>
                <a:lnTo>
                  <a:pt x="120" y="230"/>
                </a:lnTo>
                <a:lnTo>
                  <a:pt x="150" y="320"/>
                </a:lnTo>
                <a:lnTo>
                  <a:pt x="120" y="355"/>
                </a:lnTo>
                <a:lnTo>
                  <a:pt x="156" y="415"/>
                </a:lnTo>
                <a:lnTo>
                  <a:pt x="192" y="430"/>
                </a:lnTo>
                <a:lnTo>
                  <a:pt x="228" y="460"/>
                </a:lnTo>
                <a:lnTo>
                  <a:pt x="318" y="510"/>
                </a:lnTo>
                <a:lnTo>
                  <a:pt x="372" y="515"/>
                </a:lnTo>
                <a:lnTo>
                  <a:pt x="402" y="535"/>
                </a:lnTo>
                <a:lnTo>
                  <a:pt x="408" y="565"/>
                </a:lnTo>
                <a:lnTo>
                  <a:pt x="420" y="550"/>
                </a:lnTo>
                <a:lnTo>
                  <a:pt x="480" y="540"/>
                </a:lnTo>
                <a:lnTo>
                  <a:pt x="462" y="520"/>
                </a:lnTo>
                <a:lnTo>
                  <a:pt x="480" y="505"/>
                </a:lnTo>
                <a:lnTo>
                  <a:pt x="510" y="515"/>
                </a:lnTo>
                <a:lnTo>
                  <a:pt x="528" y="515"/>
                </a:lnTo>
                <a:lnTo>
                  <a:pt x="546" y="520"/>
                </a:lnTo>
                <a:lnTo>
                  <a:pt x="558" y="505"/>
                </a:lnTo>
                <a:lnTo>
                  <a:pt x="570" y="500"/>
                </a:lnTo>
                <a:lnTo>
                  <a:pt x="570" y="480"/>
                </a:lnTo>
                <a:lnTo>
                  <a:pt x="588" y="465"/>
                </a:lnTo>
                <a:lnTo>
                  <a:pt x="588" y="445"/>
                </a:lnTo>
                <a:lnTo>
                  <a:pt x="564" y="440"/>
                </a:lnTo>
                <a:lnTo>
                  <a:pt x="510" y="445"/>
                </a:lnTo>
                <a:lnTo>
                  <a:pt x="492" y="475"/>
                </a:lnTo>
                <a:lnTo>
                  <a:pt x="474" y="490"/>
                </a:lnTo>
                <a:lnTo>
                  <a:pt x="438" y="475"/>
                </a:lnTo>
                <a:lnTo>
                  <a:pt x="408" y="475"/>
                </a:lnTo>
                <a:lnTo>
                  <a:pt x="354" y="450"/>
                </a:lnTo>
                <a:lnTo>
                  <a:pt x="336" y="435"/>
                </a:lnTo>
                <a:lnTo>
                  <a:pt x="348" y="400"/>
                </a:lnTo>
                <a:lnTo>
                  <a:pt x="330" y="375"/>
                </a:lnTo>
                <a:lnTo>
                  <a:pt x="336" y="340"/>
                </a:lnTo>
                <a:lnTo>
                  <a:pt x="360" y="325"/>
                </a:lnTo>
                <a:lnTo>
                  <a:pt x="372" y="305"/>
                </a:lnTo>
                <a:lnTo>
                  <a:pt x="336" y="275"/>
                </a:lnTo>
                <a:lnTo>
                  <a:pt x="306" y="200"/>
                </a:lnTo>
                <a:lnTo>
                  <a:pt x="264" y="200"/>
                </a:lnTo>
                <a:lnTo>
                  <a:pt x="246" y="180"/>
                </a:lnTo>
                <a:lnTo>
                  <a:pt x="246" y="145"/>
                </a:lnTo>
                <a:lnTo>
                  <a:pt x="222" y="120"/>
                </a:lnTo>
                <a:lnTo>
                  <a:pt x="186" y="110"/>
                </a:lnTo>
                <a:lnTo>
                  <a:pt x="186" y="115"/>
                </a:lnTo>
                <a:lnTo>
                  <a:pt x="108" y="90"/>
                </a:lnTo>
                <a:lnTo>
                  <a:pt x="72" y="30"/>
                </a:lnTo>
                <a:lnTo>
                  <a:pt x="12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74" name="Freeform 150"/>
          <p:cNvSpPr>
            <a:spLocks/>
          </p:cNvSpPr>
          <p:nvPr/>
        </p:nvSpPr>
        <p:spPr bwMode="ltGray">
          <a:xfrm>
            <a:off x="1217613" y="3681413"/>
            <a:ext cx="63500" cy="73025"/>
          </a:xfrm>
          <a:custGeom>
            <a:avLst/>
            <a:gdLst>
              <a:gd name="T0" fmla="*/ 2147483647 w 36"/>
              <a:gd name="T1" fmla="*/ 2147483647 h 40"/>
              <a:gd name="T2" fmla="*/ 2147483647 w 36"/>
              <a:gd name="T3" fmla="*/ 2147483647 h 40"/>
              <a:gd name="T4" fmla="*/ 2147483647 w 36"/>
              <a:gd name="T5" fmla="*/ 2147483647 h 40"/>
              <a:gd name="T6" fmla="*/ 0 w 36"/>
              <a:gd name="T7" fmla="*/ 2147483647 h 40"/>
              <a:gd name="T8" fmla="*/ 2147483647 w 36"/>
              <a:gd name="T9" fmla="*/ 2147483647 h 40"/>
              <a:gd name="T10" fmla="*/ 2147483647 w 36"/>
              <a:gd name="T11" fmla="*/ 0 h 40"/>
              <a:gd name="T12" fmla="*/ 2147483647 w 36"/>
              <a:gd name="T13" fmla="*/ 0 h 40"/>
              <a:gd name="T14" fmla="*/ 2147483647 w 36"/>
              <a:gd name="T15" fmla="*/ 2147483647 h 4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6"/>
              <a:gd name="T25" fmla="*/ 0 h 40"/>
              <a:gd name="T26" fmla="*/ 36 w 36"/>
              <a:gd name="T27" fmla="*/ 40 h 4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6" h="40">
                <a:moveTo>
                  <a:pt x="36" y="5"/>
                </a:moveTo>
                <a:lnTo>
                  <a:pt x="30" y="30"/>
                </a:lnTo>
                <a:lnTo>
                  <a:pt x="18" y="40"/>
                </a:lnTo>
                <a:lnTo>
                  <a:pt x="0" y="35"/>
                </a:lnTo>
                <a:lnTo>
                  <a:pt x="12" y="20"/>
                </a:lnTo>
                <a:lnTo>
                  <a:pt x="12" y="0"/>
                </a:lnTo>
                <a:lnTo>
                  <a:pt x="24" y="0"/>
                </a:lnTo>
                <a:lnTo>
                  <a:pt x="36" y="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75" name="Freeform 151"/>
          <p:cNvSpPr>
            <a:spLocks/>
          </p:cNvSpPr>
          <p:nvPr/>
        </p:nvSpPr>
        <p:spPr bwMode="ltGray">
          <a:xfrm>
            <a:off x="1217613" y="3681413"/>
            <a:ext cx="63500" cy="73025"/>
          </a:xfrm>
          <a:custGeom>
            <a:avLst/>
            <a:gdLst>
              <a:gd name="T0" fmla="*/ 2147483647 w 36"/>
              <a:gd name="T1" fmla="*/ 2147483647 h 40"/>
              <a:gd name="T2" fmla="*/ 2147483647 w 36"/>
              <a:gd name="T3" fmla="*/ 2147483647 h 40"/>
              <a:gd name="T4" fmla="*/ 2147483647 w 36"/>
              <a:gd name="T5" fmla="*/ 2147483647 h 40"/>
              <a:gd name="T6" fmla="*/ 0 w 36"/>
              <a:gd name="T7" fmla="*/ 2147483647 h 40"/>
              <a:gd name="T8" fmla="*/ 2147483647 w 36"/>
              <a:gd name="T9" fmla="*/ 2147483647 h 40"/>
              <a:gd name="T10" fmla="*/ 2147483647 w 36"/>
              <a:gd name="T11" fmla="*/ 0 h 40"/>
              <a:gd name="T12" fmla="*/ 2147483647 w 36"/>
              <a:gd name="T13" fmla="*/ 0 h 40"/>
              <a:gd name="T14" fmla="*/ 2147483647 w 36"/>
              <a:gd name="T15" fmla="*/ 2147483647 h 40"/>
              <a:gd name="T16" fmla="*/ 2147483647 w 36"/>
              <a:gd name="T17" fmla="*/ 2147483647 h 4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6"/>
              <a:gd name="T28" fmla="*/ 0 h 40"/>
              <a:gd name="T29" fmla="*/ 36 w 36"/>
              <a:gd name="T30" fmla="*/ 40 h 4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6" h="40">
                <a:moveTo>
                  <a:pt x="36" y="5"/>
                </a:moveTo>
                <a:lnTo>
                  <a:pt x="30" y="30"/>
                </a:lnTo>
                <a:lnTo>
                  <a:pt x="18" y="40"/>
                </a:lnTo>
                <a:lnTo>
                  <a:pt x="0" y="35"/>
                </a:lnTo>
                <a:lnTo>
                  <a:pt x="12" y="20"/>
                </a:lnTo>
                <a:lnTo>
                  <a:pt x="12" y="0"/>
                </a:lnTo>
                <a:lnTo>
                  <a:pt x="24" y="0"/>
                </a:lnTo>
                <a:lnTo>
                  <a:pt x="36" y="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76" name="Freeform 152"/>
          <p:cNvSpPr>
            <a:spLocks/>
          </p:cNvSpPr>
          <p:nvPr/>
        </p:nvSpPr>
        <p:spPr bwMode="ltGray">
          <a:xfrm>
            <a:off x="1049338" y="3662363"/>
            <a:ext cx="200025" cy="166687"/>
          </a:xfrm>
          <a:custGeom>
            <a:avLst/>
            <a:gdLst>
              <a:gd name="T0" fmla="*/ 2147483647 w 114"/>
              <a:gd name="T1" fmla="*/ 2147483647 h 90"/>
              <a:gd name="T2" fmla="*/ 2147483647 w 114"/>
              <a:gd name="T3" fmla="*/ 2147483647 h 90"/>
              <a:gd name="T4" fmla="*/ 2147483647 w 114"/>
              <a:gd name="T5" fmla="*/ 2147483647 h 90"/>
              <a:gd name="T6" fmla="*/ 2147483647 w 114"/>
              <a:gd name="T7" fmla="*/ 2147483647 h 90"/>
              <a:gd name="T8" fmla="*/ 2147483647 w 114"/>
              <a:gd name="T9" fmla="*/ 2147483647 h 90"/>
              <a:gd name="T10" fmla="*/ 2147483647 w 114"/>
              <a:gd name="T11" fmla="*/ 2147483647 h 90"/>
              <a:gd name="T12" fmla="*/ 0 w 114"/>
              <a:gd name="T13" fmla="*/ 2147483647 h 90"/>
              <a:gd name="T14" fmla="*/ 2147483647 w 114"/>
              <a:gd name="T15" fmla="*/ 2147483647 h 90"/>
              <a:gd name="T16" fmla="*/ 2147483647 w 114"/>
              <a:gd name="T17" fmla="*/ 2147483647 h 90"/>
              <a:gd name="T18" fmla="*/ 2147483647 w 114"/>
              <a:gd name="T19" fmla="*/ 2147483647 h 90"/>
              <a:gd name="T20" fmla="*/ 2147483647 w 114"/>
              <a:gd name="T21" fmla="*/ 0 h 90"/>
              <a:gd name="T22" fmla="*/ 2147483647 w 114"/>
              <a:gd name="T23" fmla="*/ 2147483647 h 90"/>
              <a:gd name="T24" fmla="*/ 2147483647 w 114"/>
              <a:gd name="T25" fmla="*/ 2147483647 h 90"/>
              <a:gd name="T26" fmla="*/ 2147483647 w 114"/>
              <a:gd name="T27" fmla="*/ 2147483647 h 90"/>
              <a:gd name="T28" fmla="*/ 2147483647 w 114"/>
              <a:gd name="T29" fmla="*/ 2147483647 h 90"/>
              <a:gd name="T30" fmla="*/ 2147483647 w 114"/>
              <a:gd name="T31" fmla="*/ 2147483647 h 9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14"/>
              <a:gd name="T49" fmla="*/ 0 h 90"/>
              <a:gd name="T50" fmla="*/ 114 w 114"/>
              <a:gd name="T51" fmla="*/ 90 h 9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14" h="90">
                <a:moveTo>
                  <a:pt x="114" y="50"/>
                </a:moveTo>
                <a:lnTo>
                  <a:pt x="114" y="55"/>
                </a:lnTo>
                <a:lnTo>
                  <a:pt x="96" y="65"/>
                </a:lnTo>
                <a:lnTo>
                  <a:pt x="84" y="75"/>
                </a:lnTo>
                <a:lnTo>
                  <a:pt x="66" y="90"/>
                </a:lnTo>
                <a:lnTo>
                  <a:pt x="24" y="80"/>
                </a:lnTo>
                <a:lnTo>
                  <a:pt x="0" y="55"/>
                </a:lnTo>
                <a:lnTo>
                  <a:pt x="6" y="45"/>
                </a:lnTo>
                <a:lnTo>
                  <a:pt x="66" y="35"/>
                </a:lnTo>
                <a:lnTo>
                  <a:pt x="48" y="15"/>
                </a:lnTo>
                <a:lnTo>
                  <a:pt x="66" y="0"/>
                </a:lnTo>
                <a:lnTo>
                  <a:pt x="96" y="10"/>
                </a:lnTo>
                <a:lnTo>
                  <a:pt x="108" y="10"/>
                </a:lnTo>
                <a:lnTo>
                  <a:pt x="108" y="30"/>
                </a:lnTo>
                <a:lnTo>
                  <a:pt x="96" y="45"/>
                </a:lnTo>
                <a:lnTo>
                  <a:pt x="114" y="5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77" name="Freeform 153"/>
          <p:cNvSpPr>
            <a:spLocks/>
          </p:cNvSpPr>
          <p:nvPr/>
        </p:nvSpPr>
        <p:spPr bwMode="ltGray">
          <a:xfrm>
            <a:off x="1049338" y="3662363"/>
            <a:ext cx="200025" cy="166687"/>
          </a:xfrm>
          <a:custGeom>
            <a:avLst/>
            <a:gdLst>
              <a:gd name="T0" fmla="*/ 2147483647 w 114"/>
              <a:gd name="T1" fmla="*/ 2147483647 h 90"/>
              <a:gd name="T2" fmla="*/ 2147483647 w 114"/>
              <a:gd name="T3" fmla="*/ 2147483647 h 90"/>
              <a:gd name="T4" fmla="*/ 2147483647 w 114"/>
              <a:gd name="T5" fmla="*/ 2147483647 h 90"/>
              <a:gd name="T6" fmla="*/ 2147483647 w 114"/>
              <a:gd name="T7" fmla="*/ 2147483647 h 90"/>
              <a:gd name="T8" fmla="*/ 2147483647 w 114"/>
              <a:gd name="T9" fmla="*/ 2147483647 h 90"/>
              <a:gd name="T10" fmla="*/ 2147483647 w 114"/>
              <a:gd name="T11" fmla="*/ 2147483647 h 90"/>
              <a:gd name="T12" fmla="*/ 0 w 114"/>
              <a:gd name="T13" fmla="*/ 2147483647 h 90"/>
              <a:gd name="T14" fmla="*/ 2147483647 w 114"/>
              <a:gd name="T15" fmla="*/ 2147483647 h 90"/>
              <a:gd name="T16" fmla="*/ 2147483647 w 114"/>
              <a:gd name="T17" fmla="*/ 2147483647 h 90"/>
              <a:gd name="T18" fmla="*/ 2147483647 w 114"/>
              <a:gd name="T19" fmla="*/ 2147483647 h 90"/>
              <a:gd name="T20" fmla="*/ 2147483647 w 114"/>
              <a:gd name="T21" fmla="*/ 0 h 90"/>
              <a:gd name="T22" fmla="*/ 2147483647 w 114"/>
              <a:gd name="T23" fmla="*/ 2147483647 h 90"/>
              <a:gd name="T24" fmla="*/ 2147483647 w 114"/>
              <a:gd name="T25" fmla="*/ 2147483647 h 90"/>
              <a:gd name="T26" fmla="*/ 2147483647 w 114"/>
              <a:gd name="T27" fmla="*/ 2147483647 h 90"/>
              <a:gd name="T28" fmla="*/ 2147483647 w 114"/>
              <a:gd name="T29" fmla="*/ 2147483647 h 90"/>
              <a:gd name="T30" fmla="*/ 2147483647 w 114"/>
              <a:gd name="T31" fmla="*/ 2147483647 h 90"/>
              <a:gd name="T32" fmla="*/ 2147483647 w 114"/>
              <a:gd name="T33" fmla="*/ 2147483647 h 9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14"/>
              <a:gd name="T52" fmla="*/ 0 h 90"/>
              <a:gd name="T53" fmla="*/ 114 w 114"/>
              <a:gd name="T54" fmla="*/ 90 h 9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14" h="90">
                <a:moveTo>
                  <a:pt x="114" y="50"/>
                </a:moveTo>
                <a:lnTo>
                  <a:pt x="114" y="55"/>
                </a:lnTo>
                <a:lnTo>
                  <a:pt x="96" y="65"/>
                </a:lnTo>
                <a:lnTo>
                  <a:pt x="84" y="75"/>
                </a:lnTo>
                <a:lnTo>
                  <a:pt x="66" y="90"/>
                </a:lnTo>
                <a:lnTo>
                  <a:pt x="24" y="80"/>
                </a:lnTo>
                <a:lnTo>
                  <a:pt x="0" y="55"/>
                </a:lnTo>
                <a:lnTo>
                  <a:pt x="6" y="45"/>
                </a:lnTo>
                <a:lnTo>
                  <a:pt x="66" y="35"/>
                </a:lnTo>
                <a:lnTo>
                  <a:pt x="48" y="15"/>
                </a:lnTo>
                <a:lnTo>
                  <a:pt x="66" y="0"/>
                </a:lnTo>
                <a:lnTo>
                  <a:pt x="96" y="10"/>
                </a:lnTo>
                <a:lnTo>
                  <a:pt x="108" y="10"/>
                </a:lnTo>
                <a:lnTo>
                  <a:pt x="108" y="30"/>
                </a:lnTo>
                <a:lnTo>
                  <a:pt x="96" y="45"/>
                </a:lnTo>
                <a:lnTo>
                  <a:pt x="114" y="5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78" name="Freeform 154"/>
          <p:cNvSpPr>
            <a:spLocks/>
          </p:cNvSpPr>
          <p:nvPr/>
        </p:nvSpPr>
        <p:spPr bwMode="ltGray">
          <a:xfrm>
            <a:off x="1195388" y="3763963"/>
            <a:ext cx="241300" cy="122237"/>
          </a:xfrm>
          <a:custGeom>
            <a:avLst/>
            <a:gdLst>
              <a:gd name="T0" fmla="*/ 2147483647 w 138"/>
              <a:gd name="T1" fmla="*/ 0 h 65"/>
              <a:gd name="T2" fmla="*/ 2147483647 w 138"/>
              <a:gd name="T3" fmla="*/ 2147483647 h 65"/>
              <a:gd name="T4" fmla="*/ 0 w 138"/>
              <a:gd name="T5" fmla="*/ 2147483647 h 65"/>
              <a:gd name="T6" fmla="*/ 2147483647 w 138"/>
              <a:gd name="T7" fmla="*/ 2147483647 h 65"/>
              <a:gd name="T8" fmla="*/ 2147483647 w 138"/>
              <a:gd name="T9" fmla="*/ 2147483647 h 65"/>
              <a:gd name="T10" fmla="*/ 2147483647 w 138"/>
              <a:gd name="T11" fmla="*/ 2147483647 h 65"/>
              <a:gd name="T12" fmla="*/ 2147483647 w 138"/>
              <a:gd name="T13" fmla="*/ 2147483647 h 65"/>
              <a:gd name="T14" fmla="*/ 2147483647 w 138"/>
              <a:gd name="T15" fmla="*/ 2147483647 h 65"/>
              <a:gd name="T16" fmla="*/ 2147483647 w 138"/>
              <a:gd name="T17" fmla="*/ 2147483647 h 65"/>
              <a:gd name="T18" fmla="*/ 2147483647 w 138"/>
              <a:gd name="T19" fmla="*/ 2147483647 h 65"/>
              <a:gd name="T20" fmla="*/ 2147483647 w 138"/>
              <a:gd name="T21" fmla="*/ 2147483647 h 65"/>
              <a:gd name="T22" fmla="*/ 2147483647 w 138"/>
              <a:gd name="T23" fmla="*/ 0 h 6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38"/>
              <a:gd name="T37" fmla="*/ 0 h 65"/>
              <a:gd name="T38" fmla="*/ 138 w 138"/>
              <a:gd name="T39" fmla="*/ 65 h 65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38" h="65">
                <a:moveTo>
                  <a:pt x="30" y="0"/>
                </a:moveTo>
                <a:lnTo>
                  <a:pt x="12" y="10"/>
                </a:lnTo>
                <a:lnTo>
                  <a:pt x="0" y="25"/>
                </a:lnTo>
                <a:lnTo>
                  <a:pt x="36" y="35"/>
                </a:lnTo>
                <a:lnTo>
                  <a:pt x="36" y="60"/>
                </a:lnTo>
                <a:lnTo>
                  <a:pt x="42" y="65"/>
                </a:lnTo>
                <a:lnTo>
                  <a:pt x="72" y="55"/>
                </a:lnTo>
                <a:lnTo>
                  <a:pt x="90" y="60"/>
                </a:lnTo>
                <a:lnTo>
                  <a:pt x="138" y="30"/>
                </a:lnTo>
                <a:lnTo>
                  <a:pt x="132" y="25"/>
                </a:lnTo>
                <a:lnTo>
                  <a:pt x="42" y="10"/>
                </a:lnTo>
                <a:lnTo>
                  <a:pt x="30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79" name="Freeform 155"/>
          <p:cNvSpPr>
            <a:spLocks/>
          </p:cNvSpPr>
          <p:nvPr/>
        </p:nvSpPr>
        <p:spPr bwMode="ltGray">
          <a:xfrm>
            <a:off x="1195388" y="3763963"/>
            <a:ext cx="241300" cy="122237"/>
          </a:xfrm>
          <a:custGeom>
            <a:avLst/>
            <a:gdLst>
              <a:gd name="T0" fmla="*/ 2147483647 w 138"/>
              <a:gd name="T1" fmla="*/ 0 h 65"/>
              <a:gd name="T2" fmla="*/ 2147483647 w 138"/>
              <a:gd name="T3" fmla="*/ 2147483647 h 65"/>
              <a:gd name="T4" fmla="*/ 0 w 138"/>
              <a:gd name="T5" fmla="*/ 2147483647 h 65"/>
              <a:gd name="T6" fmla="*/ 2147483647 w 138"/>
              <a:gd name="T7" fmla="*/ 2147483647 h 65"/>
              <a:gd name="T8" fmla="*/ 2147483647 w 138"/>
              <a:gd name="T9" fmla="*/ 2147483647 h 65"/>
              <a:gd name="T10" fmla="*/ 2147483647 w 138"/>
              <a:gd name="T11" fmla="*/ 2147483647 h 65"/>
              <a:gd name="T12" fmla="*/ 2147483647 w 138"/>
              <a:gd name="T13" fmla="*/ 2147483647 h 65"/>
              <a:gd name="T14" fmla="*/ 2147483647 w 138"/>
              <a:gd name="T15" fmla="*/ 2147483647 h 65"/>
              <a:gd name="T16" fmla="*/ 2147483647 w 138"/>
              <a:gd name="T17" fmla="*/ 2147483647 h 65"/>
              <a:gd name="T18" fmla="*/ 2147483647 w 138"/>
              <a:gd name="T19" fmla="*/ 2147483647 h 65"/>
              <a:gd name="T20" fmla="*/ 2147483647 w 138"/>
              <a:gd name="T21" fmla="*/ 2147483647 h 65"/>
              <a:gd name="T22" fmla="*/ 2147483647 w 138"/>
              <a:gd name="T23" fmla="*/ 0 h 65"/>
              <a:gd name="T24" fmla="*/ 2147483647 w 138"/>
              <a:gd name="T25" fmla="*/ 0 h 6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38"/>
              <a:gd name="T40" fmla="*/ 0 h 65"/>
              <a:gd name="T41" fmla="*/ 138 w 138"/>
              <a:gd name="T42" fmla="*/ 65 h 6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38" h="65">
                <a:moveTo>
                  <a:pt x="30" y="0"/>
                </a:moveTo>
                <a:lnTo>
                  <a:pt x="12" y="10"/>
                </a:lnTo>
                <a:lnTo>
                  <a:pt x="0" y="25"/>
                </a:lnTo>
                <a:lnTo>
                  <a:pt x="36" y="35"/>
                </a:lnTo>
                <a:lnTo>
                  <a:pt x="36" y="60"/>
                </a:lnTo>
                <a:lnTo>
                  <a:pt x="42" y="65"/>
                </a:lnTo>
                <a:lnTo>
                  <a:pt x="72" y="55"/>
                </a:lnTo>
                <a:lnTo>
                  <a:pt x="90" y="60"/>
                </a:lnTo>
                <a:lnTo>
                  <a:pt x="138" y="30"/>
                </a:lnTo>
                <a:lnTo>
                  <a:pt x="132" y="25"/>
                </a:lnTo>
                <a:lnTo>
                  <a:pt x="42" y="10"/>
                </a:lnTo>
                <a:lnTo>
                  <a:pt x="30" y="0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80" name="Freeform 156"/>
          <p:cNvSpPr>
            <a:spLocks/>
          </p:cNvSpPr>
          <p:nvPr/>
        </p:nvSpPr>
        <p:spPr bwMode="ltGray">
          <a:xfrm>
            <a:off x="1165225" y="3800475"/>
            <a:ext cx="93663" cy="74613"/>
          </a:xfrm>
          <a:custGeom>
            <a:avLst/>
            <a:gdLst>
              <a:gd name="T0" fmla="*/ 2147483647 w 54"/>
              <a:gd name="T1" fmla="*/ 0 h 40"/>
              <a:gd name="T2" fmla="*/ 2147483647 w 54"/>
              <a:gd name="T3" fmla="*/ 2147483647 h 40"/>
              <a:gd name="T4" fmla="*/ 2147483647 w 54"/>
              <a:gd name="T5" fmla="*/ 2147483647 h 40"/>
              <a:gd name="T6" fmla="*/ 2147483647 w 54"/>
              <a:gd name="T7" fmla="*/ 2147483647 h 40"/>
              <a:gd name="T8" fmla="*/ 0 w 54"/>
              <a:gd name="T9" fmla="*/ 2147483647 h 40"/>
              <a:gd name="T10" fmla="*/ 2147483647 w 54"/>
              <a:gd name="T11" fmla="*/ 0 h 4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4"/>
              <a:gd name="T19" fmla="*/ 0 h 40"/>
              <a:gd name="T20" fmla="*/ 54 w 54"/>
              <a:gd name="T21" fmla="*/ 40 h 4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4" h="40">
                <a:moveTo>
                  <a:pt x="18" y="0"/>
                </a:moveTo>
                <a:lnTo>
                  <a:pt x="54" y="15"/>
                </a:lnTo>
                <a:lnTo>
                  <a:pt x="54" y="40"/>
                </a:lnTo>
                <a:lnTo>
                  <a:pt x="24" y="30"/>
                </a:lnTo>
                <a:lnTo>
                  <a:pt x="0" y="15"/>
                </a:lnTo>
                <a:lnTo>
                  <a:pt x="18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81" name="Freeform 157"/>
          <p:cNvSpPr>
            <a:spLocks/>
          </p:cNvSpPr>
          <p:nvPr/>
        </p:nvSpPr>
        <p:spPr bwMode="ltGray">
          <a:xfrm>
            <a:off x="1165225" y="3800475"/>
            <a:ext cx="93663" cy="74613"/>
          </a:xfrm>
          <a:custGeom>
            <a:avLst/>
            <a:gdLst>
              <a:gd name="T0" fmla="*/ 2147483647 w 54"/>
              <a:gd name="T1" fmla="*/ 0 h 40"/>
              <a:gd name="T2" fmla="*/ 2147483647 w 54"/>
              <a:gd name="T3" fmla="*/ 2147483647 h 40"/>
              <a:gd name="T4" fmla="*/ 2147483647 w 54"/>
              <a:gd name="T5" fmla="*/ 2147483647 h 40"/>
              <a:gd name="T6" fmla="*/ 2147483647 w 54"/>
              <a:gd name="T7" fmla="*/ 2147483647 h 40"/>
              <a:gd name="T8" fmla="*/ 0 w 54"/>
              <a:gd name="T9" fmla="*/ 2147483647 h 40"/>
              <a:gd name="T10" fmla="*/ 2147483647 w 54"/>
              <a:gd name="T11" fmla="*/ 0 h 40"/>
              <a:gd name="T12" fmla="*/ 2147483647 w 54"/>
              <a:gd name="T13" fmla="*/ 0 h 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4"/>
              <a:gd name="T22" fmla="*/ 0 h 40"/>
              <a:gd name="T23" fmla="*/ 54 w 54"/>
              <a:gd name="T24" fmla="*/ 40 h 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4" h="40">
                <a:moveTo>
                  <a:pt x="18" y="0"/>
                </a:moveTo>
                <a:lnTo>
                  <a:pt x="54" y="15"/>
                </a:lnTo>
                <a:lnTo>
                  <a:pt x="54" y="40"/>
                </a:lnTo>
                <a:lnTo>
                  <a:pt x="24" y="30"/>
                </a:lnTo>
                <a:lnTo>
                  <a:pt x="0" y="15"/>
                </a:lnTo>
                <a:lnTo>
                  <a:pt x="18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82" name="Freeform 158"/>
          <p:cNvSpPr>
            <a:spLocks/>
          </p:cNvSpPr>
          <p:nvPr/>
        </p:nvSpPr>
        <p:spPr bwMode="ltGray">
          <a:xfrm>
            <a:off x="1268413" y="3821113"/>
            <a:ext cx="219075" cy="174625"/>
          </a:xfrm>
          <a:custGeom>
            <a:avLst/>
            <a:gdLst>
              <a:gd name="T0" fmla="*/ 2147483647 w 126"/>
              <a:gd name="T1" fmla="*/ 2147483647 h 95"/>
              <a:gd name="T2" fmla="*/ 2147483647 w 126"/>
              <a:gd name="T3" fmla="*/ 2147483647 h 95"/>
              <a:gd name="T4" fmla="*/ 2147483647 w 126"/>
              <a:gd name="T5" fmla="*/ 2147483647 h 95"/>
              <a:gd name="T6" fmla="*/ 2147483647 w 126"/>
              <a:gd name="T7" fmla="*/ 2147483647 h 95"/>
              <a:gd name="T8" fmla="*/ 2147483647 w 126"/>
              <a:gd name="T9" fmla="*/ 2147483647 h 95"/>
              <a:gd name="T10" fmla="*/ 2147483647 w 126"/>
              <a:gd name="T11" fmla="*/ 2147483647 h 95"/>
              <a:gd name="T12" fmla="*/ 2147483647 w 126"/>
              <a:gd name="T13" fmla="*/ 2147483647 h 95"/>
              <a:gd name="T14" fmla="*/ 2147483647 w 126"/>
              <a:gd name="T15" fmla="*/ 0 h 95"/>
              <a:gd name="T16" fmla="*/ 2147483647 w 126"/>
              <a:gd name="T17" fmla="*/ 2147483647 h 95"/>
              <a:gd name="T18" fmla="*/ 2147483647 w 126"/>
              <a:gd name="T19" fmla="*/ 2147483647 h 95"/>
              <a:gd name="T20" fmla="*/ 0 w 126"/>
              <a:gd name="T21" fmla="*/ 2147483647 h 95"/>
              <a:gd name="T22" fmla="*/ 2147483647 w 126"/>
              <a:gd name="T23" fmla="*/ 2147483647 h 95"/>
              <a:gd name="T24" fmla="*/ 2147483647 w 126"/>
              <a:gd name="T25" fmla="*/ 2147483647 h 95"/>
              <a:gd name="T26" fmla="*/ 2147483647 w 126"/>
              <a:gd name="T27" fmla="*/ 2147483647 h 9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26"/>
              <a:gd name="T43" fmla="*/ 0 h 95"/>
              <a:gd name="T44" fmla="*/ 126 w 126"/>
              <a:gd name="T45" fmla="*/ 95 h 9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26" h="95">
                <a:moveTo>
                  <a:pt x="36" y="90"/>
                </a:moveTo>
                <a:lnTo>
                  <a:pt x="60" y="95"/>
                </a:lnTo>
                <a:lnTo>
                  <a:pt x="66" y="85"/>
                </a:lnTo>
                <a:lnTo>
                  <a:pt x="78" y="90"/>
                </a:lnTo>
                <a:lnTo>
                  <a:pt x="84" y="70"/>
                </a:lnTo>
                <a:lnTo>
                  <a:pt x="126" y="30"/>
                </a:lnTo>
                <a:lnTo>
                  <a:pt x="126" y="15"/>
                </a:lnTo>
                <a:lnTo>
                  <a:pt x="96" y="0"/>
                </a:lnTo>
                <a:lnTo>
                  <a:pt x="48" y="30"/>
                </a:lnTo>
                <a:lnTo>
                  <a:pt x="30" y="25"/>
                </a:lnTo>
                <a:lnTo>
                  <a:pt x="0" y="35"/>
                </a:lnTo>
                <a:lnTo>
                  <a:pt x="24" y="75"/>
                </a:lnTo>
                <a:lnTo>
                  <a:pt x="36" y="80"/>
                </a:lnTo>
                <a:lnTo>
                  <a:pt x="36" y="9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83" name="Freeform 159"/>
          <p:cNvSpPr>
            <a:spLocks/>
          </p:cNvSpPr>
          <p:nvPr/>
        </p:nvSpPr>
        <p:spPr bwMode="ltGray">
          <a:xfrm>
            <a:off x="1268413" y="3821113"/>
            <a:ext cx="219075" cy="174625"/>
          </a:xfrm>
          <a:custGeom>
            <a:avLst/>
            <a:gdLst>
              <a:gd name="T0" fmla="*/ 2147483647 w 126"/>
              <a:gd name="T1" fmla="*/ 2147483647 h 95"/>
              <a:gd name="T2" fmla="*/ 2147483647 w 126"/>
              <a:gd name="T3" fmla="*/ 2147483647 h 95"/>
              <a:gd name="T4" fmla="*/ 2147483647 w 126"/>
              <a:gd name="T5" fmla="*/ 2147483647 h 95"/>
              <a:gd name="T6" fmla="*/ 2147483647 w 126"/>
              <a:gd name="T7" fmla="*/ 2147483647 h 95"/>
              <a:gd name="T8" fmla="*/ 2147483647 w 126"/>
              <a:gd name="T9" fmla="*/ 2147483647 h 95"/>
              <a:gd name="T10" fmla="*/ 2147483647 w 126"/>
              <a:gd name="T11" fmla="*/ 2147483647 h 95"/>
              <a:gd name="T12" fmla="*/ 2147483647 w 126"/>
              <a:gd name="T13" fmla="*/ 2147483647 h 95"/>
              <a:gd name="T14" fmla="*/ 2147483647 w 126"/>
              <a:gd name="T15" fmla="*/ 0 h 95"/>
              <a:gd name="T16" fmla="*/ 2147483647 w 126"/>
              <a:gd name="T17" fmla="*/ 2147483647 h 95"/>
              <a:gd name="T18" fmla="*/ 2147483647 w 126"/>
              <a:gd name="T19" fmla="*/ 2147483647 h 95"/>
              <a:gd name="T20" fmla="*/ 0 w 126"/>
              <a:gd name="T21" fmla="*/ 2147483647 h 95"/>
              <a:gd name="T22" fmla="*/ 2147483647 w 126"/>
              <a:gd name="T23" fmla="*/ 2147483647 h 95"/>
              <a:gd name="T24" fmla="*/ 2147483647 w 126"/>
              <a:gd name="T25" fmla="*/ 2147483647 h 95"/>
              <a:gd name="T26" fmla="*/ 2147483647 w 126"/>
              <a:gd name="T27" fmla="*/ 2147483647 h 95"/>
              <a:gd name="T28" fmla="*/ 2147483647 w 126"/>
              <a:gd name="T29" fmla="*/ 2147483647 h 95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26"/>
              <a:gd name="T46" fmla="*/ 0 h 95"/>
              <a:gd name="T47" fmla="*/ 126 w 126"/>
              <a:gd name="T48" fmla="*/ 95 h 95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26" h="95">
                <a:moveTo>
                  <a:pt x="36" y="90"/>
                </a:moveTo>
                <a:lnTo>
                  <a:pt x="60" y="95"/>
                </a:lnTo>
                <a:lnTo>
                  <a:pt x="66" y="85"/>
                </a:lnTo>
                <a:lnTo>
                  <a:pt x="78" y="90"/>
                </a:lnTo>
                <a:lnTo>
                  <a:pt x="84" y="70"/>
                </a:lnTo>
                <a:lnTo>
                  <a:pt x="126" y="30"/>
                </a:lnTo>
                <a:lnTo>
                  <a:pt x="126" y="15"/>
                </a:lnTo>
                <a:lnTo>
                  <a:pt x="96" y="0"/>
                </a:lnTo>
                <a:lnTo>
                  <a:pt x="48" y="30"/>
                </a:lnTo>
                <a:lnTo>
                  <a:pt x="30" y="25"/>
                </a:lnTo>
                <a:lnTo>
                  <a:pt x="0" y="35"/>
                </a:lnTo>
                <a:lnTo>
                  <a:pt x="24" y="75"/>
                </a:lnTo>
                <a:lnTo>
                  <a:pt x="36" y="80"/>
                </a:lnTo>
                <a:lnTo>
                  <a:pt x="36" y="9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84" name="Freeform 160"/>
          <p:cNvSpPr>
            <a:spLocks/>
          </p:cNvSpPr>
          <p:nvPr/>
        </p:nvSpPr>
        <p:spPr bwMode="ltGray">
          <a:xfrm>
            <a:off x="1322388" y="3987800"/>
            <a:ext cx="123825" cy="120650"/>
          </a:xfrm>
          <a:custGeom>
            <a:avLst/>
            <a:gdLst>
              <a:gd name="T0" fmla="*/ 2147483647 w 72"/>
              <a:gd name="T1" fmla="*/ 0 h 65"/>
              <a:gd name="T2" fmla="*/ 2147483647 w 72"/>
              <a:gd name="T3" fmla="*/ 2147483647 h 65"/>
              <a:gd name="T4" fmla="*/ 2147483647 w 72"/>
              <a:gd name="T5" fmla="*/ 0 h 65"/>
              <a:gd name="T6" fmla="*/ 2147483647 w 72"/>
              <a:gd name="T7" fmla="*/ 0 h 65"/>
              <a:gd name="T8" fmla="*/ 2147483647 w 72"/>
              <a:gd name="T9" fmla="*/ 2147483647 h 65"/>
              <a:gd name="T10" fmla="*/ 2147483647 w 72"/>
              <a:gd name="T11" fmla="*/ 2147483647 h 65"/>
              <a:gd name="T12" fmla="*/ 2147483647 w 72"/>
              <a:gd name="T13" fmla="*/ 2147483647 h 65"/>
              <a:gd name="T14" fmla="*/ 2147483647 w 72"/>
              <a:gd name="T15" fmla="*/ 2147483647 h 65"/>
              <a:gd name="T16" fmla="*/ 2147483647 w 72"/>
              <a:gd name="T17" fmla="*/ 2147483647 h 65"/>
              <a:gd name="T18" fmla="*/ 0 w 72"/>
              <a:gd name="T19" fmla="*/ 2147483647 h 65"/>
              <a:gd name="T20" fmla="*/ 2147483647 w 72"/>
              <a:gd name="T21" fmla="*/ 0 h 6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72"/>
              <a:gd name="T34" fmla="*/ 0 h 65"/>
              <a:gd name="T35" fmla="*/ 72 w 72"/>
              <a:gd name="T36" fmla="*/ 65 h 6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72" h="65">
                <a:moveTo>
                  <a:pt x="6" y="0"/>
                </a:moveTo>
                <a:lnTo>
                  <a:pt x="30" y="5"/>
                </a:lnTo>
                <a:lnTo>
                  <a:pt x="36" y="0"/>
                </a:lnTo>
                <a:lnTo>
                  <a:pt x="48" y="0"/>
                </a:lnTo>
                <a:lnTo>
                  <a:pt x="42" y="25"/>
                </a:lnTo>
                <a:lnTo>
                  <a:pt x="66" y="40"/>
                </a:lnTo>
                <a:lnTo>
                  <a:pt x="72" y="50"/>
                </a:lnTo>
                <a:lnTo>
                  <a:pt x="66" y="65"/>
                </a:lnTo>
                <a:lnTo>
                  <a:pt x="60" y="60"/>
                </a:lnTo>
                <a:lnTo>
                  <a:pt x="0" y="10"/>
                </a:lnTo>
                <a:lnTo>
                  <a:pt x="6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85" name="Freeform 161"/>
          <p:cNvSpPr>
            <a:spLocks/>
          </p:cNvSpPr>
          <p:nvPr/>
        </p:nvSpPr>
        <p:spPr bwMode="ltGray">
          <a:xfrm>
            <a:off x="1322388" y="3987800"/>
            <a:ext cx="123825" cy="120650"/>
          </a:xfrm>
          <a:custGeom>
            <a:avLst/>
            <a:gdLst>
              <a:gd name="T0" fmla="*/ 2147483647 w 72"/>
              <a:gd name="T1" fmla="*/ 0 h 65"/>
              <a:gd name="T2" fmla="*/ 2147483647 w 72"/>
              <a:gd name="T3" fmla="*/ 2147483647 h 65"/>
              <a:gd name="T4" fmla="*/ 2147483647 w 72"/>
              <a:gd name="T5" fmla="*/ 0 h 65"/>
              <a:gd name="T6" fmla="*/ 2147483647 w 72"/>
              <a:gd name="T7" fmla="*/ 0 h 65"/>
              <a:gd name="T8" fmla="*/ 2147483647 w 72"/>
              <a:gd name="T9" fmla="*/ 2147483647 h 65"/>
              <a:gd name="T10" fmla="*/ 2147483647 w 72"/>
              <a:gd name="T11" fmla="*/ 2147483647 h 65"/>
              <a:gd name="T12" fmla="*/ 2147483647 w 72"/>
              <a:gd name="T13" fmla="*/ 2147483647 h 65"/>
              <a:gd name="T14" fmla="*/ 2147483647 w 72"/>
              <a:gd name="T15" fmla="*/ 2147483647 h 65"/>
              <a:gd name="T16" fmla="*/ 2147483647 w 72"/>
              <a:gd name="T17" fmla="*/ 2147483647 h 65"/>
              <a:gd name="T18" fmla="*/ 0 w 72"/>
              <a:gd name="T19" fmla="*/ 2147483647 h 65"/>
              <a:gd name="T20" fmla="*/ 2147483647 w 72"/>
              <a:gd name="T21" fmla="*/ 0 h 65"/>
              <a:gd name="T22" fmla="*/ 2147483647 w 72"/>
              <a:gd name="T23" fmla="*/ 0 h 6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72"/>
              <a:gd name="T37" fmla="*/ 0 h 65"/>
              <a:gd name="T38" fmla="*/ 72 w 72"/>
              <a:gd name="T39" fmla="*/ 65 h 65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72" h="65">
                <a:moveTo>
                  <a:pt x="6" y="0"/>
                </a:moveTo>
                <a:lnTo>
                  <a:pt x="30" y="5"/>
                </a:lnTo>
                <a:lnTo>
                  <a:pt x="36" y="0"/>
                </a:lnTo>
                <a:lnTo>
                  <a:pt x="48" y="0"/>
                </a:lnTo>
                <a:lnTo>
                  <a:pt x="42" y="25"/>
                </a:lnTo>
                <a:lnTo>
                  <a:pt x="66" y="40"/>
                </a:lnTo>
                <a:lnTo>
                  <a:pt x="72" y="50"/>
                </a:lnTo>
                <a:lnTo>
                  <a:pt x="66" y="65"/>
                </a:lnTo>
                <a:lnTo>
                  <a:pt x="60" y="60"/>
                </a:lnTo>
                <a:lnTo>
                  <a:pt x="0" y="10"/>
                </a:lnTo>
                <a:lnTo>
                  <a:pt x="6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86" name="Freeform 162"/>
          <p:cNvSpPr>
            <a:spLocks/>
          </p:cNvSpPr>
          <p:nvPr/>
        </p:nvSpPr>
        <p:spPr bwMode="ltGray">
          <a:xfrm>
            <a:off x="1436688" y="4060825"/>
            <a:ext cx="260350" cy="133350"/>
          </a:xfrm>
          <a:custGeom>
            <a:avLst/>
            <a:gdLst>
              <a:gd name="T0" fmla="*/ 2147483647 w 150"/>
              <a:gd name="T1" fmla="*/ 0 h 70"/>
              <a:gd name="T2" fmla="*/ 2147483647 w 150"/>
              <a:gd name="T3" fmla="*/ 2147483647 h 70"/>
              <a:gd name="T4" fmla="*/ 2147483647 w 150"/>
              <a:gd name="T5" fmla="*/ 2147483647 h 70"/>
              <a:gd name="T6" fmla="*/ 2147483647 w 150"/>
              <a:gd name="T7" fmla="*/ 2147483647 h 70"/>
              <a:gd name="T8" fmla="*/ 2147483647 w 150"/>
              <a:gd name="T9" fmla="*/ 2147483647 h 70"/>
              <a:gd name="T10" fmla="*/ 2147483647 w 150"/>
              <a:gd name="T11" fmla="*/ 2147483647 h 70"/>
              <a:gd name="T12" fmla="*/ 2147483647 w 150"/>
              <a:gd name="T13" fmla="*/ 2147483647 h 70"/>
              <a:gd name="T14" fmla="*/ 2147483647 w 150"/>
              <a:gd name="T15" fmla="*/ 2147483647 h 70"/>
              <a:gd name="T16" fmla="*/ 2147483647 w 150"/>
              <a:gd name="T17" fmla="*/ 2147483647 h 70"/>
              <a:gd name="T18" fmla="*/ 2147483647 w 150"/>
              <a:gd name="T19" fmla="*/ 2147483647 h 70"/>
              <a:gd name="T20" fmla="*/ 2147483647 w 150"/>
              <a:gd name="T21" fmla="*/ 2147483647 h 70"/>
              <a:gd name="T22" fmla="*/ 2147483647 w 150"/>
              <a:gd name="T23" fmla="*/ 2147483647 h 70"/>
              <a:gd name="T24" fmla="*/ 2147483647 w 150"/>
              <a:gd name="T25" fmla="*/ 2147483647 h 70"/>
              <a:gd name="T26" fmla="*/ 2147483647 w 150"/>
              <a:gd name="T27" fmla="*/ 2147483647 h 70"/>
              <a:gd name="T28" fmla="*/ 0 w 150"/>
              <a:gd name="T29" fmla="*/ 2147483647 h 70"/>
              <a:gd name="T30" fmla="*/ 2147483647 w 150"/>
              <a:gd name="T31" fmla="*/ 2147483647 h 70"/>
              <a:gd name="T32" fmla="*/ 2147483647 w 150"/>
              <a:gd name="T33" fmla="*/ 0 h 7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50"/>
              <a:gd name="T52" fmla="*/ 0 h 70"/>
              <a:gd name="T53" fmla="*/ 150 w 150"/>
              <a:gd name="T54" fmla="*/ 70 h 7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50" h="70">
                <a:moveTo>
                  <a:pt x="6" y="0"/>
                </a:moveTo>
                <a:lnTo>
                  <a:pt x="30" y="20"/>
                </a:lnTo>
                <a:lnTo>
                  <a:pt x="96" y="5"/>
                </a:lnTo>
                <a:lnTo>
                  <a:pt x="138" y="25"/>
                </a:lnTo>
                <a:lnTo>
                  <a:pt x="150" y="65"/>
                </a:lnTo>
                <a:lnTo>
                  <a:pt x="132" y="70"/>
                </a:lnTo>
                <a:lnTo>
                  <a:pt x="108" y="50"/>
                </a:lnTo>
                <a:lnTo>
                  <a:pt x="114" y="45"/>
                </a:lnTo>
                <a:lnTo>
                  <a:pt x="120" y="40"/>
                </a:lnTo>
                <a:lnTo>
                  <a:pt x="90" y="25"/>
                </a:lnTo>
                <a:lnTo>
                  <a:pt x="78" y="30"/>
                </a:lnTo>
                <a:lnTo>
                  <a:pt x="54" y="30"/>
                </a:lnTo>
                <a:lnTo>
                  <a:pt x="78" y="45"/>
                </a:lnTo>
                <a:lnTo>
                  <a:pt x="60" y="50"/>
                </a:lnTo>
                <a:lnTo>
                  <a:pt x="0" y="25"/>
                </a:lnTo>
                <a:lnTo>
                  <a:pt x="6" y="10"/>
                </a:lnTo>
                <a:lnTo>
                  <a:pt x="6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87" name="Freeform 163"/>
          <p:cNvSpPr>
            <a:spLocks/>
          </p:cNvSpPr>
          <p:nvPr/>
        </p:nvSpPr>
        <p:spPr bwMode="ltGray">
          <a:xfrm>
            <a:off x="1436688" y="4060825"/>
            <a:ext cx="260350" cy="133350"/>
          </a:xfrm>
          <a:custGeom>
            <a:avLst/>
            <a:gdLst>
              <a:gd name="T0" fmla="*/ 2147483647 w 150"/>
              <a:gd name="T1" fmla="*/ 0 h 70"/>
              <a:gd name="T2" fmla="*/ 2147483647 w 150"/>
              <a:gd name="T3" fmla="*/ 2147483647 h 70"/>
              <a:gd name="T4" fmla="*/ 2147483647 w 150"/>
              <a:gd name="T5" fmla="*/ 2147483647 h 70"/>
              <a:gd name="T6" fmla="*/ 2147483647 w 150"/>
              <a:gd name="T7" fmla="*/ 2147483647 h 70"/>
              <a:gd name="T8" fmla="*/ 2147483647 w 150"/>
              <a:gd name="T9" fmla="*/ 2147483647 h 70"/>
              <a:gd name="T10" fmla="*/ 2147483647 w 150"/>
              <a:gd name="T11" fmla="*/ 2147483647 h 70"/>
              <a:gd name="T12" fmla="*/ 2147483647 w 150"/>
              <a:gd name="T13" fmla="*/ 2147483647 h 70"/>
              <a:gd name="T14" fmla="*/ 2147483647 w 150"/>
              <a:gd name="T15" fmla="*/ 2147483647 h 70"/>
              <a:gd name="T16" fmla="*/ 2147483647 w 150"/>
              <a:gd name="T17" fmla="*/ 2147483647 h 70"/>
              <a:gd name="T18" fmla="*/ 2147483647 w 150"/>
              <a:gd name="T19" fmla="*/ 2147483647 h 70"/>
              <a:gd name="T20" fmla="*/ 2147483647 w 150"/>
              <a:gd name="T21" fmla="*/ 2147483647 h 70"/>
              <a:gd name="T22" fmla="*/ 2147483647 w 150"/>
              <a:gd name="T23" fmla="*/ 2147483647 h 70"/>
              <a:gd name="T24" fmla="*/ 2147483647 w 150"/>
              <a:gd name="T25" fmla="*/ 2147483647 h 70"/>
              <a:gd name="T26" fmla="*/ 2147483647 w 150"/>
              <a:gd name="T27" fmla="*/ 2147483647 h 70"/>
              <a:gd name="T28" fmla="*/ 0 w 150"/>
              <a:gd name="T29" fmla="*/ 2147483647 h 70"/>
              <a:gd name="T30" fmla="*/ 2147483647 w 150"/>
              <a:gd name="T31" fmla="*/ 2147483647 h 70"/>
              <a:gd name="T32" fmla="*/ 2147483647 w 150"/>
              <a:gd name="T33" fmla="*/ 0 h 70"/>
              <a:gd name="T34" fmla="*/ 2147483647 w 150"/>
              <a:gd name="T35" fmla="*/ 0 h 7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50"/>
              <a:gd name="T55" fmla="*/ 0 h 70"/>
              <a:gd name="T56" fmla="*/ 150 w 150"/>
              <a:gd name="T57" fmla="*/ 70 h 7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50" h="70">
                <a:moveTo>
                  <a:pt x="6" y="0"/>
                </a:moveTo>
                <a:lnTo>
                  <a:pt x="30" y="20"/>
                </a:lnTo>
                <a:lnTo>
                  <a:pt x="96" y="5"/>
                </a:lnTo>
                <a:lnTo>
                  <a:pt x="138" y="25"/>
                </a:lnTo>
                <a:lnTo>
                  <a:pt x="150" y="65"/>
                </a:lnTo>
                <a:lnTo>
                  <a:pt x="132" y="70"/>
                </a:lnTo>
                <a:lnTo>
                  <a:pt x="108" y="50"/>
                </a:lnTo>
                <a:lnTo>
                  <a:pt x="114" y="45"/>
                </a:lnTo>
                <a:lnTo>
                  <a:pt x="120" y="40"/>
                </a:lnTo>
                <a:lnTo>
                  <a:pt x="90" y="25"/>
                </a:lnTo>
                <a:lnTo>
                  <a:pt x="78" y="30"/>
                </a:lnTo>
                <a:lnTo>
                  <a:pt x="54" y="30"/>
                </a:lnTo>
                <a:lnTo>
                  <a:pt x="78" y="45"/>
                </a:lnTo>
                <a:lnTo>
                  <a:pt x="60" y="50"/>
                </a:lnTo>
                <a:lnTo>
                  <a:pt x="0" y="25"/>
                </a:lnTo>
                <a:lnTo>
                  <a:pt x="6" y="10"/>
                </a:lnTo>
                <a:lnTo>
                  <a:pt x="6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88" name="Freeform 164"/>
          <p:cNvSpPr>
            <a:spLocks/>
          </p:cNvSpPr>
          <p:nvPr/>
        </p:nvSpPr>
        <p:spPr bwMode="ltGray">
          <a:xfrm>
            <a:off x="3206750" y="3438525"/>
            <a:ext cx="311150" cy="195263"/>
          </a:xfrm>
          <a:custGeom>
            <a:avLst/>
            <a:gdLst>
              <a:gd name="T0" fmla="*/ 2147483647 w 180"/>
              <a:gd name="T1" fmla="*/ 0 h 105"/>
              <a:gd name="T2" fmla="*/ 2147483647 w 180"/>
              <a:gd name="T3" fmla="*/ 0 h 105"/>
              <a:gd name="T4" fmla="*/ 2147483647 w 180"/>
              <a:gd name="T5" fmla="*/ 2147483647 h 105"/>
              <a:gd name="T6" fmla="*/ 2147483647 w 180"/>
              <a:gd name="T7" fmla="*/ 2147483647 h 105"/>
              <a:gd name="T8" fmla="*/ 2147483647 w 180"/>
              <a:gd name="T9" fmla="*/ 2147483647 h 105"/>
              <a:gd name="T10" fmla="*/ 2147483647 w 180"/>
              <a:gd name="T11" fmla="*/ 2147483647 h 105"/>
              <a:gd name="T12" fmla="*/ 2147483647 w 180"/>
              <a:gd name="T13" fmla="*/ 2147483647 h 105"/>
              <a:gd name="T14" fmla="*/ 0 w 180"/>
              <a:gd name="T15" fmla="*/ 2147483647 h 105"/>
              <a:gd name="T16" fmla="*/ 0 w 180"/>
              <a:gd name="T17" fmla="*/ 2147483647 h 105"/>
              <a:gd name="T18" fmla="*/ 2147483647 w 180"/>
              <a:gd name="T19" fmla="*/ 2147483647 h 105"/>
              <a:gd name="T20" fmla="*/ 2147483647 w 180"/>
              <a:gd name="T21" fmla="*/ 0 h 10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80"/>
              <a:gd name="T34" fmla="*/ 0 h 105"/>
              <a:gd name="T35" fmla="*/ 180 w 180"/>
              <a:gd name="T36" fmla="*/ 105 h 10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80" h="105">
                <a:moveTo>
                  <a:pt x="96" y="0"/>
                </a:moveTo>
                <a:lnTo>
                  <a:pt x="180" y="0"/>
                </a:lnTo>
                <a:lnTo>
                  <a:pt x="174" y="15"/>
                </a:lnTo>
                <a:lnTo>
                  <a:pt x="114" y="20"/>
                </a:lnTo>
                <a:lnTo>
                  <a:pt x="102" y="60"/>
                </a:lnTo>
                <a:lnTo>
                  <a:pt x="78" y="65"/>
                </a:lnTo>
                <a:lnTo>
                  <a:pt x="66" y="100"/>
                </a:lnTo>
                <a:lnTo>
                  <a:pt x="0" y="105"/>
                </a:lnTo>
                <a:lnTo>
                  <a:pt x="0" y="95"/>
                </a:lnTo>
                <a:lnTo>
                  <a:pt x="66" y="20"/>
                </a:lnTo>
                <a:lnTo>
                  <a:pt x="96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89" name="Freeform 165"/>
          <p:cNvSpPr>
            <a:spLocks/>
          </p:cNvSpPr>
          <p:nvPr/>
        </p:nvSpPr>
        <p:spPr bwMode="ltGray">
          <a:xfrm>
            <a:off x="3206750" y="3438525"/>
            <a:ext cx="311150" cy="195263"/>
          </a:xfrm>
          <a:custGeom>
            <a:avLst/>
            <a:gdLst>
              <a:gd name="T0" fmla="*/ 2147483647 w 180"/>
              <a:gd name="T1" fmla="*/ 0 h 105"/>
              <a:gd name="T2" fmla="*/ 2147483647 w 180"/>
              <a:gd name="T3" fmla="*/ 0 h 105"/>
              <a:gd name="T4" fmla="*/ 2147483647 w 180"/>
              <a:gd name="T5" fmla="*/ 2147483647 h 105"/>
              <a:gd name="T6" fmla="*/ 2147483647 w 180"/>
              <a:gd name="T7" fmla="*/ 2147483647 h 105"/>
              <a:gd name="T8" fmla="*/ 2147483647 w 180"/>
              <a:gd name="T9" fmla="*/ 2147483647 h 105"/>
              <a:gd name="T10" fmla="*/ 2147483647 w 180"/>
              <a:gd name="T11" fmla="*/ 2147483647 h 105"/>
              <a:gd name="T12" fmla="*/ 2147483647 w 180"/>
              <a:gd name="T13" fmla="*/ 2147483647 h 105"/>
              <a:gd name="T14" fmla="*/ 0 w 180"/>
              <a:gd name="T15" fmla="*/ 2147483647 h 105"/>
              <a:gd name="T16" fmla="*/ 0 w 180"/>
              <a:gd name="T17" fmla="*/ 2147483647 h 105"/>
              <a:gd name="T18" fmla="*/ 2147483647 w 180"/>
              <a:gd name="T19" fmla="*/ 2147483647 h 105"/>
              <a:gd name="T20" fmla="*/ 2147483647 w 180"/>
              <a:gd name="T21" fmla="*/ 0 h 105"/>
              <a:gd name="T22" fmla="*/ 2147483647 w 180"/>
              <a:gd name="T23" fmla="*/ 0 h 10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80"/>
              <a:gd name="T37" fmla="*/ 0 h 105"/>
              <a:gd name="T38" fmla="*/ 180 w 180"/>
              <a:gd name="T39" fmla="*/ 105 h 105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80" h="105">
                <a:moveTo>
                  <a:pt x="96" y="0"/>
                </a:moveTo>
                <a:lnTo>
                  <a:pt x="180" y="0"/>
                </a:lnTo>
                <a:lnTo>
                  <a:pt x="174" y="15"/>
                </a:lnTo>
                <a:lnTo>
                  <a:pt x="114" y="20"/>
                </a:lnTo>
                <a:lnTo>
                  <a:pt x="102" y="60"/>
                </a:lnTo>
                <a:lnTo>
                  <a:pt x="78" y="65"/>
                </a:lnTo>
                <a:lnTo>
                  <a:pt x="66" y="100"/>
                </a:lnTo>
                <a:lnTo>
                  <a:pt x="0" y="105"/>
                </a:lnTo>
                <a:lnTo>
                  <a:pt x="0" y="95"/>
                </a:lnTo>
                <a:lnTo>
                  <a:pt x="66" y="20"/>
                </a:lnTo>
                <a:lnTo>
                  <a:pt x="96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90" name="Freeform 166"/>
          <p:cNvSpPr>
            <a:spLocks/>
          </p:cNvSpPr>
          <p:nvPr/>
        </p:nvSpPr>
        <p:spPr bwMode="ltGray">
          <a:xfrm>
            <a:off x="3373438" y="3160713"/>
            <a:ext cx="415925" cy="277812"/>
          </a:xfrm>
          <a:custGeom>
            <a:avLst/>
            <a:gdLst>
              <a:gd name="T0" fmla="*/ 0 w 240"/>
              <a:gd name="T1" fmla="*/ 2147483647 h 150"/>
              <a:gd name="T2" fmla="*/ 2147483647 w 240"/>
              <a:gd name="T3" fmla="*/ 2147483647 h 150"/>
              <a:gd name="T4" fmla="*/ 2147483647 w 240"/>
              <a:gd name="T5" fmla="*/ 2147483647 h 150"/>
              <a:gd name="T6" fmla="*/ 2147483647 w 240"/>
              <a:gd name="T7" fmla="*/ 2147483647 h 150"/>
              <a:gd name="T8" fmla="*/ 2147483647 w 240"/>
              <a:gd name="T9" fmla="*/ 2147483647 h 150"/>
              <a:gd name="T10" fmla="*/ 2147483647 w 240"/>
              <a:gd name="T11" fmla="*/ 0 h 150"/>
              <a:gd name="T12" fmla="*/ 2147483647 w 240"/>
              <a:gd name="T13" fmla="*/ 2147483647 h 150"/>
              <a:gd name="T14" fmla="*/ 2147483647 w 240"/>
              <a:gd name="T15" fmla="*/ 2147483647 h 150"/>
              <a:gd name="T16" fmla="*/ 2147483647 w 240"/>
              <a:gd name="T17" fmla="*/ 2147483647 h 150"/>
              <a:gd name="T18" fmla="*/ 2147483647 w 240"/>
              <a:gd name="T19" fmla="*/ 2147483647 h 150"/>
              <a:gd name="T20" fmla="*/ 2147483647 w 240"/>
              <a:gd name="T21" fmla="*/ 2147483647 h 150"/>
              <a:gd name="T22" fmla="*/ 2147483647 w 240"/>
              <a:gd name="T23" fmla="*/ 2147483647 h 150"/>
              <a:gd name="T24" fmla="*/ 2147483647 w 240"/>
              <a:gd name="T25" fmla="*/ 2147483647 h 150"/>
              <a:gd name="T26" fmla="*/ 0 w 240"/>
              <a:gd name="T27" fmla="*/ 2147483647 h 150"/>
              <a:gd name="T28" fmla="*/ 0 w 240"/>
              <a:gd name="T29" fmla="*/ 2147483647 h 15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40"/>
              <a:gd name="T46" fmla="*/ 0 h 150"/>
              <a:gd name="T47" fmla="*/ 240 w 240"/>
              <a:gd name="T48" fmla="*/ 150 h 15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40" h="150">
                <a:moveTo>
                  <a:pt x="0" y="150"/>
                </a:moveTo>
                <a:lnTo>
                  <a:pt x="78" y="100"/>
                </a:lnTo>
                <a:lnTo>
                  <a:pt x="78" y="80"/>
                </a:lnTo>
                <a:lnTo>
                  <a:pt x="114" y="50"/>
                </a:lnTo>
                <a:lnTo>
                  <a:pt x="156" y="25"/>
                </a:lnTo>
                <a:lnTo>
                  <a:pt x="174" y="0"/>
                </a:lnTo>
                <a:lnTo>
                  <a:pt x="216" y="15"/>
                </a:lnTo>
                <a:lnTo>
                  <a:pt x="240" y="15"/>
                </a:lnTo>
                <a:lnTo>
                  <a:pt x="240" y="60"/>
                </a:lnTo>
                <a:lnTo>
                  <a:pt x="210" y="65"/>
                </a:lnTo>
                <a:lnTo>
                  <a:pt x="156" y="105"/>
                </a:lnTo>
                <a:lnTo>
                  <a:pt x="102" y="115"/>
                </a:lnTo>
                <a:lnTo>
                  <a:pt x="84" y="150"/>
                </a:lnTo>
                <a:lnTo>
                  <a:pt x="0" y="15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91" name="Freeform 167"/>
          <p:cNvSpPr>
            <a:spLocks/>
          </p:cNvSpPr>
          <p:nvPr/>
        </p:nvSpPr>
        <p:spPr bwMode="ltGray">
          <a:xfrm>
            <a:off x="3373438" y="3160713"/>
            <a:ext cx="415925" cy="277812"/>
          </a:xfrm>
          <a:custGeom>
            <a:avLst/>
            <a:gdLst>
              <a:gd name="T0" fmla="*/ 0 w 240"/>
              <a:gd name="T1" fmla="*/ 2147483647 h 150"/>
              <a:gd name="T2" fmla="*/ 2147483647 w 240"/>
              <a:gd name="T3" fmla="*/ 2147483647 h 150"/>
              <a:gd name="T4" fmla="*/ 2147483647 w 240"/>
              <a:gd name="T5" fmla="*/ 2147483647 h 150"/>
              <a:gd name="T6" fmla="*/ 2147483647 w 240"/>
              <a:gd name="T7" fmla="*/ 2147483647 h 150"/>
              <a:gd name="T8" fmla="*/ 2147483647 w 240"/>
              <a:gd name="T9" fmla="*/ 2147483647 h 150"/>
              <a:gd name="T10" fmla="*/ 2147483647 w 240"/>
              <a:gd name="T11" fmla="*/ 0 h 150"/>
              <a:gd name="T12" fmla="*/ 2147483647 w 240"/>
              <a:gd name="T13" fmla="*/ 2147483647 h 150"/>
              <a:gd name="T14" fmla="*/ 2147483647 w 240"/>
              <a:gd name="T15" fmla="*/ 2147483647 h 150"/>
              <a:gd name="T16" fmla="*/ 2147483647 w 240"/>
              <a:gd name="T17" fmla="*/ 2147483647 h 150"/>
              <a:gd name="T18" fmla="*/ 2147483647 w 240"/>
              <a:gd name="T19" fmla="*/ 2147483647 h 150"/>
              <a:gd name="T20" fmla="*/ 2147483647 w 240"/>
              <a:gd name="T21" fmla="*/ 2147483647 h 150"/>
              <a:gd name="T22" fmla="*/ 2147483647 w 240"/>
              <a:gd name="T23" fmla="*/ 2147483647 h 150"/>
              <a:gd name="T24" fmla="*/ 2147483647 w 240"/>
              <a:gd name="T25" fmla="*/ 2147483647 h 150"/>
              <a:gd name="T26" fmla="*/ 0 w 240"/>
              <a:gd name="T27" fmla="*/ 2147483647 h 150"/>
              <a:gd name="T28" fmla="*/ 0 w 240"/>
              <a:gd name="T29" fmla="*/ 2147483647 h 150"/>
              <a:gd name="T30" fmla="*/ 0 w 240"/>
              <a:gd name="T31" fmla="*/ 2147483647 h 15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240"/>
              <a:gd name="T49" fmla="*/ 0 h 150"/>
              <a:gd name="T50" fmla="*/ 240 w 240"/>
              <a:gd name="T51" fmla="*/ 150 h 15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240" h="150">
                <a:moveTo>
                  <a:pt x="0" y="150"/>
                </a:moveTo>
                <a:lnTo>
                  <a:pt x="78" y="100"/>
                </a:lnTo>
                <a:lnTo>
                  <a:pt x="78" y="80"/>
                </a:lnTo>
                <a:lnTo>
                  <a:pt x="114" y="50"/>
                </a:lnTo>
                <a:lnTo>
                  <a:pt x="156" y="25"/>
                </a:lnTo>
                <a:lnTo>
                  <a:pt x="174" y="0"/>
                </a:lnTo>
                <a:lnTo>
                  <a:pt x="216" y="15"/>
                </a:lnTo>
                <a:lnTo>
                  <a:pt x="240" y="15"/>
                </a:lnTo>
                <a:lnTo>
                  <a:pt x="240" y="60"/>
                </a:lnTo>
                <a:lnTo>
                  <a:pt x="210" y="65"/>
                </a:lnTo>
                <a:lnTo>
                  <a:pt x="156" y="105"/>
                </a:lnTo>
                <a:lnTo>
                  <a:pt x="102" y="115"/>
                </a:lnTo>
                <a:lnTo>
                  <a:pt x="84" y="150"/>
                </a:lnTo>
                <a:lnTo>
                  <a:pt x="0" y="15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92" name="Freeform 168"/>
          <p:cNvSpPr>
            <a:spLocks/>
          </p:cNvSpPr>
          <p:nvPr/>
        </p:nvSpPr>
        <p:spPr bwMode="ltGray">
          <a:xfrm>
            <a:off x="3195638" y="3438525"/>
            <a:ext cx="427037" cy="400050"/>
          </a:xfrm>
          <a:custGeom>
            <a:avLst/>
            <a:gdLst>
              <a:gd name="T0" fmla="*/ 2147483647 w 246"/>
              <a:gd name="T1" fmla="*/ 0 h 215"/>
              <a:gd name="T2" fmla="*/ 2147483647 w 246"/>
              <a:gd name="T3" fmla="*/ 2147483647 h 215"/>
              <a:gd name="T4" fmla="*/ 2147483647 w 246"/>
              <a:gd name="T5" fmla="*/ 2147483647 h 215"/>
              <a:gd name="T6" fmla="*/ 2147483647 w 246"/>
              <a:gd name="T7" fmla="*/ 2147483647 h 215"/>
              <a:gd name="T8" fmla="*/ 2147483647 w 246"/>
              <a:gd name="T9" fmla="*/ 2147483647 h 215"/>
              <a:gd name="T10" fmla="*/ 2147483647 w 246"/>
              <a:gd name="T11" fmla="*/ 2147483647 h 215"/>
              <a:gd name="T12" fmla="*/ 2147483647 w 246"/>
              <a:gd name="T13" fmla="*/ 2147483647 h 215"/>
              <a:gd name="T14" fmla="*/ 2147483647 w 246"/>
              <a:gd name="T15" fmla="*/ 2147483647 h 215"/>
              <a:gd name="T16" fmla="*/ 2147483647 w 246"/>
              <a:gd name="T17" fmla="*/ 2147483647 h 215"/>
              <a:gd name="T18" fmla="*/ 2147483647 w 246"/>
              <a:gd name="T19" fmla="*/ 2147483647 h 215"/>
              <a:gd name="T20" fmla="*/ 2147483647 w 246"/>
              <a:gd name="T21" fmla="*/ 2147483647 h 215"/>
              <a:gd name="T22" fmla="*/ 2147483647 w 246"/>
              <a:gd name="T23" fmla="*/ 2147483647 h 215"/>
              <a:gd name="T24" fmla="*/ 2147483647 w 246"/>
              <a:gd name="T25" fmla="*/ 2147483647 h 215"/>
              <a:gd name="T26" fmla="*/ 2147483647 w 246"/>
              <a:gd name="T27" fmla="*/ 2147483647 h 215"/>
              <a:gd name="T28" fmla="*/ 2147483647 w 246"/>
              <a:gd name="T29" fmla="*/ 2147483647 h 215"/>
              <a:gd name="T30" fmla="*/ 0 w 246"/>
              <a:gd name="T31" fmla="*/ 2147483647 h 215"/>
              <a:gd name="T32" fmla="*/ 2147483647 w 246"/>
              <a:gd name="T33" fmla="*/ 2147483647 h 215"/>
              <a:gd name="T34" fmla="*/ 2147483647 w 246"/>
              <a:gd name="T35" fmla="*/ 2147483647 h 215"/>
              <a:gd name="T36" fmla="*/ 2147483647 w 246"/>
              <a:gd name="T37" fmla="*/ 2147483647 h 215"/>
              <a:gd name="T38" fmla="*/ 2147483647 w 246"/>
              <a:gd name="T39" fmla="*/ 2147483647 h 215"/>
              <a:gd name="T40" fmla="*/ 2147483647 w 246"/>
              <a:gd name="T41" fmla="*/ 2147483647 h 215"/>
              <a:gd name="T42" fmla="*/ 2147483647 w 246"/>
              <a:gd name="T43" fmla="*/ 2147483647 h 215"/>
              <a:gd name="T44" fmla="*/ 2147483647 w 246"/>
              <a:gd name="T45" fmla="*/ 2147483647 h 215"/>
              <a:gd name="T46" fmla="*/ 2147483647 w 246"/>
              <a:gd name="T47" fmla="*/ 2147483647 h 215"/>
              <a:gd name="T48" fmla="*/ 2147483647 w 246"/>
              <a:gd name="T49" fmla="*/ 2147483647 h 215"/>
              <a:gd name="T50" fmla="*/ 2147483647 w 246"/>
              <a:gd name="T51" fmla="*/ 0 h 215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246"/>
              <a:gd name="T79" fmla="*/ 0 h 215"/>
              <a:gd name="T80" fmla="*/ 246 w 246"/>
              <a:gd name="T81" fmla="*/ 215 h 215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246" h="215">
                <a:moveTo>
                  <a:pt x="186" y="0"/>
                </a:moveTo>
                <a:lnTo>
                  <a:pt x="246" y="35"/>
                </a:lnTo>
                <a:lnTo>
                  <a:pt x="210" y="35"/>
                </a:lnTo>
                <a:lnTo>
                  <a:pt x="198" y="175"/>
                </a:lnTo>
                <a:lnTo>
                  <a:pt x="222" y="175"/>
                </a:lnTo>
                <a:lnTo>
                  <a:pt x="216" y="195"/>
                </a:lnTo>
                <a:lnTo>
                  <a:pt x="150" y="195"/>
                </a:lnTo>
                <a:lnTo>
                  <a:pt x="138" y="185"/>
                </a:lnTo>
                <a:lnTo>
                  <a:pt x="132" y="205"/>
                </a:lnTo>
                <a:lnTo>
                  <a:pt x="108" y="205"/>
                </a:lnTo>
                <a:lnTo>
                  <a:pt x="102" y="195"/>
                </a:lnTo>
                <a:lnTo>
                  <a:pt x="96" y="210"/>
                </a:lnTo>
                <a:lnTo>
                  <a:pt x="78" y="215"/>
                </a:lnTo>
                <a:lnTo>
                  <a:pt x="36" y="180"/>
                </a:lnTo>
                <a:lnTo>
                  <a:pt x="18" y="190"/>
                </a:lnTo>
                <a:lnTo>
                  <a:pt x="0" y="190"/>
                </a:lnTo>
                <a:lnTo>
                  <a:pt x="12" y="175"/>
                </a:lnTo>
                <a:lnTo>
                  <a:pt x="6" y="130"/>
                </a:lnTo>
                <a:lnTo>
                  <a:pt x="12" y="120"/>
                </a:lnTo>
                <a:lnTo>
                  <a:pt x="6" y="105"/>
                </a:lnTo>
                <a:lnTo>
                  <a:pt x="72" y="100"/>
                </a:lnTo>
                <a:lnTo>
                  <a:pt x="84" y="65"/>
                </a:lnTo>
                <a:lnTo>
                  <a:pt x="108" y="60"/>
                </a:lnTo>
                <a:lnTo>
                  <a:pt x="120" y="20"/>
                </a:lnTo>
                <a:lnTo>
                  <a:pt x="180" y="15"/>
                </a:lnTo>
                <a:lnTo>
                  <a:pt x="186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93" name="Freeform 169"/>
          <p:cNvSpPr>
            <a:spLocks/>
          </p:cNvSpPr>
          <p:nvPr/>
        </p:nvSpPr>
        <p:spPr bwMode="ltGray">
          <a:xfrm>
            <a:off x="3195638" y="3438525"/>
            <a:ext cx="427037" cy="400050"/>
          </a:xfrm>
          <a:custGeom>
            <a:avLst/>
            <a:gdLst>
              <a:gd name="T0" fmla="*/ 2147483647 w 246"/>
              <a:gd name="T1" fmla="*/ 0 h 215"/>
              <a:gd name="T2" fmla="*/ 2147483647 w 246"/>
              <a:gd name="T3" fmla="*/ 2147483647 h 215"/>
              <a:gd name="T4" fmla="*/ 2147483647 w 246"/>
              <a:gd name="T5" fmla="*/ 2147483647 h 215"/>
              <a:gd name="T6" fmla="*/ 2147483647 w 246"/>
              <a:gd name="T7" fmla="*/ 2147483647 h 215"/>
              <a:gd name="T8" fmla="*/ 2147483647 w 246"/>
              <a:gd name="T9" fmla="*/ 2147483647 h 215"/>
              <a:gd name="T10" fmla="*/ 2147483647 w 246"/>
              <a:gd name="T11" fmla="*/ 2147483647 h 215"/>
              <a:gd name="T12" fmla="*/ 2147483647 w 246"/>
              <a:gd name="T13" fmla="*/ 2147483647 h 215"/>
              <a:gd name="T14" fmla="*/ 2147483647 w 246"/>
              <a:gd name="T15" fmla="*/ 2147483647 h 215"/>
              <a:gd name="T16" fmla="*/ 2147483647 w 246"/>
              <a:gd name="T17" fmla="*/ 2147483647 h 215"/>
              <a:gd name="T18" fmla="*/ 2147483647 w 246"/>
              <a:gd name="T19" fmla="*/ 2147483647 h 215"/>
              <a:gd name="T20" fmla="*/ 2147483647 w 246"/>
              <a:gd name="T21" fmla="*/ 2147483647 h 215"/>
              <a:gd name="T22" fmla="*/ 2147483647 w 246"/>
              <a:gd name="T23" fmla="*/ 2147483647 h 215"/>
              <a:gd name="T24" fmla="*/ 2147483647 w 246"/>
              <a:gd name="T25" fmla="*/ 2147483647 h 215"/>
              <a:gd name="T26" fmla="*/ 2147483647 w 246"/>
              <a:gd name="T27" fmla="*/ 2147483647 h 215"/>
              <a:gd name="T28" fmla="*/ 2147483647 w 246"/>
              <a:gd name="T29" fmla="*/ 2147483647 h 215"/>
              <a:gd name="T30" fmla="*/ 0 w 246"/>
              <a:gd name="T31" fmla="*/ 2147483647 h 215"/>
              <a:gd name="T32" fmla="*/ 2147483647 w 246"/>
              <a:gd name="T33" fmla="*/ 2147483647 h 215"/>
              <a:gd name="T34" fmla="*/ 2147483647 w 246"/>
              <a:gd name="T35" fmla="*/ 2147483647 h 215"/>
              <a:gd name="T36" fmla="*/ 2147483647 w 246"/>
              <a:gd name="T37" fmla="*/ 2147483647 h 215"/>
              <a:gd name="T38" fmla="*/ 2147483647 w 246"/>
              <a:gd name="T39" fmla="*/ 2147483647 h 215"/>
              <a:gd name="T40" fmla="*/ 2147483647 w 246"/>
              <a:gd name="T41" fmla="*/ 2147483647 h 215"/>
              <a:gd name="T42" fmla="*/ 2147483647 w 246"/>
              <a:gd name="T43" fmla="*/ 2147483647 h 215"/>
              <a:gd name="T44" fmla="*/ 2147483647 w 246"/>
              <a:gd name="T45" fmla="*/ 2147483647 h 215"/>
              <a:gd name="T46" fmla="*/ 2147483647 w 246"/>
              <a:gd name="T47" fmla="*/ 2147483647 h 215"/>
              <a:gd name="T48" fmla="*/ 2147483647 w 246"/>
              <a:gd name="T49" fmla="*/ 2147483647 h 215"/>
              <a:gd name="T50" fmla="*/ 2147483647 w 246"/>
              <a:gd name="T51" fmla="*/ 0 h 215"/>
              <a:gd name="T52" fmla="*/ 2147483647 w 246"/>
              <a:gd name="T53" fmla="*/ 0 h 21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246"/>
              <a:gd name="T82" fmla="*/ 0 h 215"/>
              <a:gd name="T83" fmla="*/ 246 w 246"/>
              <a:gd name="T84" fmla="*/ 215 h 215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246" h="215">
                <a:moveTo>
                  <a:pt x="186" y="0"/>
                </a:moveTo>
                <a:lnTo>
                  <a:pt x="246" y="35"/>
                </a:lnTo>
                <a:lnTo>
                  <a:pt x="210" y="35"/>
                </a:lnTo>
                <a:lnTo>
                  <a:pt x="198" y="175"/>
                </a:lnTo>
                <a:lnTo>
                  <a:pt x="222" y="175"/>
                </a:lnTo>
                <a:lnTo>
                  <a:pt x="216" y="195"/>
                </a:lnTo>
                <a:lnTo>
                  <a:pt x="150" y="195"/>
                </a:lnTo>
                <a:lnTo>
                  <a:pt x="138" y="185"/>
                </a:lnTo>
                <a:lnTo>
                  <a:pt x="132" y="205"/>
                </a:lnTo>
                <a:lnTo>
                  <a:pt x="108" y="205"/>
                </a:lnTo>
                <a:lnTo>
                  <a:pt x="102" y="195"/>
                </a:lnTo>
                <a:lnTo>
                  <a:pt x="96" y="210"/>
                </a:lnTo>
                <a:lnTo>
                  <a:pt x="78" y="215"/>
                </a:lnTo>
                <a:lnTo>
                  <a:pt x="36" y="180"/>
                </a:lnTo>
                <a:lnTo>
                  <a:pt x="18" y="190"/>
                </a:lnTo>
                <a:lnTo>
                  <a:pt x="0" y="190"/>
                </a:lnTo>
                <a:lnTo>
                  <a:pt x="12" y="175"/>
                </a:lnTo>
                <a:lnTo>
                  <a:pt x="6" y="130"/>
                </a:lnTo>
                <a:lnTo>
                  <a:pt x="12" y="120"/>
                </a:lnTo>
                <a:lnTo>
                  <a:pt x="6" y="105"/>
                </a:lnTo>
                <a:lnTo>
                  <a:pt x="72" y="100"/>
                </a:lnTo>
                <a:lnTo>
                  <a:pt x="84" y="65"/>
                </a:lnTo>
                <a:lnTo>
                  <a:pt x="108" y="60"/>
                </a:lnTo>
                <a:lnTo>
                  <a:pt x="120" y="20"/>
                </a:lnTo>
                <a:lnTo>
                  <a:pt x="180" y="15"/>
                </a:lnTo>
                <a:lnTo>
                  <a:pt x="186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94" name="Freeform 170"/>
          <p:cNvSpPr>
            <a:spLocks/>
          </p:cNvSpPr>
          <p:nvPr/>
        </p:nvSpPr>
        <p:spPr bwMode="ltGray">
          <a:xfrm>
            <a:off x="3517900" y="3122613"/>
            <a:ext cx="614363" cy="565150"/>
          </a:xfrm>
          <a:custGeom>
            <a:avLst/>
            <a:gdLst>
              <a:gd name="T0" fmla="*/ 0 w 354"/>
              <a:gd name="T1" fmla="*/ 2147483647 h 305"/>
              <a:gd name="T2" fmla="*/ 2147483647 w 354"/>
              <a:gd name="T3" fmla="*/ 2147483647 h 305"/>
              <a:gd name="T4" fmla="*/ 2147483647 w 354"/>
              <a:gd name="T5" fmla="*/ 2147483647 h 305"/>
              <a:gd name="T6" fmla="*/ 2147483647 w 354"/>
              <a:gd name="T7" fmla="*/ 2147483647 h 305"/>
              <a:gd name="T8" fmla="*/ 2147483647 w 354"/>
              <a:gd name="T9" fmla="*/ 2147483647 h 305"/>
              <a:gd name="T10" fmla="*/ 2147483647 w 354"/>
              <a:gd name="T11" fmla="*/ 2147483647 h 305"/>
              <a:gd name="T12" fmla="*/ 2147483647 w 354"/>
              <a:gd name="T13" fmla="*/ 2147483647 h 305"/>
              <a:gd name="T14" fmla="*/ 2147483647 w 354"/>
              <a:gd name="T15" fmla="*/ 2147483647 h 305"/>
              <a:gd name="T16" fmla="*/ 2147483647 w 354"/>
              <a:gd name="T17" fmla="*/ 2147483647 h 305"/>
              <a:gd name="T18" fmla="*/ 2147483647 w 354"/>
              <a:gd name="T19" fmla="*/ 2147483647 h 305"/>
              <a:gd name="T20" fmla="*/ 2147483647 w 354"/>
              <a:gd name="T21" fmla="*/ 2147483647 h 305"/>
              <a:gd name="T22" fmla="*/ 2147483647 w 354"/>
              <a:gd name="T23" fmla="*/ 2147483647 h 305"/>
              <a:gd name="T24" fmla="*/ 2147483647 w 354"/>
              <a:gd name="T25" fmla="*/ 2147483647 h 305"/>
              <a:gd name="T26" fmla="*/ 2147483647 w 354"/>
              <a:gd name="T27" fmla="*/ 0 h 305"/>
              <a:gd name="T28" fmla="*/ 2147483647 w 354"/>
              <a:gd name="T29" fmla="*/ 2147483647 h 305"/>
              <a:gd name="T30" fmla="*/ 2147483647 w 354"/>
              <a:gd name="T31" fmla="*/ 0 h 305"/>
              <a:gd name="T32" fmla="*/ 2147483647 w 354"/>
              <a:gd name="T33" fmla="*/ 2147483647 h 305"/>
              <a:gd name="T34" fmla="*/ 2147483647 w 354"/>
              <a:gd name="T35" fmla="*/ 2147483647 h 305"/>
              <a:gd name="T36" fmla="*/ 2147483647 w 354"/>
              <a:gd name="T37" fmla="*/ 2147483647 h 305"/>
              <a:gd name="T38" fmla="*/ 2147483647 w 354"/>
              <a:gd name="T39" fmla="*/ 2147483647 h 305"/>
              <a:gd name="T40" fmla="*/ 2147483647 w 354"/>
              <a:gd name="T41" fmla="*/ 2147483647 h 305"/>
              <a:gd name="T42" fmla="*/ 0 w 354"/>
              <a:gd name="T43" fmla="*/ 2147483647 h 30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354"/>
              <a:gd name="T67" fmla="*/ 0 h 305"/>
              <a:gd name="T68" fmla="*/ 354 w 354"/>
              <a:gd name="T69" fmla="*/ 305 h 305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354" h="305">
                <a:moveTo>
                  <a:pt x="0" y="170"/>
                </a:moveTo>
                <a:lnTo>
                  <a:pt x="180" y="285"/>
                </a:lnTo>
                <a:lnTo>
                  <a:pt x="192" y="285"/>
                </a:lnTo>
                <a:lnTo>
                  <a:pt x="192" y="300"/>
                </a:lnTo>
                <a:lnTo>
                  <a:pt x="204" y="305"/>
                </a:lnTo>
                <a:lnTo>
                  <a:pt x="354" y="235"/>
                </a:lnTo>
                <a:lnTo>
                  <a:pt x="330" y="220"/>
                </a:lnTo>
                <a:lnTo>
                  <a:pt x="312" y="185"/>
                </a:lnTo>
                <a:lnTo>
                  <a:pt x="324" y="160"/>
                </a:lnTo>
                <a:lnTo>
                  <a:pt x="324" y="115"/>
                </a:lnTo>
                <a:lnTo>
                  <a:pt x="330" y="110"/>
                </a:lnTo>
                <a:lnTo>
                  <a:pt x="300" y="50"/>
                </a:lnTo>
                <a:lnTo>
                  <a:pt x="312" y="40"/>
                </a:lnTo>
                <a:lnTo>
                  <a:pt x="318" y="0"/>
                </a:lnTo>
                <a:lnTo>
                  <a:pt x="270" y="5"/>
                </a:lnTo>
                <a:lnTo>
                  <a:pt x="234" y="0"/>
                </a:lnTo>
                <a:lnTo>
                  <a:pt x="156" y="30"/>
                </a:lnTo>
                <a:lnTo>
                  <a:pt x="156" y="80"/>
                </a:lnTo>
                <a:lnTo>
                  <a:pt x="126" y="85"/>
                </a:lnTo>
                <a:lnTo>
                  <a:pt x="72" y="125"/>
                </a:lnTo>
                <a:lnTo>
                  <a:pt x="18" y="135"/>
                </a:lnTo>
                <a:lnTo>
                  <a:pt x="0" y="17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95" name="Freeform 171"/>
          <p:cNvSpPr>
            <a:spLocks/>
          </p:cNvSpPr>
          <p:nvPr/>
        </p:nvSpPr>
        <p:spPr bwMode="ltGray">
          <a:xfrm>
            <a:off x="3517900" y="3122613"/>
            <a:ext cx="614363" cy="565150"/>
          </a:xfrm>
          <a:custGeom>
            <a:avLst/>
            <a:gdLst>
              <a:gd name="T0" fmla="*/ 0 w 354"/>
              <a:gd name="T1" fmla="*/ 2147483647 h 305"/>
              <a:gd name="T2" fmla="*/ 2147483647 w 354"/>
              <a:gd name="T3" fmla="*/ 2147483647 h 305"/>
              <a:gd name="T4" fmla="*/ 2147483647 w 354"/>
              <a:gd name="T5" fmla="*/ 2147483647 h 305"/>
              <a:gd name="T6" fmla="*/ 2147483647 w 354"/>
              <a:gd name="T7" fmla="*/ 2147483647 h 305"/>
              <a:gd name="T8" fmla="*/ 2147483647 w 354"/>
              <a:gd name="T9" fmla="*/ 2147483647 h 305"/>
              <a:gd name="T10" fmla="*/ 2147483647 w 354"/>
              <a:gd name="T11" fmla="*/ 2147483647 h 305"/>
              <a:gd name="T12" fmla="*/ 2147483647 w 354"/>
              <a:gd name="T13" fmla="*/ 2147483647 h 305"/>
              <a:gd name="T14" fmla="*/ 2147483647 w 354"/>
              <a:gd name="T15" fmla="*/ 2147483647 h 305"/>
              <a:gd name="T16" fmla="*/ 2147483647 w 354"/>
              <a:gd name="T17" fmla="*/ 2147483647 h 305"/>
              <a:gd name="T18" fmla="*/ 2147483647 w 354"/>
              <a:gd name="T19" fmla="*/ 2147483647 h 305"/>
              <a:gd name="T20" fmla="*/ 2147483647 w 354"/>
              <a:gd name="T21" fmla="*/ 2147483647 h 305"/>
              <a:gd name="T22" fmla="*/ 2147483647 w 354"/>
              <a:gd name="T23" fmla="*/ 2147483647 h 305"/>
              <a:gd name="T24" fmla="*/ 2147483647 w 354"/>
              <a:gd name="T25" fmla="*/ 2147483647 h 305"/>
              <a:gd name="T26" fmla="*/ 2147483647 w 354"/>
              <a:gd name="T27" fmla="*/ 0 h 305"/>
              <a:gd name="T28" fmla="*/ 2147483647 w 354"/>
              <a:gd name="T29" fmla="*/ 2147483647 h 305"/>
              <a:gd name="T30" fmla="*/ 2147483647 w 354"/>
              <a:gd name="T31" fmla="*/ 0 h 305"/>
              <a:gd name="T32" fmla="*/ 2147483647 w 354"/>
              <a:gd name="T33" fmla="*/ 2147483647 h 305"/>
              <a:gd name="T34" fmla="*/ 2147483647 w 354"/>
              <a:gd name="T35" fmla="*/ 2147483647 h 305"/>
              <a:gd name="T36" fmla="*/ 2147483647 w 354"/>
              <a:gd name="T37" fmla="*/ 2147483647 h 305"/>
              <a:gd name="T38" fmla="*/ 2147483647 w 354"/>
              <a:gd name="T39" fmla="*/ 2147483647 h 305"/>
              <a:gd name="T40" fmla="*/ 2147483647 w 354"/>
              <a:gd name="T41" fmla="*/ 2147483647 h 305"/>
              <a:gd name="T42" fmla="*/ 0 w 354"/>
              <a:gd name="T43" fmla="*/ 2147483647 h 305"/>
              <a:gd name="T44" fmla="*/ 0 w 354"/>
              <a:gd name="T45" fmla="*/ 2147483647 h 30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54"/>
              <a:gd name="T70" fmla="*/ 0 h 305"/>
              <a:gd name="T71" fmla="*/ 354 w 354"/>
              <a:gd name="T72" fmla="*/ 305 h 305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54" h="305">
                <a:moveTo>
                  <a:pt x="0" y="170"/>
                </a:moveTo>
                <a:lnTo>
                  <a:pt x="180" y="285"/>
                </a:lnTo>
                <a:lnTo>
                  <a:pt x="192" y="285"/>
                </a:lnTo>
                <a:lnTo>
                  <a:pt x="192" y="300"/>
                </a:lnTo>
                <a:lnTo>
                  <a:pt x="204" y="305"/>
                </a:lnTo>
                <a:lnTo>
                  <a:pt x="354" y="235"/>
                </a:lnTo>
                <a:lnTo>
                  <a:pt x="330" y="220"/>
                </a:lnTo>
                <a:lnTo>
                  <a:pt x="312" y="185"/>
                </a:lnTo>
                <a:lnTo>
                  <a:pt x="324" y="160"/>
                </a:lnTo>
                <a:lnTo>
                  <a:pt x="324" y="115"/>
                </a:lnTo>
                <a:lnTo>
                  <a:pt x="330" y="110"/>
                </a:lnTo>
                <a:lnTo>
                  <a:pt x="300" y="50"/>
                </a:lnTo>
                <a:lnTo>
                  <a:pt x="312" y="40"/>
                </a:lnTo>
                <a:lnTo>
                  <a:pt x="318" y="0"/>
                </a:lnTo>
                <a:lnTo>
                  <a:pt x="270" y="5"/>
                </a:lnTo>
                <a:lnTo>
                  <a:pt x="234" y="0"/>
                </a:lnTo>
                <a:lnTo>
                  <a:pt x="156" y="30"/>
                </a:lnTo>
                <a:lnTo>
                  <a:pt x="156" y="80"/>
                </a:lnTo>
                <a:lnTo>
                  <a:pt x="126" y="85"/>
                </a:lnTo>
                <a:lnTo>
                  <a:pt x="72" y="125"/>
                </a:lnTo>
                <a:lnTo>
                  <a:pt x="18" y="135"/>
                </a:lnTo>
                <a:lnTo>
                  <a:pt x="0" y="17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96" name="Freeform 172"/>
          <p:cNvSpPr>
            <a:spLocks/>
          </p:cNvSpPr>
          <p:nvPr/>
        </p:nvSpPr>
        <p:spPr bwMode="ltGray">
          <a:xfrm>
            <a:off x="3154363" y="3903663"/>
            <a:ext cx="114300" cy="53975"/>
          </a:xfrm>
          <a:custGeom>
            <a:avLst/>
            <a:gdLst>
              <a:gd name="T0" fmla="*/ 2147483647 w 66"/>
              <a:gd name="T1" fmla="*/ 0 h 30"/>
              <a:gd name="T2" fmla="*/ 2147483647 w 66"/>
              <a:gd name="T3" fmla="*/ 2147483647 h 30"/>
              <a:gd name="T4" fmla="*/ 2147483647 w 66"/>
              <a:gd name="T5" fmla="*/ 2147483647 h 30"/>
              <a:gd name="T6" fmla="*/ 2147483647 w 66"/>
              <a:gd name="T7" fmla="*/ 2147483647 h 30"/>
              <a:gd name="T8" fmla="*/ 0 w 66"/>
              <a:gd name="T9" fmla="*/ 2147483647 h 30"/>
              <a:gd name="T10" fmla="*/ 2147483647 w 66"/>
              <a:gd name="T11" fmla="*/ 0 h 3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6"/>
              <a:gd name="T19" fmla="*/ 0 h 30"/>
              <a:gd name="T20" fmla="*/ 66 w 66"/>
              <a:gd name="T21" fmla="*/ 30 h 3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6" h="30">
                <a:moveTo>
                  <a:pt x="66" y="0"/>
                </a:moveTo>
                <a:lnTo>
                  <a:pt x="66" y="10"/>
                </a:lnTo>
                <a:lnTo>
                  <a:pt x="42" y="15"/>
                </a:lnTo>
                <a:lnTo>
                  <a:pt x="36" y="30"/>
                </a:lnTo>
                <a:lnTo>
                  <a:pt x="0" y="5"/>
                </a:lnTo>
                <a:lnTo>
                  <a:pt x="66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97" name="Freeform 173"/>
          <p:cNvSpPr>
            <a:spLocks/>
          </p:cNvSpPr>
          <p:nvPr/>
        </p:nvSpPr>
        <p:spPr bwMode="ltGray">
          <a:xfrm>
            <a:off x="3154363" y="3903663"/>
            <a:ext cx="114300" cy="53975"/>
          </a:xfrm>
          <a:custGeom>
            <a:avLst/>
            <a:gdLst>
              <a:gd name="T0" fmla="*/ 2147483647 w 66"/>
              <a:gd name="T1" fmla="*/ 0 h 30"/>
              <a:gd name="T2" fmla="*/ 2147483647 w 66"/>
              <a:gd name="T3" fmla="*/ 2147483647 h 30"/>
              <a:gd name="T4" fmla="*/ 2147483647 w 66"/>
              <a:gd name="T5" fmla="*/ 2147483647 h 30"/>
              <a:gd name="T6" fmla="*/ 2147483647 w 66"/>
              <a:gd name="T7" fmla="*/ 2147483647 h 30"/>
              <a:gd name="T8" fmla="*/ 0 w 66"/>
              <a:gd name="T9" fmla="*/ 2147483647 h 30"/>
              <a:gd name="T10" fmla="*/ 2147483647 w 66"/>
              <a:gd name="T11" fmla="*/ 0 h 30"/>
              <a:gd name="T12" fmla="*/ 2147483647 w 66"/>
              <a:gd name="T13" fmla="*/ 0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6"/>
              <a:gd name="T22" fmla="*/ 0 h 30"/>
              <a:gd name="T23" fmla="*/ 66 w 66"/>
              <a:gd name="T24" fmla="*/ 30 h 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6" h="30">
                <a:moveTo>
                  <a:pt x="66" y="0"/>
                </a:moveTo>
                <a:lnTo>
                  <a:pt x="66" y="10"/>
                </a:lnTo>
                <a:lnTo>
                  <a:pt x="42" y="15"/>
                </a:lnTo>
                <a:lnTo>
                  <a:pt x="36" y="30"/>
                </a:lnTo>
                <a:lnTo>
                  <a:pt x="0" y="5"/>
                </a:lnTo>
                <a:lnTo>
                  <a:pt x="66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98" name="Freeform 174"/>
          <p:cNvSpPr>
            <a:spLocks/>
          </p:cNvSpPr>
          <p:nvPr/>
        </p:nvSpPr>
        <p:spPr bwMode="ltGray">
          <a:xfrm>
            <a:off x="3154363" y="3773488"/>
            <a:ext cx="176212" cy="139700"/>
          </a:xfrm>
          <a:custGeom>
            <a:avLst/>
            <a:gdLst>
              <a:gd name="T0" fmla="*/ 0 w 102"/>
              <a:gd name="T1" fmla="*/ 2147483647 h 75"/>
              <a:gd name="T2" fmla="*/ 0 w 102"/>
              <a:gd name="T3" fmla="*/ 2147483647 h 75"/>
              <a:gd name="T4" fmla="*/ 2147483647 w 102"/>
              <a:gd name="T5" fmla="*/ 2147483647 h 75"/>
              <a:gd name="T6" fmla="*/ 2147483647 w 102"/>
              <a:gd name="T7" fmla="*/ 2147483647 h 75"/>
              <a:gd name="T8" fmla="*/ 2147483647 w 102"/>
              <a:gd name="T9" fmla="*/ 0 h 75"/>
              <a:gd name="T10" fmla="*/ 2147483647 w 102"/>
              <a:gd name="T11" fmla="*/ 2147483647 h 75"/>
              <a:gd name="T12" fmla="*/ 2147483647 w 102"/>
              <a:gd name="T13" fmla="*/ 2147483647 h 75"/>
              <a:gd name="T14" fmla="*/ 2147483647 w 102"/>
              <a:gd name="T15" fmla="*/ 2147483647 h 75"/>
              <a:gd name="T16" fmla="*/ 0 w 102"/>
              <a:gd name="T17" fmla="*/ 2147483647 h 75"/>
              <a:gd name="T18" fmla="*/ 2147483647 w 102"/>
              <a:gd name="T19" fmla="*/ 2147483647 h 75"/>
              <a:gd name="T20" fmla="*/ 0 w 102"/>
              <a:gd name="T21" fmla="*/ 2147483647 h 7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02"/>
              <a:gd name="T34" fmla="*/ 0 h 75"/>
              <a:gd name="T35" fmla="*/ 102 w 102"/>
              <a:gd name="T36" fmla="*/ 75 h 7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02" h="75">
                <a:moveTo>
                  <a:pt x="0" y="45"/>
                </a:moveTo>
                <a:lnTo>
                  <a:pt x="0" y="30"/>
                </a:lnTo>
                <a:lnTo>
                  <a:pt x="24" y="5"/>
                </a:lnTo>
                <a:lnTo>
                  <a:pt x="42" y="10"/>
                </a:lnTo>
                <a:lnTo>
                  <a:pt x="60" y="0"/>
                </a:lnTo>
                <a:lnTo>
                  <a:pt x="102" y="30"/>
                </a:lnTo>
                <a:lnTo>
                  <a:pt x="96" y="70"/>
                </a:lnTo>
                <a:lnTo>
                  <a:pt x="6" y="75"/>
                </a:lnTo>
                <a:lnTo>
                  <a:pt x="0" y="65"/>
                </a:lnTo>
                <a:lnTo>
                  <a:pt x="72" y="45"/>
                </a:lnTo>
                <a:lnTo>
                  <a:pt x="0" y="4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799" name="Freeform 175"/>
          <p:cNvSpPr>
            <a:spLocks/>
          </p:cNvSpPr>
          <p:nvPr/>
        </p:nvSpPr>
        <p:spPr bwMode="ltGray">
          <a:xfrm>
            <a:off x="3154363" y="3773488"/>
            <a:ext cx="176212" cy="139700"/>
          </a:xfrm>
          <a:custGeom>
            <a:avLst/>
            <a:gdLst>
              <a:gd name="T0" fmla="*/ 0 w 102"/>
              <a:gd name="T1" fmla="*/ 2147483647 h 75"/>
              <a:gd name="T2" fmla="*/ 0 w 102"/>
              <a:gd name="T3" fmla="*/ 2147483647 h 75"/>
              <a:gd name="T4" fmla="*/ 2147483647 w 102"/>
              <a:gd name="T5" fmla="*/ 2147483647 h 75"/>
              <a:gd name="T6" fmla="*/ 2147483647 w 102"/>
              <a:gd name="T7" fmla="*/ 2147483647 h 75"/>
              <a:gd name="T8" fmla="*/ 2147483647 w 102"/>
              <a:gd name="T9" fmla="*/ 0 h 75"/>
              <a:gd name="T10" fmla="*/ 2147483647 w 102"/>
              <a:gd name="T11" fmla="*/ 2147483647 h 75"/>
              <a:gd name="T12" fmla="*/ 2147483647 w 102"/>
              <a:gd name="T13" fmla="*/ 2147483647 h 75"/>
              <a:gd name="T14" fmla="*/ 2147483647 w 102"/>
              <a:gd name="T15" fmla="*/ 2147483647 h 75"/>
              <a:gd name="T16" fmla="*/ 0 w 102"/>
              <a:gd name="T17" fmla="*/ 2147483647 h 75"/>
              <a:gd name="T18" fmla="*/ 2147483647 w 102"/>
              <a:gd name="T19" fmla="*/ 2147483647 h 75"/>
              <a:gd name="T20" fmla="*/ 0 w 102"/>
              <a:gd name="T21" fmla="*/ 2147483647 h 75"/>
              <a:gd name="T22" fmla="*/ 0 w 102"/>
              <a:gd name="T23" fmla="*/ 2147483647 h 7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"/>
              <a:gd name="T37" fmla="*/ 0 h 75"/>
              <a:gd name="T38" fmla="*/ 102 w 102"/>
              <a:gd name="T39" fmla="*/ 75 h 75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" h="75">
                <a:moveTo>
                  <a:pt x="0" y="45"/>
                </a:moveTo>
                <a:lnTo>
                  <a:pt x="0" y="30"/>
                </a:lnTo>
                <a:lnTo>
                  <a:pt x="24" y="5"/>
                </a:lnTo>
                <a:lnTo>
                  <a:pt x="42" y="10"/>
                </a:lnTo>
                <a:lnTo>
                  <a:pt x="60" y="0"/>
                </a:lnTo>
                <a:lnTo>
                  <a:pt x="102" y="30"/>
                </a:lnTo>
                <a:lnTo>
                  <a:pt x="96" y="70"/>
                </a:lnTo>
                <a:lnTo>
                  <a:pt x="6" y="75"/>
                </a:lnTo>
                <a:lnTo>
                  <a:pt x="0" y="65"/>
                </a:lnTo>
                <a:lnTo>
                  <a:pt x="72" y="45"/>
                </a:lnTo>
                <a:lnTo>
                  <a:pt x="0" y="4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00" name="Freeform 176"/>
          <p:cNvSpPr>
            <a:spLocks/>
          </p:cNvSpPr>
          <p:nvPr/>
        </p:nvSpPr>
        <p:spPr bwMode="ltGray">
          <a:xfrm>
            <a:off x="3154363" y="3857625"/>
            <a:ext cx="123825" cy="36513"/>
          </a:xfrm>
          <a:custGeom>
            <a:avLst/>
            <a:gdLst>
              <a:gd name="T0" fmla="*/ 0 w 72"/>
              <a:gd name="T1" fmla="*/ 0 h 20"/>
              <a:gd name="T2" fmla="*/ 2147483647 w 72"/>
              <a:gd name="T3" fmla="*/ 0 h 20"/>
              <a:gd name="T4" fmla="*/ 0 w 72"/>
              <a:gd name="T5" fmla="*/ 2147483647 h 20"/>
              <a:gd name="T6" fmla="*/ 0 w 72"/>
              <a:gd name="T7" fmla="*/ 0 h 20"/>
              <a:gd name="T8" fmla="*/ 0 60000 65536"/>
              <a:gd name="T9" fmla="*/ 0 60000 65536"/>
              <a:gd name="T10" fmla="*/ 0 60000 65536"/>
              <a:gd name="T11" fmla="*/ 0 60000 65536"/>
              <a:gd name="T12" fmla="*/ 0 w 72"/>
              <a:gd name="T13" fmla="*/ 0 h 20"/>
              <a:gd name="T14" fmla="*/ 72 w 72"/>
              <a:gd name="T15" fmla="*/ 20 h 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2" h="20">
                <a:moveTo>
                  <a:pt x="0" y="0"/>
                </a:moveTo>
                <a:lnTo>
                  <a:pt x="72" y="0"/>
                </a:lnTo>
                <a:lnTo>
                  <a:pt x="0" y="20"/>
                </a:lnTo>
                <a:lnTo>
                  <a:pt x="0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01" name="Freeform 177"/>
          <p:cNvSpPr>
            <a:spLocks/>
          </p:cNvSpPr>
          <p:nvPr/>
        </p:nvSpPr>
        <p:spPr bwMode="ltGray">
          <a:xfrm>
            <a:off x="3154363" y="3857625"/>
            <a:ext cx="123825" cy="36513"/>
          </a:xfrm>
          <a:custGeom>
            <a:avLst/>
            <a:gdLst>
              <a:gd name="T0" fmla="*/ 0 w 72"/>
              <a:gd name="T1" fmla="*/ 0 h 20"/>
              <a:gd name="T2" fmla="*/ 2147483647 w 72"/>
              <a:gd name="T3" fmla="*/ 0 h 20"/>
              <a:gd name="T4" fmla="*/ 0 w 72"/>
              <a:gd name="T5" fmla="*/ 2147483647 h 20"/>
              <a:gd name="T6" fmla="*/ 0 w 72"/>
              <a:gd name="T7" fmla="*/ 0 h 20"/>
              <a:gd name="T8" fmla="*/ 0 w 72"/>
              <a:gd name="T9" fmla="*/ 0 h 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2"/>
              <a:gd name="T16" fmla="*/ 0 h 20"/>
              <a:gd name="T17" fmla="*/ 72 w 72"/>
              <a:gd name="T18" fmla="*/ 20 h 2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2" h="20">
                <a:moveTo>
                  <a:pt x="0" y="0"/>
                </a:moveTo>
                <a:lnTo>
                  <a:pt x="72" y="0"/>
                </a:lnTo>
                <a:lnTo>
                  <a:pt x="0" y="20"/>
                </a:lnTo>
                <a:lnTo>
                  <a:pt x="0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02" name="Freeform 178"/>
          <p:cNvSpPr>
            <a:spLocks/>
          </p:cNvSpPr>
          <p:nvPr/>
        </p:nvSpPr>
        <p:spPr bwMode="ltGray">
          <a:xfrm>
            <a:off x="3321050" y="3505200"/>
            <a:ext cx="561975" cy="452438"/>
          </a:xfrm>
          <a:custGeom>
            <a:avLst/>
            <a:gdLst>
              <a:gd name="T0" fmla="*/ 0 w 324"/>
              <a:gd name="T1" fmla="*/ 2147483647 h 245"/>
              <a:gd name="T2" fmla="*/ 0 w 324"/>
              <a:gd name="T3" fmla="*/ 2147483647 h 245"/>
              <a:gd name="T4" fmla="*/ 2147483647 w 324"/>
              <a:gd name="T5" fmla="*/ 2147483647 h 245"/>
              <a:gd name="T6" fmla="*/ 2147483647 w 324"/>
              <a:gd name="T7" fmla="*/ 2147483647 h 245"/>
              <a:gd name="T8" fmla="*/ 2147483647 w 324"/>
              <a:gd name="T9" fmla="*/ 2147483647 h 245"/>
              <a:gd name="T10" fmla="*/ 2147483647 w 324"/>
              <a:gd name="T11" fmla="*/ 2147483647 h 245"/>
              <a:gd name="T12" fmla="*/ 2147483647 w 324"/>
              <a:gd name="T13" fmla="*/ 2147483647 h 245"/>
              <a:gd name="T14" fmla="*/ 2147483647 w 324"/>
              <a:gd name="T15" fmla="*/ 2147483647 h 245"/>
              <a:gd name="T16" fmla="*/ 2147483647 w 324"/>
              <a:gd name="T17" fmla="*/ 2147483647 h 245"/>
              <a:gd name="T18" fmla="*/ 2147483647 w 324"/>
              <a:gd name="T19" fmla="*/ 2147483647 h 245"/>
              <a:gd name="T20" fmla="*/ 2147483647 w 324"/>
              <a:gd name="T21" fmla="*/ 2147483647 h 245"/>
              <a:gd name="T22" fmla="*/ 2147483647 w 324"/>
              <a:gd name="T23" fmla="*/ 2147483647 h 245"/>
              <a:gd name="T24" fmla="*/ 2147483647 w 324"/>
              <a:gd name="T25" fmla="*/ 2147483647 h 245"/>
              <a:gd name="T26" fmla="*/ 2147483647 w 324"/>
              <a:gd name="T27" fmla="*/ 2147483647 h 245"/>
              <a:gd name="T28" fmla="*/ 2147483647 w 324"/>
              <a:gd name="T29" fmla="*/ 2147483647 h 245"/>
              <a:gd name="T30" fmla="*/ 2147483647 w 324"/>
              <a:gd name="T31" fmla="*/ 0 h 245"/>
              <a:gd name="T32" fmla="*/ 2147483647 w 324"/>
              <a:gd name="T33" fmla="*/ 0 h 245"/>
              <a:gd name="T34" fmla="*/ 2147483647 w 324"/>
              <a:gd name="T35" fmla="*/ 2147483647 h 245"/>
              <a:gd name="T36" fmla="*/ 2147483647 w 324"/>
              <a:gd name="T37" fmla="*/ 2147483647 h 245"/>
              <a:gd name="T38" fmla="*/ 2147483647 w 324"/>
              <a:gd name="T39" fmla="*/ 2147483647 h 245"/>
              <a:gd name="T40" fmla="*/ 2147483647 w 324"/>
              <a:gd name="T41" fmla="*/ 2147483647 h 245"/>
              <a:gd name="T42" fmla="*/ 2147483647 w 324"/>
              <a:gd name="T43" fmla="*/ 2147483647 h 245"/>
              <a:gd name="T44" fmla="*/ 2147483647 w 324"/>
              <a:gd name="T45" fmla="*/ 2147483647 h 245"/>
              <a:gd name="T46" fmla="*/ 2147483647 w 324"/>
              <a:gd name="T47" fmla="*/ 2147483647 h 245"/>
              <a:gd name="T48" fmla="*/ 2147483647 w 324"/>
              <a:gd name="T49" fmla="*/ 2147483647 h 245"/>
              <a:gd name="T50" fmla="*/ 2147483647 w 324"/>
              <a:gd name="T51" fmla="*/ 2147483647 h 245"/>
              <a:gd name="T52" fmla="*/ 2147483647 w 324"/>
              <a:gd name="T53" fmla="*/ 2147483647 h 245"/>
              <a:gd name="T54" fmla="*/ 0 w 324"/>
              <a:gd name="T55" fmla="*/ 2147483647 h 245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324"/>
              <a:gd name="T85" fmla="*/ 0 h 245"/>
              <a:gd name="T86" fmla="*/ 324 w 324"/>
              <a:gd name="T87" fmla="*/ 245 h 245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324" h="245">
                <a:moveTo>
                  <a:pt x="0" y="215"/>
                </a:moveTo>
                <a:lnTo>
                  <a:pt x="0" y="220"/>
                </a:lnTo>
                <a:lnTo>
                  <a:pt x="60" y="225"/>
                </a:lnTo>
                <a:lnTo>
                  <a:pt x="72" y="240"/>
                </a:lnTo>
                <a:lnTo>
                  <a:pt x="78" y="240"/>
                </a:lnTo>
                <a:lnTo>
                  <a:pt x="84" y="245"/>
                </a:lnTo>
                <a:lnTo>
                  <a:pt x="120" y="245"/>
                </a:lnTo>
                <a:lnTo>
                  <a:pt x="156" y="210"/>
                </a:lnTo>
                <a:lnTo>
                  <a:pt x="180" y="205"/>
                </a:lnTo>
                <a:lnTo>
                  <a:pt x="186" y="195"/>
                </a:lnTo>
                <a:lnTo>
                  <a:pt x="252" y="170"/>
                </a:lnTo>
                <a:lnTo>
                  <a:pt x="306" y="155"/>
                </a:lnTo>
                <a:lnTo>
                  <a:pt x="324" y="100"/>
                </a:lnTo>
                <a:lnTo>
                  <a:pt x="306" y="90"/>
                </a:lnTo>
                <a:lnTo>
                  <a:pt x="306" y="80"/>
                </a:lnTo>
                <a:lnTo>
                  <a:pt x="168" y="0"/>
                </a:lnTo>
                <a:lnTo>
                  <a:pt x="138" y="0"/>
                </a:lnTo>
                <a:lnTo>
                  <a:pt x="120" y="140"/>
                </a:lnTo>
                <a:lnTo>
                  <a:pt x="150" y="140"/>
                </a:lnTo>
                <a:lnTo>
                  <a:pt x="144" y="160"/>
                </a:lnTo>
                <a:lnTo>
                  <a:pt x="78" y="160"/>
                </a:lnTo>
                <a:lnTo>
                  <a:pt x="66" y="150"/>
                </a:lnTo>
                <a:lnTo>
                  <a:pt x="60" y="165"/>
                </a:lnTo>
                <a:lnTo>
                  <a:pt x="36" y="170"/>
                </a:lnTo>
                <a:lnTo>
                  <a:pt x="30" y="160"/>
                </a:lnTo>
                <a:lnTo>
                  <a:pt x="24" y="175"/>
                </a:lnTo>
                <a:lnTo>
                  <a:pt x="6" y="180"/>
                </a:lnTo>
                <a:lnTo>
                  <a:pt x="0" y="21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03" name="Freeform 179"/>
          <p:cNvSpPr>
            <a:spLocks/>
          </p:cNvSpPr>
          <p:nvPr/>
        </p:nvSpPr>
        <p:spPr bwMode="ltGray">
          <a:xfrm>
            <a:off x="3321050" y="3505200"/>
            <a:ext cx="561975" cy="452438"/>
          </a:xfrm>
          <a:custGeom>
            <a:avLst/>
            <a:gdLst>
              <a:gd name="T0" fmla="*/ 0 w 324"/>
              <a:gd name="T1" fmla="*/ 2147483647 h 245"/>
              <a:gd name="T2" fmla="*/ 0 w 324"/>
              <a:gd name="T3" fmla="*/ 2147483647 h 245"/>
              <a:gd name="T4" fmla="*/ 2147483647 w 324"/>
              <a:gd name="T5" fmla="*/ 2147483647 h 245"/>
              <a:gd name="T6" fmla="*/ 2147483647 w 324"/>
              <a:gd name="T7" fmla="*/ 2147483647 h 245"/>
              <a:gd name="T8" fmla="*/ 2147483647 w 324"/>
              <a:gd name="T9" fmla="*/ 2147483647 h 245"/>
              <a:gd name="T10" fmla="*/ 2147483647 w 324"/>
              <a:gd name="T11" fmla="*/ 2147483647 h 245"/>
              <a:gd name="T12" fmla="*/ 2147483647 w 324"/>
              <a:gd name="T13" fmla="*/ 2147483647 h 245"/>
              <a:gd name="T14" fmla="*/ 2147483647 w 324"/>
              <a:gd name="T15" fmla="*/ 2147483647 h 245"/>
              <a:gd name="T16" fmla="*/ 2147483647 w 324"/>
              <a:gd name="T17" fmla="*/ 2147483647 h 245"/>
              <a:gd name="T18" fmla="*/ 2147483647 w 324"/>
              <a:gd name="T19" fmla="*/ 2147483647 h 245"/>
              <a:gd name="T20" fmla="*/ 2147483647 w 324"/>
              <a:gd name="T21" fmla="*/ 2147483647 h 245"/>
              <a:gd name="T22" fmla="*/ 2147483647 w 324"/>
              <a:gd name="T23" fmla="*/ 2147483647 h 245"/>
              <a:gd name="T24" fmla="*/ 2147483647 w 324"/>
              <a:gd name="T25" fmla="*/ 2147483647 h 245"/>
              <a:gd name="T26" fmla="*/ 2147483647 w 324"/>
              <a:gd name="T27" fmla="*/ 2147483647 h 245"/>
              <a:gd name="T28" fmla="*/ 2147483647 w 324"/>
              <a:gd name="T29" fmla="*/ 2147483647 h 245"/>
              <a:gd name="T30" fmla="*/ 2147483647 w 324"/>
              <a:gd name="T31" fmla="*/ 0 h 245"/>
              <a:gd name="T32" fmla="*/ 2147483647 w 324"/>
              <a:gd name="T33" fmla="*/ 0 h 245"/>
              <a:gd name="T34" fmla="*/ 2147483647 w 324"/>
              <a:gd name="T35" fmla="*/ 2147483647 h 245"/>
              <a:gd name="T36" fmla="*/ 2147483647 w 324"/>
              <a:gd name="T37" fmla="*/ 2147483647 h 245"/>
              <a:gd name="T38" fmla="*/ 2147483647 w 324"/>
              <a:gd name="T39" fmla="*/ 2147483647 h 245"/>
              <a:gd name="T40" fmla="*/ 2147483647 w 324"/>
              <a:gd name="T41" fmla="*/ 2147483647 h 245"/>
              <a:gd name="T42" fmla="*/ 2147483647 w 324"/>
              <a:gd name="T43" fmla="*/ 2147483647 h 245"/>
              <a:gd name="T44" fmla="*/ 2147483647 w 324"/>
              <a:gd name="T45" fmla="*/ 2147483647 h 245"/>
              <a:gd name="T46" fmla="*/ 2147483647 w 324"/>
              <a:gd name="T47" fmla="*/ 2147483647 h 245"/>
              <a:gd name="T48" fmla="*/ 2147483647 w 324"/>
              <a:gd name="T49" fmla="*/ 2147483647 h 245"/>
              <a:gd name="T50" fmla="*/ 2147483647 w 324"/>
              <a:gd name="T51" fmla="*/ 2147483647 h 245"/>
              <a:gd name="T52" fmla="*/ 2147483647 w 324"/>
              <a:gd name="T53" fmla="*/ 2147483647 h 245"/>
              <a:gd name="T54" fmla="*/ 0 w 324"/>
              <a:gd name="T55" fmla="*/ 2147483647 h 245"/>
              <a:gd name="T56" fmla="*/ 0 w 324"/>
              <a:gd name="T57" fmla="*/ 2147483647 h 245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324"/>
              <a:gd name="T88" fmla="*/ 0 h 245"/>
              <a:gd name="T89" fmla="*/ 324 w 324"/>
              <a:gd name="T90" fmla="*/ 245 h 245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324" h="245">
                <a:moveTo>
                  <a:pt x="0" y="215"/>
                </a:moveTo>
                <a:lnTo>
                  <a:pt x="0" y="220"/>
                </a:lnTo>
                <a:lnTo>
                  <a:pt x="60" y="225"/>
                </a:lnTo>
                <a:lnTo>
                  <a:pt x="72" y="240"/>
                </a:lnTo>
                <a:lnTo>
                  <a:pt x="78" y="240"/>
                </a:lnTo>
                <a:lnTo>
                  <a:pt x="84" y="245"/>
                </a:lnTo>
                <a:lnTo>
                  <a:pt x="120" y="245"/>
                </a:lnTo>
                <a:lnTo>
                  <a:pt x="156" y="210"/>
                </a:lnTo>
                <a:lnTo>
                  <a:pt x="180" y="205"/>
                </a:lnTo>
                <a:lnTo>
                  <a:pt x="186" y="195"/>
                </a:lnTo>
                <a:lnTo>
                  <a:pt x="252" y="170"/>
                </a:lnTo>
                <a:lnTo>
                  <a:pt x="306" y="155"/>
                </a:lnTo>
                <a:lnTo>
                  <a:pt x="324" y="100"/>
                </a:lnTo>
                <a:lnTo>
                  <a:pt x="306" y="90"/>
                </a:lnTo>
                <a:lnTo>
                  <a:pt x="306" y="80"/>
                </a:lnTo>
                <a:lnTo>
                  <a:pt x="168" y="0"/>
                </a:lnTo>
                <a:lnTo>
                  <a:pt x="138" y="0"/>
                </a:lnTo>
                <a:lnTo>
                  <a:pt x="120" y="140"/>
                </a:lnTo>
                <a:lnTo>
                  <a:pt x="150" y="140"/>
                </a:lnTo>
                <a:lnTo>
                  <a:pt x="144" y="160"/>
                </a:lnTo>
                <a:lnTo>
                  <a:pt x="78" y="160"/>
                </a:lnTo>
                <a:lnTo>
                  <a:pt x="66" y="150"/>
                </a:lnTo>
                <a:lnTo>
                  <a:pt x="60" y="165"/>
                </a:lnTo>
                <a:lnTo>
                  <a:pt x="36" y="170"/>
                </a:lnTo>
                <a:lnTo>
                  <a:pt x="30" y="160"/>
                </a:lnTo>
                <a:lnTo>
                  <a:pt x="24" y="175"/>
                </a:lnTo>
                <a:lnTo>
                  <a:pt x="6" y="180"/>
                </a:lnTo>
                <a:lnTo>
                  <a:pt x="0" y="21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04" name="Freeform 180"/>
          <p:cNvSpPr>
            <a:spLocks/>
          </p:cNvSpPr>
          <p:nvPr/>
        </p:nvSpPr>
        <p:spPr bwMode="ltGray">
          <a:xfrm>
            <a:off x="4040188" y="3113088"/>
            <a:ext cx="125412" cy="214312"/>
          </a:xfrm>
          <a:custGeom>
            <a:avLst/>
            <a:gdLst>
              <a:gd name="T0" fmla="*/ 2147483647 w 72"/>
              <a:gd name="T1" fmla="*/ 2147483647 h 115"/>
              <a:gd name="T2" fmla="*/ 2147483647 w 72"/>
              <a:gd name="T3" fmla="*/ 2147483647 h 115"/>
              <a:gd name="T4" fmla="*/ 0 w 72"/>
              <a:gd name="T5" fmla="*/ 2147483647 h 115"/>
              <a:gd name="T6" fmla="*/ 2147483647 w 72"/>
              <a:gd name="T7" fmla="*/ 2147483647 h 115"/>
              <a:gd name="T8" fmla="*/ 2147483647 w 72"/>
              <a:gd name="T9" fmla="*/ 2147483647 h 115"/>
              <a:gd name="T10" fmla="*/ 2147483647 w 72"/>
              <a:gd name="T11" fmla="*/ 2147483647 h 115"/>
              <a:gd name="T12" fmla="*/ 2147483647 w 72"/>
              <a:gd name="T13" fmla="*/ 2147483647 h 115"/>
              <a:gd name="T14" fmla="*/ 2147483647 w 72"/>
              <a:gd name="T15" fmla="*/ 0 h 115"/>
              <a:gd name="T16" fmla="*/ 2147483647 w 72"/>
              <a:gd name="T17" fmla="*/ 2147483647 h 11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2"/>
              <a:gd name="T28" fmla="*/ 0 h 115"/>
              <a:gd name="T29" fmla="*/ 72 w 72"/>
              <a:gd name="T30" fmla="*/ 115 h 11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2" h="115">
                <a:moveTo>
                  <a:pt x="18" y="5"/>
                </a:moveTo>
                <a:lnTo>
                  <a:pt x="12" y="45"/>
                </a:lnTo>
                <a:lnTo>
                  <a:pt x="0" y="55"/>
                </a:lnTo>
                <a:lnTo>
                  <a:pt x="30" y="115"/>
                </a:lnTo>
                <a:lnTo>
                  <a:pt x="72" y="65"/>
                </a:lnTo>
                <a:lnTo>
                  <a:pt x="54" y="55"/>
                </a:lnTo>
                <a:lnTo>
                  <a:pt x="72" y="25"/>
                </a:lnTo>
                <a:lnTo>
                  <a:pt x="54" y="0"/>
                </a:lnTo>
                <a:lnTo>
                  <a:pt x="18" y="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05" name="Freeform 181"/>
          <p:cNvSpPr>
            <a:spLocks/>
          </p:cNvSpPr>
          <p:nvPr/>
        </p:nvSpPr>
        <p:spPr bwMode="ltGray">
          <a:xfrm>
            <a:off x="4040188" y="3113088"/>
            <a:ext cx="125412" cy="214312"/>
          </a:xfrm>
          <a:custGeom>
            <a:avLst/>
            <a:gdLst>
              <a:gd name="T0" fmla="*/ 2147483647 w 72"/>
              <a:gd name="T1" fmla="*/ 2147483647 h 115"/>
              <a:gd name="T2" fmla="*/ 2147483647 w 72"/>
              <a:gd name="T3" fmla="*/ 2147483647 h 115"/>
              <a:gd name="T4" fmla="*/ 0 w 72"/>
              <a:gd name="T5" fmla="*/ 2147483647 h 115"/>
              <a:gd name="T6" fmla="*/ 2147483647 w 72"/>
              <a:gd name="T7" fmla="*/ 2147483647 h 115"/>
              <a:gd name="T8" fmla="*/ 2147483647 w 72"/>
              <a:gd name="T9" fmla="*/ 2147483647 h 115"/>
              <a:gd name="T10" fmla="*/ 2147483647 w 72"/>
              <a:gd name="T11" fmla="*/ 2147483647 h 115"/>
              <a:gd name="T12" fmla="*/ 2147483647 w 72"/>
              <a:gd name="T13" fmla="*/ 2147483647 h 115"/>
              <a:gd name="T14" fmla="*/ 2147483647 w 72"/>
              <a:gd name="T15" fmla="*/ 0 h 115"/>
              <a:gd name="T16" fmla="*/ 2147483647 w 72"/>
              <a:gd name="T17" fmla="*/ 2147483647 h 115"/>
              <a:gd name="T18" fmla="*/ 2147483647 w 72"/>
              <a:gd name="T19" fmla="*/ 2147483647 h 11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2"/>
              <a:gd name="T31" fmla="*/ 0 h 115"/>
              <a:gd name="T32" fmla="*/ 72 w 72"/>
              <a:gd name="T33" fmla="*/ 115 h 11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2" h="115">
                <a:moveTo>
                  <a:pt x="18" y="5"/>
                </a:moveTo>
                <a:lnTo>
                  <a:pt x="12" y="45"/>
                </a:lnTo>
                <a:lnTo>
                  <a:pt x="0" y="55"/>
                </a:lnTo>
                <a:lnTo>
                  <a:pt x="30" y="115"/>
                </a:lnTo>
                <a:lnTo>
                  <a:pt x="72" y="65"/>
                </a:lnTo>
                <a:lnTo>
                  <a:pt x="54" y="55"/>
                </a:lnTo>
                <a:lnTo>
                  <a:pt x="72" y="25"/>
                </a:lnTo>
                <a:lnTo>
                  <a:pt x="54" y="0"/>
                </a:lnTo>
                <a:lnTo>
                  <a:pt x="18" y="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06" name="Freeform 182"/>
          <p:cNvSpPr>
            <a:spLocks/>
          </p:cNvSpPr>
          <p:nvPr/>
        </p:nvSpPr>
        <p:spPr bwMode="ltGray">
          <a:xfrm>
            <a:off x="3216275" y="3903663"/>
            <a:ext cx="260350" cy="149225"/>
          </a:xfrm>
          <a:custGeom>
            <a:avLst/>
            <a:gdLst>
              <a:gd name="T0" fmla="*/ 0 w 150"/>
              <a:gd name="T1" fmla="*/ 2147483647 h 80"/>
              <a:gd name="T2" fmla="*/ 2147483647 w 150"/>
              <a:gd name="T3" fmla="*/ 2147483647 h 80"/>
              <a:gd name="T4" fmla="*/ 2147483647 w 150"/>
              <a:gd name="T5" fmla="*/ 2147483647 h 80"/>
              <a:gd name="T6" fmla="*/ 2147483647 w 150"/>
              <a:gd name="T7" fmla="*/ 0 h 80"/>
              <a:gd name="T8" fmla="*/ 2147483647 w 150"/>
              <a:gd name="T9" fmla="*/ 0 h 80"/>
              <a:gd name="T10" fmla="*/ 2147483647 w 150"/>
              <a:gd name="T11" fmla="*/ 2147483647 h 80"/>
              <a:gd name="T12" fmla="*/ 2147483647 w 150"/>
              <a:gd name="T13" fmla="*/ 2147483647 h 80"/>
              <a:gd name="T14" fmla="*/ 2147483647 w 150"/>
              <a:gd name="T15" fmla="*/ 2147483647 h 80"/>
              <a:gd name="T16" fmla="*/ 2147483647 w 150"/>
              <a:gd name="T17" fmla="*/ 2147483647 h 80"/>
              <a:gd name="T18" fmla="*/ 2147483647 w 150"/>
              <a:gd name="T19" fmla="*/ 2147483647 h 80"/>
              <a:gd name="T20" fmla="*/ 2147483647 w 150"/>
              <a:gd name="T21" fmla="*/ 2147483647 h 80"/>
              <a:gd name="T22" fmla="*/ 2147483647 w 150"/>
              <a:gd name="T23" fmla="*/ 2147483647 h 80"/>
              <a:gd name="T24" fmla="*/ 2147483647 w 150"/>
              <a:gd name="T25" fmla="*/ 2147483647 h 80"/>
              <a:gd name="T26" fmla="*/ 2147483647 w 150"/>
              <a:gd name="T27" fmla="*/ 2147483647 h 80"/>
              <a:gd name="T28" fmla="*/ 2147483647 w 150"/>
              <a:gd name="T29" fmla="*/ 2147483647 h 80"/>
              <a:gd name="T30" fmla="*/ 2147483647 w 150"/>
              <a:gd name="T31" fmla="*/ 2147483647 h 80"/>
              <a:gd name="T32" fmla="*/ 2147483647 w 150"/>
              <a:gd name="T33" fmla="*/ 2147483647 h 80"/>
              <a:gd name="T34" fmla="*/ 2147483647 w 150"/>
              <a:gd name="T35" fmla="*/ 2147483647 h 80"/>
              <a:gd name="T36" fmla="*/ 2147483647 w 150"/>
              <a:gd name="T37" fmla="*/ 2147483647 h 80"/>
              <a:gd name="T38" fmla="*/ 2147483647 w 150"/>
              <a:gd name="T39" fmla="*/ 2147483647 h 80"/>
              <a:gd name="T40" fmla="*/ 0 w 150"/>
              <a:gd name="T41" fmla="*/ 2147483647 h 8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0"/>
              <a:gd name="T64" fmla="*/ 0 h 80"/>
              <a:gd name="T65" fmla="*/ 150 w 150"/>
              <a:gd name="T66" fmla="*/ 80 h 8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0" h="80">
                <a:moveTo>
                  <a:pt x="0" y="30"/>
                </a:moveTo>
                <a:lnTo>
                  <a:pt x="6" y="15"/>
                </a:lnTo>
                <a:lnTo>
                  <a:pt x="30" y="10"/>
                </a:lnTo>
                <a:lnTo>
                  <a:pt x="30" y="0"/>
                </a:lnTo>
                <a:lnTo>
                  <a:pt x="60" y="0"/>
                </a:lnTo>
                <a:lnTo>
                  <a:pt x="60" y="5"/>
                </a:lnTo>
                <a:lnTo>
                  <a:pt x="120" y="10"/>
                </a:lnTo>
                <a:lnTo>
                  <a:pt x="132" y="25"/>
                </a:lnTo>
                <a:lnTo>
                  <a:pt x="138" y="25"/>
                </a:lnTo>
                <a:lnTo>
                  <a:pt x="150" y="40"/>
                </a:lnTo>
                <a:lnTo>
                  <a:pt x="132" y="40"/>
                </a:lnTo>
                <a:lnTo>
                  <a:pt x="138" y="70"/>
                </a:lnTo>
                <a:lnTo>
                  <a:pt x="114" y="70"/>
                </a:lnTo>
                <a:lnTo>
                  <a:pt x="120" y="75"/>
                </a:lnTo>
                <a:lnTo>
                  <a:pt x="108" y="80"/>
                </a:lnTo>
                <a:lnTo>
                  <a:pt x="96" y="65"/>
                </a:lnTo>
                <a:lnTo>
                  <a:pt x="90" y="70"/>
                </a:lnTo>
                <a:lnTo>
                  <a:pt x="66" y="35"/>
                </a:lnTo>
                <a:lnTo>
                  <a:pt x="30" y="60"/>
                </a:lnTo>
                <a:lnTo>
                  <a:pt x="24" y="50"/>
                </a:lnTo>
                <a:lnTo>
                  <a:pt x="0" y="3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07" name="Freeform 183"/>
          <p:cNvSpPr>
            <a:spLocks/>
          </p:cNvSpPr>
          <p:nvPr/>
        </p:nvSpPr>
        <p:spPr bwMode="ltGray">
          <a:xfrm>
            <a:off x="3216275" y="3903663"/>
            <a:ext cx="260350" cy="149225"/>
          </a:xfrm>
          <a:custGeom>
            <a:avLst/>
            <a:gdLst>
              <a:gd name="T0" fmla="*/ 0 w 150"/>
              <a:gd name="T1" fmla="*/ 2147483647 h 80"/>
              <a:gd name="T2" fmla="*/ 2147483647 w 150"/>
              <a:gd name="T3" fmla="*/ 2147483647 h 80"/>
              <a:gd name="T4" fmla="*/ 2147483647 w 150"/>
              <a:gd name="T5" fmla="*/ 2147483647 h 80"/>
              <a:gd name="T6" fmla="*/ 2147483647 w 150"/>
              <a:gd name="T7" fmla="*/ 0 h 80"/>
              <a:gd name="T8" fmla="*/ 2147483647 w 150"/>
              <a:gd name="T9" fmla="*/ 0 h 80"/>
              <a:gd name="T10" fmla="*/ 2147483647 w 150"/>
              <a:gd name="T11" fmla="*/ 2147483647 h 80"/>
              <a:gd name="T12" fmla="*/ 2147483647 w 150"/>
              <a:gd name="T13" fmla="*/ 2147483647 h 80"/>
              <a:gd name="T14" fmla="*/ 2147483647 w 150"/>
              <a:gd name="T15" fmla="*/ 2147483647 h 80"/>
              <a:gd name="T16" fmla="*/ 2147483647 w 150"/>
              <a:gd name="T17" fmla="*/ 2147483647 h 80"/>
              <a:gd name="T18" fmla="*/ 2147483647 w 150"/>
              <a:gd name="T19" fmla="*/ 2147483647 h 80"/>
              <a:gd name="T20" fmla="*/ 2147483647 w 150"/>
              <a:gd name="T21" fmla="*/ 2147483647 h 80"/>
              <a:gd name="T22" fmla="*/ 2147483647 w 150"/>
              <a:gd name="T23" fmla="*/ 2147483647 h 80"/>
              <a:gd name="T24" fmla="*/ 2147483647 w 150"/>
              <a:gd name="T25" fmla="*/ 2147483647 h 80"/>
              <a:gd name="T26" fmla="*/ 2147483647 w 150"/>
              <a:gd name="T27" fmla="*/ 2147483647 h 80"/>
              <a:gd name="T28" fmla="*/ 2147483647 w 150"/>
              <a:gd name="T29" fmla="*/ 2147483647 h 80"/>
              <a:gd name="T30" fmla="*/ 2147483647 w 150"/>
              <a:gd name="T31" fmla="*/ 2147483647 h 80"/>
              <a:gd name="T32" fmla="*/ 2147483647 w 150"/>
              <a:gd name="T33" fmla="*/ 2147483647 h 80"/>
              <a:gd name="T34" fmla="*/ 2147483647 w 150"/>
              <a:gd name="T35" fmla="*/ 2147483647 h 80"/>
              <a:gd name="T36" fmla="*/ 2147483647 w 150"/>
              <a:gd name="T37" fmla="*/ 2147483647 h 80"/>
              <a:gd name="T38" fmla="*/ 2147483647 w 150"/>
              <a:gd name="T39" fmla="*/ 2147483647 h 80"/>
              <a:gd name="T40" fmla="*/ 0 w 150"/>
              <a:gd name="T41" fmla="*/ 2147483647 h 80"/>
              <a:gd name="T42" fmla="*/ 0 w 150"/>
              <a:gd name="T43" fmla="*/ 2147483647 h 8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50"/>
              <a:gd name="T67" fmla="*/ 0 h 80"/>
              <a:gd name="T68" fmla="*/ 150 w 150"/>
              <a:gd name="T69" fmla="*/ 80 h 80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50" h="80">
                <a:moveTo>
                  <a:pt x="0" y="30"/>
                </a:moveTo>
                <a:lnTo>
                  <a:pt x="6" y="15"/>
                </a:lnTo>
                <a:lnTo>
                  <a:pt x="30" y="10"/>
                </a:lnTo>
                <a:lnTo>
                  <a:pt x="30" y="0"/>
                </a:lnTo>
                <a:lnTo>
                  <a:pt x="60" y="0"/>
                </a:lnTo>
                <a:lnTo>
                  <a:pt x="60" y="5"/>
                </a:lnTo>
                <a:lnTo>
                  <a:pt x="120" y="10"/>
                </a:lnTo>
                <a:lnTo>
                  <a:pt x="132" y="25"/>
                </a:lnTo>
                <a:lnTo>
                  <a:pt x="138" y="25"/>
                </a:lnTo>
                <a:lnTo>
                  <a:pt x="150" y="40"/>
                </a:lnTo>
                <a:lnTo>
                  <a:pt x="132" y="40"/>
                </a:lnTo>
                <a:lnTo>
                  <a:pt x="138" y="70"/>
                </a:lnTo>
                <a:lnTo>
                  <a:pt x="114" y="70"/>
                </a:lnTo>
                <a:lnTo>
                  <a:pt x="120" y="75"/>
                </a:lnTo>
                <a:lnTo>
                  <a:pt x="108" y="80"/>
                </a:lnTo>
                <a:lnTo>
                  <a:pt x="96" y="65"/>
                </a:lnTo>
                <a:lnTo>
                  <a:pt x="90" y="70"/>
                </a:lnTo>
                <a:lnTo>
                  <a:pt x="66" y="35"/>
                </a:lnTo>
                <a:lnTo>
                  <a:pt x="30" y="60"/>
                </a:lnTo>
                <a:lnTo>
                  <a:pt x="24" y="50"/>
                </a:lnTo>
                <a:lnTo>
                  <a:pt x="0" y="3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08" name="Freeform 184"/>
          <p:cNvSpPr>
            <a:spLocks/>
          </p:cNvSpPr>
          <p:nvPr/>
        </p:nvSpPr>
        <p:spPr bwMode="ltGray">
          <a:xfrm>
            <a:off x="3268663" y="3968750"/>
            <a:ext cx="104775" cy="112713"/>
          </a:xfrm>
          <a:custGeom>
            <a:avLst/>
            <a:gdLst>
              <a:gd name="T0" fmla="*/ 0 w 60"/>
              <a:gd name="T1" fmla="*/ 2147483647 h 60"/>
              <a:gd name="T2" fmla="*/ 2147483647 w 60"/>
              <a:gd name="T3" fmla="*/ 2147483647 h 60"/>
              <a:gd name="T4" fmla="*/ 2147483647 w 60"/>
              <a:gd name="T5" fmla="*/ 2147483647 h 60"/>
              <a:gd name="T6" fmla="*/ 2147483647 w 60"/>
              <a:gd name="T7" fmla="*/ 2147483647 h 60"/>
              <a:gd name="T8" fmla="*/ 2147483647 w 60"/>
              <a:gd name="T9" fmla="*/ 0 h 60"/>
              <a:gd name="T10" fmla="*/ 0 w 60"/>
              <a:gd name="T11" fmla="*/ 2147483647 h 6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0"/>
              <a:gd name="T19" fmla="*/ 0 h 60"/>
              <a:gd name="T20" fmla="*/ 60 w 60"/>
              <a:gd name="T21" fmla="*/ 60 h 6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0" h="60">
                <a:moveTo>
                  <a:pt x="0" y="25"/>
                </a:moveTo>
                <a:lnTo>
                  <a:pt x="18" y="50"/>
                </a:lnTo>
                <a:lnTo>
                  <a:pt x="30" y="60"/>
                </a:lnTo>
                <a:lnTo>
                  <a:pt x="60" y="35"/>
                </a:lnTo>
                <a:lnTo>
                  <a:pt x="36" y="0"/>
                </a:lnTo>
                <a:lnTo>
                  <a:pt x="0" y="2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09" name="Freeform 185"/>
          <p:cNvSpPr>
            <a:spLocks/>
          </p:cNvSpPr>
          <p:nvPr/>
        </p:nvSpPr>
        <p:spPr bwMode="ltGray">
          <a:xfrm>
            <a:off x="3268663" y="3968750"/>
            <a:ext cx="104775" cy="112713"/>
          </a:xfrm>
          <a:custGeom>
            <a:avLst/>
            <a:gdLst>
              <a:gd name="T0" fmla="*/ 0 w 60"/>
              <a:gd name="T1" fmla="*/ 2147483647 h 60"/>
              <a:gd name="T2" fmla="*/ 2147483647 w 60"/>
              <a:gd name="T3" fmla="*/ 2147483647 h 60"/>
              <a:gd name="T4" fmla="*/ 2147483647 w 60"/>
              <a:gd name="T5" fmla="*/ 2147483647 h 60"/>
              <a:gd name="T6" fmla="*/ 2147483647 w 60"/>
              <a:gd name="T7" fmla="*/ 2147483647 h 60"/>
              <a:gd name="T8" fmla="*/ 2147483647 w 60"/>
              <a:gd name="T9" fmla="*/ 0 h 60"/>
              <a:gd name="T10" fmla="*/ 0 w 60"/>
              <a:gd name="T11" fmla="*/ 2147483647 h 60"/>
              <a:gd name="T12" fmla="*/ 0 w 60"/>
              <a:gd name="T13" fmla="*/ 2147483647 h 6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0"/>
              <a:gd name="T22" fmla="*/ 0 h 60"/>
              <a:gd name="T23" fmla="*/ 60 w 60"/>
              <a:gd name="T24" fmla="*/ 60 h 6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0" h="60">
                <a:moveTo>
                  <a:pt x="0" y="25"/>
                </a:moveTo>
                <a:lnTo>
                  <a:pt x="18" y="50"/>
                </a:lnTo>
                <a:lnTo>
                  <a:pt x="30" y="60"/>
                </a:lnTo>
                <a:lnTo>
                  <a:pt x="60" y="35"/>
                </a:lnTo>
                <a:lnTo>
                  <a:pt x="36" y="0"/>
                </a:lnTo>
                <a:lnTo>
                  <a:pt x="0" y="2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10" name="Freeform 186"/>
          <p:cNvSpPr>
            <a:spLocks/>
          </p:cNvSpPr>
          <p:nvPr/>
        </p:nvSpPr>
        <p:spPr bwMode="ltGray">
          <a:xfrm>
            <a:off x="3321050" y="4024313"/>
            <a:ext cx="134938" cy="131762"/>
          </a:xfrm>
          <a:custGeom>
            <a:avLst/>
            <a:gdLst>
              <a:gd name="T0" fmla="*/ 0 w 78"/>
              <a:gd name="T1" fmla="*/ 2147483647 h 70"/>
              <a:gd name="T2" fmla="*/ 2147483647 w 78"/>
              <a:gd name="T3" fmla="*/ 2147483647 h 70"/>
              <a:gd name="T4" fmla="*/ 2147483647 w 78"/>
              <a:gd name="T5" fmla="*/ 2147483647 h 70"/>
              <a:gd name="T6" fmla="*/ 2147483647 w 78"/>
              <a:gd name="T7" fmla="*/ 2147483647 h 70"/>
              <a:gd name="T8" fmla="*/ 2147483647 w 78"/>
              <a:gd name="T9" fmla="*/ 2147483647 h 70"/>
              <a:gd name="T10" fmla="*/ 2147483647 w 78"/>
              <a:gd name="T11" fmla="*/ 2147483647 h 70"/>
              <a:gd name="T12" fmla="*/ 2147483647 w 78"/>
              <a:gd name="T13" fmla="*/ 2147483647 h 70"/>
              <a:gd name="T14" fmla="*/ 2147483647 w 78"/>
              <a:gd name="T15" fmla="*/ 0 h 70"/>
              <a:gd name="T16" fmla="*/ 2147483647 w 78"/>
              <a:gd name="T17" fmla="*/ 2147483647 h 70"/>
              <a:gd name="T18" fmla="*/ 0 w 78"/>
              <a:gd name="T19" fmla="*/ 2147483647 h 7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8"/>
              <a:gd name="T31" fmla="*/ 0 h 70"/>
              <a:gd name="T32" fmla="*/ 78 w 78"/>
              <a:gd name="T33" fmla="*/ 70 h 7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8" h="70">
                <a:moveTo>
                  <a:pt x="0" y="30"/>
                </a:moveTo>
                <a:lnTo>
                  <a:pt x="78" y="70"/>
                </a:lnTo>
                <a:lnTo>
                  <a:pt x="78" y="50"/>
                </a:lnTo>
                <a:lnTo>
                  <a:pt x="66" y="35"/>
                </a:lnTo>
                <a:lnTo>
                  <a:pt x="72" y="25"/>
                </a:lnTo>
                <a:lnTo>
                  <a:pt x="60" y="10"/>
                </a:lnTo>
                <a:lnTo>
                  <a:pt x="48" y="15"/>
                </a:lnTo>
                <a:lnTo>
                  <a:pt x="36" y="0"/>
                </a:lnTo>
                <a:lnTo>
                  <a:pt x="30" y="5"/>
                </a:lnTo>
                <a:lnTo>
                  <a:pt x="0" y="3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11" name="Freeform 187"/>
          <p:cNvSpPr>
            <a:spLocks/>
          </p:cNvSpPr>
          <p:nvPr/>
        </p:nvSpPr>
        <p:spPr bwMode="ltGray">
          <a:xfrm>
            <a:off x="3321050" y="4024313"/>
            <a:ext cx="134938" cy="131762"/>
          </a:xfrm>
          <a:custGeom>
            <a:avLst/>
            <a:gdLst>
              <a:gd name="T0" fmla="*/ 0 w 78"/>
              <a:gd name="T1" fmla="*/ 2147483647 h 70"/>
              <a:gd name="T2" fmla="*/ 2147483647 w 78"/>
              <a:gd name="T3" fmla="*/ 2147483647 h 70"/>
              <a:gd name="T4" fmla="*/ 2147483647 w 78"/>
              <a:gd name="T5" fmla="*/ 2147483647 h 70"/>
              <a:gd name="T6" fmla="*/ 2147483647 w 78"/>
              <a:gd name="T7" fmla="*/ 2147483647 h 70"/>
              <a:gd name="T8" fmla="*/ 2147483647 w 78"/>
              <a:gd name="T9" fmla="*/ 2147483647 h 70"/>
              <a:gd name="T10" fmla="*/ 2147483647 w 78"/>
              <a:gd name="T11" fmla="*/ 2147483647 h 70"/>
              <a:gd name="T12" fmla="*/ 2147483647 w 78"/>
              <a:gd name="T13" fmla="*/ 2147483647 h 70"/>
              <a:gd name="T14" fmla="*/ 2147483647 w 78"/>
              <a:gd name="T15" fmla="*/ 0 h 70"/>
              <a:gd name="T16" fmla="*/ 2147483647 w 78"/>
              <a:gd name="T17" fmla="*/ 2147483647 h 70"/>
              <a:gd name="T18" fmla="*/ 0 w 78"/>
              <a:gd name="T19" fmla="*/ 2147483647 h 70"/>
              <a:gd name="T20" fmla="*/ 0 w 78"/>
              <a:gd name="T21" fmla="*/ 2147483647 h 7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78"/>
              <a:gd name="T34" fmla="*/ 0 h 70"/>
              <a:gd name="T35" fmla="*/ 78 w 78"/>
              <a:gd name="T36" fmla="*/ 70 h 7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78" h="70">
                <a:moveTo>
                  <a:pt x="0" y="30"/>
                </a:moveTo>
                <a:lnTo>
                  <a:pt x="78" y="70"/>
                </a:lnTo>
                <a:lnTo>
                  <a:pt x="78" y="50"/>
                </a:lnTo>
                <a:lnTo>
                  <a:pt x="66" y="35"/>
                </a:lnTo>
                <a:lnTo>
                  <a:pt x="72" y="25"/>
                </a:lnTo>
                <a:lnTo>
                  <a:pt x="60" y="10"/>
                </a:lnTo>
                <a:lnTo>
                  <a:pt x="48" y="15"/>
                </a:lnTo>
                <a:lnTo>
                  <a:pt x="36" y="0"/>
                </a:lnTo>
                <a:lnTo>
                  <a:pt x="30" y="5"/>
                </a:lnTo>
                <a:lnTo>
                  <a:pt x="0" y="3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12" name="Freeform 188"/>
          <p:cNvSpPr>
            <a:spLocks/>
          </p:cNvSpPr>
          <p:nvPr/>
        </p:nvSpPr>
        <p:spPr bwMode="ltGray">
          <a:xfrm>
            <a:off x="3414713" y="3957638"/>
            <a:ext cx="239712" cy="198437"/>
          </a:xfrm>
          <a:custGeom>
            <a:avLst/>
            <a:gdLst>
              <a:gd name="T0" fmla="*/ 2147483647 w 138"/>
              <a:gd name="T1" fmla="*/ 2147483647 h 105"/>
              <a:gd name="T2" fmla="*/ 2147483647 w 138"/>
              <a:gd name="T3" fmla="*/ 2147483647 h 105"/>
              <a:gd name="T4" fmla="*/ 2147483647 w 138"/>
              <a:gd name="T5" fmla="*/ 2147483647 h 105"/>
              <a:gd name="T6" fmla="*/ 2147483647 w 138"/>
              <a:gd name="T7" fmla="*/ 2147483647 h 105"/>
              <a:gd name="T8" fmla="*/ 2147483647 w 138"/>
              <a:gd name="T9" fmla="*/ 2147483647 h 105"/>
              <a:gd name="T10" fmla="*/ 2147483647 w 138"/>
              <a:gd name="T11" fmla="*/ 2147483647 h 105"/>
              <a:gd name="T12" fmla="*/ 2147483647 w 138"/>
              <a:gd name="T13" fmla="*/ 2147483647 h 105"/>
              <a:gd name="T14" fmla="*/ 2147483647 w 138"/>
              <a:gd name="T15" fmla="*/ 2147483647 h 105"/>
              <a:gd name="T16" fmla="*/ 2147483647 w 138"/>
              <a:gd name="T17" fmla="*/ 0 h 105"/>
              <a:gd name="T18" fmla="*/ 2147483647 w 138"/>
              <a:gd name="T19" fmla="*/ 0 h 105"/>
              <a:gd name="T20" fmla="*/ 2147483647 w 138"/>
              <a:gd name="T21" fmla="*/ 2147483647 h 105"/>
              <a:gd name="T22" fmla="*/ 2147483647 w 138"/>
              <a:gd name="T23" fmla="*/ 2147483647 h 105"/>
              <a:gd name="T24" fmla="*/ 2147483647 w 138"/>
              <a:gd name="T25" fmla="*/ 2147483647 h 105"/>
              <a:gd name="T26" fmla="*/ 0 w 138"/>
              <a:gd name="T27" fmla="*/ 2147483647 h 105"/>
              <a:gd name="T28" fmla="*/ 0 w 138"/>
              <a:gd name="T29" fmla="*/ 2147483647 h 105"/>
              <a:gd name="T30" fmla="*/ 2147483647 w 138"/>
              <a:gd name="T31" fmla="*/ 2147483647 h 105"/>
              <a:gd name="T32" fmla="*/ 2147483647 w 138"/>
              <a:gd name="T33" fmla="*/ 2147483647 h 105"/>
              <a:gd name="T34" fmla="*/ 2147483647 w 138"/>
              <a:gd name="T35" fmla="*/ 2147483647 h 105"/>
              <a:gd name="T36" fmla="*/ 2147483647 w 138"/>
              <a:gd name="T37" fmla="*/ 2147483647 h 105"/>
              <a:gd name="T38" fmla="*/ 2147483647 w 138"/>
              <a:gd name="T39" fmla="*/ 2147483647 h 10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38"/>
              <a:gd name="T61" fmla="*/ 0 h 105"/>
              <a:gd name="T62" fmla="*/ 138 w 138"/>
              <a:gd name="T63" fmla="*/ 105 h 10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38" h="105">
                <a:moveTo>
                  <a:pt x="24" y="105"/>
                </a:moveTo>
                <a:lnTo>
                  <a:pt x="84" y="95"/>
                </a:lnTo>
                <a:lnTo>
                  <a:pt x="138" y="100"/>
                </a:lnTo>
                <a:lnTo>
                  <a:pt x="114" y="55"/>
                </a:lnTo>
                <a:lnTo>
                  <a:pt x="132" y="40"/>
                </a:lnTo>
                <a:lnTo>
                  <a:pt x="132" y="30"/>
                </a:lnTo>
                <a:lnTo>
                  <a:pt x="114" y="15"/>
                </a:lnTo>
                <a:lnTo>
                  <a:pt x="84" y="15"/>
                </a:lnTo>
                <a:lnTo>
                  <a:pt x="66" y="0"/>
                </a:lnTo>
                <a:lnTo>
                  <a:pt x="30" y="0"/>
                </a:lnTo>
                <a:lnTo>
                  <a:pt x="36" y="10"/>
                </a:lnTo>
                <a:lnTo>
                  <a:pt x="18" y="10"/>
                </a:lnTo>
                <a:lnTo>
                  <a:pt x="24" y="40"/>
                </a:lnTo>
                <a:lnTo>
                  <a:pt x="0" y="35"/>
                </a:lnTo>
                <a:lnTo>
                  <a:pt x="0" y="45"/>
                </a:lnTo>
                <a:lnTo>
                  <a:pt x="18" y="60"/>
                </a:lnTo>
                <a:lnTo>
                  <a:pt x="12" y="70"/>
                </a:lnTo>
                <a:lnTo>
                  <a:pt x="24" y="85"/>
                </a:lnTo>
                <a:lnTo>
                  <a:pt x="24" y="95"/>
                </a:lnTo>
                <a:lnTo>
                  <a:pt x="24" y="10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13" name="Freeform 189"/>
          <p:cNvSpPr>
            <a:spLocks/>
          </p:cNvSpPr>
          <p:nvPr/>
        </p:nvSpPr>
        <p:spPr bwMode="ltGray">
          <a:xfrm>
            <a:off x="3414713" y="3957638"/>
            <a:ext cx="239712" cy="198437"/>
          </a:xfrm>
          <a:custGeom>
            <a:avLst/>
            <a:gdLst>
              <a:gd name="T0" fmla="*/ 2147483647 w 138"/>
              <a:gd name="T1" fmla="*/ 2147483647 h 105"/>
              <a:gd name="T2" fmla="*/ 2147483647 w 138"/>
              <a:gd name="T3" fmla="*/ 2147483647 h 105"/>
              <a:gd name="T4" fmla="*/ 2147483647 w 138"/>
              <a:gd name="T5" fmla="*/ 2147483647 h 105"/>
              <a:gd name="T6" fmla="*/ 2147483647 w 138"/>
              <a:gd name="T7" fmla="*/ 2147483647 h 105"/>
              <a:gd name="T8" fmla="*/ 2147483647 w 138"/>
              <a:gd name="T9" fmla="*/ 2147483647 h 105"/>
              <a:gd name="T10" fmla="*/ 2147483647 w 138"/>
              <a:gd name="T11" fmla="*/ 2147483647 h 105"/>
              <a:gd name="T12" fmla="*/ 2147483647 w 138"/>
              <a:gd name="T13" fmla="*/ 2147483647 h 105"/>
              <a:gd name="T14" fmla="*/ 2147483647 w 138"/>
              <a:gd name="T15" fmla="*/ 2147483647 h 105"/>
              <a:gd name="T16" fmla="*/ 2147483647 w 138"/>
              <a:gd name="T17" fmla="*/ 0 h 105"/>
              <a:gd name="T18" fmla="*/ 2147483647 w 138"/>
              <a:gd name="T19" fmla="*/ 0 h 105"/>
              <a:gd name="T20" fmla="*/ 2147483647 w 138"/>
              <a:gd name="T21" fmla="*/ 2147483647 h 105"/>
              <a:gd name="T22" fmla="*/ 2147483647 w 138"/>
              <a:gd name="T23" fmla="*/ 2147483647 h 105"/>
              <a:gd name="T24" fmla="*/ 2147483647 w 138"/>
              <a:gd name="T25" fmla="*/ 2147483647 h 105"/>
              <a:gd name="T26" fmla="*/ 0 w 138"/>
              <a:gd name="T27" fmla="*/ 2147483647 h 105"/>
              <a:gd name="T28" fmla="*/ 0 w 138"/>
              <a:gd name="T29" fmla="*/ 2147483647 h 105"/>
              <a:gd name="T30" fmla="*/ 2147483647 w 138"/>
              <a:gd name="T31" fmla="*/ 2147483647 h 105"/>
              <a:gd name="T32" fmla="*/ 2147483647 w 138"/>
              <a:gd name="T33" fmla="*/ 2147483647 h 105"/>
              <a:gd name="T34" fmla="*/ 2147483647 w 138"/>
              <a:gd name="T35" fmla="*/ 2147483647 h 105"/>
              <a:gd name="T36" fmla="*/ 2147483647 w 138"/>
              <a:gd name="T37" fmla="*/ 2147483647 h 105"/>
              <a:gd name="T38" fmla="*/ 2147483647 w 138"/>
              <a:gd name="T39" fmla="*/ 2147483647 h 105"/>
              <a:gd name="T40" fmla="*/ 2147483647 w 138"/>
              <a:gd name="T41" fmla="*/ 2147483647 h 105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38"/>
              <a:gd name="T64" fmla="*/ 0 h 105"/>
              <a:gd name="T65" fmla="*/ 138 w 138"/>
              <a:gd name="T66" fmla="*/ 105 h 105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38" h="105">
                <a:moveTo>
                  <a:pt x="24" y="105"/>
                </a:moveTo>
                <a:lnTo>
                  <a:pt x="84" y="95"/>
                </a:lnTo>
                <a:lnTo>
                  <a:pt x="138" y="100"/>
                </a:lnTo>
                <a:lnTo>
                  <a:pt x="114" y="55"/>
                </a:lnTo>
                <a:lnTo>
                  <a:pt x="132" y="40"/>
                </a:lnTo>
                <a:lnTo>
                  <a:pt x="132" y="30"/>
                </a:lnTo>
                <a:lnTo>
                  <a:pt x="114" y="15"/>
                </a:lnTo>
                <a:lnTo>
                  <a:pt x="84" y="15"/>
                </a:lnTo>
                <a:lnTo>
                  <a:pt x="66" y="0"/>
                </a:lnTo>
                <a:lnTo>
                  <a:pt x="30" y="0"/>
                </a:lnTo>
                <a:lnTo>
                  <a:pt x="36" y="10"/>
                </a:lnTo>
                <a:lnTo>
                  <a:pt x="18" y="10"/>
                </a:lnTo>
                <a:lnTo>
                  <a:pt x="24" y="40"/>
                </a:lnTo>
                <a:lnTo>
                  <a:pt x="0" y="35"/>
                </a:lnTo>
                <a:lnTo>
                  <a:pt x="0" y="45"/>
                </a:lnTo>
                <a:lnTo>
                  <a:pt x="18" y="60"/>
                </a:lnTo>
                <a:lnTo>
                  <a:pt x="12" y="70"/>
                </a:lnTo>
                <a:lnTo>
                  <a:pt x="24" y="85"/>
                </a:lnTo>
                <a:lnTo>
                  <a:pt x="24" y="95"/>
                </a:lnTo>
                <a:lnTo>
                  <a:pt x="24" y="10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14" name="Freeform 190"/>
          <p:cNvSpPr>
            <a:spLocks/>
          </p:cNvSpPr>
          <p:nvPr/>
        </p:nvSpPr>
        <p:spPr bwMode="ltGray">
          <a:xfrm>
            <a:off x="3529013" y="3821113"/>
            <a:ext cx="293687" cy="203200"/>
          </a:xfrm>
          <a:custGeom>
            <a:avLst/>
            <a:gdLst>
              <a:gd name="T0" fmla="*/ 2147483647 w 168"/>
              <a:gd name="T1" fmla="*/ 0 h 110"/>
              <a:gd name="T2" fmla="*/ 2147483647 w 168"/>
              <a:gd name="T3" fmla="*/ 2147483647 h 110"/>
              <a:gd name="T4" fmla="*/ 2147483647 w 168"/>
              <a:gd name="T5" fmla="*/ 2147483647 h 110"/>
              <a:gd name="T6" fmla="*/ 2147483647 w 168"/>
              <a:gd name="T7" fmla="*/ 2147483647 h 110"/>
              <a:gd name="T8" fmla="*/ 2147483647 w 168"/>
              <a:gd name="T9" fmla="*/ 2147483647 h 110"/>
              <a:gd name="T10" fmla="*/ 2147483647 w 168"/>
              <a:gd name="T11" fmla="*/ 2147483647 h 110"/>
              <a:gd name="T12" fmla="*/ 2147483647 w 168"/>
              <a:gd name="T13" fmla="*/ 2147483647 h 110"/>
              <a:gd name="T14" fmla="*/ 2147483647 w 168"/>
              <a:gd name="T15" fmla="*/ 2147483647 h 110"/>
              <a:gd name="T16" fmla="*/ 2147483647 w 168"/>
              <a:gd name="T17" fmla="*/ 2147483647 h 110"/>
              <a:gd name="T18" fmla="*/ 0 w 168"/>
              <a:gd name="T19" fmla="*/ 2147483647 h 110"/>
              <a:gd name="T20" fmla="*/ 2147483647 w 168"/>
              <a:gd name="T21" fmla="*/ 2147483647 h 110"/>
              <a:gd name="T22" fmla="*/ 2147483647 w 168"/>
              <a:gd name="T23" fmla="*/ 2147483647 h 110"/>
              <a:gd name="T24" fmla="*/ 2147483647 w 168"/>
              <a:gd name="T25" fmla="*/ 2147483647 h 110"/>
              <a:gd name="T26" fmla="*/ 2147483647 w 168"/>
              <a:gd name="T27" fmla="*/ 0 h 11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68"/>
              <a:gd name="T43" fmla="*/ 0 h 110"/>
              <a:gd name="T44" fmla="*/ 168 w 168"/>
              <a:gd name="T45" fmla="*/ 110 h 11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68" h="110">
                <a:moveTo>
                  <a:pt x="132" y="0"/>
                </a:moveTo>
                <a:lnTo>
                  <a:pt x="168" y="50"/>
                </a:lnTo>
                <a:lnTo>
                  <a:pt x="156" y="65"/>
                </a:lnTo>
                <a:lnTo>
                  <a:pt x="84" y="70"/>
                </a:lnTo>
                <a:lnTo>
                  <a:pt x="66" y="65"/>
                </a:lnTo>
                <a:lnTo>
                  <a:pt x="66" y="110"/>
                </a:lnTo>
                <a:lnTo>
                  <a:pt x="60" y="100"/>
                </a:lnTo>
                <a:lnTo>
                  <a:pt x="48" y="90"/>
                </a:lnTo>
                <a:lnTo>
                  <a:pt x="18" y="90"/>
                </a:lnTo>
                <a:lnTo>
                  <a:pt x="0" y="75"/>
                </a:lnTo>
                <a:lnTo>
                  <a:pt x="36" y="40"/>
                </a:lnTo>
                <a:lnTo>
                  <a:pt x="60" y="35"/>
                </a:lnTo>
                <a:lnTo>
                  <a:pt x="66" y="25"/>
                </a:lnTo>
                <a:lnTo>
                  <a:pt x="132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15" name="Freeform 191"/>
          <p:cNvSpPr>
            <a:spLocks/>
          </p:cNvSpPr>
          <p:nvPr/>
        </p:nvSpPr>
        <p:spPr bwMode="ltGray">
          <a:xfrm>
            <a:off x="3529013" y="3821113"/>
            <a:ext cx="293687" cy="203200"/>
          </a:xfrm>
          <a:custGeom>
            <a:avLst/>
            <a:gdLst>
              <a:gd name="T0" fmla="*/ 2147483647 w 168"/>
              <a:gd name="T1" fmla="*/ 0 h 110"/>
              <a:gd name="T2" fmla="*/ 2147483647 w 168"/>
              <a:gd name="T3" fmla="*/ 2147483647 h 110"/>
              <a:gd name="T4" fmla="*/ 2147483647 w 168"/>
              <a:gd name="T5" fmla="*/ 2147483647 h 110"/>
              <a:gd name="T6" fmla="*/ 2147483647 w 168"/>
              <a:gd name="T7" fmla="*/ 2147483647 h 110"/>
              <a:gd name="T8" fmla="*/ 2147483647 w 168"/>
              <a:gd name="T9" fmla="*/ 2147483647 h 110"/>
              <a:gd name="T10" fmla="*/ 2147483647 w 168"/>
              <a:gd name="T11" fmla="*/ 2147483647 h 110"/>
              <a:gd name="T12" fmla="*/ 2147483647 w 168"/>
              <a:gd name="T13" fmla="*/ 2147483647 h 110"/>
              <a:gd name="T14" fmla="*/ 2147483647 w 168"/>
              <a:gd name="T15" fmla="*/ 2147483647 h 110"/>
              <a:gd name="T16" fmla="*/ 2147483647 w 168"/>
              <a:gd name="T17" fmla="*/ 2147483647 h 110"/>
              <a:gd name="T18" fmla="*/ 0 w 168"/>
              <a:gd name="T19" fmla="*/ 2147483647 h 110"/>
              <a:gd name="T20" fmla="*/ 2147483647 w 168"/>
              <a:gd name="T21" fmla="*/ 2147483647 h 110"/>
              <a:gd name="T22" fmla="*/ 2147483647 w 168"/>
              <a:gd name="T23" fmla="*/ 2147483647 h 110"/>
              <a:gd name="T24" fmla="*/ 2147483647 w 168"/>
              <a:gd name="T25" fmla="*/ 2147483647 h 110"/>
              <a:gd name="T26" fmla="*/ 2147483647 w 168"/>
              <a:gd name="T27" fmla="*/ 0 h 110"/>
              <a:gd name="T28" fmla="*/ 2147483647 w 168"/>
              <a:gd name="T29" fmla="*/ 0 h 11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68"/>
              <a:gd name="T46" fmla="*/ 0 h 110"/>
              <a:gd name="T47" fmla="*/ 168 w 168"/>
              <a:gd name="T48" fmla="*/ 110 h 11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68" h="110">
                <a:moveTo>
                  <a:pt x="132" y="0"/>
                </a:moveTo>
                <a:lnTo>
                  <a:pt x="168" y="50"/>
                </a:lnTo>
                <a:lnTo>
                  <a:pt x="156" y="65"/>
                </a:lnTo>
                <a:lnTo>
                  <a:pt x="84" y="70"/>
                </a:lnTo>
                <a:lnTo>
                  <a:pt x="66" y="65"/>
                </a:lnTo>
                <a:lnTo>
                  <a:pt x="66" y="110"/>
                </a:lnTo>
                <a:lnTo>
                  <a:pt x="60" y="100"/>
                </a:lnTo>
                <a:lnTo>
                  <a:pt x="48" y="90"/>
                </a:lnTo>
                <a:lnTo>
                  <a:pt x="18" y="90"/>
                </a:lnTo>
                <a:lnTo>
                  <a:pt x="0" y="75"/>
                </a:lnTo>
                <a:lnTo>
                  <a:pt x="36" y="40"/>
                </a:lnTo>
                <a:lnTo>
                  <a:pt x="60" y="35"/>
                </a:lnTo>
                <a:lnTo>
                  <a:pt x="66" y="25"/>
                </a:lnTo>
                <a:lnTo>
                  <a:pt x="132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16" name="Freeform 192"/>
          <p:cNvSpPr>
            <a:spLocks/>
          </p:cNvSpPr>
          <p:nvPr/>
        </p:nvSpPr>
        <p:spPr bwMode="ltGray">
          <a:xfrm>
            <a:off x="3613150" y="3941763"/>
            <a:ext cx="114300" cy="203200"/>
          </a:xfrm>
          <a:custGeom>
            <a:avLst/>
            <a:gdLst>
              <a:gd name="T0" fmla="*/ 2147483647 w 66"/>
              <a:gd name="T1" fmla="*/ 2147483647 h 110"/>
              <a:gd name="T2" fmla="*/ 2147483647 w 66"/>
              <a:gd name="T3" fmla="*/ 2147483647 h 110"/>
              <a:gd name="T4" fmla="*/ 2147483647 w 66"/>
              <a:gd name="T5" fmla="*/ 2147483647 h 110"/>
              <a:gd name="T6" fmla="*/ 0 w 66"/>
              <a:gd name="T7" fmla="*/ 2147483647 h 110"/>
              <a:gd name="T8" fmla="*/ 2147483647 w 66"/>
              <a:gd name="T9" fmla="*/ 2147483647 h 110"/>
              <a:gd name="T10" fmla="*/ 2147483647 w 66"/>
              <a:gd name="T11" fmla="*/ 0 h 110"/>
              <a:gd name="T12" fmla="*/ 2147483647 w 66"/>
              <a:gd name="T13" fmla="*/ 2147483647 h 110"/>
              <a:gd name="T14" fmla="*/ 2147483647 w 66"/>
              <a:gd name="T15" fmla="*/ 2147483647 h 11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6"/>
              <a:gd name="T25" fmla="*/ 0 h 110"/>
              <a:gd name="T26" fmla="*/ 66 w 66"/>
              <a:gd name="T27" fmla="*/ 110 h 11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6" h="110">
                <a:moveTo>
                  <a:pt x="60" y="5"/>
                </a:moveTo>
                <a:lnTo>
                  <a:pt x="66" y="95"/>
                </a:lnTo>
                <a:lnTo>
                  <a:pt x="24" y="110"/>
                </a:lnTo>
                <a:lnTo>
                  <a:pt x="0" y="65"/>
                </a:lnTo>
                <a:lnTo>
                  <a:pt x="18" y="50"/>
                </a:lnTo>
                <a:lnTo>
                  <a:pt x="18" y="0"/>
                </a:lnTo>
                <a:lnTo>
                  <a:pt x="36" y="5"/>
                </a:lnTo>
                <a:lnTo>
                  <a:pt x="60" y="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17" name="Freeform 193"/>
          <p:cNvSpPr>
            <a:spLocks/>
          </p:cNvSpPr>
          <p:nvPr/>
        </p:nvSpPr>
        <p:spPr bwMode="ltGray">
          <a:xfrm>
            <a:off x="3613150" y="3941763"/>
            <a:ext cx="114300" cy="203200"/>
          </a:xfrm>
          <a:custGeom>
            <a:avLst/>
            <a:gdLst>
              <a:gd name="T0" fmla="*/ 2147483647 w 66"/>
              <a:gd name="T1" fmla="*/ 2147483647 h 110"/>
              <a:gd name="T2" fmla="*/ 2147483647 w 66"/>
              <a:gd name="T3" fmla="*/ 2147483647 h 110"/>
              <a:gd name="T4" fmla="*/ 2147483647 w 66"/>
              <a:gd name="T5" fmla="*/ 2147483647 h 110"/>
              <a:gd name="T6" fmla="*/ 0 w 66"/>
              <a:gd name="T7" fmla="*/ 2147483647 h 110"/>
              <a:gd name="T8" fmla="*/ 2147483647 w 66"/>
              <a:gd name="T9" fmla="*/ 2147483647 h 110"/>
              <a:gd name="T10" fmla="*/ 2147483647 w 66"/>
              <a:gd name="T11" fmla="*/ 0 h 110"/>
              <a:gd name="T12" fmla="*/ 2147483647 w 66"/>
              <a:gd name="T13" fmla="*/ 2147483647 h 110"/>
              <a:gd name="T14" fmla="*/ 2147483647 w 66"/>
              <a:gd name="T15" fmla="*/ 2147483647 h 110"/>
              <a:gd name="T16" fmla="*/ 2147483647 w 66"/>
              <a:gd name="T17" fmla="*/ 2147483647 h 11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6"/>
              <a:gd name="T28" fmla="*/ 0 h 110"/>
              <a:gd name="T29" fmla="*/ 66 w 66"/>
              <a:gd name="T30" fmla="*/ 110 h 11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6" h="110">
                <a:moveTo>
                  <a:pt x="60" y="5"/>
                </a:moveTo>
                <a:lnTo>
                  <a:pt x="66" y="95"/>
                </a:lnTo>
                <a:lnTo>
                  <a:pt x="24" y="110"/>
                </a:lnTo>
                <a:lnTo>
                  <a:pt x="0" y="65"/>
                </a:lnTo>
                <a:lnTo>
                  <a:pt x="18" y="50"/>
                </a:lnTo>
                <a:lnTo>
                  <a:pt x="18" y="0"/>
                </a:lnTo>
                <a:lnTo>
                  <a:pt x="36" y="5"/>
                </a:lnTo>
                <a:lnTo>
                  <a:pt x="60" y="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18" name="Freeform 194"/>
          <p:cNvSpPr>
            <a:spLocks/>
          </p:cNvSpPr>
          <p:nvPr/>
        </p:nvSpPr>
        <p:spPr bwMode="ltGray">
          <a:xfrm>
            <a:off x="3716338" y="3941763"/>
            <a:ext cx="61912" cy="176212"/>
          </a:xfrm>
          <a:custGeom>
            <a:avLst/>
            <a:gdLst>
              <a:gd name="T0" fmla="*/ 0 w 36"/>
              <a:gd name="T1" fmla="*/ 2147483647 h 95"/>
              <a:gd name="T2" fmla="*/ 2147483647 w 36"/>
              <a:gd name="T3" fmla="*/ 2147483647 h 95"/>
              <a:gd name="T4" fmla="*/ 2147483647 w 36"/>
              <a:gd name="T5" fmla="*/ 2147483647 h 95"/>
              <a:gd name="T6" fmla="*/ 2147483647 w 36"/>
              <a:gd name="T7" fmla="*/ 2147483647 h 95"/>
              <a:gd name="T8" fmla="*/ 2147483647 w 36"/>
              <a:gd name="T9" fmla="*/ 2147483647 h 95"/>
              <a:gd name="T10" fmla="*/ 2147483647 w 36"/>
              <a:gd name="T11" fmla="*/ 0 h 95"/>
              <a:gd name="T12" fmla="*/ 0 w 36"/>
              <a:gd name="T13" fmla="*/ 2147483647 h 9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6"/>
              <a:gd name="T22" fmla="*/ 0 h 95"/>
              <a:gd name="T23" fmla="*/ 36 w 36"/>
              <a:gd name="T24" fmla="*/ 95 h 9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6" h="95">
                <a:moveTo>
                  <a:pt x="0" y="5"/>
                </a:moveTo>
                <a:lnTo>
                  <a:pt x="6" y="95"/>
                </a:lnTo>
                <a:lnTo>
                  <a:pt x="30" y="85"/>
                </a:lnTo>
                <a:lnTo>
                  <a:pt x="24" y="35"/>
                </a:lnTo>
                <a:lnTo>
                  <a:pt x="36" y="25"/>
                </a:lnTo>
                <a:lnTo>
                  <a:pt x="30" y="0"/>
                </a:lnTo>
                <a:lnTo>
                  <a:pt x="0" y="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19" name="Freeform 195"/>
          <p:cNvSpPr>
            <a:spLocks/>
          </p:cNvSpPr>
          <p:nvPr/>
        </p:nvSpPr>
        <p:spPr bwMode="ltGray">
          <a:xfrm>
            <a:off x="3716338" y="3941763"/>
            <a:ext cx="61912" cy="176212"/>
          </a:xfrm>
          <a:custGeom>
            <a:avLst/>
            <a:gdLst>
              <a:gd name="T0" fmla="*/ 0 w 36"/>
              <a:gd name="T1" fmla="*/ 2147483647 h 95"/>
              <a:gd name="T2" fmla="*/ 2147483647 w 36"/>
              <a:gd name="T3" fmla="*/ 2147483647 h 95"/>
              <a:gd name="T4" fmla="*/ 2147483647 w 36"/>
              <a:gd name="T5" fmla="*/ 2147483647 h 95"/>
              <a:gd name="T6" fmla="*/ 2147483647 w 36"/>
              <a:gd name="T7" fmla="*/ 2147483647 h 95"/>
              <a:gd name="T8" fmla="*/ 2147483647 w 36"/>
              <a:gd name="T9" fmla="*/ 2147483647 h 95"/>
              <a:gd name="T10" fmla="*/ 2147483647 w 36"/>
              <a:gd name="T11" fmla="*/ 0 h 95"/>
              <a:gd name="T12" fmla="*/ 0 w 36"/>
              <a:gd name="T13" fmla="*/ 2147483647 h 95"/>
              <a:gd name="T14" fmla="*/ 0 w 36"/>
              <a:gd name="T15" fmla="*/ 2147483647 h 9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6"/>
              <a:gd name="T25" fmla="*/ 0 h 95"/>
              <a:gd name="T26" fmla="*/ 36 w 36"/>
              <a:gd name="T27" fmla="*/ 95 h 9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6" h="95">
                <a:moveTo>
                  <a:pt x="0" y="5"/>
                </a:moveTo>
                <a:lnTo>
                  <a:pt x="6" y="95"/>
                </a:lnTo>
                <a:lnTo>
                  <a:pt x="30" y="85"/>
                </a:lnTo>
                <a:lnTo>
                  <a:pt x="24" y="35"/>
                </a:lnTo>
                <a:lnTo>
                  <a:pt x="36" y="25"/>
                </a:lnTo>
                <a:lnTo>
                  <a:pt x="30" y="0"/>
                </a:lnTo>
                <a:lnTo>
                  <a:pt x="0" y="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20" name="Freeform 196"/>
          <p:cNvSpPr>
            <a:spLocks/>
          </p:cNvSpPr>
          <p:nvPr/>
        </p:nvSpPr>
        <p:spPr bwMode="ltGray">
          <a:xfrm>
            <a:off x="3757613" y="3903663"/>
            <a:ext cx="115887" cy="195262"/>
          </a:xfrm>
          <a:custGeom>
            <a:avLst/>
            <a:gdLst>
              <a:gd name="T0" fmla="*/ 2147483647 w 66"/>
              <a:gd name="T1" fmla="*/ 2147483647 h 105"/>
              <a:gd name="T2" fmla="*/ 2147483647 w 66"/>
              <a:gd name="T3" fmla="*/ 2147483647 h 105"/>
              <a:gd name="T4" fmla="*/ 0 w 66"/>
              <a:gd name="T5" fmla="*/ 2147483647 h 105"/>
              <a:gd name="T6" fmla="*/ 2147483647 w 66"/>
              <a:gd name="T7" fmla="*/ 2147483647 h 105"/>
              <a:gd name="T8" fmla="*/ 2147483647 w 66"/>
              <a:gd name="T9" fmla="*/ 2147483647 h 105"/>
              <a:gd name="T10" fmla="*/ 2147483647 w 66"/>
              <a:gd name="T11" fmla="*/ 2147483647 h 105"/>
              <a:gd name="T12" fmla="*/ 2147483647 w 66"/>
              <a:gd name="T13" fmla="*/ 2147483647 h 105"/>
              <a:gd name="T14" fmla="*/ 2147483647 w 66"/>
              <a:gd name="T15" fmla="*/ 2147483647 h 105"/>
              <a:gd name="T16" fmla="*/ 2147483647 w 66"/>
              <a:gd name="T17" fmla="*/ 0 h 105"/>
              <a:gd name="T18" fmla="*/ 2147483647 w 66"/>
              <a:gd name="T19" fmla="*/ 2147483647 h 105"/>
              <a:gd name="T20" fmla="*/ 2147483647 w 66"/>
              <a:gd name="T21" fmla="*/ 2147483647 h 105"/>
              <a:gd name="T22" fmla="*/ 2147483647 w 66"/>
              <a:gd name="T23" fmla="*/ 2147483647 h 10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6"/>
              <a:gd name="T37" fmla="*/ 0 h 105"/>
              <a:gd name="T38" fmla="*/ 66 w 66"/>
              <a:gd name="T39" fmla="*/ 105 h 105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6" h="105">
                <a:moveTo>
                  <a:pt x="6" y="20"/>
                </a:moveTo>
                <a:lnTo>
                  <a:pt x="12" y="45"/>
                </a:lnTo>
                <a:lnTo>
                  <a:pt x="0" y="55"/>
                </a:lnTo>
                <a:lnTo>
                  <a:pt x="6" y="105"/>
                </a:lnTo>
                <a:lnTo>
                  <a:pt x="42" y="100"/>
                </a:lnTo>
                <a:lnTo>
                  <a:pt x="36" y="50"/>
                </a:lnTo>
                <a:lnTo>
                  <a:pt x="54" y="35"/>
                </a:lnTo>
                <a:lnTo>
                  <a:pt x="66" y="25"/>
                </a:lnTo>
                <a:lnTo>
                  <a:pt x="60" y="0"/>
                </a:lnTo>
                <a:lnTo>
                  <a:pt x="36" y="5"/>
                </a:lnTo>
                <a:lnTo>
                  <a:pt x="30" y="10"/>
                </a:lnTo>
                <a:lnTo>
                  <a:pt x="6" y="2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21" name="Freeform 197"/>
          <p:cNvSpPr>
            <a:spLocks/>
          </p:cNvSpPr>
          <p:nvPr/>
        </p:nvSpPr>
        <p:spPr bwMode="ltGray">
          <a:xfrm>
            <a:off x="3757613" y="3903663"/>
            <a:ext cx="115887" cy="195262"/>
          </a:xfrm>
          <a:custGeom>
            <a:avLst/>
            <a:gdLst>
              <a:gd name="T0" fmla="*/ 2147483647 w 66"/>
              <a:gd name="T1" fmla="*/ 2147483647 h 105"/>
              <a:gd name="T2" fmla="*/ 2147483647 w 66"/>
              <a:gd name="T3" fmla="*/ 2147483647 h 105"/>
              <a:gd name="T4" fmla="*/ 0 w 66"/>
              <a:gd name="T5" fmla="*/ 2147483647 h 105"/>
              <a:gd name="T6" fmla="*/ 2147483647 w 66"/>
              <a:gd name="T7" fmla="*/ 2147483647 h 105"/>
              <a:gd name="T8" fmla="*/ 2147483647 w 66"/>
              <a:gd name="T9" fmla="*/ 2147483647 h 105"/>
              <a:gd name="T10" fmla="*/ 2147483647 w 66"/>
              <a:gd name="T11" fmla="*/ 2147483647 h 105"/>
              <a:gd name="T12" fmla="*/ 2147483647 w 66"/>
              <a:gd name="T13" fmla="*/ 2147483647 h 105"/>
              <a:gd name="T14" fmla="*/ 2147483647 w 66"/>
              <a:gd name="T15" fmla="*/ 2147483647 h 105"/>
              <a:gd name="T16" fmla="*/ 2147483647 w 66"/>
              <a:gd name="T17" fmla="*/ 0 h 105"/>
              <a:gd name="T18" fmla="*/ 2147483647 w 66"/>
              <a:gd name="T19" fmla="*/ 2147483647 h 105"/>
              <a:gd name="T20" fmla="*/ 2147483647 w 66"/>
              <a:gd name="T21" fmla="*/ 2147483647 h 105"/>
              <a:gd name="T22" fmla="*/ 2147483647 w 66"/>
              <a:gd name="T23" fmla="*/ 2147483647 h 105"/>
              <a:gd name="T24" fmla="*/ 2147483647 w 66"/>
              <a:gd name="T25" fmla="*/ 2147483647 h 10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6"/>
              <a:gd name="T40" fmla="*/ 0 h 105"/>
              <a:gd name="T41" fmla="*/ 66 w 66"/>
              <a:gd name="T42" fmla="*/ 105 h 10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6" h="105">
                <a:moveTo>
                  <a:pt x="6" y="20"/>
                </a:moveTo>
                <a:lnTo>
                  <a:pt x="12" y="45"/>
                </a:lnTo>
                <a:lnTo>
                  <a:pt x="0" y="55"/>
                </a:lnTo>
                <a:lnTo>
                  <a:pt x="6" y="105"/>
                </a:lnTo>
                <a:lnTo>
                  <a:pt x="42" y="100"/>
                </a:lnTo>
                <a:lnTo>
                  <a:pt x="36" y="50"/>
                </a:lnTo>
                <a:lnTo>
                  <a:pt x="54" y="35"/>
                </a:lnTo>
                <a:lnTo>
                  <a:pt x="66" y="25"/>
                </a:lnTo>
                <a:lnTo>
                  <a:pt x="60" y="0"/>
                </a:lnTo>
                <a:lnTo>
                  <a:pt x="36" y="5"/>
                </a:lnTo>
                <a:lnTo>
                  <a:pt x="30" y="10"/>
                </a:lnTo>
                <a:lnTo>
                  <a:pt x="6" y="2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22" name="Freeform 198"/>
          <p:cNvSpPr>
            <a:spLocks/>
          </p:cNvSpPr>
          <p:nvPr/>
        </p:nvSpPr>
        <p:spPr bwMode="ltGray">
          <a:xfrm>
            <a:off x="3757613" y="3541713"/>
            <a:ext cx="531812" cy="371475"/>
          </a:xfrm>
          <a:custGeom>
            <a:avLst/>
            <a:gdLst>
              <a:gd name="T0" fmla="*/ 0 w 306"/>
              <a:gd name="T1" fmla="*/ 2147483647 h 200"/>
              <a:gd name="T2" fmla="*/ 2147483647 w 306"/>
              <a:gd name="T3" fmla="*/ 2147483647 h 200"/>
              <a:gd name="T4" fmla="*/ 2147483647 w 306"/>
              <a:gd name="T5" fmla="*/ 2147483647 h 200"/>
              <a:gd name="T6" fmla="*/ 2147483647 w 306"/>
              <a:gd name="T7" fmla="*/ 2147483647 h 200"/>
              <a:gd name="T8" fmla="*/ 2147483647 w 306"/>
              <a:gd name="T9" fmla="*/ 2147483647 h 200"/>
              <a:gd name="T10" fmla="*/ 2147483647 w 306"/>
              <a:gd name="T11" fmla="*/ 2147483647 h 200"/>
              <a:gd name="T12" fmla="*/ 2147483647 w 306"/>
              <a:gd name="T13" fmla="*/ 2147483647 h 200"/>
              <a:gd name="T14" fmla="*/ 2147483647 w 306"/>
              <a:gd name="T15" fmla="*/ 2147483647 h 200"/>
              <a:gd name="T16" fmla="*/ 2147483647 w 306"/>
              <a:gd name="T17" fmla="*/ 2147483647 h 200"/>
              <a:gd name="T18" fmla="*/ 2147483647 w 306"/>
              <a:gd name="T19" fmla="*/ 2147483647 h 200"/>
              <a:gd name="T20" fmla="*/ 2147483647 w 306"/>
              <a:gd name="T21" fmla="*/ 2147483647 h 200"/>
              <a:gd name="T22" fmla="*/ 2147483647 w 306"/>
              <a:gd name="T23" fmla="*/ 2147483647 h 200"/>
              <a:gd name="T24" fmla="*/ 2147483647 w 306"/>
              <a:gd name="T25" fmla="*/ 2147483647 h 200"/>
              <a:gd name="T26" fmla="*/ 2147483647 w 306"/>
              <a:gd name="T27" fmla="*/ 2147483647 h 200"/>
              <a:gd name="T28" fmla="*/ 2147483647 w 306"/>
              <a:gd name="T29" fmla="*/ 2147483647 h 200"/>
              <a:gd name="T30" fmla="*/ 2147483647 w 306"/>
              <a:gd name="T31" fmla="*/ 0 h 200"/>
              <a:gd name="T32" fmla="*/ 2147483647 w 306"/>
              <a:gd name="T33" fmla="*/ 2147483647 h 200"/>
              <a:gd name="T34" fmla="*/ 2147483647 w 306"/>
              <a:gd name="T35" fmla="*/ 2147483647 h 200"/>
              <a:gd name="T36" fmla="*/ 2147483647 w 306"/>
              <a:gd name="T37" fmla="*/ 2147483647 h 200"/>
              <a:gd name="T38" fmla="*/ 2147483647 w 306"/>
              <a:gd name="T39" fmla="*/ 2147483647 h 200"/>
              <a:gd name="T40" fmla="*/ 0 w 306"/>
              <a:gd name="T41" fmla="*/ 2147483647 h 20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306"/>
              <a:gd name="T64" fmla="*/ 0 h 200"/>
              <a:gd name="T65" fmla="*/ 306 w 306"/>
              <a:gd name="T66" fmla="*/ 200 h 20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306" h="200">
                <a:moveTo>
                  <a:pt x="0" y="150"/>
                </a:moveTo>
                <a:lnTo>
                  <a:pt x="36" y="200"/>
                </a:lnTo>
                <a:lnTo>
                  <a:pt x="60" y="195"/>
                </a:lnTo>
                <a:lnTo>
                  <a:pt x="72" y="170"/>
                </a:lnTo>
                <a:lnTo>
                  <a:pt x="114" y="160"/>
                </a:lnTo>
                <a:lnTo>
                  <a:pt x="126" y="175"/>
                </a:lnTo>
                <a:lnTo>
                  <a:pt x="144" y="175"/>
                </a:lnTo>
                <a:lnTo>
                  <a:pt x="162" y="180"/>
                </a:lnTo>
                <a:lnTo>
                  <a:pt x="198" y="170"/>
                </a:lnTo>
                <a:lnTo>
                  <a:pt x="216" y="180"/>
                </a:lnTo>
                <a:lnTo>
                  <a:pt x="252" y="160"/>
                </a:lnTo>
                <a:lnTo>
                  <a:pt x="252" y="145"/>
                </a:lnTo>
                <a:lnTo>
                  <a:pt x="306" y="100"/>
                </a:lnTo>
                <a:lnTo>
                  <a:pt x="306" y="60"/>
                </a:lnTo>
                <a:lnTo>
                  <a:pt x="288" y="45"/>
                </a:lnTo>
                <a:lnTo>
                  <a:pt x="294" y="0"/>
                </a:lnTo>
                <a:lnTo>
                  <a:pt x="270" y="20"/>
                </a:lnTo>
                <a:lnTo>
                  <a:pt x="216" y="10"/>
                </a:lnTo>
                <a:lnTo>
                  <a:pt x="72" y="80"/>
                </a:lnTo>
                <a:lnTo>
                  <a:pt x="54" y="135"/>
                </a:lnTo>
                <a:lnTo>
                  <a:pt x="0" y="15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23" name="Freeform 199"/>
          <p:cNvSpPr>
            <a:spLocks/>
          </p:cNvSpPr>
          <p:nvPr/>
        </p:nvSpPr>
        <p:spPr bwMode="ltGray">
          <a:xfrm>
            <a:off x="3757613" y="3541713"/>
            <a:ext cx="531812" cy="371475"/>
          </a:xfrm>
          <a:custGeom>
            <a:avLst/>
            <a:gdLst>
              <a:gd name="T0" fmla="*/ 0 w 306"/>
              <a:gd name="T1" fmla="*/ 2147483647 h 200"/>
              <a:gd name="T2" fmla="*/ 2147483647 w 306"/>
              <a:gd name="T3" fmla="*/ 2147483647 h 200"/>
              <a:gd name="T4" fmla="*/ 2147483647 w 306"/>
              <a:gd name="T5" fmla="*/ 2147483647 h 200"/>
              <a:gd name="T6" fmla="*/ 2147483647 w 306"/>
              <a:gd name="T7" fmla="*/ 2147483647 h 200"/>
              <a:gd name="T8" fmla="*/ 2147483647 w 306"/>
              <a:gd name="T9" fmla="*/ 2147483647 h 200"/>
              <a:gd name="T10" fmla="*/ 2147483647 w 306"/>
              <a:gd name="T11" fmla="*/ 2147483647 h 200"/>
              <a:gd name="T12" fmla="*/ 2147483647 w 306"/>
              <a:gd name="T13" fmla="*/ 2147483647 h 200"/>
              <a:gd name="T14" fmla="*/ 2147483647 w 306"/>
              <a:gd name="T15" fmla="*/ 2147483647 h 200"/>
              <a:gd name="T16" fmla="*/ 2147483647 w 306"/>
              <a:gd name="T17" fmla="*/ 2147483647 h 200"/>
              <a:gd name="T18" fmla="*/ 2147483647 w 306"/>
              <a:gd name="T19" fmla="*/ 2147483647 h 200"/>
              <a:gd name="T20" fmla="*/ 2147483647 w 306"/>
              <a:gd name="T21" fmla="*/ 2147483647 h 200"/>
              <a:gd name="T22" fmla="*/ 2147483647 w 306"/>
              <a:gd name="T23" fmla="*/ 2147483647 h 200"/>
              <a:gd name="T24" fmla="*/ 2147483647 w 306"/>
              <a:gd name="T25" fmla="*/ 2147483647 h 200"/>
              <a:gd name="T26" fmla="*/ 2147483647 w 306"/>
              <a:gd name="T27" fmla="*/ 2147483647 h 200"/>
              <a:gd name="T28" fmla="*/ 2147483647 w 306"/>
              <a:gd name="T29" fmla="*/ 2147483647 h 200"/>
              <a:gd name="T30" fmla="*/ 2147483647 w 306"/>
              <a:gd name="T31" fmla="*/ 0 h 200"/>
              <a:gd name="T32" fmla="*/ 2147483647 w 306"/>
              <a:gd name="T33" fmla="*/ 2147483647 h 200"/>
              <a:gd name="T34" fmla="*/ 2147483647 w 306"/>
              <a:gd name="T35" fmla="*/ 2147483647 h 200"/>
              <a:gd name="T36" fmla="*/ 2147483647 w 306"/>
              <a:gd name="T37" fmla="*/ 2147483647 h 200"/>
              <a:gd name="T38" fmla="*/ 2147483647 w 306"/>
              <a:gd name="T39" fmla="*/ 2147483647 h 200"/>
              <a:gd name="T40" fmla="*/ 0 w 306"/>
              <a:gd name="T41" fmla="*/ 2147483647 h 200"/>
              <a:gd name="T42" fmla="*/ 0 w 306"/>
              <a:gd name="T43" fmla="*/ 2147483647 h 20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306"/>
              <a:gd name="T67" fmla="*/ 0 h 200"/>
              <a:gd name="T68" fmla="*/ 306 w 306"/>
              <a:gd name="T69" fmla="*/ 200 h 200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306" h="200">
                <a:moveTo>
                  <a:pt x="0" y="150"/>
                </a:moveTo>
                <a:lnTo>
                  <a:pt x="36" y="200"/>
                </a:lnTo>
                <a:lnTo>
                  <a:pt x="60" y="195"/>
                </a:lnTo>
                <a:lnTo>
                  <a:pt x="72" y="170"/>
                </a:lnTo>
                <a:lnTo>
                  <a:pt x="114" y="160"/>
                </a:lnTo>
                <a:lnTo>
                  <a:pt x="126" y="175"/>
                </a:lnTo>
                <a:lnTo>
                  <a:pt x="144" y="175"/>
                </a:lnTo>
                <a:lnTo>
                  <a:pt x="162" y="180"/>
                </a:lnTo>
                <a:lnTo>
                  <a:pt x="198" y="170"/>
                </a:lnTo>
                <a:lnTo>
                  <a:pt x="216" y="180"/>
                </a:lnTo>
                <a:lnTo>
                  <a:pt x="252" y="160"/>
                </a:lnTo>
                <a:lnTo>
                  <a:pt x="252" y="145"/>
                </a:lnTo>
                <a:lnTo>
                  <a:pt x="306" y="100"/>
                </a:lnTo>
                <a:lnTo>
                  <a:pt x="306" y="60"/>
                </a:lnTo>
                <a:lnTo>
                  <a:pt x="288" y="45"/>
                </a:lnTo>
                <a:lnTo>
                  <a:pt x="294" y="0"/>
                </a:lnTo>
                <a:lnTo>
                  <a:pt x="270" y="20"/>
                </a:lnTo>
                <a:lnTo>
                  <a:pt x="216" y="10"/>
                </a:lnTo>
                <a:lnTo>
                  <a:pt x="72" y="80"/>
                </a:lnTo>
                <a:lnTo>
                  <a:pt x="54" y="135"/>
                </a:lnTo>
                <a:lnTo>
                  <a:pt x="0" y="15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24" name="Freeform 200"/>
          <p:cNvSpPr>
            <a:spLocks/>
          </p:cNvSpPr>
          <p:nvPr/>
        </p:nvSpPr>
        <p:spPr bwMode="ltGray">
          <a:xfrm>
            <a:off x="4060825" y="3235325"/>
            <a:ext cx="509588" cy="436563"/>
          </a:xfrm>
          <a:custGeom>
            <a:avLst/>
            <a:gdLst>
              <a:gd name="T0" fmla="*/ 2147483647 w 294"/>
              <a:gd name="T1" fmla="*/ 0 h 235"/>
              <a:gd name="T2" fmla="*/ 2147483647 w 294"/>
              <a:gd name="T3" fmla="*/ 2147483647 h 235"/>
              <a:gd name="T4" fmla="*/ 2147483647 w 294"/>
              <a:gd name="T5" fmla="*/ 2147483647 h 235"/>
              <a:gd name="T6" fmla="*/ 0 w 294"/>
              <a:gd name="T7" fmla="*/ 2147483647 h 235"/>
              <a:gd name="T8" fmla="*/ 2147483647 w 294"/>
              <a:gd name="T9" fmla="*/ 2147483647 h 235"/>
              <a:gd name="T10" fmla="*/ 2147483647 w 294"/>
              <a:gd name="T11" fmla="*/ 2147483647 h 235"/>
              <a:gd name="T12" fmla="*/ 2147483647 w 294"/>
              <a:gd name="T13" fmla="*/ 2147483647 h 235"/>
              <a:gd name="T14" fmla="*/ 2147483647 w 294"/>
              <a:gd name="T15" fmla="*/ 2147483647 h 235"/>
              <a:gd name="T16" fmla="*/ 2147483647 w 294"/>
              <a:gd name="T17" fmla="*/ 2147483647 h 235"/>
              <a:gd name="T18" fmla="*/ 2147483647 w 294"/>
              <a:gd name="T19" fmla="*/ 2147483647 h 235"/>
              <a:gd name="T20" fmla="*/ 2147483647 w 294"/>
              <a:gd name="T21" fmla="*/ 2147483647 h 235"/>
              <a:gd name="T22" fmla="*/ 2147483647 w 294"/>
              <a:gd name="T23" fmla="*/ 2147483647 h 235"/>
              <a:gd name="T24" fmla="*/ 2147483647 w 294"/>
              <a:gd name="T25" fmla="*/ 2147483647 h 235"/>
              <a:gd name="T26" fmla="*/ 2147483647 w 294"/>
              <a:gd name="T27" fmla="*/ 2147483647 h 235"/>
              <a:gd name="T28" fmla="*/ 2147483647 w 294"/>
              <a:gd name="T29" fmla="*/ 2147483647 h 235"/>
              <a:gd name="T30" fmla="*/ 2147483647 w 294"/>
              <a:gd name="T31" fmla="*/ 2147483647 h 235"/>
              <a:gd name="T32" fmla="*/ 2147483647 w 294"/>
              <a:gd name="T33" fmla="*/ 2147483647 h 235"/>
              <a:gd name="T34" fmla="*/ 2147483647 w 294"/>
              <a:gd name="T35" fmla="*/ 2147483647 h 235"/>
              <a:gd name="T36" fmla="*/ 2147483647 w 294"/>
              <a:gd name="T37" fmla="*/ 2147483647 h 235"/>
              <a:gd name="T38" fmla="*/ 2147483647 w 294"/>
              <a:gd name="T39" fmla="*/ 2147483647 h 235"/>
              <a:gd name="T40" fmla="*/ 2147483647 w 294"/>
              <a:gd name="T41" fmla="*/ 0 h 235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94"/>
              <a:gd name="T64" fmla="*/ 0 h 235"/>
              <a:gd name="T65" fmla="*/ 294 w 294"/>
              <a:gd name="T66" fmla="*/ 235 h 235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94" h="235">
                <a:moveTo>
                  <a:pt x="60" y="0"/>
                </a:moveTo>
                <a:lnTo>
                  <a:pt x="12" y="55"/>
                </a:lnTo>
                <a:lnTo>
                  <a:pt x="12" y="100"/>
                </a:lnTo>
                <a:lnTo>
                  <a:pt x="0" y="125"/>
                </a:lnTo>
                <a:lnTo>
                  <a:pt x="18" y="160"/>
                </a:lnTo>
                <a:lnTo>
                  <a:pt x="42" y="175"/>
                </a:lnTo>
                <a:lnTo>
                  <a:pt x="96" y="185"/>
                </a:lnTo>
                <a:lnTo>
                  <a:pt x="120" y="165"/>
                </a:lnTo>
                <a:lnTo>
                  <a:pt x="270" y="235"/>
                </a:lnTo>
                <a:lnTo>
                  <a:pt x="264" y="220"/>
                </a:lnTo>
                <a:lnTo>
                  <a:pt x="294" y="225"/>
                </a:lnTo>
                <a:lnTo>
                  <a:pt x="276" y="60"/>
                </a:lnTo>
                <a:lnTo>
                  <a:pt x="288" y="50"/>
                </a:lnTo>
                <a:lnTo>
                  <a:pt x="282" y="25"/>
                </a:lnTo>
                <a:lnTo>
                  <a:pt x="240" y="5"/>
                </a:lnTo>
                <a:lnTo>
                  <a:pt x="204" y="10"/>
                </a:lnTo>
                <a:lnTo>
                  <a:pt x="198" y="45"/>
                </a:lnTo>
                <a:lnTo>
                  <a:pt x="186" y="50"/>
                </a:lnTo>
                <a:lnTo>
                  <a:pt x="132" y="30"/>
                </a:lnTo>
                <a:lnTo>
                  <a:pt x="114" y="10"/>
                </a:lnTo>
                <a:lnTo>
                  <a:pt x="60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25" name="Freeform 201"/>
          <p:cNvSpPr>
            <a:spLocks/>
          </p:cNvSpPr>
          <p:nvPr/>
        </p:nvSpPr>
        <p:spPr bwMode="ltGray">
          <a:xfrm>
            <a:off x="4060825" y="3235325"/>
            <a:ext cx="509588" cy="436563"/>
          </a:xfrm>
          <a:custGeom>
            <a:avLst/>
            <a:gdLst>
              <a:gd name="T0" fmla="*/ 2147483647 w 294"/>
              <a:gd name="T1" fmla="*/ 0 h 235"/>
              <a:gd name="T2" fmla="*/ 2147483647 w 294"/>
              <a:gd name="T3" fmla="*/ 2147483647 h 235"/>
              <a:gd name="T4" fmla="*/ 2147483647 w 294"/>
              <a:gd name="T5" fmla="*/ 2147483647 h 235"/>
              <a:gd name="T6" fmla="*/ 0 w 294"/>
              <a:gd name="T7" fmla="*/ 2147483647 h 235"/>
              <a:gd name="T8" fmla="*/ 2147483647 w 294"/>
              <a:gd name="T9" fmla="*/ 2147483647 h 235"/>
              <a:gd name="T10" fmla="*/ 2147483647 w 294"/>
              <a:gd name="T11" fmla="*/ 2147483647 h 235"/>
              <a:gd name="T12" fmla="*/ 2147483647 w 294"/>
              <a:gd name="T13" fmla="*/ 2147483647 h 235"/>
              <a:gd name="T14" fmla="*/ 2147483647 w 294"/>
              <a:gd name="T15" fmla="*/ 2147483647 h 235"/>
              <a:gd name="T16" fmla="*/ 2147483647 w 294"/>
              <a:gd name="T17" fmla="*/ 2147483647 h 235"/>
              <a:gd name="T18" fmla="*/ 2147483647 w 294"/>
              <a:gd name="T19" fmla="*/ 2147483647 h 235"/>
              <a:gd name="T20" fmla="*/ 2147483647 w 294"/>
              <a:gd name="T21" fmla="*/ 2147483647 h 235"/>
              <a:gd name="T22" fmla="*/ 2147483647 w 294"/>
              <a:gd name="T23" fmla="*/ 2147483647 h 235"/>
              <a:gd name="T24" fmla="*/ 2147483647 w 294"/>
              <a:gd name="T25" fmla="*/ 2147483647 h 235"/>
              <a:gd name="T26" fmla="*/ 2147483647 w 294"/>
              <a:gd name="T27" fmla="*/ 2147483647 h 235"/>
              <a:gd name="T28" fmla="*/ 2147483647 w 294"/>
              <a:gd name="T29" fmla="*/ 2147483647 h 235"/>
              <a:gd name="T30" fmla="*/ 2147483647 w 294"/>
              <a:gd name="T31" fmla="*/ 2147483647 h 235"/>
              <a:gd name="T32" fmla="*/ 2147483647 w 294"/>
              <a:gd name="T33" fmla="*/ 2147483647 h 235"/>
              <a:gd name="T34" fmla="*/ 2147483647 w 294"/>
              <a:gd name="T35" fmla="*/ 2147483647 h 235"/>
              <a:gd name="T36" fmla="*/ 2147483647 w 294"/>
              <a:gd name="T37" fmla="*/ 2147483647 h 235"/>
              <a:gd name="T38" fmla="*/ 2147483647 w 294"/>
              <a:gd name="T39" fmla="*/ 2147483647 h 235"/>
              <a:gd name="T40" fmla="*/ 2147483647 w 294"/>
              <a:gd name="T41" fmla="*/ 0 h 235"/>
              <a:gd name="T42" fmla="*/ 2147483647 w 294"/>
              <a:gd name="T43" fmla="*/ 0 h 23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294"/>
              <a:gd name="T67" fmla="*/ 0 h 235"/>
              <a:gd name="T68" fmla="*/ 294 w 294"/>
              <a:gd name="T69" fmla="*/ 235 h 235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294" h="235">
                <a:moveTo>
                  <a:pt x="60" y="0"/>
                </a:moveTo>
                <a:lnTo>
                  <a:pt x="12" y="55"/>
                </a:lnTo>
                <a:lnTo>
                  <a:pt x="12" y="100"/>
                </a:lnTo>
                <a:lnTo>
                  <a:pt x="0" y="125"/>
                </a:lnTo>
                <a:lnTo>
                  <a:pt x="18" y="160"/>
                </a:lnTo>
                <a:lnTo>
                  <a:pt x="42" y="175"/>
                </a:lnTo>
                <a:lnTo>
                  <a:pt x="96" y="185"/>
                </a:lnTo>
                <a:lnTo>
                  <a:pt x="120" y="165"/>
                </a:lnTo>
                <a:lnTo>
                  <a:pt x="270" y="235"/>
                </a:lnTo>
                <a:lnTo>
                  <a:pt x="264" y="220"/>
                </a:lnTo>
                <a:lnTo>
                  <a:pt x="294" y="225"/>
                </a:lnTo>
                <a:lnTo>
                  <a:pt x="276" y="60"/>
                </a:lnTo>
                <a:lnTo>
                  <a:pt x="288" y="50"/>
                </a:lnTo>
                <a:lnTo>
                  <a:pt x="282" y="25"/>
                </a:lnTo>
                <a:lnTo>
                  <a:pt x="240" y="5"/>
                </a:lnTo>
                <a:lnTo>
                  <a:pt x="204" y="10"/>
                </a:lnTo>
                <a:lnTo>
                  <a:pt x="198" y="45"/>
                </a:lnTo>
                <a:lnTo>
                  <a:pt x="186" y="50"/>
                </a:lnTo>
                <a:lnTo>
                  <a:pt x="132" y="30"/>
                </a:lnTo>
                <a:lnTo>
                  <a:pt x="114" y="10"/>
                </a:lnTo>
                <a:lnTo>
                  <a:pt x="60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26" name="Freeform 202"/>
          <p:cNvSpPr>
            <a:spLocks/>
          </p:cNvSpPr>
          <p:nvPr/>
        </p:nvSpPr>
        <p:spPr bwMode="ltGray">
          <a:xfrm>
            <a:off x="3822700" y="3838575"/>
            <a:ext cx="415925" cy="317500"/>
          </a:xfrm>
          <a:custGeom>
            <a:avLst/>
            <a:gdLst>
              <a:gd name="T0" fmla="*/ 2147483647 w 240"/>
              <a:gd name="T1" fmla="*/ 0 h 170"/>
              <a:gd name="T2" fmla="*/ 2147483647 w 240"/>
              <a:gd name="T3" fmla="*/ 2147483647 h 170"/>
              <a:gd name="T4" fmla="*/ 2147483647 w 240"/>
              <a:gd name="T5" fmla="*/ 2147483647 h 170"/>
              <a:gd name="T6" fmla="*/ 2147483647 w 240"/>
              <a:gd name="T7" fmla="*/ 2147483647 h 170"/>
              <a:gd name="T8" fmla="*/ 2147483647 w 240"/>
              <a:gd name="T9" fmla="*/ 2147483647 h 170"/>
              <a:gd name="T10" fmla="*/ 2147483647 w 240"/>
              <a:gd name="T11" fmla="*/ 2147483647 h 170"/>
              <a:gd name="T12" fmla="*/ 2147483647 w 240"/>
              <a:gd name="T13" fmla="*/ 2147483647 h 170"/>
              <a:gd name="T14" fmla="*/ 2147483647 w 240"/>
              <a:gd name="T15" fmla="*/ 2147483647 h 170"/>
              <a:gd name="T16" fmla="*/ 2147483647 w 240"/>
              <a:gd name="T17" fmla="*/ 2147483647 h 170"/>
              <a:gd name="T18" fmla="*/ 2147483647 w 240"/>
              <a:gd name="T19" fmla="*/ 2147483647 h 170"/>
              <a:gd name="T20" fmla="*/ 2147483647 w 240"/>
              <a:gd name="T21" fmla="*/ 2147483647 h 170"/>
              <a:gd name="T22" fmla="*/ 2147483647 w 240"/>
              <a:gd name="T23" fmla="*/ 2147483647 h 170"/>
              <a:gd name="T24" fmla="*/ 2147483647 w 240"/>
              <a:gd name="T25" fmla="*/ 2147483647 h 170"/>
              <a:gd name="T26" fmla="*/ 2147483647 w 240"/>
              <a:gd name="T27" fmla="*/ 2147483647 h 170"/>
              <a:gd name="T28" fmla="*/ 0 w 240"/>
              <a:gd name="T29" fmla="*/ 2147483647 h 170"/>
              <a:gd name="T30" fmla="*/ 2147483647 w 240"/>
              <a:gd name="T31" fmla="*/ 2147483647 h 170"/>
              <a:gd name="T32" fmla="*/ 2147483647 w 240"/>
              <a:gd name="T33" fmla="*/ 2147483647 h 170"/>
              <a:gd name="T34" fmla="*/ 2147483647 w 240"/>
              <a:gd name="T35" fmla="*/ 2147483647 h 170"/>
              <a:gd name="T36" fmla="*/ 2147483647 w 240"/>
              <a:gd name="T37" fmla="*/ 2147483647 h 170"/>
              <a:gd name="T38" fmla="*/ 2147483647 w 240"/>
              <a:gd name="T39" fmla="*/ 2147483647 h 170"/>
              <a:gd name="T40" fmla="*/ 2147483647 w 240"/>
              <a:gd name="T41" fmla="*/ 0 h 170"/>
              <a:gd name="T42" fmla="*/ 2147483647 w 240"/>
              <a:gd name="T43" fmla="*/ 2147483647 h 170"/>
              <a:gd name="T44" fmla="*/ 2147483647 w 240"/>
              <a:gd name="T45" fmla="*/ 2147483647 h 170"/>
              <a:gd name="T46" fmla="*/ 2147483647 w 240"/>
              <a:gd name="T47" fmla="*/ 2147483647 h 170"/>
              <a:gd name="T48" fmla="*/ 2147483647 w 240"/>
              <a:gd name="T49" fmla="*/ 2147483647 h 170"/>
              <a:gd name="T50" fmla="*/ 2147483647 w 240"/>
              <a:gd name="T51" fmla="*/ 2147483647 h 170"/>
              <a:gd name="T52" fmla="*/ 2147483647 w 240"/>
              <a:gd name="T53" fmla="*/ 0 h 17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240"/>
              <a:gd name="T82" fmla="*/ 0 h 170"/>
              <a:gd name="T83" fmla="*/ 240 w 240"/>
              <a:gd name="T84" fmla="*/ 170 h 170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240" h="170">
                <a:moveTo>
                  <a:pt x="216" y="0"/>
                </a:moveTo>
                <a:lnTo>
                  <a:pt x="240" y="35"/>
                </a:lnTo>
                <a:lnTo>
                  <a:pt x="210" y="60"/>
                </a:lnTo>
                <a:lnTo>
                  <a:pt x="216" y="70"/>
                </a:lnTo>
                <a:lnTo>
                  <a:pt x="186" y="85"/>
                </a:lnTo>
                <a:lnTo>
                  <a:pt x="186" y="115"/>
                </a:lnTo>
                <a:lnTo>
                  <a:pt x="168" y="125"/>
                </a:lnTo>
                <a:lnTo>
                  <a:pt x="162" y="115"/>
                </a:lnTo>
                <a:lnTo>
                  <a:pt x="138" y="120"/>
                </a:lnTo>
                <a:lnTo>
                  <a:pt x="114" y="155"/>
                </a:lnTo>
                <a:lnTo>
                  <a:pt x="90" y="170"/>
                </a:lnTo>
                <a:lnTo>
                  <a:pt x="60" y="170"/>
                </a:lnTo>
                <a:lnTo>
                  <a:pt x="36" y="135"/>
                </a:lnTo>
                <a:lnTo>
                  <a:pt x="6" y="135"/>
                </a:lnTo>
                <a:lnTo>
                  <a:pt x="0" y="85"/>
                </a:lnTo>
                <a:lnTo>
                  <a:pt x="24" y="75"/>
                </a:lnTo>
                <a:lnTo>
                  <a:pt x="30" y="60"/>
                </a:lnTo>
                <a:lnTo>
                  <a:pt x="30" y="45"/>
                </a:lnTo>
                <a:lnTo>
                  <a:pt x="24" y="40"/>
                </a:lnTo>
                <a:lnTo>
                  <a:pt x="36" y="10"/>
                </a:lnTo>
                <a:lnTo>
                  <a:pt x="78" y="0"/>
                </a:lnTo>
                <a:lnTo>
                  <a:pt x="90" y="15"/>
                </a:lnTo>
                <a:lnTo>
                  <a:pt x="108" y="15"/>
                </a:lnTo>
                <a:lnTo>
                  <a:pt x="126" y="20"/>
                </a:lnTo>
                <a:lnTo>
                  <a:pt x="162" y="10"/>
                </a:lnTo>
                <a:lnTo>
                  <a:pt x="180" y="20"/>
                </a:lnTo>
                <a:lnTo>
                  <a:pt x="216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27" name="Freeform 203"/>
          <p:cNvSpPr>
            <a:spLocks/>
          </p:cNvSpPr>
          <p:nvPr/>
        </p:nvSpPr>
        <p:spPr bwMode="ltGray">
          <a:xfrm>
            <a:off x="3822700" y="3838575"/>
            <a:ext cx="415925" cy="317500"/>
          </a:xfrm>
          <a:custGeom>
            <a:avLst/>
            <a:gdLst>
              <a:gd name="T0" fmla="*/ 2147483647 w 240"/>
              <a:gd name="T1" fmla="*/ 0 h 170"/>
              <a:gd name="T2" fmla="*/ 2147483647 w 240"/>
              <a:gd name="T3" fmla="*/ 2147483647 h 170"/>
              <a:gd name="T4" fmla="*/ 2147483647 w 240"/>
              <a:gd name="T5" fmla="*/ 2147483647 h 170"/>
              <a:gd name="T6" fmla="*/ 2147483647 w 240"/>
              <a:gd name="T7" fmla="*/ 2147483647 h 170"/>
              <a:gd name="T8" fmla="*/ 2147483647 w 240"/>
              <a:gd name="T9" fmla="*/ 2147483647 h 170"/>
              <a:gd name="T10" fmla="*/ 2147483647 w 240"/>
              <a:gd name="T11" fmla="*/ 2147483647 h 170"/>
              <a:gd name="T12" fmla="*/ 2147483647 w 240"/>
              <a:gd name="T13" fmla="*/ 2147483647 h 170"/>
              <a:gd name="T14" fmla="*/ 2147483647 w 240"/>
              <a:gd name="T15" fmla="*/ 2147483647 h 170"/>
              <a:gd name="T16" fmla="*/ 2147483647 w 240"/>
              <a:gd name="T17" fmla="*/ 2147483647 h 170"/>
              <a:gd name="T18" fmla="*/ 2147483647 w 240"/>
              <a:gd name="T19" fmla="*/ 2147483647 h 170"/>
              <a:gd name="T20" fmla="*/ 2147483647 w 240"/>
              <a:gd name="T21" fmla="*/ 2147483647 h 170"/>
              <a:gd name="T22" fmla="*/ 2147483647 w 240"/>
              <a:gd name="T23" fmla="*/ 2147483647 h 170"/>
              <a:gd name="T24" fmla="*/ 2147483647 w 240"/>
              <a:gd name="T25" fmla="*/ 2147483647 h 170"/>
              <a:gd name="T26" fmla="*/ 2147483647 w 240"/>
              <a:gd name="T27" fmla="*/ 2147483647 h 170"/>
              <a:gd name="T28" fmla="*/ 0 w 240"/>
              <a:gd name="T29" fmla="*/ 2147483647 h 170"/>
              <a:gd name="T30" fmla="*/ 2147483647 w 240"/>
              <a:gd name="T31" fmla="*/ 2147483647 h 170"/>
              <a:gd name="T32" fmla="*/ 2147483647 w 240"/>
              <a:gd name="T33" fmla="*/ 2147483647 h 170"/>
              <a:gd name="T34" fmla="*/ 2147483647 w 240"/>
              <a:gd name="T35" fmla="*/ 2147483647 h 170"/>
              <a:gd name="T36" fmla="*/ 2147483647 w 240"/>
              <a:gd name="T37" fmla="*/ 2147483647 h 170"/>
              <a:gd name="T38" fmla="*/ 2147483647 w 240"/>
              <a:gd name="T39" fmla="*/ 2147483647 h 170"/>
              <a:gd name="T40" fmla="*/ 2147483647 w 240"/>
              <a:gd name="T41" fmla="*/ 0 h 170"/>
              <a:gd name="T42" fmla="*/ 2147483647 w 240"/>
              <a:gd name="T43" fmla="*/ 2147483647 h 170"/>
              <a:gd name="T44" fmla="*/ 2147483647 w 240"/>
              <a:gd name="T45" fmla="*/ 2147483647 h 170"/>
              <a:gd name="T46" fmla="*/ 2147483647 w 240"/>
              <a:gd name="T47" fmla="*/ 2147483647 h 170"/>
              <a:gd name="T48" fmla="*/ 2147483647 w 240"/>
              <a:gd name="T49" fmla="*/ 2147483647 h 170"/>
              <a:gd name="T50" fmla="*/ 2147483647 w 240"/>
              <a:gd name="T51" fmla="*/ 2147483647 h 170"/>
              <a:gd name="T52" fmla="*/ 2147483647 w 240"/>
              <a:gd name="T53" fmla="*/ 0 h 170"/>
              <a:gd name="T54" fmla="*/ 2147483647 w 240"/>
              <a:gd name="T55" fmla="*/ 0 h 17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240"/>
              <a:gd name="T85" fmla="*/ 0 h 170"/>
              <a:gd name="T86" fmla="*/ 240 w 240"/>
              <a:gd name="T87" fmla="*/ 170 h 170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240" h="170">
                <a:moveTo>
                  <a:pt x="216" y="0"/>
                </a:moveTo>
                <a:lnTo>
                  <a:pt x="240" y="35"/>
                </a:lnTo>
                <a:lnTo>
                  <a:pt x="210" y="60"/>
                </a:lnTo>
                <a:lnTo>
                  <a:pt x="216" y="70"/>
                </a:lnTo>
                <a:lnTo>
                  <a:pt x="186" y="85"/>
                </a:lnTo>
                <a:lnTo>
                  <a:pt x="186" y="115"/>
                </a:lnTo>
                <a:lnTo>
                  <a:pt x="168" y="125"/>
                </a:lnTo>
                <a:lnTo>
                  <a:pt x="162" y="115"/>
                </a:lnTo>
                <a:lnTo>
                  <a:pt x="138" y="120"/>
                </a:lnTo>
                <a:lnTo>
                  <a:pt x="114" y="155"/>
                </a:lnTo>
                <a:lnTo>
                  <a:pt x="90" y="170"/>
                </a:lnTo>
                <a:lnTo>
                  <a:pt x="60" y="170"/>
                </a:lnTo>
                <a:lnTo>
                  <a:pt x="36" y="135"/>
                </a:lnTo>
                <a:lnTo>
                  <a:pt x="6" y="135"/>
                </a:lnTo>
                <a:lnTo>
                  <a:pt x="0" y="85"/>
                </a:lnTo>
                <a:lnTo>
                  <a:pt x="24" y="75"/>
                </a:lnTo>
                <a:lnTo>
                  <a:pt x="30" y="60"/>
                </a:lnTo>
                <a:lnTo>
                  <a:pt x="30" y="45"/>
                </a:lnTo>
                <a:lnTo>
                  <a:pt x="24" y="40"/>
                </a:lnTo>
                <a:lnTo>
                  <a:pt x="36" y="10"/>
                </a:lnTo>
                <a:lnTo>
                  <a:pt x="78" y="0"/>
                </a:lnTo>
                <a:lnTo>
                  <a:pt x="90" y="15"/>
                </a:lnTo>
                <a:lnTo>
                  <a:pt x="108" y="15"/>
                </a:lnTo>
                <a:lnTo>
                  <a:pt x="126" y="20"/>
                </a:lnTo>
                <a:lnTo>
                  <a:pt x="162" y="10"/>
                </a:lnTo>
                <a:lnTo>
                  <a:pt x="180" y="20"/>
                </a:lnTo>
                <a:lnTo>
                  <a:pt x="216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28" name="Freeform 204"/>
          <p:cNvSpPr>
            <a:spLocks/>
          </p:cNvSpPr>
          <p:nvPr/>
        </p:nvSpPr>
        <p:spPr bwMode="ltGray">
          <a:xfrm>
            <a:off x="4195763" y="3541713"/>
            <a:ext cx="344487" cy="528637"/>
          </a:xfrm>
          <a:custGeom>
            <a:avLst/>
            <a:gdLst>
              <a:gd name="T0" fmla="*/ 0 w 198"/>
              <a:gd name="T1" fmla="*/ 2147483647 h 285"/>
              <a:gd name="T2" fmla="*/ 2147483647 w 198"/>
              <a:gd name="T3" fmla="*/ 2147483647 h 285"/>
              <a:gd name="T4" fmla="*/ 2147483647 w 198"/>
              <a:gd name="T5" fmla="*/ 2147483647 h 285"/>
              <a:gd name="T6" fmla="*/ 2147483647 w 198"/>
              <a:gd name="T7" fmla="*/ 2147483647 h 285"/>
              <a:gd name="T8" fmla="*/ 2147483647 w 198"/>
              <a:gd name="T9" fmla="*/ 2147483647 h 285"/>
              <a:gd name="T10" fmla="*/ 2147483647 w 198"/>
              <a:gd name="T11" fmla="*/ 2147483647 h 285"/>
              <a:gd name="T12" fmla="*/ 2147483647 w 198"/>
              <a:gd name="T13" fmla="*/ 2147483647 h 285"/>
              <a:gd name="T14" fmla="*/ 2147483647 w 198"/>
              <a:gd name="T15" fmla="*/ 2147483647 h 285"/>
              <a:gd name="T16" fmla="*/ 2147483647 w 198"/>
              <a:gd name="T17" fmla="*/ 2147483647 h 285"/>
              <a:gd name="T18" fmla="*/ 2147483647 w 198"/>
              <a:gd name="T19" fmla="*/ 2147483647 h 285"/>
              <a:gd name="T20" fmla="*/ 2147483647 w 198"/>
              <a:gd name="T21" fmla="*/ 2147483647 h 285"/>
              <a:gd name="T22" fmla="*/ 2147483647 w 198"/>
              <a:gd name="T23" fmla="*/ 2147483647 h 285"/>
              <a:gd name="T24" fmla="*/ 2147483647 w 198"/>
              <a:gd name="T25" fmla="*/ 2147483647 h 285"/>
              <a:gd name="T26" fmla="*/ 2147483647 w 198"/>
              <a:gd name="T27" fmla="*/ 2147483647 h 285"/>
              <a:gd name="T28" fmla="*/ 2147483647 w 198"/>
              <a:gd name="T29" fmla="*/ 2147483647 h 285"/>
              <a:gd name="T30" fmla="*/ 2147483647 w 198"/>
              <a:gd name="T31" fmla="*/ 0 h 285"/>
              <a:gd name="T32" fmla="*/ 2147483647 w 198"/>
              <a:gd name="T33" fmla="*/ 2147483647 h 285"/>
              <a:gd name="T34" fmla="*/ 2147483647 w 198"/>
              <a:gd name="T35" fmla="*/ 2147483647 h 285"/>
              <a:gd name="T36" fmla="*/ 2147483647 w 198"/>
              <a:gd name="T37" fmla="*/ 2147483647 h 285"/>
              <a:gd name="T38" fmla="*/ 0 w 198"/>
              <a:gd name="T39" fmla="*/ 2147483647 h 285"/>
              <a:gd name="T40" fmla="*/ 0 w 198"/>
              <a:gd name="T41" fmla="*/ 2147483647 h 285"/>
              <a:gd name="T42" fmla="*/ 0 w 198"/>
              <a:gd name="T43" fmla="*/ 2147483647 h 28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98"/>
              <a:gd name="T67" fmla="*/ 0 h 285"/>
              <a:gd name="T68" fmla="*/ 198 w 198"/>
              <a:gd name="T69" fmla="*/ 285 h 285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98" h="285">
                <a:moveTo>
                  <a:pt x="0" y="160"/>
                </a:moveTo>
                <a:lnTo>
                  <a:pt x="30" y="185"/>
                </a:lnTo>
                <a:lnTo>
                  <a:pt x="36" y="230"/>
                </a:lnTo>
                <a:lnTo>
                  <a:pt x="12" y="230"/>
                </a:lnTo>
                <a:lnTo>
                  <a:pt x="42" y="265"/>
                </a:lnTo>
                <a:lnTo>
                  <a:pt x="24" y="285"/>
                </a:lnTo>
                <a:lnTo>
                  <a:pt x="96" y="265"/>
                </a:lnTo>
                <a:lnTo>
                  <a:pt x="126" y="250"/>
                </a:lnTo>
                <a:lnTo>
                  <a:pt x="150" y="245"/>
                </a:lnTo>
                <a:lnTo>
                  <a:pt x="174" y="215"/>
                </a:lnTo>
                <a:lnTo>
                  <a:pt x="186" y="215"/>
                </a:lnTo>
                <a:lnTo>
                  <a:pt x="162" y="175"/>
                </a:lnTo>
                <a:lnTo>
                  <a:pt x="180" y="135"/>
                </a:lnTo>
                <a:lnTo>
                  <a:pt x="198" y="130"/>
                </a:lnTo>
                <a:lnTo>
                  <a:pt x="192" y="70"/>
                </a:lnTo>
                <a:lnTo>
                  <a:pt x="42" y="0"/>
                </a:lnTo>
                <a:lnTo>
                  <a:pt x="36" y="45"/>
                </a:lnTo>
                <a:lnTo>
                  <a:pt x="54" y="60"/>
                </a:lnTo>
                <a:lnTo>
                  <a:pt x="54" y="100"/>
                </a:lnTo>
                <a:lnTo>
                  <a:pt x="0" y="145"/>
                </a:lnTo>
                <a:lnTo>
                  <a:pt x="0" y="16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29" name="Freeform 205"/>
          <p:cNvSpPr>
            <a:spLocks/>
          </p:cNvSpPr>
          <p:nvPr/>
        </p:nvSpPr>
        <p:spPr bwMode="ltGray">
          <a:xfrm>
            <a:off x="4195763" y="3541713"/>
            <a:ext cx="344487" cy="528637"/>
          </a:xfrm>
          <a:custGeom>
            <a:avLst/>
            <a:gdLst>
              <a:gd name="T0" fmla="*/ 0 w 198"/>
              <a:gd name="T1" fmla="*/ 2147483647 h 285"/>
              <a:gd name="T2" fmla="*/ 2147483647 w 198"/>
              <a:gd name="T3" fmla="*/ 2147483647 h 285"/>
              <a:gd name="T4" fmla="*/ 2147483647 w 198"/>
              <a:gd name="T5" fmla="*/ 2147483647 h 285"/>
              <a:gd name="T6" fmla="*/ 2147483647 w 198"/>
              <a:gd name="T7" fmla="*/ 2147483647 h 285"/>
              <a:gd name="T8" fmla="*/ 2147483647 w 198"/>
              <a:gd name="T9" fmla="*/ 2147483647 h 285"/>
              <a:gd name="T10" fmla="*/ 2147483647 w 198"/>
              <a:gd name="T11" fmla="*/ 2147483647 h 285"/>
              <a:gd name="T12" fmla="*/ 2147483647 w 198"/>
              <a:gd name="T13" fmla="*/ 2147483647 h 285"/>
              <a:gd name="T14" fmla="*/ 2147483647 w 198"/>
              <a:gd name="T15" fmla="*/ 2147483647 h 285"/>
              <a:gd name="T16" fmla="*/ 2147483647 w 198"/>
              <a:gd name="T17" fmla="*/ 2147483647 h 285"/>
              <a:gd name="T18" fmla="*/ 2147483647 w 198"/>
              <a:gd name="T19" fmla="*/ 2147483647 h 285"/>
              <a:gd name="T20" fmla="*/ 2147483647 w 198"/>
              <a:gd name="T21" fmla="*/ 2147483647 h 285"/>
              <a:gd name="T22" fmla="*/ 2147483647 w 198"/>
              <a:gd name="T23" fmla="*/ 2147483647 h 285"/>
              <a:gd name="T24" fmla="*/ 2147483647 w 198"/>
              <a:gd name="T25" fmla="*/ 2147483647 h 285"/>
              <a:gd name="T26" fmla="*/ 2147483647 w 198"/>
              <a:gd name="T27" fmla="*/ 2147483647 h 285"/>
              <a:gd name="T28" fmla="*/ 2147483647 w 198"/>
              <a:gd name="T29" fmla="*/ 2147483647 h 285"/>
              <a:gd name="T30" fmla="*/ 2147483647 w 198"/>
              <a:gd name="T31" fmla="*/ 0 h 285"/>
              <a:gd name="T32" fmla="*/ 2147483647 w 198"/>
              <a:gd name="T33" fmla="*/ 2147483647 h 285"/>
              <a:gd name="T34" fmla="*/ 2147483647 w 198"/>
              <a:gd name="T35" fmla="*/ 2147483647 h 285"/>
              <a:gd name="T36" fmla="*/ 2147483647 w 198"/>
              <a:gd name="T37" fmla="*/ 2147483647 h 285"/>
              <a:gd name="T38" fmla="*/ 0 w 198"/>
              <a:gd name="T39" fmla="*/ 2147483647 h 285"/>
              <a:gd name="T40" fmla="*/ 0 w 198"/>
              <a:gd name="T41" fmla="*/ 2147483647 h 285"/>
              <a:gd name="T42" fmla="*/ 0 w 198"/>
              <a:gd name="T43" fmla="*/ 2147483647 h 285"/>
              <a:gd name="T44" fmla="*/ 0 w 198"/>
              <a:gd name="T45" fmla="*/ 2147483647 h 28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98"/>
              <a:gd name="T70" fmla="*/ 0 h 285"/>
              <a:gd name="T71" fmla="*/ 198 w 198"/>
              <a:gd name="T72" fmla="*/ 285 h 285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98" h="285">
                <a:moveTo>
                  <a:pt x="0" y="160"/>
                </a:moveTo>
                <a:lnTo>
                  <a:pt x="30" y="185"/>
                </a:lnTo>
                <a:lnTo>
                  <a:pt x="36" y="230"/>
                </a:lnTo>
                <a:lnTo>
                  <a:pt x="12" y="230"/>
                </a:lnTo>
                <a:lnTo>
                  <a:pt x="42" y="265"/>
                </a:lnTo>
                <a:lnTo>
                  <a:pt x="24" y="285"/>
                </a:lnTo>
                <a:lnTo>
                  <a:pt x="96" y="265"/>
                </a:lnTo>
                <a:lnTo>
                  <a:pt x="126" y="250"/>
                </a:lnTo>
                <a:lnTo>
                  <a:pt x="150" y="245"/>
                </a:lnTo>
                <a:lnTo>
                  <a:pt x="174" y="215"/>
                </a:lnTo>
                <a:lnTo>
                  <a:pt x="186" y="215"/>
                </a:lnTo>
                <a:lnTo>
                  <a:pt x="162" y="175"/>
                </a:lnTo>
                <a:lnTo>
                  <a:pt x="180" y="135"/>
                </a:lnTo>
                <a:lnTo>
                  <a:pt x="198" y="130"/>
                </a:lnTo>
                <a:lnTo>
                  <a:pt x="192" y="70"/>
                </a:lnTo>
                <a:lnTo>
                  <a:pt x="42" y="0"/>
                </a:lnTo>
                <a:lnTo>
                  <a:pt x="36" y="45"/>
                </a:lnTo>
                <a:lnTo>
                  <a:pt x="54" y="60"/>
                </a:lnTo>
                <a:lnTo>
                  <a:pt x="54" y="100"/>
                </a:lnTo>
                <a:lnTo>
                  <a:pt x="0" y="145"/>
                </a:lnTo>
                <a:lnTo>
                  <a:pt x="0" y="16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30" name="Freeform 206"/>
          <p:cNvSpPr>
            <a:spLocks/>
          </p:cNvSpPr>
          <p:nvPr/>
        </p:nvSpPr>
        <p:spPr bwMode="ltGray">
          <a:xfrm>
            <a:off x="4540250" y="3281363"/>
            <a:ext cx="374650" cy="307975"/>
          </a:xfrm>
          <a:custGeom>
            <a:avLst/>
            <a:gdLst>
              <a:gd name="T0" fmla="*/ 2147483647 w 216"/>
              <a:gd name="T1" fmla="*/ 0 h 165"/>
              <a:gd name="T2" fmla="*/ 2147483647 w 216"/>
              <a:gd name="T3" fmla="*/ 2147483647 h 165"/>
              <a:gd name="T4" fmla="*/ 2147483647 w 216"/>
              <a:gd name="T5" fmla="*/ 0 h 165"/>
              <a:gd name="T6" fmla="*/ 2147483647 w 216"/>
              <a:gd name="T7" fmla="*/ 2147483647 h 165"/>
              <a:gd name="T8" fmla="*/ 2147483647 w 216"/>
              <a:gd name="T9" fmla="*/ 2147483647 h 165"/>
              <a:gd name="T10" fmla="*/ 2147483647 w 216"/>
              <a:gd name="T11" fmla="*/ 2147483647 h 165"/>
              <a:gd name="T12" fmla="*/ 2147483647 w 216"/>
              <a:gd name="T13" fmla="*/ 2147483647 h 165"/>
              <a:gd name="T14" fmla="*/ 2147483647 w 216"/>
              <a:gd name="T15" fmla="*/ 2147483647 h 165"/>
              <a:gd name="T16" fmla="*/ 2147483647 w 216"/>
              <a:gd name="T17" fmla="*/ 2147483647 h 165"/>
              <a:gd name="T18" fmla="*/ 2147483647 w 216"/>
              <a:gd name="T19" fmla="*/ 2147483647 h 165"/>
              <a:gd name="T20" fmla="*/ 2147483647 w 216"/>
              <a:gd name="T21" fmla="*/ 2147483647 h 165"/>
              <a:gd name="T22" fmla="*/ 2147483647 w 216"/>
              <a:gd name="T23" fmla="*/ 2147483647 h 165"/>
              <a:gd name="T24" fmla="*/ 0 w 216"/>
              <a:gd name="T25" fmla="*/ 2147483647 h 165"/>
              <a:gd name="T26" fmla="*/ 2147483647 w 216"/>
              <a:gd name="T27" fmla="*/ 2147483647 h 165"/>
              <a:gd name="T28" fmla="*/ 2147483647 w 216"/>
              <a:gd name="T29" fmla="*/ 0 h 165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16"/>
              <a:gd name="T46" fmla="*/ 0 h 165"/>
              <a:gd name="T47" fmla="*/ 216 w 216"/>
              <a:gd name="T48" fmla="*/ 165 h 165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16" h="165">
                <a:moveTo>
                  <a:pt x="6" y="0"/>
                </a:moveTo>
                <a:lnTo>
                  <a:pt x="78" y="20"/>
                </a:lnTo>
                <a:lnTo>
                  <a:pt x="114" y="0"/>
                </a:lnTo>
                <a:lnTo>
                  <a:pt x="168" y="10"/>
                </a:lnTo>
                <a:lnTo>
                  <a:pt x="180" y="30"/>
                </a:lnTo>
                <a:lnTo>
                  <a:pt x="180" y="35"/>
                </a:lnTo>
                <a:lnTo>
                  <a:pt x="174" y="65"/>
                </a:lnTo>
                <a:lnTo>
                  <a:pt x="150" y="40"/>
                </a:lnTo>
                <a:lnTo>
                  <a:pt x="132" y="30"/>
                </a:lnTo>
                <a:lnTo>
                  <a:pt x="138" y="55"/>
                </a:lnTo>
                <a:lnTo>
                  <a:pt x="216" y="150"/>
                </a:lnTo>
                <a:lnTo>
                  <a:pt x="12" y="165"/>
                </a:lnTo>
                <a:lnTo>
                  <a:pt x="0" y="35"/>
                </a:lnTo>
                <a:lnTo>
                  <a:pt x="12" y="25"/>
                </a:lnTo>
                <a:lnTo>
                  <a:pt x="6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31" name="Freeform 207"/>
          <p:cNvSpPr>
            <a:spLocks/>
          </p:cNvSpPr>
          <p:nvPr/>
        </p:nvSpPr>
        <p:spPr bwMode="ltGray">
          <a:xfrm>
            <a:off x="4540250" y="3281363"/>
            <a:ext cx="374650" cy="307975"/>
          </a:xfrm>
          <a:custGeom>
            <a:avLst/>
            <a:gdLst>
              <a:gd name="T0" fmla="*/ 2147483647 w 216"/>
              <a:gd name="T1" fmla="*/ 0 h 165"/>
              <a:gd name="T2" fmla="*/ 2147483647 w 216"/>
              <a:gd name="T3" fmla="*/ 2147483647 h 165"/>
              <a:gd name="T4" fmla="*/ 2147483647 w 216"/>
              <a:gd name="T5" fmla="*/ 0 h 165"/>
              <a:gd name="T6" fmla="*/ 2147483647 w 216"/>
              <a:gd name="T7" fmla="*/ 2147483647 h 165"/>
              <a:gd name="T8" fmla="*/ 2147483647 w 216"/>
              <a:gd name="T9" fmla="*/ 2147483647 h 165"/>
              <a:gd name="T10" fmla="*/ 2147483647 w 216"/>
              <a:gd name="T11" fmla="*/ 2147483647 h 165"/>
              <a:gd name="T12" fmla="*/ 2147483647 w 216"/>
              <a:gd name="T13" fmla="*/ 2147483647 h 165"/>
              <a:gd name="T14" fmla="*/ 2147483647 w 216"/>
              <a:gd name="T15" fmla="*/ 2147483647 h 165"/>
              <a:gd name="T16" fmla="*/ 2147483647 w 216"/>
              <a:gd name="T17" fmla="*/ 2147483647 h 165"/>
              <a:gd name="T18" fmla="*/ 2147483647 w 216"/>
              <a:gd name="T19" fmla="*/ 2147483647 h 165"/>
              <a:gd name="T20" fmla="*/ 2147483647 w 216"/>
              <a:gd name="T21" fmla="*/ 2147483647 h 165"/>
              <a:gd name="T22" fmla="*/ 2147483647 w 216"/>
              <a:gd name="T23" fmla="*/ 2147483647 h 165"/>
              <a:gd name="T24" fmla="*/ 0 w 216"/>
              <a:gd name="T25" fmla="*/ 2147483647 h 165"/>
              <a:gd name="T26" fmla="*/ 2147483647 w 216"/>
              <a:gd name="T27" fmla="*/ 2147483647 h 165"/>
              <a:gd name="T28" fmla="*/ 2147483647 w 216"/>
              <a:gd name="T29" fmla="*/ 0 h 165"/>
              <a:gd name="T30" fmla="*/ 2147483647 w 216"/>
              <a:gd name="T31" fmla="*/ 0 h 16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216"/>
              <a:gd name="T49" fmla="*/ 0 h 165"/>
              <a:gd name="T50" fmla="*/ 216 w 216"/>
              <a:gd name="T51" fmla="*/ 165 h 165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216" h="165">
                <a:moveTo>
                  <a:pt x="6" y="0"/>
                </a:moveTo>
                <a:lnTo>
                  <a:pt x="78" y="20"/>
                </a:lnTo>
                <a:lnTo>
                  <a:pt x="114" y="0"/>
                </a:lnTo>
                <a:lnTo>
                  <a:pt x="168" y="10"/>
                </a:lnTo>
                <a:lnTo>
                  <a:pt x="180" y="30"/>
                </a:lnTo>
                <a:lnTo>
                  <a:pt x="180" y="35"/>
                </a:lnTo>
                <a:lnTo>
                  <a:pt x="174" y="65"/>
                </a:lnTo>
                <a:lnTo>
                  <a:pt x="150" y="40"/>
                </a:lnTo>
                <a:lnTo>
                  <a:pt x="132" y="30"/>
                </a:lnTo>
                <a:lnTo>
                  <a:pt x="138" y="55"/>
                </a:lnTo>
                <a:lnTo>
                  <a:pt x="216" y="150"/>
                </a:lnTo>
                <a:lnTo>
                  <a:pt x="12" y="165"/>
                </a:lnTo>
                <a:lnTo>
                  <a:pt x="0" y="35"/>
                </a:lnTo>
                <a:lnTo>
                  <a:pt x="12" y="25"/>
                </a:lnTo>
                <a:lnTo>
                  <a:pt x="6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32" name="Freeform 208"/>
          <p:cNvSpPr>
            <a:spLocks/>
          </p:cNvSpPr>
          <p:nvPr/>
        </p:nvSpPr>
        <p:spPr bwMode="ltGray">
          <a:xfrm>
            <a:off x="4019550" y="3838575"/>
            <a:ext cx="249238" cy="371475"/>
          </a:xfrm>
          <a:custGeom>
            <a:avLst/>
            <a:gdLst>
              <a:gd name="T0" fmla="*/ 0 w 144"/>
              <a:gd name="T1" fmla="*/ 2147483647 h 200"/>
              <a:gd name="T2" fmla="*/ 2147483647 w 144"/>
              <a:gd name="T3" fmla="*/ 2147483647 h 200"/>
              <a:gd name="T4" fmla="*/ 2147483647 w 144"/>
              <a:gd name="T5" fmla="*/ 2147483647 h 200"/>
              <a:gd name="T6" fmla="*/ 2147483647 w 144"/>
              <a:gd name="T7" fmla="*/ 2147483647 h 200"/>
              <a:gd name="T8" fmla="*/ 2147483647 w 144"/>
              <a:gd name="T9" fmla="*/ 2147483647 h 200"/>
              <a:gd name="T10" fmla="*/ 2147483647 w 144"/>
              <a:gd name="T11" fmla="*/ 2147483647 h 200"/>
              <a:gd name="T12" fmla="*/ 2147483647 w 144"/>
              <a:gd name="T13" fmla="*/ 2147483647 h 200"/>
              <a:gd name="T14" fmla="*/ 2147483647 w 144"/>
              <a:gd name="T15" fmla="*/ 2147483647 h 200"/>
              <a:gd name="T16" fmla="*/ 2147483647 w 144"/>
              <a:gd name="T17" fmla="*/ 2147483647 h 200"/>
              <a:gd name="T18" fmla="*/ 2147483647 w 144"/>
              <a:gd name="T19" fmla="*/ 2147483647 h 200"/>
              <a:gd name="T20" fmla="*/ 2147483647 w 144"/>
              <a:gd name="T21" fmla="*/ 0 h 200"/>
              <a:gd name="T22" fmla="*/ 2147483647 w 144"/>
              <a:gd name="T23" fmla="*/ 2147483647 h 200"/>
              <a:gd name="T24" fmla="*/ 2147483647 w 144"/>
              <a:gd name="T25" fmla="*/ 2147483647 h 200"/>
              <a:gd name="T26" fmla="*/ 2147483647 w 144"/>
              <a:gd name="T27" fmla="*/ 2147483647 h 200"/>
              <a:gd name="T28" fmla="*/ 2147483647 w 144"/>
              <a:gd name="T29" fmla="*/ 2147483647 h 200"/>
              <a:gd name="T30" fmla="*/ 2147483647 w 144"/>
              <a:gd name="T31" fmla="*/ 2147483647 h 200"/>
              <a:gd name="T32" fmla="*/ 2147483647 w 144"/>
              <a:gd name="T33" fmla="*/ 2147483647 h 200"/>
              <a:gd name="T34" fmla="*/ 2147483647 w 144"/>
              <a:gd name="T35" fmla="*/ 2147483647 h 200"/>
              <a:gd name="T36" fmla="*/ 2147483647 w 144"/>
              <a:gd name="T37" fmla="*/ 2147483647 h 200"/>
              <a:gd name="T38" fmla="*/ 0 w 144"/>
              <a:gd name="T39" fmla="*/ 2147483647 h 20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44"/>
              <a:gd name="T61" fmla="*/ 0 h 200"/>
              <a:gd name="T62" fmla="*/ 144 w 144"/>
              <a:gd name="T63" fmla="*/ 200 h 20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44" h="200">
                <a:moveTo>
                  <a:pt x="0" y="155"/>
                </a:moveTo>
                <a:lnTo>
                  <a:pt x="24" y="170"/>
                </a:lnTo>
                <a:lnTo>
                  <a:pt x="24" y="200"/>
                </a:lnTo>
                <a:lnTo>
                  <a:pt x="144" y="200"/>
                </a:lnTo>
                <a:lnTo>
                  <a:pt x="144" y="180"/>
                </a:lnTo>
                <a:lnTo>
                  <a:pt x="120" y="145"/>
                </a:lnTo>
                <a:lnTo>
                  <a:pt x="144" y="105"/>
                </a:lnTo>
                <a:lnTo>
                  <a:pt x="114" y="70"/>
                </a:lnTo>
                <a:lnTo>
                  <a:pt x="138" y="70"/>
                </a:lnTo>
                <a:lnTo>
                  <a:pt x="132" y="25"/>
                </a:lnTo>
                <a:lnTo>
                  <a:pt x="102" y="0"/>
                </a:lnTo>
                <a:lnTo>
                  <a:pt x="126" y="35"/>
                </a:lnTo>
                <a:lnTo>
                  <a:pt x="90" y="60"/>
                </a:lnTo>
                <a:lnTo>
                  <a:pt x="102" y="70"/>
                </a:lnTo>
                <a:lnTo>
                  <a:pt x="72" y="85"/>
                </a:lnTo>
                <a:lnTo>
                  <a:pt x="72" y="110"/>
                </a:lnTo>
                <a:lnTo>
                  <a:pt x="54" y="125"/>
                </a:lnTo>
                <a:lnTo>
                  <a:pt x="48" y="115"/>
                </a:lnTo>
                <a:lnTo>
                  <a:pt x="24" y="120"/>
                </a:lnTo>
                <a:lnTo>
                  <a:pt x="0" y="15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33" name="Freeform 209"/>
          <p:cNvSpPr>
            <a:spLocks/>
          </p:cNvSpPr>
          <p:nvPr/>
        </p:nvSpPr>
        <p:spPr bwMode="ltGray">
          <a:xfrm>
            <a:off x="4019550" y="3838575"/>
            <a:ext cx="249238" cy="371475"/>
          </a:xfrm>
          <a:custGeom>
            <a:avLst/>
            <a:gdLst>
              <a:gd name="T0" fmla="*/ 0 w 144"/>
              <a:gd name="T1" fmla="*/ 2147483647 h 200"/>
              <a:gd name="T2" fmla="*/ 2147483647 w 144"/>
              <a:gd name="T3" fmla="*/ 2147483647 h 200"/>
              <a:gd name="T4" fmla="*/ 2147483647 w 144"/>
              <a:gd name="T5" fmla="*/ 2147483647 h 200"/>
              <a:gd name="T6" fmla="*/ 2147483647 w 144"/>
              <a:gd name="T7" fmla="*/ 2147483647 h 200"/>
              <a:gd name="T8" fmla="*/ 2147483647 w 144"/>
              <a:gd name="T9" fmla="*/ 2147483647 h 200"/>
              <a:gd name="T10" fmla="*/ 2147483647 w 144"/>
              <a:gd name="T11" fmla="*/ 2147483647 h 200"/>
              <a:gd name="T12" fmla="*/ 2147483647 w 144"/>
              <a:gd name="T13" fmla="*/ 2147483647 h 200"/>
              <a:gd name="T14" fmla="*/ 2147483647 w 144"/>
              <a:gd name="T15" fmla="*/ 2147483647 h 200"/>
              <a:gd name="T16" fmla="*/ 2147483647 w 144"/>
              <a:gd name="T17" fmla="*/ 2147483647 h 200"/>
              <a:gd name="T18" fmla="*/ 2147483647 w 144"/>
              <a:gd name="T19" fmla="*/ 2147483647 h 200"/>
              <a:gd name="T20" fmla="*/ 2147483647 w 144"/>
              <a:gd name="T21" fmla="*/ 0 h 200"/>
              <a:gd name="T22" fmla="*/ 2147483647 w 144"/>
              <a:gd name="T23" fmla="*/ 2147483647 h 200"/>
              <a:gd name="T24" fmla="*/ 2147483647 w 144"/>
              <a:gd name="T25" fmla="*/ 2147483647 h 200"/>
              <a:gd name="T26" fmla="*/ 2147483647 w 144"/>
              <a:gd name="T27" fmla="*/ 2147483647 h 200"/>
              <a:gd name="T28" fmla="*/ 2147483647 w 144"/>
              <a:gd name="T29" fmla="*/ 2147483647 h 200"/>
              <a:gd name="T30" fmla="*/ 2147483647 w 144"/>
              <a:gd name="T31" fmla="*/ 2147483647 h 200"/>
              <a:gd name="T32" fmla="*/ 2147483647 w 144"/>
              <a:gd name="T33" fmla="*/ 2147483647 h 200"/>
              <a:gd name="T34" fmla="*/ 2147483647 w 144"/>
              <a:gd name="T35" fmla="*/ 2147483647 h 200"/>
              <a:gd name="T36" fmla="*/ 2147483647 w 144"/>
              <a:gd name="T37" fmla="*/ 2147483647 h 200"/>
              <a:gd name="T38" fmla="*/ 0 w 144"/>
              <a:gd name="T39" fmla="*/ 2147483647 h 200"/>
              <a:gd name="T40" fmla="*/ 0 w 144"/>
              <a:gd name="T41" fmla="*/ 2147483647 h 20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44"/>
              <a:gd name="T64" fmla="*/ 0 h 200"/>
              <a:gd name="T65" fmla="*/ 144 w 144"/>
              <a:gd name="T66" fmla="*/ 200 h 20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44" h="200">
                <a:moveTo>
                  <a:pt x="0" y="155"/>
                </a:moveTo>
                <a:lnTo>
                  <a:pt x="24" y="170"/>
                </a:lnTo>
                <a:lnTo>
                  <a:pt x="24" y="200"/>
                </a:lnTo>
                <a:lnTo>
                  <a:pt x="144" y="200"/>
                </a:lnTo>
                <a:lnTo>
                  <a:pt x="144" y="180"/>
                </a:lnTo>
                <a:lnTo>
                  <a:pt x="120" y="145"/>
                </a:lnTo>
                <a:lnTo>
                  <a:pt x="144" y="105"/>
                </a:lnTo>
                <a:lnTo>
                  <a:pt x="114" y="70"/>
                </a:lnTo>
                <a:lnTo>
                  <a:pt x="138" y="70"/>
                </a:lnTo>
                <a:lnTo>
                  <a:pt x="132" y="25"/>
                </a:lnTo>
                <a:lnTo>
                  <a:pt x="102" y="0"/>
                </a:lnTo>
                <a:lnTo>
                  <a:pt x="126" y="35"/>
                </a:lnTo>
                <a:lnTo>
                  <a:pt x="90" y="60"/>
                </a:lnTo>
                <a:lnTo>
                  <a:pt x="102" y="70"/>
                </a:lnTo>
                <a:lnTo>
                  <a:pt x="72" y="85"/>
                </a:lnTo>
                <a:lnTo>
                  <a:pt x="72" y="110"/>
                </a:lnTo>
                <a:lnTo>
                  <a:pt x="54" y="125"/>
                </a:lnTo>
                <a:lnTo>
                  <a:pt x="48" y="115"/>
                </a:lnTo>
                <a:lnTo>
                  <a:pt x="24" y="120"/>
                </a:lnTo>
                <a:lnTo>
                  <a:pt x="0" y="15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34" name="Freeform 210"/>
          <p:cNvSpPr>
            <a:spLocks/>
          </p:cNvSpPr>
          <p:nvPr/>
        </p:nvSpPr>
        <p:spPr bwMode="ltGray">
          <a:xfrm>
            <a:off x="4478338" y="3559175"/>
            <a:ext cx="541337" cy="596900"/>
          </a:xfrm>
          <a:custGeom>
            <a:avLst/>
            <a:gdLst>
              <a:gd name="T0" fmla="*/ 2147483647 w 312"/>
              <a:gd name="T1" fmla="*/ 0 h 320"/>
              <a:gd name="T2" fmla="*/ 2147483647 w 312"/>
              <a:gd name="T3" fmla="*/ 2147483647 h 320"/>
              <a:gd name="T4" fmla="*/ 2147483647 w 312"/>
              <a:gd name="T5" fmla="*/ 2147483647 h 320"/>
              <a:gd name="T6" fmla="*/ 2147483647 w 312"/>
              <a:gd name="T7" fmla="*/ 2147483647 h 320"/>
              <a:gd name="T8" fmla="*/ 2147483647 w 312"/>
              <a:gd name="T9" fmla="*/ 2147483647 h 320"/>
              <a:gd name="T10" fmla="*/ 2147483647 w 312"/>
              <a:gd name="T11" fmla="*/ 2147483647 h 320"/>
              <a:gd name="T12" fmla="*/ 0 w 312"/>
              <a:gd name="T13" fmla="*/ 2147483647 h 320"/>
              <a:gd name="T14" fmla="*/ 2147483647 w 312"/>
              <a:gd name="T15" fmla="*/ 2147483647 h 320"/>
              <a:gd name="T16" fmla="*/ 2147483647 w 312"/>
              <a:gd name="T17" fmla="*/ 2147483647 h 320"/>
              <a:gd name="T18" fmla="*/ 2147483647 w 312"/>
              <a:gd name="T19" fmla="*/ 2147483647 h 320"/>
              <a:gd name="T20" fmla="*/ 2147483647 w 312"/>
              <a:gd name="T21" fmla="*/ 2147483647 h 320"/>
              <a:gd name="T22" fmla="*/ 2147483647 w 312"/>
              <a:gd name="T23" fmla="*/ 2147483647 h 320"/>
              <a:gd name="T24" fmla="*/ 2147483647 w 312"/>
              <a:gd name="T25" fmla="*/ 2147483647 h 320"/>
              <a:gd name="T26" fmla="*/ 2147483647 w 312"/>
              <a:gd name="T27" fmla="*/ 2147483647 h 320"/>
              <a:gd name="T28" fmla="*/ 2147483647 w 312"/>
              <a:gd name="T29" fmla="*/ 2147483647 h 320"/>
              <a:gd name="T30" fmla="*/ 2147483647 w 312"/>
              <a:gd name="T31" fmla="*/ 2147483647 h 320"/>
              <a:gd name="T32" fmla="*/ 2147483647 w 312"/>
              <a:gd name="T33" fmla="*/ 2147483647 h 320"/>
              <a:gd name="T34" fmla="*/ 2147483647 w 312"/>
              <a:gd name="T35" fmla="*/ 2147483647 h 320"/>
              <a:gd name="T36" fmla="*/ 2147483647 w 312"/>
              <a:gd name="T37" fmla="*/ 2147483647 h 320"/>
              <a:gd name="T38" fmla="*/ 2147483647 w 312"/>
              <a:gd name="T39" fmla="*/ 2147483647 h 320"/>
              <a:gd name="T40" fmla="*/ 2147483647 w 312"/>
              <a:gd name="T41" fmla="*/ 2147483647 h 320"/>
              <a:gd name="T42" fmla="*/ 2147483647 w 312"/>
              <a:gd name="T43" fmla="*/ 2147483647 h 320"/>
              <a:gd name="T44" fmla="*/ 2147483647 w 312"/>
              <a:gd name="T45" fmla="*/ 2147483647 h 320"/>
              <a:gd name="T46" fmla="*/ 2147483647 w 312"/>
              <a:gd name="T47" fmla="*/ 2147483647 h 320"/>
              <a:gd name="T48" fmla="*/ 2147483647 w 312"/>
              <a:gd name="T49" fmla="*/ 2147483647 h 320"/>
              <a:gd name="T50" fmla="*/ 2147483647 w 312"/>
              <a:gd name="T51" fmla="*/ 2147483647 h 320"/>
              <a:gd name="T52" fmla="*/ 2147483647 w 312"/>
              <a:gd name="T53" fmla="*/ 2147483647 h 320"/>
              <a:gd name="T54" fmla="*/ 2147483647 w 312"/>
              <a:gd name="T55" fmla="*/ 2147483647 h 320"/>
              <a:gd name="T56" fmla="*/ 2147483647 w 312"/>
              <a:gd name="T57" fmla="*/ 2147483647 h 320"/>
              <a:gd name="T58" fmla="*/ 2147483647 w 312"/>
              <a:gd name="T59" fmla="*/ 2147483647 h 320"/>
              <a:gd name="T60" fmla="*/ 2147483647 w 312"/>
              <a:gd name="T61" fmla="*/ 2147483647 h 320"/>
              <a:gd name="T62" fmla="*/ 2147483647 w 312"/>
              <a:gd name="T63" fmla="*/ 2147483647 h 320"/>
              <a:gd name="T64" fmla="*/ 2147483647 w 312"/>
              <a:gd name="T65" fmla="*/ 2147483647 h 320"/>
              <a:gd name="T66" fmla="*/ 2147483647 w 312"/>
              <a:gd name="T67" fmla="*/ 0 h 32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12"/>
              <a:gd name="T103" fmla="*/ 0 h 320"/>
              <a:gd name="T104" fmla="*/ 312 w 312"/>
              <a:gd name="T105" fmla="*/ 320 h 32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12" h="320">
                <a:moveTo>
                  <a:pt x="258" y="0"/>
                </a:moveTo>
                <a:lnTo>
                  <a:pt x="48" y="15"/>
                </a:lnTo>
                <a:lnTo>
                  <a:pt x="54" y="50"/>
                </a:lnTo>
                <a:lnTo>
                  <a:pt x="24" y="45"/>
                </a:lnTo>
                <a:lnTo>
                  <a:pt x="36" y="120"/>
                </a:lnTo>
                <a:lnTo>
                  <a:pt x="18" y="125"/>
                </a:lnTo>
                <a:lnTo>
                  <a:pt x="0" y="165"/>
                </a:lnTo>
                <a:lnTo>
                  <a:pt x="36" y="230"/>
                </a:lnTo>
                <a:lnTo>
                  <a:pt x="66" y="250"/>
                </a:lnTo>
                <a:lnTo>
                  <a:pt x="72" y="260"/>
                </a:lnTo>
                <a:lnTo>
                  <a:pt x="96" y="270"/>
                </a:lnTo>
                <a:lnTo>
                  <a:pt x="108" y="295"/>
                </a:lnTo>
                <a:lnTo>
                  <a:pt x="126" y="305"/>
                </a:lnTo>
                <a:lnTo>
                  <a:pt x="144" y="305"/>
                </a:lnTo>
                <a:lnTo>
                  <a:pt x="150" y="310"/>
                </a:lnTo>
                <a:lnTo>
                  <a:pt x="162" y="305"/>
                </a:lnTo>
                <a:lnTo>
                  <a:pt x="180" y="320"/>
                </a:lnTo>
                <a:lnTo>
                  <a:pt x="222" y="320"/>
                </a:lnTo>
                <a:lnTo>
                  <a:pt x="258" y="300"/>
                </a:lnTo>
                <a:lnTo>
                  <a:pt x="282" y="300"/>
                </a:lnTo>
                <a:lnTo>
                  <a:pt x="276" y="285"/>
                </a:lnTo>
                <a:lnTo>
                  <a:pt x="246" y="275"/>
                </a:lnTo>
                <a:lnTo>
                  <a:pt x="246" y="245"/>
                </a:lnTo>
                <a:lnTo>
                  <a:pt x="228" y="245"/>
                </a:lnTo>
                <a:lnTo>
                  <a:pt x="228" y="235"/>
                </a:lnTo>
                <a:lnTo>
                  <a:pt x="246" y="220"/>
                </a:lnTo>
                <a:lnTo>
                  <a:pt x="252" y="195"/>
                </a:lnTo>
                <a:lnTo>
                  <a:pt x="282" y="155"/>
                </a:lnTo>
                <a:lnTo>
                  <a:pt x="276" y="120"/>
                </a:lnTo>
                <a:lnTo>
                  <a:pt x="282" y="100"/>
                </a:lnTo>
                <a:lnTo>
                  <a:pt x="312" y="75"/>
                </a:lnTo>
                <a:lnTo>
                  <a:pt x="282" y="60"/>
                </a:lnTo>
                <a:lnTo>
                  <a:pt x="276" y="30"/>
                </a:lnTo>
                <a:lnTo>
                  <a:pt x="258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35" name="Freeform 211"/>
          <p:cNvSpPr>
            <a:spLocks/>
          </p:cNvSpPr>
          <p:nvPr/>
        </p:nvSpPr>
        <p:spPr bwMode="ltGray">
          <a:xfrm>
            <a:off x="4478338" y="3559175"/>
            <a:ext cx="541337" cy="596900"/>
          </a:xfrm>
          <a:custGeom>
            <a:avLst/>
            <a:gdLst>
              <a:gd name="T0" fmla="*/ 2147483647 w 312"/>
              <a:gd name="T1" fmla="*/ 0 h 320"/>
              <a:gd name="T2" fmla="*/ 2147483647 w 312"/>
              <a:gd name="T3" fmla="*/ 2147483647 h 320"/>
              <a:gd name="T4" fmla="*/ 2147483647 w 312"/>
              <a:gd name="T5" fmla="*/ 2147483647 h 320"/>
              <a:gd name="T6" fmla="*/ 2147483647 w 312"/>
              <a:gd name="T7" fmla="*/ 2147483647 h 320"/>
              <a:gd name="T8" fmla="*/ 2147483647 w 312"/>
              <a:gd name="T9" fmla="*/ 2147483647 h 320"/>
              <a:gd name="T10" fmla="*/ 2147483647 w 312"/>
              <a:gd name="T11" fmla="*/ 2147483647 h 320"/>
              <a:gd name="T12" fmla="*/ 0 w 312"/>
              <a:gd name="T13" fmla="*/ 2147483647 h 320"/>
              <a:gd name="T14" fmla="*/ 2147483647 w 312"/>
              <a:gd name="T15" fmla="*/ 2147483647 h 320"/>
              <a:gd name="T16" fmla="*/ 2147483647 w 312"/>
              <a:gd name="T17" fmla="*/ 2147483647 h 320"/>
              <a:gd name="T18" fmla="*/ 2147483647 w 312"/>
              <a:gd name="T19" fmla="*/ 2147483647 h 320"/>
              <a:gd name="T20" fmla="*/ 2147483647 w 312"/>
              <a:gd name="T21" fmla="*/ 2147483647 h 320"/>
              <a:gd name="T22" fmla="*/ 2147483647 w 312"/>
              <a:gd name="T23" fmla="*/ 2147483647 h 320"/>
              <a:gd name="T24" fmla="*/ 2147483647 w 312"/>
              <a:gd name="T25" fmla="*/ 2147483647 h 320"/>
              <a:gd name="T26" fmla="*/ 2147483647 w 312"/>
              <a:gd name="T27" fmla="*/ 2147483647 h 320"/>
              <a:gd name="T28" fmla="*/ 2147483647 w 312"/>
              <a:gd name="T29" fmla="*/ 2147483647 h 320"/>
              <a:gd name="T30" fmla="*/ 2147483647 w 312"/>
              <a:gd name="T31" fmla="*/ 2147483647 h 320"/>
              <a:gd name="T32" fmla="*/ 2147483647 w 312"/>
              <a:gd name="T33" fmla="*/ 2147483647 h 320"/>
              <a:gd name="T34" fmla="*/ 2147483647 w 312"/>
              <a:gd name="T35" fmla="*/ 2147483647 h 320"/>
              <a:gd name="T36" fmla="*/ 2147483647 w 312"/>
              <a:gd name="T37" fmla="*/ 2147483647 h 320"/>
              <a:gd name="T38" fmla="*/ 2147483647 w 312"/>
              <a:gd name="T39" fmla="*/ 2147483647 h 320"/>
              <a:gd name="T40" fmla="*/ 2147483647 w 312"/>
              <a:gd name="T41" fmla="*/ 2147483647 h 320"/>
              <a:gd name="T42" fmla="*/ 2147483647 w 312"/>
              <a:gd name="T43" fmla="*/ 2147483647 h 320"/>
              <a:gd name="T44" fmla="*/ 2147483647 w 312"/>
              <a:gd name="T45" fmla="*/ 2147483647 h 320"/>
              <a:gd name="T46" fmla="*/ 2147483647 w 312"/>
              <a:gd name="T47" fmla="*/ 2147483647 h 320"/>
              <a:gd name="T48" fmla="*/ 2147483647 w 312"/>
              <a:gd name="T49" fmla="*/ 2147483647 h 320"/>
              <a:gd name="T50" fmla="*/ 2147483647 w 312"/>
              <a:gd name="T51" fmla="*/ 2147483647 h 320"/>
              <a:gd name="T52" fmla="*/ 2147483647 w 312"/>
              <a:gd name="T53" fmla="*/ 2147483647 h 320"/>
              <a:gd name="T54" fmla="*/ 2147483647 w 312"/>
              <a:gd name="T55" fmla="*/ 2147483647 h 320"/>
              <a:gd name="T56" fmla="*/ 2147483647 w 312"/>
              <a:gd name="T57" fmla="*/ 2147483647 h 320"/>
              <a:gd name="T58" fmla="*/ 2147483647 w 312"/>
              <a:gd name="T59" fmla="*/ 2147483647 h 320"/>
              <a:gd name="T60" fmla="*/ 2147483647 w 312"/>
              <a:gd name="T61" fmla="*/ 2147483647 h 320"/>
              <a:gd name="T62" fmla="*/ 2147483647 w 312"/>
              <a:gd name="T63" fmla="*/ 2147483647 h 320"/>
              <a:gd name="T64" fmla="*/ 2147483647 w 312"/>
              <a:gd name="T65" fmla="*/ 2147483647 h 320"/>
              <a:gd name="T66" fmla="*/ 2147483647 w 312"/>
              <a:gd name="T67" fmla="*/ 0 h 320"/>
              <a:gd name="T68" fmla="*/ 2147483647 w 312"/>
              <a:gd name="T69" fmla="*/ 0 h 32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312"/>
              <a:gd name="T106" fmla="*/ 0 h 320"/>
              <a:gd name="T107" fmla="*/ 312 w 312"/>
              <a:gd name="T108" fmla="*/ 320 h 32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312" h="320">
                <a:moveTo>
                  <a:pt x="258" y="0"/>
                </a:moveTo>
                <a:lnTo>
                  <a:pt x="48" y="15"/>
                </a:lnTo>
                <a:lnTo>
                  <a:pt x="54" y="50"/>
                </a:lnTo>
                <a:lnTo>
                  <a:pt x="24" y="45"/>
                </a:lnTo>
                <a:lnTo>
                  <a:pt x="36" y="120"/>
                </a:lnTo>
                <a:lnTo>
                  <a:pt x="18" y="125"/>
                </a:lnTo>
                <a:lnTo>
                  <a:pt x="0" y="165"/>
                </a:lnTo>
                <a:lnTo>
                  <a:pt x="36" y="230"/>
                </a:lnTo>
                <a:lnTo>
                  <a:pt x="66" y="250"/>
                </a:lnTo>
                <a:lnTo>
                  <a:pt x="72" y="260"/>
                </a:lnTo>
                <a:lnTo>
                  <a:pt x="96" y="270"/>
                </a:lnTo>
                <a:lnTo>
                  <a:pt x="108" y="295"/>
                </a:lnTo>
                <a:lnTo>
                  <a:pt x="126" y="305"/>
                </a:lnTo>
                <a:lnTo>
                  <a:pt x="144" y="305"/>
                </a:lnTo>
                <a:lnTo>
                  <a:pt x="150" y="310"/>
                </a:lnTo>
                <a:lnTo>
                  <a:pt x="162" y="305"/>
                </a:lnTo>
                <a:lnTo>
                  <a:pt x="180" y="320"/>
                </a:lnTo>
                <a:lnTo>
                  <a:pt x="222" y="320"/>
                </a:lnTo>
                <a:lnTo>
                  <a:pt x="258" y="300"/>
                </a:lnTo>
                <a:lnTo>
                  <a:pt x="282" y="300"/>
                </a:lnTo>
                <a:lnTo>
                  <a:pt x="276" y="285"/>
                </a:lnTo>
                <a:lnTo>
                  <a:pt x="246" y="275"/>
                </a:lnTo>
                <a:lnTo>
                  <a:pt x="246" y="245"/>
                </a:lnTo>
                <a:lnTo>
                  <a:pt x="228" y="245"/>
                </a:lnTo>
                <a:lnTo>
                  <a:pt x="228" y="235"/>
                </a:lnTo>
                <a:lnTo>
                  <a:pt x="246" y="220"/>
                </a:lnTo>
                <a:lnTo>
                  <a:pt x="252" y="195"/>
                </a:lnTo>
                <a:lnTo>
                  <a:pt x="282" y="155"/>
                </a:lnTo>
                <a:lnTo>
                  <a:pt x="276" y="120"/>
                </a:lnTo>
                <a:lnTo>
                  <a:pt x="282" y="100"/>
                </a:lnTo>
                <a:lnTo>
                  <a:pt x="312" y="75"/>
                </a:lnTo>
                <a:lnTo>
                  <a:pt x="282" y="60"/>
                </a:lnTo>
                <a:lnTo>
                  <a:pt x="276" y="30"/>
                </a:lnTo>
                <a:lnTo>
                  <a:pt x="258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36" name="Freeform 212"/>
          <p:cNvSpPr>
            <a:spLocks/>
          </p:cNvSpPr>
          <p:nvPr/>
        </p:nvSpPr>
        <p:spPr bwMode="ltGray">
          <a:xfrm>
            <a:off x="4227513" y="3941763"/>
            <a:ext cx="438150" cy="241300"/>
          </a:xfrm>
          <a:custGeom>
            <a:avLst/>
            <a:gdLst>
              <a:gd name="T0" fmla="*/ 2147483647 w 252"/>
              <a:gd name="T1" fmla="*/ 2147483647 h 130"/>
              <a:gd name="T2" fmla="*/ 0 w 252"/>
              <a:gd name="T3" fmla="*/ 2147483647 h 130"/>
              <a:gd name="T4" fmla="*/ 2147483647 w 252"/>
              <a:gd name="T5" fmla="*/ 2147483647 h 130"/>
              <a:gd name="T6" fmla="*/ 2147483647 w 252"/>
              <a:gd name="T7" fmla="*/ 2147483647 h 130"/>
              <a:gd name="T8" fmla="*/ 2147483647 w 252"/>
              <a:gd name="T9" fmla="*/ 2147483647 h 130"/>
              <a:gd name="T10" fmla="*/ 2147483647 w 252"/>
              <a:gd name="T11" fmla="*/ 2147483647 h 130"/>
              <a:gd name="T12" fmla="*/ 2147483647 w 252"/>
              <a:gd name="T13" fmla="*/ 2147483647 h 130"/>
              <a:gd name="T14" fmla="*/ 2147483647 w 252"/>
              <a:gd name="T15" fmla="*/ 2147483647 h 130"/>
              <a:gd name="T16" fmla="*/ 2147483647 w 252"/>
              <a:gd name="T17" fmla="*/ 2147483647 h 130"/>
              <a:gd name="T18" fmla="*/ 2147483647 w 252"/>
              <a:gd name="T19" fmla="*/ 2147483647 h 130"/>
              <a:gd name="T20" fmla="*/ 2147483647 w 252"/>
              <a:gd name="T21" fmla="*/ 2147483647 h 130"/>
              <a:gd name="T22" fmla="*/ 2147483647 w 252"/>
              <a:gd name="T23" fmla="*/ 2147483647 h 130"/>
              <a:gd name="T24" fmla="*/ 2147483647 w 252"/>
              <a:gd name="T25" fmla="*/ 2147483647 h 130"/>
              <a:gd name="T26" fmla="*/ 2147483647 w 252"/>
              <a:gd name="T27" fmla="*/ 2147483647 h 130"/>
              <a:gd name="T28" fmla="*/ 2147483647 w 252"/>
              <a:gd name="T29" fmla="*/ 2147483647 h 130"/>
              <a:gd name="T30" fmla="*/ 2147483647 w 252"/>
              <a:gd name="T31" fmla="*/ 2147483647 h 130"/>
              <a:gd name="T32" fmla="*/ 2147483647 w 252"/>
              <a:gd name="T33" fmla="*/ 0 h 130"/>
              <a:gd name="T34" fmla="*/ 2147483647 w 252"/>
              <a:gd name="T35" fmla="*/ 0 h 130"/>
              <a:gd name="T36" fmla="*/ 2147483647 w 252"/>
              <a:gd name="T37" fmla="*/ 2147483647 h 130"/>
              <a:gd name="T38" fmla="*/ 2147483647 w 252"/>
              <a:gd name="T39" fmla="*/ 2147483647 h 130"/>
              <a:gd name="T40" fmla="*/ 2147483647 w 252"/>
              <a:gd name="T41" fmla="*/ 2147483647 h 130"/>
              <a:gd name="T42" fmla="*/ 2147483647 w 252"/>
              <a:gd name="T43" fmla="*/ 2147483647 h 13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252"/>
              <a:gd name="T67" fmla="*/ 0 h 130"/>
              <a:gd name="T68" fmla="*/ 252 w 252"/>
              <a:gd name="T69" fmla="*/ 130 h 130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252" h="130">
                <a:moveTo>
                  <a:pt x="12" y="70"/>
                </a:moveTo>
                <a:lnTo>
                  <a:pt x="0" y="90"/>
                </a:lnTo>
                <a:lnTo>
                  <a:pt x="24" y="125"/>
                </a:lnTo>
                <a:lnTo>
                  <a:pt x="42" y="115"/>
                </a:lnTo>
                <a:lnTo>
                  <a:pt x="78" y="130"/>
                </a:lnTo>
                <a:lnTo>
                  <a:pt x="90" y="105"/>
                </a:lnTo>
                <a:lnTo>
                  <a:pt x="108" y="95"/>
                </a:lnTo>
                <a:lnTo>
                  <a:pt x="156" y="110"/>
                </a:lnTo>
                <a:lnTo>
                  <a:pt x="186" y="90"/>
                </a:lnTo>
                <a:lnTo>
                  <a:pt x="204" y="95"/>
                </a:lnTo>
                <a:lnTo>
                  <a:pt x="222" y="85"/>
                </a:lnTo>
                <a:lnTo>
                  <a:pt x="252" y="90"/>
                </a:lnTo>
                <a:lnTo>
                  <a:pt x="240" y="65"/>
                </a:lnTo>
                <a:lnTo>
                  <a:pt x="216" y="55"/>
                </a:lnTo>
                <a:lnTo>
                  <a:pt x="210" y="45"/>
                </a:lnTo>
                <a:lnTo>
                  <a:pt x="186" y="30"/>
                </a:lnTo>
                <a:lnTo>
                  <a:pt x="168" y="0"/>
                </a:lnTo>
                <a:lnTo>
                  <a:pt x="156" y="0"/>
                </a:lnTo>
                <a:lnTo>
                  <a:pt x="132" y="30"/>
                </a:lnTo>
                <a:lnTo>
                  <a:pt x="108" y="35"/>
                </a:lnTo>
                <a:lnTo>
                  <a:pt x="78" y="50"/>
                </a:lnTo>
                <a:lnTo>
                  <a:pt x="12" y="7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37" name="Freeform 213"/>
          <p:cNvSpPr>
            <a:spLocks/>
          </p:cNvSpPr>
          <p:nvPr/>
        </p:nvSpPr>
        <p:spPr bwMode="ltGray">
          <a:xfrm>
            <a:off x="4227513" y="3941763"/>
            <a:ext cx="438150" cy="241300"/>
          </a:xfrm>
          <a:custGeom>
            <a:avLst/>
            <a:gdLst>
              <a:gd name="T0" fmla="*/ 2147483647 w 252"/>
              <a:gd name="T1" fmla="*/ 2147483647 h 130"/>
              <a:gd name="T2" fmla="*/ 0 w 252"/>
              <a:gd name="T3" fmla="*/ 2147483647 h 130"/>
              <a:gd name="T4" fmla="*/ 2147483647 w 252"/>
              <a:gd name="T5" fmla="*/ 2147483647 h 130"/>
              <a:gd name="T6" fmla="*/ 2147483647 w 252"/>
              <a:gd name="T7" fmla="*/ 2147483647 h 130"/>
              <a:gd name="T8" fmla="*/ 2147483647 w 252"/>
              <a:gd name="T9" fmla="*/ 2147483647 h 130"/>
              <a:gd name="T10" fmla="*/ 2147483647 w 252"/>
              <a:gd name="T11" fmla="*/ 2147483647 h 130"/>
              <a:gd name="T12" fmla="*/ 2147483647 w 252"/>
              <a:gd name="T13" fmla="*/ 2147483647 h 130"/>
              <a:gd name="T14" fmla="*/ 2147483647 w 252"/>
              <a:gd name="T15" fmla="*/ 2147483647 h 130"/>
              <a:gd name="T16" fmla="*/ 2147483647 w 252"/>
              <a:gd name="T17" fmla="*/ 2147483647 h 130"/>
              <a:gd name="T18" fmla="*/ 2147483647 w 252"/>
              <a:gd name="T19" fmla="*/ 2147483647 h 130"/>
              <a:gd name="T20" fmla="*/ 2147483647 w 252"/>
              <a:gd name="T21" fmla="*/ 2147483647 h 130"/>
              <a:gd name="T22" fmla="*/ 2147483647 w 252"/>
              <a:gd name="T23" fmla="*/ 2147483647 h 130"/>
              <a:gd name="T24" fmla="*/ 2147483647 w 252"/>
              <a:gd name="T25" fmla="*/ 2147483647 h 130"/>
              <a:gd name="T26" fmla="*/ 2147483647 w 252"/>
              <a:gd name="T27" fmla="*/ 2147483647 h 130"/>
              <a:gd name="T28" fmla="*/ 2147483647 w 252"/>
              <a:gd name="T29" fmla="*/ 2147483647 h 130"/>
              <a:gd name="T30" fmla="*/ 2147483647 w 252"/>
              <a:gd name="T31" fmla="*/ 2147483647 h 130"/>
              <a:gd name="T32" fmla="*/ 2147483647 w 252"/>
              <a:gd name="T33" fmla="*/ 0 h 130"/>
              <a:gd name="T34" fmla="*/ 2147483647 w 252"/>
              <a:gd name="T35" fmla="*/ 0 h 130"/>
              <a:gd name="T36" fmla="*/ 2147483647 w 252"/>
              <a:gd name="T37" fmla="*/ 2147483647 h 130"/>
              <a:gd name="T38" fmla="*/ 2147483647 w 252"/>
              <a:gd name="T39" fmla="*/ 2147483647 h 130"/>
              <a:gd name="T40" fmla="*/ 2147483647 w 252"/>
              <a:gd name="T41" fmla="*/ 2147483647 h 130"/>
              <a:gd name="T42" fmla="*/ 2147483647 w 252"/>
              <a:gd name="T43" fmla="*/ 2147483647 h 130"/>
              <a:gd name="T44" fmla="*/ 2147483647 w 252"/>
              <a:gd name="T45" fmla="*/ 2147483647 h 13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252"/>
              <a:gd name="T70" fmla="*/ 0 h 130"/>
              <a:gd name="T71" fmla="*/ 252 w 252"/>
              <a:gd name="T72" fmla="*/ 130 h 130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252" h="130">
                <a:moveTo>
                  <a:pt x="12" y="70"/>
                </a:moveTo>
                <a:lnTo>
                  <a:pt x="0" y="90"/>
                </a:lnTo>
                <a:lnTo>
                  <a:pt x="24" y="125"/>
                </a:lnTo>
                <a:lnTo>
                  <a:pt x="42" y="115"/>
                </a:lnTo>
                <a:lnTo>
                  <a:pt x="78" y="130"/>
                </a:lnTo>
                <a:lnTo>
                  <a:pt x="90" y="105"/>
                </a:lnTo>
                <a:lnTo>
                  <a:pt x="108" y="95"/>
                </a:lnTo>
                <a:lnTo>
                  <a:pt x="156" y="110"/>
                </a:lnTo>
                <a:lnTo>
                  <a:pt x="186" y="90"/>
                </a:lnTo>
                <a:lnTo>
                  <a:pt x="204" y="95"/>
                </a:lnTo>
                <a:lnTo>
                  <a:pt x="222" y="85"/>
                </a:lnTo>
                <a:lnTo>
                  <a:pt x="252" y="90"/>
                </a:lnTo>
                <a:lnTo>
                  <a:pt x="240" y="65"/>
                </a:lnTo>
                <a:lnTo>
                  <a:pt x="216" y="55"/>
                </a:lnTo>
                <a:lnTo>
                  <a:pt x="210" y="45"/>
                </a:lnTo>
                <a:lnTo>
                  <a:pt x="186" y="30"/>
                </a:lnTo>
                <a:lnTo>
                  <a:pt x="168" y="0"/>
                </a:lnTo>
                <a:lnTo>
                  <a:pt x="156" y="0"/>
                </a:lnTo>
                <a:lnTo>
                  <a:pt x="132" y="30"/>
                </a:lnTo>
                <a:lnTo>
                  <a:pt x="108" y="35"/>
                </a:lnTo>
                <a:lnTo>
                  <a:pt x="78" y="50"/>
                </a:lnTo>
                <a:lnTo>
                  <a:pt x="12" y="7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38" name="Freeform 214"/>
          <p:cNvSpPr>
            <a:spLocks/>
          </p:cNvSpPr>
          <p:nvPr/>
        </p:nvSpPr>
        <p:spPr bwMode="ltGray">
          <a:xfrm>
            <a:off x="4873625" y="3698875"/>
            <a:ext cx="479425" cy="457200"/>
          </a:xfrm>
          <a:custGeom>
            <a:avLst/>
            <a:gdLst>
              <a:gd name="T0" fmla="*/ 2147483647 w 276"/>
              <a:gd name="T1" fmla="*/ 0 h 245"/>
              <a:gd name="T2" fmla="*/ 2147483647 w 276"/>
              <a:gd name="T3" fmla="*/ 2147483647 h 245"/>
              <a:gd name="T4" fmla="*/ 2147483647 w 276"/>
              <a:gd name="T5" fmla="*/ 2147483647 h 245"/>
              <a:gd name="T6" fmla="*/ 2147483647 w 276"/>
              <a:gd name="T7" fmla="*/ 2147483647 h 245"/>
              <a:gd name="T8" fmla="*/ 2147483647 w 276"/>
              <a:gd name="T9" fmla="*/ 2147483647 h 245"/>
              <a:gd name="T10" fmla="*/ 2147483647 w 276"/>
              <a:gd name="T11" fmla="*/ 2147483647 h 245"/>
              <a:gd name="T12" fmla="*/ 2147483647 w 276"/>
              <a:gd name="T13" fmla="*/ 2147483647 h 245"/>
              <a:gd name="T14" fmla="*/ 2147483647 w 276"/>
              <a:gd name="T15" fmla="*/ 2147483647 h 245"/>
              <a:gd name="T16" fmla="*/ 2147483647 w 276"/>
              <a:gd name="T17" fmla="*/ 2147483647 h 245"/>
              <a:gd name="T18" fmla="*/ 2147483647 w 276"/>
              <a:gd name="T19" fmla="*/ 2147483647 h 245"/>
              <a:gd name="T20" fmla="*/ 2147483647 w 276"/>
              <a:gd name="T21" fmla="*/ 2147483647 h 245"/>
              <a:gd name="T22" fmla="*/ 2147483647 w 276"/>
              <a:gd name="T23" fmla="*/ 2147483647 h 245"/>
              <a:gd name="T24" fmla="*/ 2147483647 w 276"/>
              <a:gd name="T25" fmla="*/ 2147483647 h 245"/>
              <a:gd name="T26" fmla="*/ 2147483647 w 276"/>
              <a:gd name="T27" fmla="*/ 2147483647 h 245"/>
              <a:gd name="T28" fmla="*/ 2147483647 w 276"/>
              <a:gd name="T29" fmla="*/ 2147483647 h 245"/>
              <a:gd name="T30" fmla="*/ 2147483647 w 276"/>
              <a:gd name="T31" fmla="*/ 2147483647 h 245"/>
              <a:gd name="T32" fmla="*/ 2147483647 w 276"/>
              <a:gd name="T33" fmla="*/ 2147483647 h 245"/>
              <a:gd name="T34" fmla="*/ 2147483647 w 276"/>
              <a:gd name="T35" fmla="*/ 2147483647 h 245"/>
              <a:gd name="T36" fmla="*/ 2147483647 w 276"/>
              <a:gd name="T37" fmla="*/ 2147483647 h 245"/>
              <a:gd name="T38" fmla="*/ 2147483647 w 276"/>
              <a:gd name="T39" fmla="*/ 2147483647 h 245"/>
              <a:gd name="T40" fmla="*/ 0 w 276"/>
              <a:gd name="T41" fmla="*/ 2147483647 h 245"/>
              <a:gd name="T42" fmla="*/ 0 w 276"/>
              <a:gd name="T43" fmla="*/ 2147483647 h 245"/>
              <a:gd name="T44" fmla="*/ 2147483647 w 276"/>
              <a:gd name="T45" fmla="*/ 2147483647 h 245"/>
              <a:gd name="T46" fmla="*/ 2147483647 w 276"/>
              <a:gd name="T47" fmla="*/ 2147483647 h 245"/>
              <a:gd name="T48" fmla="*/ 2147483647 w 276"/>
              <a:gd name="T49" fmla="*/ 2147483647 h 245"/>
              <a:gd name="T50" fmla="*/ 2147483647 w 276"/>
              <a:gd name="T51" fmla="*/ 2147483647 h 245"/>
              <a:gd name="T52" fmla="*/ 2147483647 w 276"/>
              <a:gd name="T53" fmla="*/ 2147483647 h 245"/>
              <a:gd name="T54" fmla="*/ 2147483647 w 276"/>
              <a:gd name="T55" fmla="*/ 0 h 245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276"/>
              <a:gd name="T85" fmla="*/ 0 h 245"/>
              <a:gd name="T86" fmla="*/ 276 w 276"/>
              <a:gd name="T87" fmla="*/ 245 h 245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276" h="245">
                <a:moveTo>
                  <a:pt x="78" y="0"/>
                </a:moveTo>
                <a:lnTo>
                  <a:pt x="102" y="45"/>
                </a:lnTo>
                <a:lnTo>
                  <a:pt x="168" y="85"/>
                </a:lnTo>
                <a:lnTo>
                  <a:pt x="150" y="100"/>
                </a:lnTo>
                <a:lnTo>
                  <a:pt x="150" y="120"/>
                </a:lnTo>
                <a:lnTo>
                  <a:pt x="186" y="115"/>
                </a:lnTo>
                <a:lnTo>
                  <a:pt x="174" y="125"/>
                </a:lnTo>
                <a:lnTo>
                  <a:pt x="192" y="150"/>
                </a:lnTo>
                <a:lnTo>
                  <a:pt x="222" y="160"/>
                </a:lnTo>
                <a:lnTo>
                  <a:pt x="276" y="160"/>
                </a:lnTo>
                <a:lnTo>
                  <a:pt x="234" y="210"/>
                </a:lnTo>
                <a:lnTo>
                  <a:pt x="156" y="235"/>
                </a:lnTo>
                <a:lnTo>
                  <a:pt x="132" y="230"/>
                </a:lnTo>
                <a:lnTo>
                  <a:pt x="114" y="245"/>
                </a:lnTo>
                <a:lnTo>
                  <a:pt x="96" y="245"/>
                </a:lnTo>
                <a:lnTo>
                  <a:pt x="66" y="225"/>
                </a:lnTo>
                <a:lnTo>
                  <a:pt x="54" y="225"/>
                </a:lnTo>
                <a:lnTo>
                  <a:pt x="48" y="210"/>
                </a:lnTo>
                <a:lnTo>
                  <a:pt x="18" y="200"/>
                </a:lnTo>
                <a:lnTo>
                  <a:pt x="18" y="170"/>
                </a:lnTo>
                <a:lnTo>
                  <a:pt x="0" y="170"/>
                </a:lnTo>
                <a:lnTo>
                  <a:pt x="0" y="160"/>
                </a:lnTo>
                <a:lnTo>
                  <a:pt x="18" y="145"/>
                </a:lnTo>
                <a:lnTo>
                  <a:pt x="24" y="120"/>
                </a:lnTo>
                <a:lnTo>
                  <a:pt x="54" y="80"/>
                </a:lnTo>
                <a:lnTo>
                  <a:pt x="48" y="45"/>
                </a:lnTo>
                <a:lnTo>
                  <a:pt x="54" y="25"/>
                </a:lnTo>
                <a:lnTo>
                  <a:pt x="78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39" name="Freeform 215"/>
          <p:cNvSpPr>
            <a:spLocks/>
          </p:cNvSpPr>
          <p:nvPr/>
        </p:nvSpPr>
        <p:spPr bwMode="ltGray">
          <a:xfrm>
            <a:off x="4873625" y="3698875"/>
            <a:ext cx="479425" cy="457200"/>
          </a:xfrm>
          <a:custGeom>
            <a:avLst/>
            <a:gdLst>
              <a:gd name="T0" fmla="*/ 2147483647 w 276"/>
              <a:gd name="T1" fmla="*/ 0 h 245"/>
              <a:gd name="T2" fmla="*/ 2147483647 w 276"/>
              <a:gd name="T3" fmla="*/ 2147483647 h 245"/>
              <a:gd name="T4" fmla="*/ 2147483647 w 276"/>
              <a:gd name="T5" fmla="*/ 2147483647 h 245"/>
              <a:gd name="T6" fmla="*/ 2147483647 w 276"/>
              <a:gd name="T7" fmla="*/ 2147483647 h 245"/>
              <a:gd name="T8" fmla="*/ 2147483647 w 276"/>
              <a:gd name="T9" fmla="*/ 2147483647 h 245"/>
              <a:gd name="T10" fmla="*/ 2147483647 w 276"/>
              <a:gd name="T11" fmla="*/ 2147483647 h 245"/>
              <a:gd name="T12" fmla="*/ 2147483647 w 276"/>
              <a:gd name="T13" fmla="*/ 2147483647 h 245"/>
              <a:gd name="T14" fmla="*/ 2147483647 w 276"/>
              <a:gd name="T15" fmla="*/ 2147483647 h 245"/>
              <a:gd name="T16" fmla="*/ 2147483647 w 276"/>
              <a:gd name="T17" fmla="*/ 2147483647 h 245"/>
              <a:gd name="T18" fmla="*/ 2147483647 w 276"/>
              <a:gd name="T19" fmla="*/ 2147483647 h 245"/>
              <a:gd name="T20" fmla="*/ 2147483647 w 276"/>
              <a:gd name="T21" fmla="*/ 2147483647 h 245"/>
              <a:gd name="T22" fmla="*/ 2147483647 w 276"/>
              <a:gd name="T23" fmla="*/ 2147483647 h 245"/>
              <a:gd name="T24" fmla="*/ 2147483647 w 276"/>
              <a:gd name="T25" fmla="*/ 2147483647 h 245"/>
              <a:gd name="T26" fmla="*/ 2147483647 w 276"/>
              <a:gd name="T27" fmla="*/ 2147483647 h 245"/>
              <a:gd name="T28" fmla="*/ 2147483647 w 276"/>
              <a:gd name="T29" fmla="*/ 2147483647 h 245"/>
              <a:gd name="T30" fmla="*/ 2147483647 w 276"/>
              <a:gd name="T31" fmla="*/ 2147483647 h 245"/>
              <a:gd name="T32" fmla="*/ 2147483647 w 276"/>
              <a:gd name="T33" fmla="*/ 2147483647 h 245"/>
              <a:gd name="T34" fmla="*/ 2147483647 w 276"/>
              <a:gd name="T35" fmla="*/ 2147483647 h 245"/>
              <a:gd name="T36" fmla="*/ 2147483647 w 276"/>
              <a:gd name="T37" fmla="*/ 2147483647 h 245"/>
              <a:gd name="T38" fmla="*/ 2147483647 w 276"/>
              <a:gd name="T39" fmla="*/ 2147483647 h 245"/>
              <a:gd name="T40" fmla="*/ 0 w 276"/>
              <a:gd name="T41" fmla="*/ 2147483647 h 245"/>
              <a:gd name="T42" fmla="*/ 0 w 276"/>
              <a:gd name="T43" fmla="*/ 2147483647 h 245"/>
              <a:gd name="T44" fmla="*/ 2147483647 w 276"/>
              <a:gd name="T45" fmla="*/ 2147483647 h 245"/>
              <a:gd name="T46" fmla="*/ 2147483647 w 276"/>
              <a:gd name="T47" fmla="*/ 2147483647 h 245"/>
              <a:gd name="T48" fmla="*/ 2147483647 w 276"/>
              <a:gd name="T49" fmla="*/ 2147483647 h 245"/>
              <a:gd name="T50" fmla="*/ 2147483647 w 276"/>
              <a:gd name="T51" fmla="*/ 2147483647 h 245"/>
              <a:gd name="T52" fmla="*/ 2147483647 w 276"/>
              <a:gd name="T53" fmla="*/ 2147483647 h 245"/>
              <a:gd name="T54" fmla="*/ 2147483647 w 276"/>
              <a:gd name="T55" fmla="*/ 0 h 245"/>
              <a:gd name="T56" fmla="*/ 2147483647 w 276"/>
              <a:gd name="T57" fmla="*/ 0 h 245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276"/>
              <a:gd name="T88" fmla="*/ 0 h 245"/>
              <a:gd name="T89" fmla="*/ 276 w 276"/>
              <a:gd name="T90" fmla="*/ 245 h 245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276" h="245">
                <a:moveTo>
                  <a:pt x="78" y="0"/>
                </a:moveTo>
                <a:lnTo>
                  <a:pt x="102" y="45"/>
                </a:lnTo>
                <a:lnTo>
                  <a:pt x="168" y="85"/>
                </a:lnTo>
                <a:lnTo>
                  <a:pt x="150" y="100"/>
                </a:lnTo>
                <a:lnTo>
                  <a:pt x="150" y="120"/>
                </a:lnTo>
                <a:lnTo>
                  <a:pt x="186" y="115"/>
                </a:lnTo>
                <a:lnTo>
                  <a:pt x="174" y="125"/>
                </a:lnTo>
                <a:lnTo>
                  <a:pt x="192" y="150"/>
                </a:lnTo>
                <a:lnTo>
                  <a:pt x="222" y="160"/>
                </a:lnTo>
                <a:lnTo>
                  <a:pt x="276" y="160"/>
                </a:lnTo>
                <a:lnTo>
                  <a:pt x="234" y="210"/>
                </a:lnTo>
                <a:lnTo>
                  <a:pt x="156" y="235"/>
                </a:lnTo>
                <a:lnTo>
                  <a:pt x="132" y="230"/>
                </a:lnTo>
                <a:lnTo>
                  <a:pt x="114" y="245"/>
                </a:lnTo>
                <a:lnTo>
                  <a:pt x="96" y="245"/>
                </a:lnTo>
                <a:lnTo>
                  <a:pt x="66" y="225"/>
                </a:lnTo>
                <a:lnTo>
                  <a:pt x="54" y="225"/>
                </a:lnTo>
                <a:lnTo>
                  <a:pt x="48" y="210"/>
                </a:lnTo>
                <a:lnTo>
                  <a:pt x="18" y="200"/>
                </a:lnTo>
                <a:lnTo>
                  <a:pt x="18" y="170"/>
                </a:lnTo>
                <a:lnTo>
                  <a:pt x="0" y="170"/>
                </a:lnTo>
                <a:lnTo>
                  <a:pt x="0" y="160"/>
                </a:lnTo>
                <a:lnTo>
                  <a:pt x="18" y="145"/>
                </a:lnTo>
                <a:lnTo>
                  <a:pt x="24" y="120"/>
                </a:lnTo>
                <a:lnTo>
                  <a:pt x="54" y="80"/>
                </a:lnTo>
                <a:lnTo>
                  <a:pt x="48" y="45"/>
                </a:lnTo>
                <a:lnTo>
                  <a:pt x="54" y="25"/>
                </a:lnTo>
                <a:lnTo>
                  <a:pt x="78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40" name="Freeform 216"/>
          <p:cNvSpPr>
            <a:spLocks/>
          </p:cNvSpPr>
          <p:nvPr/>
        </p:nvSpPr>
        <p:spPr bwMode="ltGray">
          <a:xfrm>
            <a:off x="5133975" y="3857625"/>
            <a:ext cx="63500" cy="66675"/>
          </a:xfrm>
          <a:custGeom>
            <a:avLst/>
            <a:gdLst>
              <a:gd name="T0" fmla="*/ 2147483647 w 36"/>
              <a:gd name="T1" fmla="*/ 0 h 35"/>
              <a:gd name="T2" fmla="*/ 0 w 36"/>
              <a:gd name="T3" fmla="*/ 2147483647 h 35"/>
              <a:gd name="T4" fmla="*/ 0 w 36"/>
              <a:gd name="T5" fmla="*/ 2147483647 h 35"/>
              <a:gd name="T6" fmla="*/ 2147483647 w 36"/>
              <a:gd name="T7" fmla="*/ 2147483647 h 35"/>
              <a:gd name="T8" fmla="*/ 2147483647 w 36"/>
              <a:gd name="T9" fmla="*/ 0 h 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"/>
              <a:gd name="T16" fmla="*/ 0 h 35"/>
              <a:gd name="T17" fmla="*/ 36 w 36"/>
              <a:gd name="T18" fmla="*/ 35 h 3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" h="35">
                <a:moveTo>
                  <a:pt x="18" y="0"/>
                </a:moveTo>
                <a:lnTo>
                  <a:pt x="0" y="15"/>
                </a:lnTo>
                <a:lnTo>
                  <a:pt x="0" y="35"/>
                </a:lnTo>
                <a:lnTo>
                  <a:pt x="36" y="30"/>
                </a:lnTo>
                <a:lnTo>
                  <a:pt x="18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41" name="Freeform 217"/>
          <p:cNvSpPr>
            <a:spLocks/>
          </p:cNvSpPr>
          <p:nvPr/>
        </p:nvSpPr>
        <p:spPr bwMode="ltGray">
          <a:xfrm>
            <a:off x="5133975" y="3857625"/>
            <a:ext cx="63500" cy="66675"/>
          </a:xfrm>
          <a:custGeom>
            <a:avLst/>
            <a:gdLst>
              <a:gd name="T0" fmla="*/ 2147483647 w 36"/>
              <a:gd name="T1" fmla="*/ 0 h 35"/>
              <a:gd name="T2" fmla="*/ 0 w 36"/>
              <a:gd name="T3" fmla="*/ 2147483647 h 35"/>
              <a:gd name="T4" fmla="*/ 0 w 36"/>
              <a:gd name="T5" fmla="*/ 2147483647 h 35"/>
              <a:gd name="T6" fmla="*/ 2147483647 w 36"/>
              <a:gd name="T7" fmla="*/ 2147483647 h 35"/>
              <a:gd name="T8" fmla="*/ 2147483647 w 36"/>
              <a:gd name="T9" fmla="*/ 0 h 35"/>
              <a:gd name="T10" fmla="*/ 2147483647 w 36"/>
              <a:gd name="T11" fmla="*/ 0 h 3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6"/>
              <a:gd name="T19" fmla="*/ 0 h 35"/>
              <a:gd name="T20" fmla="*/ 36 w 36"/>
              <a:gd name="T21" fmla="*/ 35 h 3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6" h="35">
                <a:moveTo>
                  <a:pt x="18" y="0"/>
                </a:moveTo>
                <a:lnTo>
                  <a:pt x="0" y="15"/>
                </a:lnTo>
                <a:lnTo>
                  <a:pt x="0" y="35"/>
                </a:lnTo>
                <a:lnTo>
                  <a:pt x="36" y="30"/>
                </a:lnTo>
                <a:lnTo>
                  <a:pt x="18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42" name="Freeform 218"/>
          <p:cNvSpPr>
            <a:spLocks/>
          </p:cNvSpPr>
          <p:nvPr/>
        </p:nvSpPr>
        <p:spPr bwMode="ltGray">
          <a:xfrm>
            <a:off x="5122863" y="3875088"/>
            <a:ext cx="333375" cy="427037"/>
          </a:xfrm>
          <a:custGeom>
            <a:avLst/>
            <a:gdLst>
              <a:gd name="T0" fmla="*/ 2147483647 w 192"/>
              <a:gd name="T1" fmla="*/ 2147483647 h 230"/>
              <a:gd name="T2" fmla="*/ 2147483647 w 192"/>
              <a:gd name="T3" fmla="*/ 2147483647 h 230"/>
              <a:gd name="T4" fmla="*/ 2147483647 w 192"/>
              <a:gd name="T5" fmla="*/ 2147483647 h 230"/>
              <a:gd name="T6" fmla="*/ 2147483647 w 192"/>
              <a:gd name="T7" fmla="*/ 2147483647 h 230"/>
              <a:gd name="T8" fmla="*/ 2147483647 w 192"/>
              <a:gd name="T9" fmla="*/ 2147483647 h 230"/>
              <a:gd name="T10" fmla="*/ 2147483647 w 192"/>
              <a:gd name="T11" fmla="*/ 0 h 230"/>
              <a:gd name="T12" fmla="*/ 2147483647 w 192"/>
              <a:gd name="T13" fmla="*/ 2147483647 h 230"/>
              <a:gd name="T14" fmla="*/ 2147483647 w 192"/>
              <a:gd name="T15" fmla="*/ 2147483647 h 230"/>
              <a:gd name="T16" fmla="*/ 2147483647 w 192"/>
              <a:gd name="T17" fmla="*/ 2147483647 h 230"/>
              <a:gd name="T18" fmla="*/ 0 w 192"/>
              <a:gd name="T19" fmla="*/ 2147483647 h 230"/>
              <a:gd name="T20" fmla="*/ 2147483647 w 192"/>
              <a:gd name="T21" fmla="*/ 2147483647 h 230"/>
              <a:gd name="T22" fmla="*/ 2147483647 w 192"/>
              <a:gd name="T23" fmla="*/ 2147483647 h 230"/>
              <a:gd name="T24" fmla="*/ 2147483647 w 192"/>
              <a:gd name="T25" fmla="*/ 2147483647 h 230"/>
              <a:gd name="T26" fmla="*/ 2147483647 w 192"/>
              <a:gd name="T27" fmla="*/ 2147483647 h 230"/>
              <a:gd name="T28" fmla="*/ 2147483647 w 192"/>
              <a:gd name="T29" fmla="*/ 2147483647 h 230"/>
              <a:gd name="T30" fmla="*/ 2147483647 w 192"/>
              <a:gd name="T31" fmla="*/ 2147483647 h 230"/>
              <a:gd name="T32" fmla="*/ 2147483647 w 192"/>
              <a:gd name="T33" fmla="*/ 2147483647 h 23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92"/>
              <a:gd name="T52" fmla="*/ 0 h 230"/>
              <a:gd name="T53" fmla="*/ 192 w 192"/>
              <a:gd name="T54" fmla="*/ 230 h 23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92" h="230">
                <a:moveTo>
                  <a:pt x="42" y="20"/>
                </a:moveTo>
                <a:lnTo>
                  <a:pt x="48" y="30"/>
                </a:lnTo>
                <a:lnTo>
                  <a:pt x="90" y="25"/>
                </a:lnTo>
                <a:lnTo>
                  <a:pt x="132" y="20"/>
                </a:lnTo>
                <a:lnTo>
                  <a:pt x="156" y="15"/>
                </a:lnTo>
                <a:lnTo>
                  <a:pt x="180" y="0"/>
                </a:lnTo>
                <a:lnTo>
                  <a:pt x="192" y="20"/>
                </a:lnTo>
                <a:lnTo>
                  <a:pt x="132" y="135"/>
                </a:lnTo>
                <a:lnTo>
                  <a:pt x="12" y="230"/>
                </a:lnTo>
                <a:lnTo>
                  <a:pt x="0" y="210"/>
                </a:lnTo>
                <a:lnTo>
                  <a:pt x="6" y="140"/>
                </a:lnTo>
                <a:lnTo>
                  <a:pt x="90" y="115"/>
                </a:lnTo>
                <a:lnTo>
                  <a:pt x="132" y="65"/>
                </a:lnTo>
                <a:lnTo>
                  <a:pt x="78" y="65"/>
                </a:lnTo>
                <a:lnTo>
                  <a:pt x="48" y="55"/>
                </a:lnTo>
                <a:lnTo>
                  <a:pt x="30" y="30"/>
                </a:lnTo>
                <a:lnTo>
                  <a:pt x="42" y="2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43" name="Freeform 219"/>
          <p:cNvSpPr>
            <a:spLocks/>
          </p:cNvSpPr>
          <p:nvPr/>
        </p:nvSpPr>
        <p:spPr bwMode="ltGray">
          <a:xfrm>
            <a:off x="5122863" y="3875088"/>
            <a:ext cx="333375" cy="427037"/>
          </a:xfrm>
          <a:custGeom>
            <a:avLst/>
            <a:gdLst>
              <a:gd name="T0" fmla="*/ 2147483647 w 192"/>
              <a:gd name="T1" fmla="*/ 2147483647 h 230"/>
              <a:gd name="T2" fmla="*/ 2147483647 w 192"/>
              <a:gd name="T3" fmla="*/ 2147483647 h 230"/>
              <a:gd name="T4" fmla="*/ 2147483647 w 192"/>
              <a:gd name="T5" fmla="*/ 2147483647 h 230"/>
              <a:gd name="T6" fmla="*/ 2147483647 w 192"/>
              <a:gd name="T7" fmla="*/ 2147483647 h 230"/>
              <a:gd name="T8" fmla="*/ 2147483647 w 192"/>
              <a:gd name="T9" fmla="*/ 2147483647 h 230"/>
              <a:gd name="T10" fmla="*/ 2147483647 w 192"/>
              <a:gd name="T11" fmla="*/ 0 h 230"/>
              <a:gd name="T12" fmla="*/ 2147483647 w 192"/>
              <a:gd name="T13" fmla="*/ 2147483647 h 230"/>
              <a:gd name="T14" fmla="*/ 2147483647 w 192"/>
              <a:gd name="T15" fmla="*/ 2147483647 h 230"/>
              <a:gd name="T16" fmla="*/ 2147483647 w 192"/>
              <a:gd name="T17" fmla="*/ 2147483647 h 230"/>
              <a:gd name="T18" fmla="*/ 0 w 192"/>
              <a:gd name="T19" fmla="*/ 2147483647 h 230"/>
              <a:gd name="T20" fmla="*/ 2147483647 w 192"/>
              <a:gd name="T21" fmla="*/ 2147483647 h 230"/>
              <a:gd name="T22" fmla="*/ 2147483647 w 192"/>
              <a:gd name="T23" fmla="*/ 2147483647 h 230"/>
              <a:gd name="T24" fmla="*/ 2147483647 w 192"/>
              <a:gd name="T25" fmla="*/ 2147483647 h 230"/>
              <a:gd name="T26" fmla="*/ 2147483647 w 192"/>
              <a:gd name="T27" fmla="*/ 2147483647 h 230"/>
              <a:gd name="T28" fmla="*/ 2147483647 w 192"/>
              <a:gd name="T29" fmla="*/ 2147483647 h 230"/>
              <a:gd name="T30" fmla="*/ 2147483647 w 192"/>
              <a:gd name="T31" fmla="*/ 2147483647 h 230"/>
              <a:gd name="T32" fmla="*/ 2147483647 w 192"/>
              <a:gd name="T33" fmla="*/ 2147483647 h 230"/>
              <a:gd name="T34" fmla="*/ 2147483647 w 192"/>
              <a:gd name="T35" fmla="*/ 2147483647 h 23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92"/>
              <a:gd name="T55" fmla="*/ 0 h 230"/>
              <a:gd name="T56" fmla="*/ 192 w 192"/>
              <a:gd name="T57" fmla="*/ 230 h 23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92" h="230">
                <a:moveTo>
                  <a:pt x="42" y="20"/>
                </a:moveTo>
                <a:lnTo>
                  <a:pt x="48" y="30"/>
                </a:lnTo>
                <a:lnTo>
                  <a:pt x="90" y="25"/>
                </a:lnTo>
                <a:lnTo>
                  <a:pt x="132" y="20"/>
                </a:lnTo>
                <a:lnTo>
                  <a:pt x="156" y="15"/>
                </a:lnTo>
                <a:lnTo>
                  <a:pt x="180" y="0"/>
                </a:lnTo>
                <a:lnTo>
                  <a:pt x="192" y="20"/>
                </a:lnTo>
                <a:lnTo>
                  <a:pt x="132" y="135"/>
                </a:lnTo>
                <a:lnTo>
                  <a:pt x="12" y="230"/>
                </a:lnTo>
                <a:lnTo>
                  <a:pt x="0" y="210"/>
                </a:lnTo>
                <a:lnTo>
                  <a:pt x="6" y="140"/>
                </a:lnTo>
                <a:lnTo>
                  <a:pt x="90" y="115"/>
                </a:lnTo>
                <a:lnTo>
                  <a:pt x="132" y="65"/>
                </a:lnTo>
                <a:lnTo>
                  <a:pt x="78" y="65"/>
                </a:lnTo>
                <a:lnTo>
                  <a:pt x="48" y="55"/>
                </a:lnTo>
                <a:lnTo>
                  <a:pt x="30" y="30"/>
                </a:lnTo>
                <a:lnTo>
                  <a:pt x="42" y="2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44" name="Freeform 220"/>
          <p:cNvSpPr>
            <a:spLocks/>
          </p:cNvSpPr>
          <p:nvPr/>
        </p:nvSpPr>
        <p:spPr bwMode="ltGray">
          <a:xfrm>
            <a:off x="4049713" y="4210050"/>
            <a:ext cx="63500" cy="38100"/>
          </a:xfrm>
          <a:custGeom>
            <a:avLst/>
            <a:gdLst>
              <a:gd name="T0" fmla="*/ 2147483647 w 36"/>
              <a:gd name="T1" fmla="*/ 0 h 20"/>
              <a:gd name="T2" fmla="*/ 2147483647 w 36"/>
              <a:gd name="T3" fmla="*/ 0 h 20"/>
              <a:gd name="T4" fmla="*/ 2147483647 w 36"/>
              <a:gd name="T5" fmla="*/ 2147483647 h 20"/>
              <a:gd name="T6" fmla="*/ 0 w 36"/>
              <a:gd name="T7" fmla="*/ 2147483647 h 20"/>
              <a:gd name="T8" fmla="*/ 2147483647 w 36"/>
              <a:gd name="T9" fmla="*/ 0 h 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"/>
              <a:gd name="T16" fmla="*/ 0 h 20"/>
              <a:gd name="T17" fmla="*/ 36 w 36"/>
              <a:gd name="T18" fmla="*/ 20 h 2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" h="20">
                <a:moveTo>
                  <a:pt x="6" y="0"/>
                </a:moveTo>
                <a:lnTo>
                  <a:pt x="36" y="0"/>
                </a:lnTo>
                <a:lnTo>
                  <a:pt x="36" y="20"/>
                </a:lnTo>
                <a:lnTo>
                  <a:pt x="0" y="20"/>
                </a:lnTo>
                <a:lnTo>
                  <a:pt x="6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45" name="Freeform 221"/>
          <p:cNvSpPr>
            <a:spLocks/>
          </p:cNvSpPr>
          <p:nvPr/>
        </p:nvSpPr>
        <p:spPr bwMode="ltGray">
          <a:xfrm>
            <a:off x="4049713" y="4210050"/>
            <a:ext cx="63500" cy="38100"/>
          </a:xfrm>
          <a:custGeom>
            <a:avLst/>
            <a:gdLst>
              <a:gd name="T0" fmla="*/ 2147483647 w 36"/>
              <a:gd name="T1" fmla="*/ 0 h 20"/>
              <a:gd name="T2" fmla="*/ 2147483647 w 36"/>
              <a:gd name="T3" fmla="*/ 0 h 20"/>
              <a:gd name="T4" fmla="*/ 2147483647 w 36"/>
              <a:gd name="T5" fmla="*/ 2147483647 h 20"/>
              <a:gd name="T6" fmla="*/ 0 w 36"/>
              <a:gd name="T7" fmla="*/ 2147483647 h 20"/>
              <a:gd name="T8" fmla="*/ 2147483647 w 36"/>
              <a:gd name="T9" fmla="*/ 0 h 20"/>
              <a:gd name="T10" fmla="*/ 2147483647 w 36"/>
              <a:gd name="T11" fmla="*/ 0 h 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6"/>
              <a:gd name="T19" fmla="*/ 0 h 20"/>
              <a:gd name="T20" fmla="*/ 36 w 36"/>
              <a:gd name="T21" fmla="*/ 20 h 2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6" h="20">
                <a:moveTo>
                  <a:pt x="6" y="0"/>
                </a:moveTo>
                <a:lnTo>
                  <a:pt x="36" y="0"/>
                </a:lnTo>
                <a:lnTo>
                  <a:pt x="36" y="20"/>
                </a:lnTo>
                <a:lnTo>
                  <a:pt x="0" y="20"/>
                </a:lnTo>
                <a:lnTo>
                  <a:pt x="6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46" name="Freeform 222"/>
          <p:cNvSpPr>
            <a:spLocks/>
          </p:cNvSpPr>
          <p:nvPr/>
        </p:nvSpPr>
        <p:spPr bwMode="ltGray">
          <a:xfrm>
            <a:off x="4029075" y="4210050"/>
            <a:ext cx="198438" cy="223838"/>
          </a:xfrm>
          <a:custGeom>
            <a:avLst/>
            <a:gdLst>
              <a:gd name="T0" fmla="*/ 2147483647 w 114"/>
              <a:gd name="T1" fmla="*/ 0 h 120"/>
              <a:gd name="T2" fmla="*/ 2147483647 w 114"/>
              <a:gd name="T3" fmla="*/ 0 h 120"/>
              <a:gd name="T4" fmla="*/ 2147483647 w 114"/>
              <a:gd name="T5" fmla="*/ 2147483647 h 120"/>
              <a:gd name="T6" fmla="*/ 2147483647 w 114"/>
              <a:gd name="T7" fmla="*/ 2147483647 h 120"/>
              <a:gd name="T8" fmla="*/ 2147483647 w 114"/>
              <a:gd name="T9" fmla="*/ 2147483647 h 120"/>
              <a:gd name="T10" fmla="*/ 2147483647 w 114"/>
              <a:gd name="T11" fmla="*/ 2147483647 h 120"/>
              <a:gd name="T12" fmla="*/ 2147483647 w 114"/>
              <a:gd name="T13" fmla="*/ 2147483647 h 120"/>
              <a:gd name="T14" fmla="*/ 2147483647 w 114"/>
              <a:gd name="T15" fmla="*/ 2147483647 h 120"/>
              <a:gd name="T16" fmla="*/ 2147483647 w 114"/>
              <a:gd name="T17" fmla="*/ 2147483647 h 120"/>
              <a:gd name="T18" fmla="*/ 0 w 114"/>
              <a:gd name="T19" fmla="*/ 2147483647 h 120"/>
              <a:gd name="T20" fmla="*/ 2147483647 w 114"/>
              <a:gd name="T21" fmla="*/ 2147483647 h 120"/>
              <a:gd name="T22" fmla="*/ 2147483647 w 114"/>
              <a:gd name="T23" fmla="*/ 2147483647 h 120"/>
              <a:gd name="T24" fmla="*/ 2147483647 w 114"/>
              <a:gd name="T25" fmla="*/ 0 h 12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14"/>
              <a:gd name="T40" fmla="*/ 0 h 120"/>
              <a:gd name="T41" fmla="*/ 114 w 114"/>
              <a:gd name="T42" fmla="*/ 120 h 12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14" h="120">
                <a:moveTo>
                  <a:pt x="48" y="0"/>
                </a:moveTo>
                <a:lnTo>
                  <a:pt x="96" y="0"/>
                </a:lnTo>
                <a:lnTo>
                  <a:pt x="96" y="15"/>
                </a:lnTo>
                <a:lnTo>
                  <a:pt x="108" y="15"/>
                </a:lnTo>
                <a:lnTo>
                  <a:pt x="114" y="80"/>
                </a:lnTo>
                <a:lnTo>
                  <a:pt x="60" y="80"/>
                </a:lnTo>
                <a:lnTo>
                  <a:pt x="60" y="120"/>
                </a:lnTo>
                <a:lnTo>
                  <a:pt x="48" y="100"/>
                </a:lnTo>
                <a:lnTo>
                  <a:pt x="18" y="75"/>
                </a:lnTo>
                <a:lnTo>
                  <a:pt x="0" y="50"/>
                </a:lnTo>
                <a:lnTo>
                  <a:pt x="12" y="20"/>
                </a:lnTo>
                <a:lnTo>
                  <a:pt x="48" y="20"/>
                </a:lnTo>
                <a:lnTo>
                  <a:pt x="48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47" name="Freeform 223"/>
          <p:cNvSpPr>
            <a:spLocks/>
          </p:cNvSpPr>
          <p:nvPr/>
        </p:nvSpPr>
        <p:spPr bwMode="ltGray">
          <a:xfrm>
            <a:off x="4029075" y="4210050"/>
            <a:ext cx="198438" cy="223838"/>
          </a:xfrm>
          <a:custGeom>
            <a:avLst/>
            <a:gdLst>
              <a:gd name="T0" fmla="*/ 2147483647 w 114"/>
              <a:gd name="T1" fmla="*/ 0 h 120"/>
              <a:gd name="T2" fmla="*/ 2147483647 w 114"/>
              <a:gd name="T3" fmla="*/ 0 h 120"/>
              <a:gd name="T4" fmla="*/ 2147483647 w 114"/>
              <a:gd name="T5" fmla="*/ 2147483647 h 120"/>
              <a:gd name="T6" fmla="*/ 2147483647 w 114"/>
              <a:gd name="T7" fmla="*/ 2147483647 h 120"/>
              <a:gd name="T8" fmla="*/ 2147483647 w 114"/>
              <a:gd name="T9" fmla="*/ 2147483647 h 120"/>
              <a:gd name="T10" fmla="*/ 2147483647 w 114"/>
              <a:gd name="T11" fmla="*/ 2147483647 h 120"/>
              <a:gd name="T12" fmla="*/ 2147483647 w 114"/>
              <a:gd name="T13" fmla="*/ 2147483647 h 120"/>
              <a:gd name="T14" fmla="*/ 2147483647 w 114"/>
              <a:gd name="T15" fmla="*/ 2147483647 h 120"/>
              <a:gd name="T16" fmla="*/ 2147483647 w 114"/>
              <a:gd name="T17" fmla="*/ 2147483647 h 120"/>
              <a:gd name="T18" fmla="*/ 0 w 114"/>
              <a:gd name="T19" fmla="*/ 2147483647 h 120"/>
              <a:gd name="T20" fmla="*/ 2147483647 w 114"/>
              <a:gd name="T21" fmla="*/ 2147483647 h 120"/>
              <a:gd name="T22" fmla="*/ 2147483647 w 114"/>
              <a:gd name="T23" fmla="*/ 2147483647 h 120"/>
              <a:gd name="T24" fmla="*/ 2147483647 w 114"/>
              <a:gd name="T25" fmla="*/ 0 h 120"/>
              <a:gd name="T26" fmla="*/ 2147483647 w 114"/>
              <a:gd name="T27" fmla="*/ 0 h 12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14"/>
              <a:gd name="T43" fmla="*/ 0 h 120"/>
              <a:gd name="T44" fmla="*/ 114 w 114"/>
              <a:gd name="T45" fmla="*/ 120 h 12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14" h="120">
                <a:moveTo>
                  <a:pt x="48" y="0"/>
                </a:moveTo>
                <a:lnTo>
                  <a:pt x="96" y="0"/>
                </a:lnTo>
                <a:lnTo>
                  <a:pt x="96" y="15"/>
                </a:lnTo>
                <a:lnTo>
                  <a:pt x="108" y="15"/>
                </a:lnTo>
                <a:lnTo>
                  <a:pt x="114" y="80"/>
                </a:lnTo>
                <a:lnTo>
                  <a:pt x="60" y="80"/>
                </a:lnTo>
                <a:lnTo>
                  <a:pt x="60" y="120"/>
                </a:lnTo>
                <a:lnTo>
                  <a:pt x="48" y="100"/>
                </a:lnTo>
                <a:lnTo>
                  <a:pt x="18" y="75"/>
                </a:lnTo>
                <a:lnTo>
                  <a:pt x="0" y="50"/>
                </a:lnTo>
                <a:lnTo>
                  <a:pt x="12" y="20"/>
                </a:lnTo>
                <a:lnTo>
                  <a:pt x="48" y="20"/>
                </a:lnTo>
                <a:lnTo>
                  <a:pt x="48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48" name="Freeform 224"/>
          <p:cNvSpPr>
            <a:spLocks/>
          </p:cNvSpPr>
          <p:nvPr/>
        </p:nvSpPr>
        <p:spPr bwMode="ltGray">
          <a:xfrm>
            <a:off x="4132263" y="4156075"/>
            <a:ext cx="231775" cy="277813"/>
          </a:xfrm>
          <a:custGeom>
            <a:avLst/>
            <a:gdLst>
              <a:gd name="T0" fmla="*/ 0 w 132"/>
              <a:gd name="T1" fmla="*/ 2147483647 h 150"/>
              <a:gd name="T2" fmla="*/ 0 w 132"/>
              <a:gd name="T3" fmla="*/ 2147483647 h 150"/>
              <a:gd name="T4" fmla="*/ 2147483647 w 132"/>
              <a:gd name="T5" fmla="*/ 2147483647 h 150"/>
              <a:gd name="T6" fmla="*/ 2147483647 w 132"/>
              <a:gd name="T7" fmla="*/ 2147483647 h 150"/>
              <a:gd name="T8" fmla="*/ 2147483647 w 132"/>
              <a:gd name="T9" fmla="*/ 2147483647 h 150"/>
              <a:gd name="T10" fmla="*/ 2147483647 w 132"/>
              <a:gd name="T11" fmla="*/ 2147483647 h 150"/>
              <a:gd name="T12" fmla="*/ 2147483647 w 132"/>
              <a:gd name="T13" fmla="*/ 2147483647 h 150"/>
              <a:gd name="T14" fmla="*/ 2147483647 w 132"/>
              <a:gd name="T15" fmla="*/ 2147483647 h 150"/>
              <a:gd name="T16" fmla="*/ 2147483647 w 132"/>
              <a:gd name="T17" fmla="*/ 2147483647 h 150"/>
              <a:gd name="T18" fmla="*/ 2147483647 w 132"/>
              <a:gd name="T19" fmla="*/ 0 h 150"/>
              <a:gd name="T20" fmla="*/ 2147483647 w 132"/>
              <a:gd name="T21" fmla="*/ 2147483647 h 150"/>
              <a:gd name="T22" fmla="*/ 2147483647 w 132"/>
              <a:gd name="T23" fmla="*/ 2147483647 h 150"/>
              <a:gd name="T24" fmla="*/ 2147483647 w 132"/>
              <a:gd name="T25" fmla="*/ 2147483647 h 150"/>
              <a:gd name="T26" fmla="*/ 2147483647 w 132"/>
              <a:gd name="T27" fmla="*/ 2147483647 h 150"/>
              <a:gd name="T28" fmla="*/ 2147483647 w 132"/>
              <a:gd name="T29" fmla="*/ 2147483647 h 150"/>
              <a:gd name="T30" fmla="*/ 2147483647 w 132"/>
              <a:gd name="T31" fmla="*/ 2147483647 h 150"/>
              <a:gd name="T32" fmla="*/ 0 w 132"/>
              <a:gd name="T33" fmla="*/ 2147483647 h 15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32"/>
              <a:gd name="T52" fmla="*/ 0 h 150"/>
              <a:gd name="T53" fmla="*/ 132 w 132"/>
              <a:gd name="T54" fmla="*/ 150 h 15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32" h="150">
                <a:moveTo>
                  <a:pt x="0" y="110"/>
                </a:moveTo>
                <a:lnTo>
                  <a:pt x="0" y="150"/>
                </a:lnTo>
                <a:lnTo>
                  <a:pt x="24" y="145"/>
                </a:lnTo>
                <a:lnTo>
                  <a:pt x="36" y="135"/>
                </a:lnTo>
                <a:lnTo>
                  <a:pt x="60" y="140"/>
                </a:lnTo>
                <a:lnTo>
                  <a:pt x="84" y="125"/>
                </a:lnTo>
                <a:lnTo>
                  <a:pt x="84" y="100"/>
                </a:lnTo>
                <a:lnTo>
                  <a:pt x="120" y="70"/>
                </a:lnTo>
                <a:lnTo>
                  <a:pt x="132" y="15"/>
                </a:lnTo>
                <a:lnTo>
                  <a:pt x="96" y="0"/>
                </a:lnTo>
                <a:lnTo>
                  <a:pt x="78" y="10"/>
                </a:lnTo>
                <a:lnTo>
                  <a:pt x="78" y="30"/>
                </a:lnTo>
                <a:lnTo>
                  <a:pt x="36" y="30"/>
                </a:lnTo>
                <a:lnTo>
                  <a:pt x="36" y="45"/>
                </a:lnTo>
                <a:lnTo>
                  <a:pt x="48" y="45"/>
                </a:lnTo>
                <a:lnTo>
                  <a:pt x="54" y="110"/>
                </a:lnTo>
                <a:lnTo>
                  <a:pt x="0" y="11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49" name="Freeform 225"/>
          <p:cNvSpPr>
            <a:spLocks/>
          </p:cNvSpPr>
          <p:nvPr/>
        </p:nvSpPr>
        <p:spPr bwMode="ltGray">
          <a:xfrm>
            <a:off x="4132263" y="4156075"/>
            <a:ext cx="231775" cy="277813"/>
          </a:xfrm>
          <a:custGeom>
            <a:avLst/>
            <a:gdLst>
              <a:gd name="T0" fmla="*/ 0 w 132"/>
              <a:gd name="T1" fmla="*/ 2147483647 h 150"/>
              <a:gd name="T2" fmla="*/ 0 w 132"/>
              <a:gd name="T3" fmla="*/ 2147483647 h 150"/>
              <a:gd name="T4" fmla="*/ 2147483647 w 132"/>
              <a:gd name="T5" fmla="*/ 2147483647 h 150"/>
              <a:gd name="T6" fmla="*/ 2147483647 w 132"/>
              <a:gd name="T7" fmla="*/ 2147483647 h 150"/>
              <a:gd name="T8" fmla="*/ 2147483647 w 132"/>
              <a:gd name="T9" fmla="*/ 2147483647 h 150"/>
              <a:gd name="T10" fmla="*/ 2147483647 w 132"/>
              <a:gd name="T11" fmla="*/ 2147483647 h 150"/>
              <a:gd name="T12" fmla="*/ 2147483647 w 132"/>
              <a:gd name="T13" fmla="*/ 2147483647 h 150"/>
              <a:gd name="T14" fmla="*/ 2147483647 w 132"/>
              <a:gd name="T15" fmla="*/ 2147483647 h 150"/>
              <a:gd name="T16" fmla="*/ 2147483647 w 132"/>
              <a:gd name="T17" fmla="*/ 2147483647 h 150"/>
              <a:gd name="T18" fmla="*/ 2147483647 w 132"/>
              <a:gd name="T19" fmla="*/ 0 h 150"/>
              <a:gd name="T20" fmla="*/ 2147483647 w 132"/>
              <a:gd name="T21" fmla="*/ 2147483647 h 150"/>
              <a:gd name="T22" fmla="*/ 2147483647 w 132"/>
              <a:gd name="T23" fmla="*/ 2147483647 h 150"/>
              <a:gd name="T24" fmla="*/ 2147483647 w 132"/>
              <a:gd name="T25" fmla="*/ 2147483647 h 150"/>
              <a:gd name="T26" fmla="*/ 2147483647 w 132"/>
              <a:gd name="T27" fmla="*/ 2147483647 h 150"/>
              <a:gd name="T28" fmla="*/ 2147483647 w 132"/>
              <a:gd name="T29" fmla="*/ 2147483647 h 150"/>
              <a:gd name="T30" fmla="*/ 2147483647 w 132"/>
              <a:gd name="T31" fmla="*/ 2147483647 h 150"/>
              <a:gd name="T32" fmla="*/ 0 w 132"/>
              <a:gd name="T33" fmla="*/ 2147483647 h 150"/>
              <a:gd name="T34" fmla="*/ 0 w 132"/>
              <a:gd name="T35" fmla="*/ 2147483647 h 15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32"/>
              <a:gd name="T55" fmla="*/ 0 h 150"/>
              <a:gd name="T56" fmla="*/ 132 w 132"/>
              <a:gd name="T57" fmla="*/ 150 h 15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32" h="150">
                <a:moveTo>
                  <a:pt x="0" y="110"/>
                </a:moveTo>
                <a:lnTo>
                  <a:pt x="0" y="150"/>
                </a:lnTo>
                <a:lnTo>
                  <a:pt x="24" y="145"/>
                </a:lnTo>
                <a:lnTo>
                  <a:pt x="36" y="135"/>
                </a:lnTo>
                <a:lnTo>
                  <a:pt x="60" y="140"/>
                </a:lnTo>
                <a:lnTo>
                  <a:pt x="84" y="125"/>
                </a:lnTo>
                <a:lnTo>
                  <a:pt x="84" y="100"/>
                </a:lnTo>
                <a:lnTo>
                  <a:pt x="120" y="70"/>
                </a:lnTo>
                <a:lnTo>
                  <a:pt x="132" y="15"/>
                </a:lnTo>
                <a:lnTo>
                  <a:pt x="96" y="0"/>
                </a:lnTo>
                <a:lnTo>
                  <a:pt x="78" y="10"/>
                </a:lnTo>
                <a:lnTo>
                  <a:pt x="78" y="30"/>
                </a:lnTo>
                <a:lnTo>
                  <a:pt x="36" y="30"/>
                </a:lnTo>
                <a:lnTo>
                  <a:pt x="36" y="45"/>
                </a:lnTo>
                <a:lnTo>
                  <a:pt x="48" y="45"/>
                </a:lnTo>
                <a:lnTo>
                  <a:pt x="54" y="110"/>
                </a:lnTo>
                <a:lnTo>
                  <a:pt x="0" y="11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50" name="Freeform 226"/>
          <p:cNvSpPr>
            <a:spLocks/>
          </p:cNvSpPr>
          <p:nvPr/>
        </p:nvSpPr>
        <p:spPr bwMode="ltGray">
          <a:xfrm>
            <a:off x="4132263" y="4425950"/>
            <a:ext cx="41275" cy="34925"/>
          </a:xfrm>
          <a:custGeom>
            <a:avLst/>
            <a:gdLst>
              <a:gd name="T0" fmla="*/ 2147483647 w 24"/>
              <a:gd name="T1" fmla="*/ 0 h 20"/>
              <a:gd name="T2" fmla="*/ 0 w 24"/>
              <a:gd name="T3" fmla="*/ 0 h 20"/>
              <a:gd name="T4" fmla="*/ 2147483647 w 24"/>
              <a:gd name="T5" fmla="*/ 2147483647 h 20"/>
              <a:gd name="T6" fmla="*/ 2147483647 w 24"/>
              <a:gd name="T7" fmla="*/ 0 h 20"/>
              <a:gd name="T8" fmla="*/ 0 60000 65536"/>
              <a:gd name="T9" fmla="*/ 0 60000 65536"/>
              <a:gd name="T10" fmla="*/ 0 60000 65536"/>
              <a:gd name="T11" fmla="*/ 0 60000 65536"/>
              <a:gd name="T12" fmla="*/ 0 w 24"/>
              <a:gd name="T13" fmla="*/ 0 h 20"/>
              <a:gd name="T14" fmla="*/ 24 w 24"/>
              <a:gd name="T15" fmla="*/ 20 h 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" h="20">
                <a:moveTo>
                  <a:pt x="24" y="0"/>
                </a:moveTo>
                <a:lnTo>
                  <a:pt x="0" y="0"/>
                </a:lnTo>
                <a:lnTo>
                  <a:pt x="12" y="20"/>
                </a:lnTo>
                <a:lnTo>
                  <a:pt x="24" y="0"/>
                </a:lnTo>
                <a:close/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51" name="Freeform 227"/>
          <p:cNvSpPr>
            <a:spLocks/>
          </p:cNvSpPr>
          <p:nvPr/>
        </p:nvSpPr>
        <p:spPr bwMode="ltGray">
          <a:xfrm>
            <a:off x="4132263" y="4425950"/>
            <a:ext cx="41275" cy="34925"/>
          </a:xfrm>
          <a:custGeom>
            <a:avLst/>
            <a:gdLst>
              <a:gd name="T0" fmla="*/ 2147483647 w 24"/>
              <a:gd name="T1" fmla="*/ 0 h 20"/>
              <a:gd name="T2" fmla="*/ 0 w 24"/>
              <a:gd name="T3" fmla="*/ 0 h 20"/>
              <a:gd name="T4" fmla="*/ 2147483647 w 24"/>
              <a:gd name="T5" fmla="*/ 2147483647 h 20"/>
              <a:gd name="T6" fmla="*/ 2147483647 w 24"/>
              <a:gd name="T7" fmla="*/ 0 h 20"/>
              <a:gd name="T8" fmla="*/ 2147483647 w 24"/>
              <a:gd name="T9" fmla="*/ 0 h 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"/>
              <a:gd name="T16" fmla="*/ 0 h 20"/>
              <a:gd name="T17" fmla="*/ 24 w 24"/>
              <a:gd name="T18" fmla="*/ 20 h 2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" h="20">
                <a:moveTo>
                  <a:pt x="24" y="0"/>
                </a:moveTo>
                <a:lnTo>
                  <a:pt x="0" y="0"/>
                </a:lnTo>
                <a:lnTo>
                  <a:pt x="12" y="20"/>
                </a:lnTo>
                <a:lnTo>
                  <a:pt x="24" y="0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52" name="Freeform 228"/>
          <p:cNvSpPr>
            <a:spLocks/>
          </p:cNvSpPr>
          <p:nvPr/>
        </p:nvSpPr>
        <p:spPr bwMode="ltGray">
          <a:xfrm>
            <a:off x="4154488" y="4098925"/>
            <a:ext cx="646112" cy="585788"/>
          </a:xfrm>
          <a:custGeom>
            <a:avLst/>
            <a:gdLst>
              <a:gd name="T0" fmla="*/ 0 w 372"/>
              <a:gd name="T1" fmla="*/ 2147483647 h 315"/>
              <a:gd name="T2" fmla="*/ 2147483647 w 372"/>
              <a:gd name="T3" fmla="*/ 2147483647 h 315"/>
              <a:gd name="T4" fmla="*/ 2147483647 w 372"/>
              <a:gd name="T5" fmla="*/ 2147483647 h 315"/>
              <a:gd name="T6" fmla="*/ 2147483647 w 372"/>
              <a:gd name="T7" fmla="*/ 2147483647 h 315"/>
              <a:gd name="T8" fmla="*/ 2147483647 w 372"/>
              <a:gd name="T9" fmla="*/ 2147483647 h 315"/>
              <a:gd name="T10" fmla="*/ 2147483647 w 372"/>
              <a:gd name="T11" fmla="*/ 2147483647 h 315"/>
              <a:gd name="T12" fmla="*/ 2147483647 w 372"/>
              <a:gd name="T13" fmla="*/ 2147483647 h 315"/>
              <a:gd name="T14" fmla="*/ 2147483647 w 372"/>
              <a:gd name="T15" fmla="*/ 2147483647 h 315"/>
              <a:gd name="T16" fmla="*/ 2147483647 w 372"/>
              <a:gd name="T17" fmla="*/ 2147483647 h 315"/>
              <a:gd name="T18" fmla="*/ 2147483647 w 372"/>
              <a:gd name="T19" fmla="*/ 2147483647 h 315"/>
              <a:gd name="T20" fmla="*/ 2147483647 w 372"/>
              <a:gd name="T21" fmla="*/ 2147483647 h 315"/>
              <a:gd name="T22" fmla="*/ 2147483647 w 372"/>
              <a:gd name="T23" fmla="*/ 2147483647 h 315"/>
              <a:gd name="T24" fmla="*/ 2147483647 w 372"/>
              <a:gd name="T25" fmla="*/ 2147483647 h 315"/>
              <a:gd name="T26" fmla="*/ 2147483647 w 372"/>
              <a:gd name="T27" fmla="*/ 0 h 315"/>
              <a:gd name="T28" fmla="*/ 2147483647 w 372"/>
              <a:gd name="T29" fmla="*/ 2147483647 h 315"/>
              <a:gd name="T30" fmla="*/ 2147483647 w 372"/>
              <a:gd name="T31" fmla="*/ 2147483647 h 315"/>
              <a:gd name="T32" fmla="*/ 2147483647 w 372"/>
              <a:gd name="T33" fmla="*/ 2147483647 h 315"/>
              <a:gd name="T34" fmla="*/ 2147483647 w 372"/>
              <a:gd name="T35" fmla="*/ 2147483647 h 315"/>
              <a:gd name="T36" fmla="*/ 2147483647 w 372"/>
              <a:gd name="T37" fmla="*/ 2147483647 h 315"/>
              <a:gd name="T38" fmla="*/ 2147483647 w 372"/>
              <a:gd name="T39" fmla="*/ 2147483647 h 315"/>
              <a:gd name="T40" fmla="*/ 2147483647 w 372"/>
              <a:gd name="T41" fmla="*/ 2147483647 h 315"/>
              <a:gd name="T42" fmla="*/ 2147483647 w 372"/>
              <a:gd name="T43" fmla="*/ 2147483647 h 315"/>
              <a:gd name="T44" fmla="*/ 2147483647 w 372"/>
              <a:gd name="T45" fmla="*/ 2147483647 h 315"/>
              <a:gd name="T46" fmla="*/ 2147483647 w 372"/>
              <a:gd name="T47" fmla="*/ 2147483647 h 315"/>
              <a:gd name="T48" fmla="*/ 2147483647 w 372"/>
              <a:gd name="T49" fmla="*/ 2147483647 h 315"/>
              <a:gd name="T50" fmla="*/ 2147483647 w 372"/>
              <a:gd name="T51" fmla="*/ 2147483647 h 315"/>
              <a:gd name="T52" fmla="*/ 2147483647 w 372"/>
              <a:gd name="T53" fmla="*/ 2147483647 h 315"/>
              <a:gd name="T54" fmla="*/ 2147483647 w 372"/>
              <a:gd name="T55" fmla="*/ 2147483647 h 315"/>
              <a:gd name="T56" fmla="*/ 2147483647 w 372"/>
              <a:gd name="T57" fmla="*/ 2147483647 h 315"/>
              <a:gd name="T58" fmla="*/ 2147483647 w 372"/>
              <a:gd name="T59" fmla="*/ 2147483647 h 315"/>
              <a:gd name="T60" fmla="*/ 2147483647 w 372"/>
              <a:gd name="T61" fmla="*/ 2147483647 h 315"/>
              <a:gd name="T62" fmla="*/ 2147483647 w 372"/>
              <a:gd name="T63" fmla="*/ 2147483647 h 315"/>
              <a:gd name="T64" fmla="*/ 2147483647 w 372"/>
              <a:gd name="T65" fmla="*/ 2147483647 h 315"/>
              <a:gd name="T66" fmla="*/ 2147483647 w 372"/>
              <a:gd name="T67" fmla="*/ 2147483647 h 315"/>
              <a:gd name="T68" fmla="*/ 2147483647 w 372"/>
              <a:gd name="T69" fmla="*/ 2147483647 h 315"/>
              <a:gd name="T70" fmla="*/ 2147483647 w 372"/>
              <a:gd name="T71" fmla="*/ 2147483647 h 315"/>
              <a:gd name="T72" fmla="*/ 2147483647 w 372"/>
              <a:gd name="T73" fmla="*/ 2147483647 h 315"/>
              <a:gd name="T74" fmla="*/ 2147483647 w 372"/>
              <a:gd name="T75" fmla="*/ 2147483647 h 315"/>
              <a:gd name="T76" fmla="*/ 2147483647 w 372"/>
              <a:gd name="T77" fmla="*/ 2147483647 h 315"/>
              <a:gd name="T78" fmla="*/ 2147483647 w 372"/>
              <a:gd name="T79" fmla="*/ 2147483647 h 315"/>
              <a:gd name="T80" fmla="*/ 2147483647 w 372"/>
              <a:gd name="T81" fmla="*/ 2147483647 h 315"/>
              <a:gd name="T82" fmla="*/ 2147483647 w 372"/>
              <a:gd name="T83" fmla="*/ 2147483647 h 315"/>
              <a:gd name="T84" fmla="*/ 2147483647 w 372"/>
              <a:gd name="T85" fmla="*/ 2147483647 h 315"/>
              <a:gd name="T86" fmla="*/ 2147483647 w 372"/>
              <a:gd name="T87" fmla="*/ 2147483647 h 315"/>
              <a:gd name="T88" fmla="*/ 2147483647 w 372"/>
              <a:gd name="T89" fmla="*/ 2147483647 h 315"/>
              <a:gd name="T90" fmla="*/ 2147483647 w 372"/>
              <a:gd name="T91" fmla="*/ 2147483647 h 315"/>
              <a:gd name="T92" fmla="*/ 2147483647 w 372"/>
              <a:gd name="T93" fmla="*/ 2147483647 h 315"/>
              <a:gd name="T94" fmla="*/ 2147483647 w 372"/>
              <a:gd name="T95" fmla="*/ 2147483647 h 315"/>
              <a:gd name="T96" fmla="*/ 2147483647 w 372"/>
              <a:gd name="T97" fmla="*/ 2147483647 h 315"/>
              <a:gd name="T98" fmla="*/ 2147483647 w 372"/>
              <a:gd name="T99" fmla="*/ 2147483647 h 315"/>
              <a:gd name="T100" fmla="*/ 2147483647 w 372"/>
              <a:gd name="T101" fmla="*/ 2147483647 h 315"/>
              <a:gd name="T102" fmla="*/ 2147483647 w 372"/>
              <a:gd name="T103" fmla="*/ 2147483647 h 315"/>
              <a:gd name="T104" fmla="*/ 0 w 372"/>
              <a:gd name="T105" fmla="*/ 2147483647 h 31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372"/>
              <a:gd name="T160" fmla="*/ 0 h 315"/>
              <a:gd name="T161" fmla="*/ 372 w 372"/>
              <a:gd name="T162" fmla="*/ 315 h 315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372" h="315">
                <a:moveTo>
                  <a:pt x="0" y="195"/>
                </a:moveTo>
                <a:lnTo>
                  <a:pt x="12" y="175"/>
                </a:lnTo>
                <a:lnTo>
                  <a:pt x="24" y="165"/>
                </a:lnTo>
                <a:lnTo>
                  <a:pt x="36" y="165"/>
                </a:lnTo>
                <a:lnTo>
                  <a:pt x="48" y="170"/>
                </a:lnTo>
                <a:lnTo>
                  <a:pt x="72" y="155"/>
                </a:lnTo>
                <a:lnTo>
                  <a:pt x="72" y="130"/>
                </a:lnTo>
                <a:lnTo>
                  <a:pt x="108" y="100"/>
                </a:lnTo>
                <a:lnTo>
                  <a:pt x="126" y="20"/>
                </a:lnTo>
                <a:lnTo>
                  <a:pt x="150" y="10"/>
                </a:lnTo>
                <a:lnTo>
                  <a:pt x="198" y="25"/>
                </a:lnTo>
                <a:lnTo>
                  <a:pt x="228" y="5"/>
                </a:lnTo>
                <a:lnTo>
                  <a:pt x="246" y="10"/>
                </a:lnTo>
                <a:lnTo>
                  <a:pt x="264" y="0"/>
                </a:lnTo>
                <a:lnTo>
                  <a:pt x="294" y="5"/>
                </a:lnTo>
                <a:lnTo>
                  <a:pt x="312" y="15"/>
                </a:lnTo>
                <a:lnTo>
                  <a:pt x="330" y="15"/>
                </a:lnTo>
                <a:lnTo>
                  <a:pt x="336" y="20"/>
                </a:lnTo>
                <a:lnTo>
                  <a:pt x="348" y="15"/>
                </a:lnTo>
                <a:lnTo>
                  <a:pt x="366" y="30"/>
                </a:lnTo>
                <a:lnTo>
                  <a:pt x="366" y="45"/>
                </a:lnTo>
                <a:lnTo>
                  <a:pt x="372" y="55"/>
                </a:lnTo>
                <a:lnTo>
                  <a:pt x="348" y="75"/>
                </a:lnTo>
                <a:lnTo>
                  <a:pt x="342" y="115"/>
                </a:lnTo>
                <a:lnTo>
                  <a:pt x="336" y="130"/>
                </a:lnTo>
                <a:lnTo>
                  <a:pt x="336" y="190"/>
                </a:lnTo>
                <a:lnTo>
                  <a:pt x="360" y="210"/>
                </a:lnTo>
                <a:lnTo>
                  <a:pt x="360" y="220"/>
                </a:lnTo>
                <a:lnTo>
                  <a:pt x="324" y="225"/>
                </a:lnTo>
                <a:lnTo>
                  <a:pt x="312" y="255"/>
                </a:lnTo>
                <a:lnTo>
                  <a:pt x="330" y="255"/>
                </a:lnTo>
                <a:lnTo>
                  <a:pt x="318" y="285"/>
                </a:lnTo>
                <a:lnTo>
                  <a:pt x="342" y="295"/>
                </a:lnTo>
                <a:lnTo>
                  <a:pt x="348" y="290"/>
                </a:lnTo>
                <a:lnTo>
                  <a:pt x="348" y="315"/>
                </a:lnTo>
                <a:lnTo>
                  <a:pt x="330" y="315"/>
                </a:lnTo>
                <a:lnTo>
                  <a:pt x="288" y="290"/>
                </a:lnTo>
                <a:lnTo>
                  <a:pt x="288" y="295"/>
                </a:lnTo>
                <a:lnTo>
                  <a:pt x="276" y="295"/>
                </a:lnTo>
                <a:lnTo>
                  <a:pt x="252" y="280"/>
                </a:lnTo>
                <a:lnTo>
                  <a:pt x="234" y="280"/>
                </a:lnTo>
                <a:lnTo>
                  <a:pt x="234" y="275"/>
                </a:lnTo>
                <a:lnTo>
                  <a:pt x="198" y="275"/>
                </a:lnTo>
                <a:lnTo>
                  <a:pt x="180" y="215"/>
                </a:lnTo>
                <a:lnTo>
                  <a:pt x="168" y="215"/>
                </a:lnTo>
                <a:lnTo>
                  <a:pt x="162" y="205"/>
                </a:lnTo>
                <a:lnTo>
                  <a:pt x="150" y="205"/>
                </a:lnTo>
                <a:lnTo>
                  <a:pt x="144" y="220"/>
                </a:lnTo>
                <a:lnTo>
                  <a:pt x="102" y="225"/>
                </a:lnTo>
                <a:lnTo>
                  <a:pt x="102" y="220"/>
                </a:lnTo>
                <a:lnTo>
                  <a:pt x="96" y="220"/>
                </a:lnTo>
                <a:lnTo>
                  <a:pt x="84" y="185"/>
                </a:lnTo>
                <a:lnTo>
                  <a:pt x="0" y="19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53" name="Freeform 229"/>
          <p:cNvSpPr>
            <a:spLocks/>
          </p:cNvSpPr>
          <p:nvPr/>
        </p:nvSpPr>
        <p:spPr bwMode="ltGray">
          <a:xfrm>
            <a:off x="4154488" y="4098925"/>
            <a:ext cx="646112" cy="585788"/>
          </a:xfrm>
          <a:custGeom>
            <a:avLst/>
            <a:gdLst>
              <a:gd name="T0" fmla="*/ 0 w 372"/>
              <a:gd name="T1" fmla="*/ 2147483647 h 315"/>
              <a:gd name="T2" fmla="*/ 2147483647 w 372"/>
              <a:gd name="T3" fmla="*/ 2147483647 h 315"/>
              <a:gd name="T4" fmla="*/ 2147483647 w 372"/>
              <a:gd name="T5" fmla="*/ 2147483647 h 315"/>
              <a:gd name="T6" fmla="*/ 2147483647 w 372"/>
              <a:gd name="T7" fmla="*/ 2147483647 h 315"/>
              <a:gd name="T8" fmla="*/ 2147483647 w 372"/>
              <a:gd name="T9" fmla="*/ 2147483647 h 315"/>
              <a:gd name="T10" fmla="*/ 2147483647 w 372"/>
              <a:gd name="T11" fmla="*/ 2147483647 h 315"/>
              <a:gd name="T12" fmla="*/ 2147483647 w 372"/>
              <a:gd name="T13" fmla="*/ 2147483647 h 315"/>
              <a:gd name="T14" fmla="*/ 2147483647 w 372"/>
              <a:gd name="T15" fmla="*/ 2147483647 h 315"/>
              <a:gd name="T16" fmla="*/ 2147483647 w 372"/>
              <a:gd name="T17" fmla="*/ 2147483647 h 315"/>
              <a:gd name="T18" fmla="*/ 2147483647 w 372"/>
              <a:gd name="T19" fmla="*/ 2147483647 h 315"/>
              <a:gd name="T20" fmla="*/ 2147483647 w 372"/>
              <a:gd name="T21" fmla="*/ 2147483647 h 315"/>
              <a:gd name="T22" fmla="*/ 2147483647 w 372"/>
              <a:gd name="T23" fmla="*/ 2147483647 h 315"/>
              <a:gd name="T24" fmla="*/ 2147483647 w 372"/>
              <a:gd name="T25" fmla="*/ 2147483647 h 315"/>
              <a:gd name="T26" fmla="*/ 2147483647 w 372"/>
              <a:gd name="T27" fmla="*/ 0 h 315"/>
              <a:gd name="T28" fmla="*/ 2147483647 w 372"/>
              <a:gd name="T29" fmla="*/ 2147483647 h 315"/>
              <a:gd name="T30" fmla="*/ 2147483647 w 372"/>
              <a:gd name="T31" fmla="*/ 2147483647 h 315"/>
              <a:gd name="T32" fmla="*/ 2147483647 w 372"/>
              <a:gd name="T33" fmla="*/ 2147483647 h 315"/>
              <a:gd name="T34" fmla="*/ 2147483647 w 372"/>
              <a:gd name="T35" fmla="*/ 2147483647 h 315"/>
              <a:gd name="T36" fmla="*/ 2147483647 w 372"/>
              <a:gd name="T37" fmla="*/ 2147483647 h 315"/>
              <a:gd name="T38" fmla="*/ 2147483647 w 372"/>
              <a:gd name="T39" fmla="*/ 2147483647 h 315"/>
              <a:gd name="T40" fmla="*/ 2147483647 w 372"/>
              <a:gd name="T41" fmla="*/ 2147483647 h 315"/>
              <a:gd name="T42" fmla="*/ 2147483647 w 372"/>
              <a:gd name="T43" fmla="*/ 2147483647 h 315"/>
              <a:gd name="T44" fmla="*/ 2147483647 w 372"/>
              <a:gd name="T45" fmla="*/ 2147483647 h 315"/>
              <a:gd name="T46" fmla="*/ 2147483647 w 372"/>
              <a:gd name="T47" fmla="*/ 2147483647 h 315"/>
              <a:gd name="T48" fmla="*/ 2147483647 w 372"/>
              <a:gd name="T49" fmla="*/ 2147483647 h 315"/>
              <a:gd name="T50" fmla="*/ 2147483647 w 372"/>
              <a:gd name="T51" fmla="*/ 2147483647 h 315"/>
              <a:gd name="T52" fmla="*/ 2147483647 w 372"/>
              <a:gd name="T53" fmla="*/ 2147483647 h 315"/>
              <a:gd name="T54" fmla="*/ 2147483647 w 372"/>
              <a:gd name="T55" fmla="*/ 2147483647 h 315"/>
              <a:gd name="T56" fmla="*/ 2147483647 w 372"/>
              <a:gd name="T57" fmla="*/ 2147483647 h 315"/>
              <a:gd name="T58" fmla="*/ 2147483647 w 372"/>
              <a:gd name="T59" fmla="*/ 2147483647 h 315"/>
              <a:gd name="T60" fmla="*/ 2147483647 w 372"/>
              <a:gd name="T61" fmla="*/ 2147483647 h 315"/>
              <a:gd name="T62" fmla="*/ 2147483647 w 372"/>
              <a:gd name="T63" fmla="*/ 2147483647 h 315"/>
              <a:gd name="T64" fmla="*/ 2147483647 w 372"/>
              <a:gd name="T65" fmla="*/ 2147483647 h 315"/>
              <a:gd name="T66" fmla="*/ 2147483647 w 372"/>
              <a:gd name="T67" fmla="*/ 2147483647 h 315"/>
              <a:gd name="T68" fmla="*/ 2147483647 w 372"/>
              <a:gd name="T69" fmla="*/ 2147483647 h 315"/>
              <a:gd name="T70" fmla="*/ 2147483647 w 372"/>
              <a:gd name="T71" fmla="*/ 2147483647 h 315"/>
              <a:gd name="T72" fmla="*/ 2147483647 w 372"/>
              <a:gd name="T73" fmla="*/ 2147483647 h 315"/>
              <a:gd name="T74" fmla="*/ 2147483647 w 372"/>
              <a:gd name="T75" fmla="*/ 2147483647 h 315"/>
              <a:gd name="T76" fmla="*/ 2147483647 w 372"/>
              <a:gd name="T77" fmla="*/ 2147483647 h 315"/>
              <a:gd name="T78" fmla="*/ 2147483647 w 372"/>
              <a:gd name="T79" fmla="*/ 2147483647 h 315"/>
              <a:gd name="T80" fmla="*/ 2147483647 w 372"/>
              <a:gd name="T81" fmla="*/ 2147483647 h 315"/>
              <a:gd name="T82" fmla="*/ 2147483647 w 372"/>
              <a:gd name="T83" fmla="*/ 2147483647 h 315"/>
              <a:gd name="T84" fmla="*/ 2147483647 w 372"/>
              <a:gd name="T85" fmla="*/ 2147483647 h 315"/>
              <a:gd name="T86" fmla="*/ 2147483647 w 372"/>
              <a:gd name="T87" fmla="*/ 2147483647 h 315"/>
              <a:gd name="T88" fmla="*/ 2147483647 w 372"/>
              <a:gd name="T89" fmla="*/ 2147483647 h 315"/>
              <a:gd name="T90" fmla="*/ 2147483647 w 372"/>
              <a:gd name="T91" fmla="*/ 2147483647 h 315"/>
              <a:gd name="T92" fmla="*/ 2147483647 w 372"/>
              <a:gd name="T93" fmla="*/ 2147483647 h 315"/>
              <a:gd name="T94" fmla="*/ 2147483647 w 372"/>
              <a:gd name="T95" fmla="*/ 2147483647 h 315"/>
              <a:gd name="T96" fmla="*/ 2147483647 w 372"/>
              <a:gd name="T97" fmla="*/ 2147483647 h 315"/>
              <a:gd name="T98" fmla="*/ 2147483647 w 372"/>
              <a:gd name="T99" fmla="*/ 2147483647 h 315"/>
              <a:gd name="T100" fmla="*/ 2147483647 w 372"/>
              <a:gd name="T101" fmla="*/ 2147483647 h 315"/>
              <a:gd name="T102" fmla="*/ 2147483647 w 372"/>
              <a:gd name="T103" fmla="*/ 2147483647 h 315"/>
              <a:gd name="T104" fmla="*/ 0 w 372"/>
              <a:gd name="T105" fmla="*/ 2147483647 h 315"/>
              <a:gd name="T106" fmla="*/ 0 w 372"/>
              <a:gd name="T107" fmla="*/ 2147483647 h 315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372"/>
              <a:gd name="T163" fmla="*/ 0 h 315"/>
              <a:gd name="T164" fmla="*/ 372 w 372"/>
              <a:gd name="T165" fmla="*/ 315 h 315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372" h="315">
                <a:moveTo>
                  <a:pt x="0" y="195"/>
                </a:moveTo>
                <a:lnTo>
                  <a:pt x="12" y="175"/>
                </a:lnTo>
                <a:lnTo>
                  <a:pt x="24" y="165"/>
                </a:lnTo>
                <a:lnTo>
                  <a:pt x="36" y="165"/>
                </a:lnTo>
                <a:lnTo>
                  <a:pt x="48" y="170"/>
                </a:lnTo>
                <a:lnTo>
                  <a:pt x="72" y="155"/>
                </a:lnTo>
                <a:lnTo>
                  <a:pt x="72" y="130"/>
                </a:lnTo>
                <a:lnTo>
                  <a:pt x="108" y="100"/>
                </a:lnTo>
                <a:lnTo>
                  <a:pt x="126" y="20"/>
                </a:lnTo>
                <a:lnTo>
                  <a:pt x="150" y="10"/>
                </a:lnTo>
                <a:lnTo>
                  <a:pt x="198" y="25"/>
                </a:lnTo>
                <a:lnTo>
                  <a:pt x="228" y="5"/>
                </a:lnTo>
                <a:lnTo>
                  <a:pt x="246" y="10"/>
                </a:lnTo>
                <a:lnTo>
                  <a:pt x="264" y="0"/>
                </a:lnTo>
                <a:lnTo>
                  <a:pt x="294" y="5"/>
                </a:lnTo>
                <a:lnTo>
                  <a:pt x="312" y="15"/>
                </a:lnTo>
                <a:lnTo>
                  <a:pt x="330" y="15"/>
                </a:lnTo>
                <a:lnTo>
                  <a:pt x="336" y="20"/>
                </a:lnTo>
                <a:lnTo>
                  <a:pt x="348" y="15"/>
                </a:lnTo>
                <a:lnTo>
                  <a:pt x="366" y="30"/>
                </a:lnTo>
                <a:lnTo>
                  <a:pt x="366" y="45"/>
                </a:lnTo>
                <a:lnTo>
                  <a:pt x="372" y="55"/>
                </a:lnTo>
                <a:lnTo>
                  <a:pt x="348" y="75"/>
                </a:lnTo>
                <a:lnTo>
                  <a:pt x="342" y="115"/>
                </a:lnTo>
                <a:lnTo>
                  <a:pt x="336" y="130"/>
                </a:lnTo>
                <a:lnTo>
                  <a:pt x="336" y="190"/>
                </a:lnTo>
                <a:lnTo>
                  <a:pt x="360" y="210"/>
                </a:lnTo>
                <a:lnTo>
                  <a:pt x="360" y="220"/>
                </a:lnTo>
                <a:lnTo>
                  <a:pt x="324" y="225"/>
                </a:lnTo>
                <a:lnTo>
                  <a:pt x="312" y="255"/>
                </a:lnTo>
                <a:lnTo>
                  <a:pt x="330" y="255"/>
                </a:lnTo>
                <a:lnTo>
                  <a:pt x="318" y="285"/>
                </a:lnTo>
                <a:lnTo>
                  <a:pt x="342" y="295"/>
                </a:lnTo>
                <a:lnTo>
                  <a:pt x="348" y="290"/>
                </a:lnTo>
                <a:lnTo>
                  <a:pt x="348" y="315"/>
                </a:lnTo>
                <a:lnTo>
                  <a:pt x="330" y="315"/>
                </a:lnTo>
                <a:lnTo>
                  <a:pt x="288" y="290"/>
                </a:lnTo>
                <a:lnTo>
                  <a:pt x="288" y="295"/>
                </a:lnTo>
                <a:lnTo>
                  <a:pt x="276" y="295"/>
                </a:lnTo>
                <a:lnTo>
                  <a:pt x="252" y="280"/>
                </a:lnTo>
                <a:lnTo>
                  <a:pt x="234" y="280"/>
                </a:lnTo>
                <a:lnTo>
                  <a:pt x="234" y="275"/>
                </a:lnTo>
                <a:lnTo>
                  <a:pt x="198" y="275"/>
                </a:lnTo>
                <a:lnTo>
                  <a:pt x="180" y="215"/>
                </a:lnTo>
                <a:lnTo>
                  <a:pt x="168" y="215"/>
                </a:lnTo>
                <a:lnTo>
                  <a:pt x="162" y="205"/>
                </a:lnTo>
                <a:lnTo>
                  <a:pt x="150" y="205"/>
                </a:lnTo>
                <a:lnTo>
                  <a:pt x="144" y="220"/>
                </a:lnTo>
                <a:lnTo>
                  <a:pt x="102" y="225"/>
                </a:lnTo>
                <a:lnTo>
                  <a:pt x="102" y="220"/>
                </a:lnTo>
                <a:lnTo>
                  <a:pt x="96" y="220"/>
                </a:lnTo>
                <a:lnTo>
                  <a:pt x="84" y="185"/>
                </a:lnTo>
                <a:lnTo>
                  <a:pt x="0" y="19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54" name="Freeform 230"/>
          <p:cNvSpPr>
            <a:spLocks/>
          </p:cNvSpPr>
          <p:nvPr/>
        </p:nvSpPr>
        <p:spPr bwMode="ltGray">
          <a:xfrm>
            <a:off x="4748213" y="4125913"/>
            <a:ext cx="176212" cy="176212"/>
          </a:xfrm>
          <a:custGeom>
            <a:avLst/>
            <a:gdLst>
              <a:gd name="T0" fmla="*/ 2147483647 w 102"/>
              <a:gd name="T1" fmla="*/ 0 h 95"/>
              <a:gd name="T2" fmla="*/ 2147483647 w 102"/>
              <a:gd name="T3" fmla="*/ 2147483647 h 95"/>
              <a:gd name="T4" fmla="*/ 2147483647 w 102"/>
              <a:gd name="T5" fmla="*/ 2147483647 h 95"/>
              <a:gd name="T6" fmla="*/ 2147483647 w 102"/>
              <a:gd name="T7" fmla="*/ 2147483647 h 95"/>
              <a:gd name="T8" fmla="*/ 2147483647 w 102"/>
              <a:gd name="T9" fmla="*/ 2147483647 h 95"/>
              <a:gd name="T10" fmla="*/ 0 w 102"/>
              <a:gd name="T11" fmla="*/ 2147483647 h 95"/>
              <a:gd name="T12" fmla="*/ 2147483647 w 102"/>
              <a:gd name="T13" fmla="*/ 2147483647 h 95"/>
              <a:gd name="T14" fmla="*/ 2147483647 w 102"/>
              <a:gd name="T15" fmla="*/ 2147483647 h 95"/>
              <a:gd name="T16" fmla="*/ 2147483647 w 102"/>
              <a:gd name="T17" fmla="*/ 2147483647 h 95"/>
              <a:gd name="T18" fmla="*/ 2147483647 w 102"/>
              <a:gd name="T19" fmla="*/ 2147483647 h 95"/>
              <a:gd name="T20" fmla="*/ 2147483647 w 102"/>
              <a:gd name="T21" fmla="*/ 2147483647 h 95"/>
              <a:gd name="T22" fmla="*/ 2147483647 w 102"/>
              <a:gd name="T23" fmla="*/ 0 h 9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"/>
              <a:gd name="T37" fmla="*/ 0 h 95"/>
              <a:gd name="T38" fmla="*/ 102 w 102"/>
              <a:gd name="T39" fmla="*/ 95 h 95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" h="95">
                <a:moveTo>
                  <a:pt x="90" y="0"/>
                </a:moveTo>
                <a:lnTo>
                  <a:pt x="102" y="40"/>
                </a:lnTo>
                <a:lnTo>
                  <a:pt x="90" y="60"/>
                </a:lnTo>
                <a:lnTo>
                  <a:pt x="78" y="65"/>
                </a:lnTo>
                <a:lnTo>
                  <a:pt x="78" y="85"/>
                </a:lnTo>
                <a:lnTo>
                  <a:pt x="0" y="95"/>
                </a:lnTo>
                <a:lnTo>
                  <a:pt x="6" y="60"/>
                </a:lnTo>
                <a:lnTo>
                  <a:pt x="30" y="40"/>
                </a:lnTo>
                <a:lnTo>
                  <a:pt x="24" y="30"/>
                </a:lnTo>
                <a:lnTo>
                  <a:pt x="24" y="15"/>
                </a:lnTo>
                <a:lnTo>
                  <a:pt x="66" y="15"/>
                </a:lnTo>
                <a:lnTo>
                  <a:pt x="90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55" name="Freeform 231"/>
          <p:cNvSpPr>
            <a:spLocks/>
          </p:cNvSpPr>
          <p:nvPr/>
        </p:nvSpPr>
        <p:spPr bwMode="ltGray">
          <a:xfrm>
            <a:off x="4748213" y="4125913"/>
            <a:ext cx="176212" cy="176212"/>
          </a:xfrm>
          <a:custGeom>
            <a:avLst/>
            <a:gdLst>
              <a:gd name="T0" fmla="*/ 2147483647 w 102"/>
              <a:gd name="T1" fmla="*/ 0 h 95"/>
              <a:gd name="T2" fmla="*/ 2147483647 w 102"/>
              <a:gd name="T3" fmla="*/ 2147483647 h 95"/>
              <a:gd name="T4" fmla="*/ 2147483647 w 102"/>
              <a:gd name="T5" fmla="*/ 2147483647 h 95"/>
              <a:gd name="T6" fmla="*/ 2147483647 w 102"/>
              <a:gd name="T7" fmla="*/ 2147483647 h 95"/>
              <a:gd name="T8" fmla="*/ 2147483647 w 102"/>
              <a:gd name="T9" fmla="*/ 2147483647 h 95"/>
              <a:gd name="T10" fmla="*/ 0 w 102"/>
              <a:gd name="T11" fmla="*/ 2147483647 h 95"/>
              <a:gd name="T12" fmla="*/ 2147483647 w 102"/>
              <a:gd name="T13" fmla="*/ 2147483647 h 95"/>
              <a:gd name="T14" fmla="*/ 2147483647 w 102"/>
              <a:gd name="T15" fmla="*/ 2147483647 h 95"/>
              <a:gd name="T16" fmla="*/ 2147483647 w 102"/>
              <a:gd name="T17" fmla="*/ 2147483647 h 95"/>
              <a:gd name="T18" fmla="*/ 2147483647 w 102"/>
              <a:gd name="T19" fmla="*/ 2147483647 h 95"/>
              <a:gd name="T20" fmla="*/ 2147483647 w 102"/>
              <a:gd name="T21" fmla="*/ 2147483647 h 95"/>
              <a:gd name="T22" fmla="*/ 2147483647 w 102"/>
              <a:gd name="T23" fmla="*/ 0 h 95"/>
              <a:gd name="T24" fmla="*/ 2147483647 w 102"/>
              <a:gd name="T25" fmla="*/ 0 h 9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2"/>
              <a:gd name="T40" fmla="*/ 0 h 95"/>
              <a:gd name="T41" fmla="*/ 102 w 102"/>
              <a:gd name="T42" fmla="*/ 95 h 9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2" h="95">
                <a:moveTo>
                  <a:pt x="90" y="0"/>
                </a:moveTo>
                <a:lnTo>
                  <a:pt x="102" y="40"/>
                </a:lnTo>
                <a:lnTo>
                  <a:pt x="90" y="60"/>
                </a:lnTo>
                <a:lnTo>
                  <a:pt x="78" y="65"/>
                </a:lnTo>
                <a:lnTo>
                  <a:pt x="78" y="85"/>
                </a:lnTo>
                <a:lnTo>
                  <a:pt x="0" y="95"/>
                </a:lnTo>
                <a:lnTo>
                  <a:pt x="6" y="60"/>
                </a:lnTo>
                <a:lnTo>
                  <a:pt x="30" y="40"/>
                </a:lnTo>
                <a:lnTo>
                  <a:pt x="24" y="30"/>
                </a:lnTo>
                <a:lnTo>
                  <a:pt x="24" y="15"/>
                </a:lnTo>
                <a:lnTo>
                  <a:pt x="66" y="15"/>
                </a:lnTo>
                <a:lnTo>
                  <a:pt x="90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56" name="Freeform 232"/>
          <p:cNvSpPr>
            <a:spLocks/>
          </p:cNvSpPr>
          <p:nvPr/>
        </p:nvSpPr>
        <p:spPr bwMode="ltGray">
          <a:xfrm>
            <a:off x="4883150" y="4117975"/>
            <a:ext cx="260350" cy="287338"/>
          </a:xfrm>
          <a:custGeom>
            <a:avLst/>
            <a:gdLst>
              <a:gd name="T0" fmla="*/ 0 w 150"/>
              <a:gd name="T1" fmla="*/ 2147483647 h 155"/>
              <a:gd name="T2" fmla="*/ 2147483647 w 150"/>
              <a:gd name="T3" fmla="*/ 2147483647 h 155"/>
              <a:gd name="T4" fmla="*/ 2147483647 w 150"/>
              <a:gd name="T5" fmla="*/ 2147483647 h 155"/>
              <a:gd name="T6" fmla="*/ 2147483647 w 150"/>
              <a:gd name="T7" fmla="*/ 2147483647 h 155"/>
              <a:gd name="T8" fmla="*/ 2147483647 w 150"/>
              <a:gd name="T9" fmla="*/ 2147483647 h 155"/>
              <a:gd name="T10" fmla="*/ 2147483647 w 150"/>
              <a:gd name="T11" fmla="*/ 2147483647 h 155"/>
              <a:gd name="T12" fmla="*/ 2147483647 w 150"/>
              <a:gd name="T13" fmla="*/ 2147483647 h 155"/>
              <a:gd name="T14" fmla="*/ 2147483647 w 150"/>
              <a:gd name="T15" fmla="*/ 2147483647 h 155"/>
              <a:gd name="T16" fmla="*/ 2147483647 w 150"/>
              <a:gd name="T17" fmla="*/ 2147483647 h 155"/>
              <a:gd name="T18" fmla="*/ 2147483647 w 150"/>
              <a:gd name="T19" fmla="*/ 2147483647 h 155"/>
              <a:gd name="T20" fmla="*/ 2147483647 w 150"/>
              <a:gd name="T21" fmla="*/ 2147483647 h 155"/>
              <a:gd name="T22" fmla="*/ 2147483647 w 150"/>
              <a:gd name="T23" fmla="*/ 2147483647 h 155"/>
              <a:gd name="T24" fmla="*/ 2147483647 w 150"/>
              <a:gd name="T25" fmla="*/ 0 h 155"/>
              <a:gd name="T26" fmla="*/ 2147483647 w 150"/>
              <a:gd name="T27" fmla="*/ 0 h 155"/>
              <a:gd name="T28" fmla="*/ 2147483647 w 150"/>
              <a:gd name="T29" fmla="*/ 2147483647 h 155"/>
              <a:gd name="T30" fmla="*/ 2147483647 w 150"/>
              <a:gd name="T31" fmla="*/ 2147483647 h 155"/>
              <a:gd name="T32" fmla="*/ 2147483647 w 150"/>
              <a:gd name="T33" fmla="*/ 2147483647 h 155"/>
              <a:gd name="T34" fmla="*/ 0 w 150"/>
              <a:gd name="T35" fmla="*/ 2147483647 h 155"/>
              <a:gd name="T36" fmla="*/ 0 w 150"/>
              <a:gd name="T37" fmla="*/ 2147483647 h 15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50"/>
              <a:gd name="T58" fmla="*/ 0 h 155"/>
              <a:gd name="T59" fmla="*/ 150 w 150"/>
              <a:gd name="T60" fmla="*/ 155 h 155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50" h="155">
                <a:moveTo>
                  <a:pt x="0" y="90"/>
                </a:moveTo>
                <a:lnTo>
                  <a:pt x="42" y="105"/>
                </a:lnTo>
                <a:lnTo>
                  <a:pt x="72" y="130"/>
                </a:lnTo>
                <a:lnTo>
                  <a:pt x="90" y="135"/>
                </a:lnTo>
                <a:lnTo>
                  <a:pt x="102" y="150"/>
                </a:lnTo>
                <a:lnTo>
                  <a:pt x="114" y="155"/>
                </a:lnTo>
                <a:lnTo>
                  <a:pt x="150" y="100"/>
                </a:lnTo>
                <a:lnTo>
                  <a:pt x="138" y="75"/>
                </a:lnTo>
                <a:lnTo>
                  <a:pt x="150" y="10"/>
                </a:lnTo>
                <a:lnTo>
                  <a:pt x="126" y="5"/>
                </a:lnTo>
                <a:lnTo>
                  <a:pt x="108" y="20"/>
                </a:lnTo>
                <a:lnTo>
                  <a:pt x="90" y="20"/>
                </a:lnTo>
                <a:lnTo>
                  <a:pt x="60" y="0"/>
                </a:lnTo>
                <a:lnTo>
                  <a:pt x="18" y="0"/>
                </a:lnTo>
                <a:lnTo>
                  <a:pt x="12" y="5"/>
                </a:lnTo>
                <a:lnTo>
                  <a:pt x="24" y="45"/>
                </a:lnTo>
                <a:lnTo>
                  <a:pt x="12" y="65"/>
                </a:lnTo>
                <a:lnTo>
                  <a:pt x="0" y="70"/>
                </a:lnTo>
                <a:lnTo>
                  <a:pt x="0" y="9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57" name="Freeform 233"/>
          <p:cNvSpPr>
            <a:spLocks/>
          </p:cNvSpPr>
          <p:nvPr/>
        </p:nvSpPr>
        <p:spPr bwMode="ltGray">
          <a:xfrm>
            <a:off x="4883150" y="4117975"/>
            <a:ext cx="260350" cy="287338"/>
          </a:xfrm>
          <a:custGeom>
            <a:avLst/>
            <a:gdLst>
              <a:gd name="T0" fmla="*/ 0 w 150"/>
              <a:gd name="T1" fmla="*/ 2147483647 h 155"/>
              <a:gd name="T2" fmla="*/ 2147483647 w 150"/>
              <a:gd name="T3" fmla="*/ 2147483647 h 155"/>
              <a:gd name="T4" fmla="*/ 2147483647 w 150"/>
              <a:gd name="T5" fmla="*/ 2147483647 h 155"/>
              <a:gd name="T6" fmla="*/ 2147483647 w 150"/>
              <a:gd name="T7" fmla="*/ 2147483647 h 155"/>
              <a:gd name="T8" fmla="*/ 2147483647 w 150"/>
              <a:gd name="T9" fmla="*/ 2147483647 h 155"/>
              <a:gd name="T10" fmla="*/ 2147483647 w 150"/>
              <a:gd name="T11" fmla="*/ 2147483647 h 155"/>
              <a:gd name="T12" fmla="*/ 2147483647 w 150"/>
              <a:gd name="T13" fmla="*/ 2147483647 h 155"/>
              <a:gd name="T14" fmla="*/ 2147483647 w 150"/>
              <a:gd name="T15" fmla="*/ 2147483647 h 155"/>
              <a:gd name="T16" fmla="*/ 2147483647 w 150"/>
              <a:gd name="T17" fmla="*/ 2147483647 h 155"/>
              <a:gd name="T18" fmla="*/ 2147483647 w 150"/>
              <a:gd name="T19" fmla="*/ 2147483647 h 155"/>
              <a:gd name="T20" fmla="*/ 2147483647 w 150"/>
              <a:gd name="T21" fmla="*/ 2147483647 h 155"/>
              <a:gd name="T22" fmla="*/ 2147483647 w 150"/>
              <a:gd name="T23" fmla="*/ 2147483647 h 155"/>
              <a:gd name="T24" fmla="*/ 2147483647 w 150"/>
              <a:gd name="T25" fmla="*/ 0 h 155"/>
              <a:gd name="T26" fmla="*/ 2147483647 w 150"/>
              <a:gd name="T27" fmla="*/ 0 h 155"/>
              <a:gd name="T28" fmla="*/ 2147483647 w 150"/>
              <a:gd name="T29" fmla="*/ 2147483647 h 155"/>
              <a:gd name="T30" fmla="*/ 2147483647 w 150"/>
              <a:gd name="T31" fmla="*/ 2147483647 h 155"/>
              <a:gd name="T32" fmla="*/ 2147483647 w 150"/>
              <a:gd name="T33" fmla="*/ 2147483647 h 155"/>
              <a:gd name="T34" fmla="*/ 0 w 150"/>
              <a:gd name="T35" fmla="*/ 2147483647 h 155"/>
              <a:gd name="T36" fmla="*/ 0 w 150"/>
              <a:gd name="T37" fmla="*/ 2147483647 h 155"/>
              <a:gd name="T38" fmla="*/ 0 w 150"/>
              <a:gd name="T39" fmla="*/ 2147483647 h 15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50"/>
              <a:gd name="T61" fmla="*/ 0 h 155"/>
              <a:gd name="T62" fmla="*/ 150 w 150"/>
              <a:gd name="T63" fmla="*/ 155 h 15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50" h="155">
                <a:moveTo>
                  <a:pt x="0" y="90"/>
                </a:moveTo>
                <a:lnTo>
                  <a:pt x="42" y="105"/>
                </a:lnTo>
                <a:lnTo>
                  <a:pt x="72" y="130"/>
                </a:lnTo>
                <a:lnTo>
                  <a:pt x="90" y="135"/>
                </a:lnTo>
                <a:lnTo>
                  <a:pt x="102" y="150"/>
                </a:lnTo>
                <a:lnTo>
                  <a:pt x="114" y="155"/>
                </a:lnTo>
                <a:lnTo>
                  <a:pt x="150" y="100"/>
                </a:lnTo>
                <a:lnTo>
                  <a:pt x="138" y="75"/>
                </a:lnTo>
                <a:lnTo>
                  <a:pt x="150" y="10"/>
                </a:lnTo>
                <a:lnTo>
                  <a:pt x="126" y="5"/>
                </a:lnTo>
                <a:lnTo>
                  <a:pt x="108" y="20"/>
                </a:lnTo>
                <a:lnTo>
                  <a:pt x="90" y="20"/>
                </a:lnTo>
                <a:lnTo>
                  <a:pt x="60" y="0"/>
                </a:lnTo>
                <a:lnTo>
                  <a:pt x="18" y="0"/>
                </a:lnTo>
                <a:lnTo>
                  <a:pt x="12" y="5"/>
                </a:lnTo>
                <a:lnTo>
                  <a:pt x="24" y="45"/>
                </a:lnTo>
                <a:lnTo>
                  <a:pt x="12" y="65"/>
                </a:lnTo>
                <a:lnTo>
                  <a:pt x="0" y="70"/>
                </a:lnTo>
                <a:lnTo>
                  <a:pt x="0" y="9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58" name="Freeform 234"/>
          <p:cNvSpPr>
            <a:spLocks/>
          </p:cNvSpPr>
          <p:nvPr/>
        </p:nvSpPr>
        <p:spPr bwMode="ltGray">
          <a:xfrm>
            <a:off x="4738688" y="4286250"/>
            <a:ext cx="376237" cy="342900"/>
          </a:xfrm>
          <a:custGeom>
            <a:avLst/>
            <a:gdLst>
              <a:gd name="T0" fmla="*/ 2147483647 w 216"/>
              <a:gd name="T1" fmla="*/ 2147483647 h 185"/>
              <a:gd name="T2" fmla="*/ 2147483647 w 216"/>
              <a:gd name="T3" fmla="*/ 2147483647 h 185"/>
              <a:gd name="T4" fmla="*/ 2147483647 w 216"/>
              <a:gd name="T5" fmla="*/ 2147483647 h 185"/>
              <a:gd name="T6" fmla="*/ 0 w 216"/>
              <a:gd name="T7" fmla="*/ 2147483647 h 185"/>
              <a:gd name="T8" fmla="*/ 0 w 216"/>
              <a:gd name="T9" fmla="*/ 2147483647 h 185"/>
              <a:gd name="T10" fmla="*/ 2147483647 w 216"/>
              <a:gd name="T11" fmla="*/ 2147483647 h 185"/>
              <a:gd name="T12" fmla="*/ 2147483647 w 216"/>
              <a:gd name="T13" fmla="*/ 2147483647 h 185"/>
              <a:gd name="T14" fmla="*/ 2147483647 w 216"/>
              <a:gd name="T15" fmla="*/ 2147483647 h 185"/>
              <a:gd name="T16" fmla="*/ 2147483647 w 216"/>
              <a:gd name="T17" fmla="*/ 2147483647 h 185"/>
              <a:gd name="T18" fmla="*/ 2147483647 w 216"/>
              <a:gd name="T19" fmla="*/ 2147483647 h 185"/>
              <a:gd name="T20" fmla="*/ 2147483647 w 216"/>
              <a:gd name="T21" fmla="*/ 2147483647 h 185"/>
              <a:gd name="T22" fmla="*/ 2147483647 w 216"/>
              <a:gd name="T23" fmla="*/ 2147483647 h 185"/>
              <a:gd name="T24" fmla="*/ 2147483647 w 216"/>
              <a:gd name="T25" fmla="*/ 2147483647 h 185"/>
              <a:gd name="T26" fmla="*/ 2147483647 w 216"/>
              <a:gd name="T27" fmla="*/ 2147483647 h 185"/>
              <a:gd name="T28" fmla="*/ 2147483647 w 216"/>
              <a:gd name="T29" fmla="*/ 2147483647 h 185"/>
              <a:gd name="T30" fmla="*/ 2147483647 w 216"/>
              <a:gd name="T31" fmla="*/ 2147483647 h 185"/>
              <a:gd name="T32" fmla="*/ 2147483647 w 216"/>
              <a:gd name="T33" fmla="*/ 2147483647 h 185"/>
              <a:gd name="T34" fmla="*/ 2147483647 w 216"/>
              <a:gd name="T35" fmla="*/ 2147483647 h 185"/>
              <a:gd name="T36" fmla="*/ 2147483647 w 216"/>
              <a:gd name="T37" fmla="*/ 2147483647 h 185"/>
              <a:gd name="T38" fmla="*/ 2147483647 w 216"/>
              <a:gd name="T39" fmla="*/ 2147483647 h 185"/>
              <a:gd name="T40" fmla="*/ 2147483647 w 216"/>
              <a:gd name="T41" fmla="*/ 2147483647 h 185"/>
              <a:gd name="T42" fmla="*/ 2147483647 w 216"/>
              <a:gd name="T43" fmla="*/ 0 h 185"/>
              <a:gd name="T44" fmla="*/ 2147483647 w 216"/>
              <a:gd name="T45" fmla="*/ 2147483647 h 18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216"/>
              <a:gd name="T70" fmla="*/ 0 h 185"/>
              <a:gd name="T71" fmla="*/ 216 w 216"/>
              <a:gd name="T72" fmla="*/ 185 h 185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216" h="185">
                <a:moveTo>
                  <a:pt x="36" y="5"/>
                </a:moveTo>
                <a:lnTo>
                  <a:pt x="30" y="30"/>
                </a:lnTo>
                <a:lnTo>
                  <a:pt x="36" y="40"/>
                </a:lnTo>
                <a:lnTo>
                  <a:pt x="0" y="80"/>
                </a:lnTo>
                <a:lnTo>
                  <a:pt x="0" y="90"/>
                </a:lnTo>
                <a:lnTo>
                  <a:pt x="24" y="110"/>
                </a:lnTo>
                <a:lnTo>
                  <a:pt x="24" y="120"/>
                </a:lnTo>
                <a:lnTo>
                  <a:pt x="72" y="140"/>
                </a:lnTo>
                <a:lnTo>
                  <a:pt x="96" y="185"/>
                </a:lnTo>
                <a:lnTo>
                  <a:pt x="108" y="180"/>
                </a:lnTo>
                <a:lnTo>
                  <a:pt x="150" y="185"/>
                </a:lnTo>
                <a:lnTo>
                  <a:pt x="162" y="170"/>
                </a:lnTo>
                <a:lnTo>
                  <a:pt x="216" y="170"/>
                </a:lnTo>
                <a:lnTo>
                  <a:pt x="204" y="150"/>
                </a:lnTo>
                <a:lnTo>
                  <a:pt x="204" y="100"/>
                </a:lnTo>
                <a:lnTo>
                  <a:pt x="198" y="90"/>
                </a:lnTo>
                <a:lnTo>
                  <a:pt x="198" y="65"/>
                </a:lnTo>
                <a:lnTo>
                  <a:pt x="186" y="60"/>
                </a:lnTo>
                <a:lnTo>
                  <a:pt x="174" y="45"/>
                </a:lnTo>
                <a:lnTo>
                  <a:pt x="156" y="40"/>
                </a:lnTo>
                <a:lnTo>
                  <a:pt x="126" y="15"/>
                </a:lnTo>
                <a:lnTo>
                  <a:pt x="84" y="0"/>
                </a:lnTo>
                <a:lnTo>
                  <a:pt x="36" y="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59" name="Freeform 235"/>
          <p:cNvSpPr>
            <a:spLocks/>
          </p:cNvSpPr>
          <p:nvPr/>
        </p:nvSpPr>
        <p:spPr bwMode="ltGray">
          <a:xfrm>
            <a:off x="4738688" y="4286250"/>
            <a:ext cx="376237" cy="342900"/>
          </a:xfrm>
          <a:custGeom>
            <a:avLst/>
            <a:gdLst>
              <a:gd name="T0" fmla="*/ 2147483647 w 216"/>
              <a:gd name="T1" fmla="*/ 2147483647 h 185"/>
              <a:gd name="T2" fmla="*/ 2147483647 w 216"/>
              <a:gd name="T3" fmla="*/ 2147483647 h 185"/>
              <a:gd name="T4" fmla="*/ 2147483647 w 216"/>
              <a:gd name="T5" fmla="*/ 2147483647 h 185"/>
              <a:gd name="T6" fmla="*/ 0 w 216"/>
              <a:gd name="T7" fmla="*/ 2147483647 h 185"/>
              <a:gd name="T8" fmla="*/ 0 w 216"/>
              <a:gd name="T9" fmla="*/ 2147483647 h 185"/>
              <a:gd name="T10" fmla="*/ 2147483647 w 216"/>
              <a:gd name="T11" fmla="*/ 2147483647 h 185"/>
              <a:gd name="T12" fmla="*/ 2147483647 w 216"/>
              <a:gd name="T13" fmla="*/ 2147483647 h 185"/>
              <a:gd name="T14" fmla="*/ 2147483647 w 216"/>
              <a:gd name="T15" fmla="*/ 2147483647 h 185"/>
              <a:gd name="T16" fmla="*/ 2147483647 w 216"/>
              <a:gd name="T17" fmla="*/ 2147483647 h 185"/>
              <a:gd name="T18" fmla="*/ 2147483647 w 216"/>
              <a:gd name="T19" fmla="*/ 2147483647 h 185"/>
              <a:gd name="T20" fmla="*/ 2147483647 w 216"/>
              <a:gd name="T21" fmla="*/ 2147483647 h 185"/>
              <a:gd name="T22" fmla="*/ 2147483647 w 216"/>
              <a:gd name="T23" fmla="*/ 2147483647 h 185"/>
              <a:gd name="T24" fmla="*/ 2147483647 w 216"/>
              <a:gd name="T25" fmla="*/ 2147483647 h 185"/>
              <a:gd name="T26" fmla="*/ 2147483647 w 216"/>
              <a:gd name="T27" fmla="*/ 2147483647 h 185"/>
              <a:gd name="T28" fmla="*/ 2147483647 w 216"/>
              <a:gd name="T29" fmla="*/ 2147483647 h 185"/>
              <a:gd name="T30" fmla="*/ 2147483647 w 216"/>
              <a:gd name="T31" fmla="*/ 2147483647 h 185"/>
              <a:gd name="T32" fmla="*/ 2147483647 w 216"/>
              <a:gd name="T33" fmla="*/ 2147483647 h 185"/>
              <a:gd name="T34" fmla="*/ 2147483647 w 216"/>
              <a:gd name="T35" fmla="*/ 2147483647 h 185"/>
              <a:gd name="T36" fmla="*/ 2147483647 w 216"/>
              <a:gd name="T37" fmla="*/ 2147483647 h 185"/>
              <a:gd name="T38" fmla="*/ 2147483647 w 216"/>
              <a:gd name="T39" fmla="*/ 2147483647 h 185"/>
              <a:gd name="T40" fmla="*/ 2147483647 w 216"/>
              <a:gd name="T41" fmla="*/ 2147483647 h 185"/>
              <a:gd name="T42" fmla="*/ 2147483647 w 216"/>
              <a:gd name="T43" fmla="*/ 0 h 185"/>
              <a:gd name="T44" fmla="*/ 2147483647 w 216"/>
              <a:gd name="T45" fmla="*/ 2147483647 h 185"/>
              <a:gd name="T46" fmla="*/ 2147483647 w 216"/>
              <a:gd name="T47" fmla="*/ 2147483647 h 185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216"/>
              <a:gd name="T73" fmla="*/ 0 h 185"/>
              <a:gd name="T74" fmla="*/ 216 w 216"/>
              <a:gd name="T75" fmla="*/ 185 h 185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216" h="185">
                <a:moveTo>
                  <a:pt x="36" y="5"/>
                </a:moveTo>
                <a:lnTo>
                  <a:pt x="30" y="30"/>
                </a:lnTo>
                <a:lnTo>
                  <a:pt x="36" y="40"/>
                </a:lnTo>
                <a:lnTo>
                  <a:pt x="0" y="80"/>
                </a:lnTo>
                <a:lnTo>
                  <a:pt x="0" y="90"/>
                </a:lnTo>
                <a:lnTo>
                  <a:pt x="24" y="110"/>
                </a:lnTo>
                <a:lnTo>
                  <a:pt x="24" y="120"/>
                </a:lnTo>
                <a:lnTo>
                  <a:pt x="72" y="140"/>
                </a:lnTo>
                <a:lnTo>
                  <a:pt x="96" y="185"/>
                </a:lnTo>
                <a:lnTo>
                  <a:pt x="108" y="180"/>
                </a:lnTo>
                <a:lnTo>
                  <a:pt x="150" y="185"/>
                </a:lnTo>
                <a:lnTo>
                  <a:pt x="162" y="170"/>
                </a:lnTo>
                <a:lnTo>
                  <a:pt x="216" y="170"/>
                </a:lnTo>
                <a:lnTo>
                  <a:pt x="204" y="150"/>
                </a:lnTo>
                <a:lnTo>
                  <a:pt x="204" y="100"/>
                </a:lnTo>
                <a:lnTo>
                  <a:pt x="198" y="90"/>
                </a:lnTo>
                <a:lnTo>
                  <a:pt x="198" y="65"/>
                </a:lnTo>
                <a:lnTo>
                  <a:pt x="186" y="60"/>
                </a:lnTo>
                <a:lnTo>
                  <a:pt x="174" y="45"/>
                </a:lnTo>
                <a:lnTo>
                  <a:pt x="156" y="40"/>
                </a:lnTo>
                <a:lnTo>
                  <a:pt x="126" y="15"/>
                </a:lnTo>
                <a:lnTo>
                  <a:pt x="84" y="0"/>
                </a:lnTo>
                <a:lnTo>
                  <a:pt x="36" y="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60" name="Freeform 236"/>
          <p:cNvSpPr>
            <a:spLocks/>
          </p:cNvSpPr>
          <p:nvPr/>
        </p:nvSpPr>
        <p:spPr bwMode="ltGray">
          <a:xfrm>
            <a:off x="4738688" y="4351338"/>
            <a:ext cx="61912" cy="82550"/>
          </a:xfrm>
          <a:custGeom>
            <a:avLst/>
            <a:gdLst>
              <a:gd name="T0" fmla="*/ 0 w 36"/>
              <a:gd name="T1" fmla="*/ 2147483647 h 45"/>
              <a:gd name="T2" fmla="*/ 2147483647 w 36"/>
              <a:gd name="T3" fmla="*/ 2147483647 h 45"/>
              <a:gd name="T4" fmla="*/ 2147483647 w 36"/>
              <a:gd name="T5" fmla="*/ 0 h 45"/>
              <a:gd name="T6" fmla="*/ 2147483647 w 36"/>
              <a:gd name="T7" fmla="*/ 0 h 45"/>
              <a:gd name="T8" fmla="*/ 0 w 36"/>
              <a:gd name="T9" fmla="*/ 2147483647 h 45"/>
              <a:gd name="T10" fmla="*/ 0 w 36"/>
              <a:gd name="T11" fmla="*/ 2147483647 h 4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6"/>
              <a:gd name="T19" fmla="*/ 0 h 45"/>
              <a:gd name="T20" fmla="*/ 36 w 36"/>
              <a:gd name="T21" fmla="*/ 45 h 4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6" h="45">
                <a:moveTo>
                  <a:pt x="0" y="45"/>
                </a:moveTo>
                <a:lnTo>
                  <a:pt x="36" y="5"/>
                </a:lnTo>
                <a:lnTo>
                  <a:pt x="36" y="0"/>
                </a:lnTo>
                <a:lnTo>
                  <a:pt x="18" y="0"/>
                </a:lnTo>
                <a:lnTo>
                  <a:pt x="0" y="5"/>
                </a:lnTo>
                <a:lnTo>
                  <a:pt x="0" y="4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61" name="Freeform 237"/>
          <p:cNvSpPr>
            <a:spLocks/>
          </p:cNvSpPr>
          <p:nvPr/>
        </p:nvSpPr>
        <p:spPr bwMode="ltGray">
          <a:xfrm>
            <a:off x="4738688" y="4351338"/>
            <a:ext cx="61912" cy="82550"/>
          </a:xfrm>
          <a:custGeom>
            <a:avLst/>
            <a:gdLst>
              <a:gd name="T0" fmla="*/ 0 w 36"/>
              <a:gd name="T1" fmla="*/ 2147483647 h 45"/>
              <a:gd name="T2" fmla="*/ 2147483647 w 36"/>
              <a:gd name="T3" fmla="*/ 2147483647 h 45"/>
              <a:gd name="T4" fmla="*/ 2147483647 w 36"/>
              <a:gd name="T5" fmla="*/ 0 h 45"/>
              <a:gd name="T6" fmla="*/ 2147483647 w 36"/>
              <a:gd name="T7" fmla="*/ 0 h 45"/>
              <a:gd name="T8" fmla="*/ 0 w 36"/>
              <a:gd name="T9" fmla="*/ 2147483647 h 45"/>
              <a:gd name="T10" fmla="*/ 0 w 36"/>
              <a:gd name="T11" fmla="*/ 2147483647 h 45"/>
              <a:gd name="T12" fmla="*/ 0 w 36"/>
              <a:gd name="T13" fmla="*/ 2147483647 h 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6"/>
              <a:gd name="T22" fmla="*/ 0 h 45"/>
              <a:gd name="T23" fmla="*/ 36 w 36"/>
              <a:gd name="T24" fmla="*/ 45 h 4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6" h="45">
                <a:moveTo>
                  <a:pt x="0" y="45"/>
                </a:moveTo>
                <a:lnTo>
                  <a:pt x="36" y="5"/>
                </a:lnTo>
                <a:lnTo>
                  <a:pt x="36" y="0"/>
                </a:lnTo>
                <a:lnTo>
                  <a:pt x="18" y="0"/>
                </a:lnTo>
                <a:lnTo>
                  <a:pt x="0" y="5"/>
                </a:lnTo>
                <a:lnTo>
                  <a:pt x="0" y="4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62" name="Freeform 238"/>
          <p:cNvSpPr>
            <a:spLocks/>
          </p:cNvSpPr>
          <p:nvPr/>
        </p:nvSpPr>
        <p:spPr bwMode="ltGray">
          <a:xfrm>
            <a:off x="4738688" y="4292600"/>
            <a:ext cx="61912" cy="66675"/>
          </a:xfrm>
          <a:custGeom>
            <a:avLst/>
            <a:gdLst>
              <a:gd name="T0" fmla="*/ 0 w 36"/>
              <a:gd name="T1" fmla="*/ 2147483647 h 35"/>
              <a:gd name="T2" fmla="*/ 0 w 36"/>
              <a:gd name="T3" fmla="*/ 2147483647 h 35"/>
              <a:gd name="T4" fmla="*/ 2147483647 w 36"/>
              <a:gd name="T5" fmla="*/ 2147483647 h 35"/>
              <a:gd name="T6" fmla="*/ 2147483647 w 36"/>
              <a:gd name="T7" fmla="*/ 2147483647 h 35"/>
              <a:gd name="T8" fmla="*/ 2147483647 w 36"/>
              <a:gd name="T9" fmla="*/ 2147483647 h 35"/>
              <a:gd name="T10" fmla="*/ 2147483647 w 36"/>
              <a:gd name="T11" fmla="*/ 0 h 35"/>
              <a:gd name="T12" fmla="*/ 2147483647 w 36"/>
              <a:gd name="T13" fmla="*/ 2147483647 h 35"/>
              <a:gd name="T14" fmla="*/ 0 w 36"/>
              <a:gd name="T15" fmla="*/ 2147483647 h 3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6"/>
              <a:gd name="T25" fmla="*/ 0 h 35"/>
              <a:gd name="T26" fmla="*/ 36 w 36"/>
              <a:gd name="T27" fmla="*/ 35 h 3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6" h="35">
                <a:moveTo>
                  <a:pt x="0" y="25"/>
                </a:moveTo>
                <a:lnTo>
                  <a:pt x="0" y="35"/>
                </a:lnTo>
                <a:lnTo>
                  <a:pt x="18" y="30"/>
                </a:lnTo>
                <a:lnTo>
                  <a:pt x="36" y="30"/>
                </a:lnTo>
                <a:lnTo>
                  <a:pt x="30" y="25"/>
                </a:lnTo>
                <a:lnTo>
                  <a:pt x="36" y="0"/>
                </a:lnTo>
                <a:lnTo>
                  <a:pt x="6" y="5"/>
                </a:lnTo>
                <a:lnTo>
                  <a:pt x="0" y="2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63" name="Freeform 239"/>
          <p:cNvSpPr>
            <a:spLocks/>
          </p:cNvSpPr>
          <p:nvPr/>
        </p:nvSpPr>
        <p:spPr bwMode="ltGray">
          <a:xfrm>
            <a:off x="4738688" y="4292600"/>
            <a:ext cx="61912" cy="66675"/>
          </a:xfrm>
          <a:custGeom>
            <a:avLst/>
            <a:gdLst>
              <a:gd name="T0" fmla="*/ 0 w 36"/>
              <a:gd name="T1" fmla="*/ 2147483647 h 35"/>
              <a:gd name="T2" fmla="*/ 0 w 36"/>
              <a:gd name="T3" fmla="*/ 2147483647 h 35"/>
              <a:gd name="T4" fmla="*/ 2147483647 w 36"/>
              <a:gd name="T5" fmla="*/ 2147483647 h 35"/>
              <a:gd name="T6" fmla="*/ 2147483647 w 36"/>
              <a:gd name="T7" fmla="*/ 2147483647 h 35"/>
              <a:gd name="T8" fmla="*/ 2147483647 w 36"/>
              <a:gd name="T9" fmla="*/ 2147483647 h 35"/>
              <a:gd name="T10" fmla="*/ 2147483647 w 36"/>
              <a:gd name="T11" fmla="*/ 0 h 35"/>
              <a:gd name="T12" fmla="*/ 2147483647 w 36"/>
              <a:gd name="T13" fmla="*/ 2147483647 h 35"/>
              <a:gd name="T14" fmla="*/ 0 w 36"/>
              <a:gd name="T15" fmla="*/ 2147483647 h 35"/>
              <a:gd name="T16" fmla="*/ 0 w 36"/>
              <a:gd name="T17" fmla="*/ 2147483647 h 3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6"/>
              <a:gd name="T28" fmla="*/ 0 h 35"/>
              <a:gd name="T29" fmla="*/ 36 w 36"/>
              <a:gd name="T30" fmla="*/ 35 h 3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6" h="35">
                <a:moveTo>
                  <a:pt x="0" y="25"/>
                </a:moveTo>
                <a:lnTo>
                  <a:pt x="0" y="35"/>
                </a:lnTo>
                <a:lnTo>
                  <a:pt x="18" y="30"/>
                </a:lnTo>
                <a:lnTo>
                  <a:pt x="36" y="30"/>
                </a:lnTo>
                <a:lnTo>
                  <a:pt x="30" y="25"/>
                </a:lnTo>
                <a:lnTo>
                  <a:pt x="36" y="0"/>
                </a:lnTo>
                <a:lnTo>
                  <a:pt x="6" y="5"/>
                </a:lnTo>
                <a:lnTo>
                  <a:pt x="0" y="2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64" name="Freeform 240"/>
          <p:cNvSpPr>
            <a:spLocks/>
          </p:cNvSpPr>
          <p:nvPr/>
        </p:nvSpPr>
        <p:spPr bwMode="ltGray">
          <a:xfrm>
            <a:off x="4144963" y="4443413"/>
            <a:ext cx="415925" cy="400050"/>
          </a:xfrm>
          <a:custGeom>
            <a:avLst/>
            <a:gdLst>
              <a:gd name="T0" fmla="*/ 2147483647 w 240"/>
              <a:gd name="T1" fmla="*/ 2147483647 h 215"/>
              <a:gd name="T2" fmla="*/ 2147483647 w 240"/>
              <a:gd name="T3" fmla="*/ 2147483647 h 215"/>
              <a:gd name="T4" fmla="*/ 2147483647 w 240"/>
              <a:gd name="T5" fmla="*/ 2147483647 h 215"/>
              <a:gd name="T6" fmla="*/ 2147483647 w 240"/>
              <a:gd name="T7" fmla="*/ 2147483647 h 215"/>
              <a:gd name="T8" fmla="*/ 2147483647 w 240"/>
              <a:gd name="T9" fmla="*/ 2147483647 h 215"/>
              <a:gd name="T10" fmla="*/ 2147483647 w 240"/>
              <a:gd name="T11" fmla="*/ 2147483647 h 215"/>
              <a:gd name="T12" fmla="*/ 2147483647 w 240"/>
              <a:gd name="T13" fmla="*/ 2147483647 h 215"/>
              <a:gd name="T14" fmla="*/ 0 w 240"/>
              <a:gd name="T15" fmla="*/ 2147483647 h 215"/>
              <a:gd name="T16" fmla="*/ 0 w 240"/>
              <a:gd name="T17" fmla="*/ 2147483647 h 215"/>
              <a:gd name="T18" fmla="*/ 2147483647 w 240"/>
              <a:gd name="T19" fmla="*/ 2147483647 h 215"/>
              <a:gd name="T20" fmla="*/ 2147483647 w 240"/>
              <a:gd name="T21" fmla="*/ 2147483647 h 215"/>
              <a:gd name="T22" fmla="*/ 2147483647 w 240"/>
              <a:gd name="T23" fmla="*/ 2147483647 h 215"/>
              <a:gd name="T24" fmla="*/ 2147483647 w 240"/>
              <a:gd name="T25" fmla="*/ 2147483647 h 215"/>
              <a:gd name="T26" fmla="*/ 2147483647 w 240"/>
              <a:gd name="T27" fmla="*/ 2147483647 h 215"/>
              <a:gd name="T28" fmla="*/ 2147483647 w 240"/>
              <a:gd name="T29" fmla="*/ 2147483647 h 215"/>
              <a:gd name="T30" fmla="*/ 2147483647 w 240"/>
              <a:gd name="T31" fmla="*/ 2147483647 h 215"/>
              <a:gd name="T32" fmla="*/ 2147483647 w 240"/>
              <a:gd name="T33" fmla="*/ 2147483647 h 215"/>
              <a:gd name="T34" fmla="*/ 2147483647 w 240"/>
              <a:gd name="T35" fmla="*/ 2147483647 h 215"/>
              <a:gd name="T36" fmla="*/ 2147483647 w 240"/>
              <a:gd name="T37" fmla="*/ 2147483647 h 215"/>
              <a:gd name="T38" fmla="*/ 2147483647 w 240"/>
              <a:gd name="T39" fmla="*/ 2147483647 h 215"/>
              <a:gd name="T40" fmla="*/ 2147483647 w 240"/>
              <a:gd name="T41" fmla="*/ 2147483647 h 215"/>
              <a:gd name="T42" fmla="*/ 2147483647 w 240"/>
              <a:gd name="T43" fmla="*/ 2147483647 h 215"/>
              <a:gd name="T44" fmla="*/ 2147483647 w 240"/>
              <a:gd name="T45" fmla="*/ 2147483647 h 215"/>
              <a:gd name="T46" fmla="*/ 2147483647 w 240"/>
              <a:gd name="T47" fmla="*/ 2147483647 h 215"/>
              <a:gd name="T48" fmla="*/ 2147483647 w 240"/>
              <a:gd name="T49" fmla="*/ 2147483647 h 215"/>
              <a:gd name="T50" fmla="*/ 2147483647 w 240"/>
              <a:gd name="T51" fmla="*/ 2147483647 h 215"/>
              <a:gd name="T52" fmla="*/ 2147483647 w 240"/>
              <a:gd name="T53" fmla="*/ 2147483647 h 215"/>
              <a:gd name="T54" fmla="*/ 2147483647 w 240"/>
              <a:gd name="T55" fmla="*/ 2147483647 h 215"/>
              <a:gd name="T56" fmla="*/ 2147483647 w 240"/>
              <a:gd name="T57" fmla="*/ 2147483647 h 215"/>
              <a:gd name="T58" fmla="*/ 2147483647 w 240"/>
              <a:gd name="T59" fmla="*/ 0 h 215"/>
              <a:gd name="T60" fmla="*/ 2147483647 w 240"/>
              <a:gd name="T61" fmla="*/ 2147483647 h 21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240"/>
              <a:gd name="T94" fmla="*/ 0 h 215"/>
              <a:gd name="T95" fmla="*/ 240 w 240"/>
              <a:gd name="T96" fmla="*/ 215 h 215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240" h="215">
                <a:moveTo>
                  <a:pt x="6" y="10"/>
                </a:moveTo>
                <a:lnTo>
                  <a:pt x="30" y="40"/>
                </a:lnTo>
                <a:lnTo>
                  <a:pt x="18" y="65"/>
                </a:lnTo>
                <a:lnTo>
                  <a:pt x="24" y="85"/>
                </a:lnTo>
                <a:lnTo>
                  <a:pt x="36" y="90"/>
                </a:lnTo>
                <a:lnTo>
                  <a:pt x="36" y="115"/>
                </a:lnTo>
                <a:lnTo>
                  <a:pt x="6" y="145"/>
                </a:lnTo>
                <a:lnTo>
                  <a:pt x="0" y="175"/>
                </a:lnTo>
                <a:lnTo>
                  <a:pt x="0" y="210"/>
                </a:lnTo>
                <a:lnTo>
                  <a:pt x="30" y="195"/>
                </a:lnTo>
                <a:lnTo>
                  <a:pt x="48" y="210"/>
                </a:lnTo>
                <a:lnTo>
                  <a:pt x="132" y="195"/>
                </a:lnTo>
                <a:lnTo>
                  <a:pt x="180" y="215"/>
                </a:lnTo>
                <a:lnTo>
                  <a:pt x="222" y="205"/>
                </a:lnTo>
                <a:lnTo>
                  <a:pt x="198" y="190"/>
                </a:lnTo>
                <a:lnTo>
                  <a:pt x="198" y="130"/>
                </a:lnTo>
                <a:lnTo>
                  <a:pt x="228" y="125"/>
                </a:lnTo>
                <a:lnTo>
                  <a:pt x="228" y="105"/>
                </a:lnTo>
                <a:lnTo>
                  <a:pt x="240" y="105"/>
                </a:lnTo>
                <a:lnTo>
                  <a:pt x="240" y="90"/>
                </a:lnTo>
                <a:lnTo>
                  <a:pt x="204" y="90"/>
                </a:lnTo>
                <a:lnTo>
                  <a:pt x="186" y="30"/>
                </a:lnTo>
                <a:lnTo>
                  <a:pt x="174" y="30"/>
                </a:lnTo>
                <a:lnTo>
                  <a:pt x="168" y="20"/>
                </a:lnTo>
                <a:lnTo>
                  <a:pt x="156" y="20"/>
                </a:lnTo>
                <a:lnTo>
                  <a:pt x="150" y="35"/>
                </a:lnTo>
                <a:lnTo>
                  <a:pt x="108" y="40"/>
                </a:lnTo>
                <a:lnTo>
                  <a:pt x="108" y="35"/>
                </a:lnTo>
                <a:lnTo>
                  <a:pt x="102" y="35"/>
                </a:lnTo>
                <a:lnTo>
                  <a:pt x="90" y="0"/>
                </a:lnTo>
                <a:lnTo>
                  <a:pt x="6" y="10"/>
                </a:lnTo>
                <a:close/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65" name="Freeform 241"/>
          <p:cNvSpPr>
            <a:spLocks/>
          </p:cNvSpPr>
          <p:nvPr/>
        </p:nvSpPr>
        <p:spPr bwMode="ltGray">
          <a:xfrm>
            <a:off x="4144963" y="4443413"/>
            <a:ext cx="415925" cy="400050"/>
          </a:xfrm>
          <a:custGeom>
            <a:avLst/>
            <a:gdLst>
              <a:gd name="T0" fmla="*/ 2147483647 w 240"/>
              <a:gd name="T1" fmla="*/ 2147483647 h 215"/>
              <a:gd name="T2" fmla="*/ 2147483647 w 240"/>
              <a:gd name="T3" fmla="*/ 2147483647 h 215"/>
              <a:gd name="T4" fmla="*/ 2147483647 w 240"/>
              <a:gd name="T5" fmla="*/ 2147483647 h 215"/>
              <a:gd name="T6" fmla="*/ 2147483647 w 240"/>
              <a:gd name="T7" fmla="*/ 2147483647 h 215"/>
              <a:gd name="T8" fmla="*/ 2147483647 w 240"/>
              <a:gd name="T9" fmla="*/ 2147483647 h 215"/>
              <a:gd name="T10" fmla="*/ 2147483647 w 240"/>
              <a:gd name="T11" fmla="*/ 2147483647 h 215"/>
              <a:gd name="T12" fmla="*/ 2147483647 w 240"/>
              <a:gd name="T13" fmla="*/ 2147483647 h 215"/>
              <a:gd name="T14" fmla="*/ 0 w 240"/>
              <a:gd name="T15" fmla="*/ 2147483647 h 215"/>
              <a:gd name="T16" fmla="*/ 0 w 240"/>
              <a:gd name="T17" fmla="*/ 2147483647 h 215"/>
              <a:gd name="T18" fmla="*/ 2147483647 w 240"/>
              <a:gd name="T19" fmla="*/ 2147483647 h 215"/>
              <a:gd name="T20" fmla="*/ 2147483647 w 240"/>
              <a:gd name="T21" fmla="*/ 2147483647 h 215"/>
              <a:gd name="T22" fmla="*/ 2147483647 w 240"/>
              <a:gd name="T23" fmla="*/ 2147483647 h 215"/>
              <a:gd name="T24" fmla="*/ 2147483647 w 240"/>
              <a:gd name="T25" fmla="*/ 2147483647 h 215"/>
              <a:gd name="T26" fmla="*/ 2147483647 w 240"/>
              <a:gd name="T27" fmla="*/ 2147483647 h 215"/>
              <a:gd name="T28" fmla="*/ 2147483647 w 240"/>
              <a:gd name="T29" fmla="*/ 2147483647 h 215"/>
              <a:gd name="T30" fmla="*/ 2147483647 w 240"/>
              <a:gd name="T31" fmla="*/ 2147483647 h 215"/>
              <a:gd name="T32" fmla="*/ 2147483647 w 240"/>
              <a:gd name="T33" fmla="*/ 2147483647 h 215"/>
              <a:gd name="T34" fmla="*/ 2147483647 w 240"/>
              <a:gd name="T35" fmla="*/ 2147483647 h 215"/>
              <a:gd name="T36" fmla="*/ 2147483647 w 240"/>
              <a:gd name="T37" fmla="*/ 2147483647 h 215"/>
              <a:gd name="T38" fmla="*/ 2147483647 w 240"/>
              <a:gd name="T39" fmla="*/ 2147483647 h 215"/>
              <a:gd name="T40" fmla="*/ 2147483647 w 240"/>
              <a:gd name="T41" fmla="*/ 2147483647 h 215"/>
              <a:gd name="T42" fmla="*/ 2147483647 w 240"/>
              <a:gd name="T43" fmla="*/ 2147483647 h 215"/>
              <a:gd name="T44" fmla="*/ 2147483647 w 240"/>
              <a:gd name="T45" fmla="*/ 2147483647 h 215"/>
              <a:gd name="T46" fmla="*/ 2147483647 w 240"/>
              <a:gd name="T47" fmla="*/ 2147483647 h 215"/>
              <a:gd name="T48" fmla="*/ 2147483647 w 240"/>
              <a:gd name="T49" fmla="*/ 2147483647 h 215"/>
              <a:gd name="T50" fmla="*/ 2147483647 w 240"/>
              <a:gd name="T51" fmla="*/ 2147483647 h 215"/>
              <a:gd name="T52" fmla="*/ 2147483647 w 240"/>
              <a:gd name="T53" fmla="*/ 2147483647 h 215"/>
              <a:gd name="T54" fmla="*/ 2147483647 w 240"/>
              <a:gd name="T55" fmla="*/ 2147483647 h 215"/>
              <a:gd name="T56" fmla="*/ 2147483647 w 240"/>
              <a:gd name="T57" fmla="*/ 2147483647 h 215"/>
              <a:gd name="T58" fmla="*/ 2147483647 w 240"/>
              <a:gd name="T59" fmla="*/ 0 h 215"/>
              <a:gd name="T60" fmla="*/ 2147483647 w 240"/>
              <a:gd name="T61" fmla="*/ 2147483647 h 215"/>
              <a:gd name="T62" fmla="*/ 2147483647 w 240"/>
              <a:gd name="T63" fmla="*/ 2147483647 h 21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40"/>
              <a:gd name="T97" fmla="*/ 0 h 215"/>
              <a:gd name="T98" fmla="*/ 240 w 240"/>
              <a:gd name="T99" fmla="*/ 215 h 215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40" h="215">
                <a:moveTo>
                  <a:pt x="6" y="10"/>
                </a:moveTo>
                <a:lnTo>
                  <a:pt x="30" y="40"/>
                </a:lnTo>
                <a:lnTo>
                  <a:pt x="18" y="65"/>
                </a:lnTo>
                <a:lnTo>
                  <a:pt x="24" y="85"/>
                </a:lnTo>
                <a:lnTo>
                  <a:pt x="36" y="90"/>
                </a:lnTo>
                <a:lnTo>
                  <a:pt x="36" y="115"/>
                </a:lnTo>
                <a:lnTo>
                  <a:pt x="6" y="145"/>
                </a:lnTo>
                <a:lnTo>
                  <a:pt x="0" y="175"/>
                </a:lnTo>
                <a:lnTo>
                  <a:pt x="0" y="210"/>
                </a:lnTo>
                <a:lnTo>
                  <a:pt x="30" y="195"/>
                </a:lnTo>
                <a:lnTo>
                  <a:pt x="48" y="210"/>
                </a:lnTo>
                <a:lnTo>
                  <a:pt x="132" y="195"/>
                </a:lnTo>
                <a:lnTo>
                  <a:pt x="180" y="215"/>
                </a:lnTo>
                <a:lnTo>
                  <a:pt x="222" y="205"/>
                </a:lnTo>
                <a:lnTo>
                  <a:pt x="198" y="190"/>
                </a:lnTo>
                <a:lnTo>
                  <a:pt x="198" y="130"/>
                </a:lnTo>
                <a:lnTo>
                  <a:pt x="228" y="125"/>
                </a:lnTo>
                <a:lnTo>
                  <a:pt x="228" y="105"/>
                </a:lnTo>
                <a:lnTo>
                  <a:pt x="240" y="105"/>
                </a:lnTo>
                <a:lnTo>
                  <a:pt x="240" y="90"/>
                </a:lnTo>
                <a:lnTo>
                  <a:pt x="204" y="90"/>
                </a:lnTo>
                <a:lnTo>
                  <a:pt x="186" y="30"/>
                </a:lnTo>
                <a:lnTo>
                  <a:pt x="174" y="30"/>
                </a:lnTo>
                <a:lnTo>
                  <a:pt x="168" y="20"/>
                </a:lnTo>
                <a:lnTo>
                  <a:pt x="156" y="20"/>
                </a:lnTo>
                <a:lnTo>
                  <a:pt x="150" y="35"/>
                </a:lnTo>
                <a:lnTo>
                  <a:pt x="108" y="40"/>
                </a:lnTo>
                <a:lnTo>
                  <a:pt x="108" y="35"/>
                </a:lnTo>
                <a:lnTo>
                  <a:pt x="102" y="35"/>
                </a:lnTo>
                <a:lnTo>
                  <a:pt x="90" y="0"/>
                </a:lnTo>
                <a:lnTo>
                  <a:pt x="6" y="10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66" name="Freeform 242"/>
          <p:cNvSpPr>
            <a:spLocks/>
          </p:cNvSpPr>
          <p:nvPr/>
        </p:nvSpPr>
        <p:spPr bwMode="ltGray">
          <a:xfrm>
            <a:off x="4487863" y="4508500"/>
            <a:ext cx="406400" cy="323850"/>
          </a:xfrm>
          <a:custGeom>
            <a:avLst/>
            <a:gdLst>
              <a:gd name="T0" fmla="*/ 2147483647 w 234"/>
              <a:gd name="T1" fmla="*/ 2147483647 h 175"/>
              <a:gd name="T2" fmla="*/ 2147483647 w 234"/>
              <a:gd name="T3" fmla="*/ 2147483647 h 175"/>
              <a:gd name="T4" fmla="*/ 2147483647 w 234"/>
              <a:gd name="T5" fmla="*/ 2147483647 h 175"/>
              <a:gd name="T6" fmla="*/ 2147483647 w 234"/>
              <a:gd name="T7" fmla="*/ 2147483647 h 175"/>
              <a:gd name="T8" fmla="*/ 2147483647 w 234"/>
              <a:gd name="T9" fmla="*/ 2147483647 h 175"/>
              <a:gd name="T10" fmla="*/ 2147483647 w 234"/>
              <a:gd name="T11" fmla="*/ 2147483647 h 175"/>
              <a:gd name="T12" fmla="*/ 2147483647 w 234"/>
              <a:gd name="T13" fmla="*/ 2147483647 h 175"/>
              <a:gd name="T14" fmla="*/ 2147483647 w 234"/>
              <a:gd name="T15" fmla="*/ 2147483647 h 175"/>
              <a:gd name="T16" fmla="*/ 2147483647 w 234"/>
              <a:gd name="T17" fmla="*/ 2147483647 h 175"/>
              <a:gd name="T18" fmla="*/ 2147483647 w 234"/>
              <a:gd name="T19" fmla="*/ 2147483647 h 175"/>
              <a:gd name="T20" fmla="*/ 2147483647 w 234"/>
              <a:gd name="T21" fmla="*/ 2147483647 h 175"/>
              <a:gd name="T22" fmla="*/ 0 w 234"/>
              <a:gd name="T23" fmla="*/ 2147483647 h 175"/>
              <a:gd name="T24" fmla="*/ 0 w 234"/>
              <a:gd name="T25" fmla="*/ 2147483647 h 175"/>
              <a:gd name="T26" fmla="*/ 2147483647 w 234"/>
              <a:gd name="T27" fmla="*/ 2147483647 h 175"/>
              <a:gd name="T28" fmla="*/ 2147483647 w 234"/>
              <a:gd name="T29" fmla="*/ 2147483647 h 175"/>
              <a:gd name="T30" fmla="*/ 2147483647 w 234"/>
              <a:gd name="T31" fmla="*/ 2147483647 h 175"/>
              <a:gd name="T32" fmla="*/ 2147483647 w 234"/>
              <a:gd name="T33" fmla="*/ 2147483647 h 175"/>
              <a:gd name="T34" fmla="*/ 2147483647 w 234"/>
              <a:gd name="T35" fmla="*/ 2147483647 h 175"/>
              <a:gd name="T36" fmla="*/ 2147483647 w 234"/>
              <a:gd name="T37" fmla="*/ 2147483647 h 175"/>
              <a:gd name="T38" fmla="*/ 2147483647 w 234"/>
              <a:gd name="T39" fmla="*/ 2147483647 h 175"/>
              <a:gd name="T40" fmla="*/ 2147483647 w 234"/>
              <a:gd name="T41" fmla="*/ 2147483647 h 175"/>
              <a:gd name="T42" fmla="*/ 2147483647 w 234"/>
              <a:gd name="T43" fmla="*/ 2147483647 h 175"/>
              <a:gd name="T44" fmla="*/ 2147483647 w 234"/>
              <a:gd name="T45" fmla="*/ 2147483647 h 175"/>
              <a:gd name="T46" fmla="*/ 2147483647 w 234"/>
              <a:gd name="T47" fmla="*/ 2147483647 h 175"/>
              <a:gd name="T48" fmla="*/ 2147483647 w 234"/>
              <a:gd name="T49" fmla="*/ 2147483647 h 175"/>
              <a:gd name="T50" fmla="*/ 2147483647 w 234"/>
              <a:gd name="T51" fmla="*/ 2147483647 h 175"/>
              <a:gd name="T52" fmla="*/ 2147483647 w 234"/>
              <a:gd name="T53" fmla="*/ 2147483647 h 175"/>
              <a:gd name="T54" fmla="*/ 2147483647 w 234"/>
              <a:gd name="T55" fmla="*/ 2147483647 h 175"/>
              <a:gd name="T56" fmla="*/ 2147483647 w 234"/>
              <a:gd name="T57" fmla="*/ 2147483647 h 175"/>
              <a:gd name="T58" fmla="*/ 2147483647 w 234"/>
              <a:gd name="T59" fmla="*/ 0 h 175"/>
              <a:gd name="T60" fmla="*/ 2147483647 w 234"/>
              <a:gd name="T61" fmla="*/ 2147483647 h 175"/>
              <a:gd name="T62" fmla="*/ 2147483647 w 234"/>
              <a:gd name="T63" fmla="*/ 2147483647 h 17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34"/>
              <a:gd name="T97" fmla="*/ 0 h 175"/>
              <a:gd name="T98" fmla="*/ 234 w 234"/>
              <a:gd name="T99" fmla="*/ 175 h 175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34" h="175">
                <a:moveTo>
                  <a:pt x="234" y="50"/>
                </a:moveTo>
                <a:lnTo>
                  <a:pt x="216" y="75"/>
                </a:lnTo>
                <a:lnTo>
                  <a:pt x="204" y="80"/>
                </a:lnTo>
                <a:lnTo>
                  <a:pt x="204" y="105"/>
                </a:lnTo>
                <a:lnTo>
                  <a:pt x="156" y="120"/>
                </a:lnTo>
                <a:lnTo>
                  <a:pt x="168" y="135"/>
                </a:lnTo>
                <a:lnTo>
                  <a:pt x="144" y="135"/>
                </a:lnTo>
                <a:lnTo>
                  <a:pt x="102" y="175"/>
                </a:lnTo>
                <a:lnTo>
                  <a:pt x="66" y="175"/>
                </a:lnTo>
                <a:lnTo>
                  <a:pt x="48" y="165"/>
                </a:lnTo>
                <a:lnTo>
                  <a:pt x="24" y="170"/>
                </a:lnTo>
                <a:lnTo>
                  <a:pt x="0" y="155"/>
                </a:lnTo>
                <a:lnTo>
                  <a:pt x="0" y="95"/>
                </a:lnTo>
                <a:lnTo>
                  <a:pt x="30" y="90"/>
                </a:lnTo>
                <a:lnTo>
                  <a:pt x="30" y="70"/>
                </a:lnTo>
                <a:lnTo>
                  <a:pt x="42" y="70"/>
                </a:lnTo>
                <a:lnTo>
                  <a:pt x="42" y="60"/>
                </a:lnTo>
                <a:lnTo>
                  <a:pt x="60" y="60"/>
                </a:lnTo>
                <a:lnTo>
                  <a:pt x="84" y="75"/>
                </a:lnTo>
                <a:lnTo>
                  <a:pt x="96" y="75"/>
                </a:lnTo>
                <a:lnTo>
                  <a:pt x="96" y="70"/>
                </a:lnTo>
                <a:lnTo>
                  <a:pt x="144" y="95"/>
                </a:lnTo>
                <a:lnTo>
                  <a:pt x="156" y="95"/>
                </a:lnTo>
                <a:lnTo>
                  <a:pt x="156" y="70"/>
                </a:lnTo>
                <a:lnTo>
                  <a:pt x="150" y="75"/>
                </a:lnTo>
                <a:lnTo>
                  <a:pt x="126" y="65"/>
                </a:lnTo>
                <a:lnTo>
                  <a:pt x="138" y="35"/>
                </a:lnTo>
                <a:lnTo>
                  <a:pt x="120" y="35"/>
                </a:lnTo>
                <a:lnTo>
                  <a:pt x="132" y="5"/>
                </a:lnTo>
                <a:lnTo>
                  <a:pt x="168" y="0"/>
                </a:lnTo>
                <a:lnTo>
                  <a:pt x="216" y="20"/>
                </a:lnTo>
                <a:lnTo>
                  <a:pt x="234" y="50"/>
                </a:lnTo>
                <a:close/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67" name="Freeform 243"/>
          <p:cNvSpPr>
            <a:spLocks/>
          </p:cNvSpPr>
          <p:nvPr/>
        </p:nvSpPr>
        <p:spPr bwMode="ltGray">
          <a:xfrm>
            <a:off x="4487863" y="4508500"/>
            <a:ext cx="406400" cy="323850"/>
          </a:xfrm>
          <a:custGeom>
            <a:avLst/>
            <a:gdLst>
              <a:gd name="T0" fmla="*/ 2147483647 w 234"/>
              <a:gd name="T1" fmla="*/ 2147483647 h 175"/>
              <a:gd name="T2" fmla="*/ 2147483647 w 234"/>
              <a:gd name="T3" fmla="*/ 2147483647 h 175"/>
              <a:gd name="T4" fmla="*/ 2147483647 w 234"/>
              <a:gd name="T5" fmla="*/ 2147483647 h 175"/>
              <a:gd name="T6" fmla="*/ 2147483647 w 234"/>
              <a:gd name="T7" fmla="*/ 2147483647 h 175"/>
              <a:gd name="T8" fmla="*/ 2147483647 w 234"/>
              <a:gd name="T9" fmla="*/ 2147483647 h 175"/>
              <a:gd name="T10" fmla="*/ 2147483647 w 234"/>
              <a:gd name="T11" fmla="*/ 2147483647 h 175"/>
              <a:gd name="T12" fmla="*/ 2147483647 w 234"/>
              <a:gd name="T13" fmla="*/ 2147483647 h 175"/>
              <a:gd name="T14" fmla="*/ 2147483647 w 234"/>
              <a:gd name="T15" fmla="*/ 2147483647 h 175"/>
              <a:gd name="T16" fmla="*/ 2147483647 w 234"/>
              <a:gd name="T17" fmla="*/ 2147483647 h 175"/>
              <a:gd name="T18" fmla="*/ 2147483647 w 234"/>
              <a:gd name="T19" fmla="*/ 2147483647 h 175"/>
              <a:gd name="T20" fmla="*/ 2147483647 w 234"/>
              <a:gd name="T21" fmla="*/ 2147483647 h 175"/>
              <a:gd name="T22" fmla="*/ 0 w 234"/>
              <a:gd name="T23" fmla="*/ 2147483647 h 175"/>
              <a:gd name="T24" fmla="*/ 0 w 234"/>
              <a:gd name="T25" fmla="*/ 2147483647 h 175"/>
              <a:gd name="T26" fmla="*/ 2147483647 w 234"/>
              <a:gd name="T27" fmla="*/ 2147483647 h 175"/>
              <a:gd name="T28" fmla="*/ 2147483647 w 234"/>
              <a:gd name="T29" fmla="*/ 2147483647 h 175"/>
              <a:gd name="T30" fmla="*/ 2147483647 w 234"/>
              <a:gd name="T31" fmla="*/ 2147483647 h 175"/>
              <a:gd name="T32" fmla="*/ 2147483647 w 234"/>
              <a:gd name="T33" fmla="*/ 2147483647 h 175"/>
              <a:gd name="T34" fmla="*/ 2147483647 w 234"/>
              <a:gd name="T35" fmla="*/ 2147483647 h 175"/>
              <a:gd name="T36" fmla="*/ 2147483647 w 234"/>
              <a:gd name="T37" fmla="*/ 2147483647 h 175"/>
              <a:gd name="T38" fmla="*/ 2147483647 w 234"/>
              <a:gd name="T39" fmla="*/ 2147483647 h 175"/>
              <a:gd name="T40" fmla="*/ 2147483647 w 234"/>
              <a:gd name="T41" fmla="*/ 2147483647 h 175"/>
              <a:gd name="T42" fmla="*/ 2147483647 w 234"/>
              <a:gd name="T43" fmla="*/ 2147483647 h 175"/>
              <a:gd name="T44" fmla="*/ 2147483647 w 234"/>
              <a:gd name="T45" fmla="*/ 2147483647 h 175"/>
              <a:gd name="T46" fmla="*/ 2147483647 w 234"/>
              <a:gd name="T47" fmla="*/ 2147483647 h 175"/>
              <a:gd name="T48" fmla="*/ 2147483647 w 234"/>
              <a:gd name="T49" fmla="*/ 2147483647 h 175"/>
              <a:gd name="T50" fmla="*/ 2147483647 w 234"/>
              <a:gd name="T51" fmla="*/ 2147483647 h 175"/>
              <a:gd name="T52" fmla="*/ 2147483647 w 234"/>
              <a:gd name="T53" fmla="*/ 2147483647 h 175"/>
              <a:gd name="T54" fmla="*/ 2147483647 w 234"/>
              <a:gd name="T55" fmla="*/ 2147483647 h 175"/>
              <a:gd name="T56" fmla="*/ 2147483647 w 234"/>
              <a:gd name="T57" fmla="*/ 2147483647 h 175"/>
              <a:gd name="T58" fmla="*/ 2147483647 w 234"/>
              <a:gd name="T59" fmla="*/ 0 h 175"/>
              <a:gd name="T60" fmla="*/ 2147483647 w 234"/>
              <a:gd name="T61" fmla="*/ 2147483647 h 175"/>
              <a:gd name="T62" fmla="*/ 2147483647 w 234"/>
              <a:gd name="T63" fmla="*/ 2147483647 h 175"/>
              <a:gd name="T64" fmla="*/ 2147483647 w 234"/>
              <a:gd name="T65" fmla="*/ 2147483647 h 175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34"/>
              <a:gd name="T100" fmla="*/ 0 h 175"/>
              <a:gd name="T101" fmla="*/ 234 w 234"/>
              <a:gd name="T102" fmla="*/ 175 h 175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34" h="175">
                <a:moveTo>
                  <a:pt x="234" y="50"/>
                </a:moveTo>
                <a:lnTo>
                  <a:pt x="216" y="75"/>
                </a:lnTo>
                <a:lnTo>
                  <a:pt x="204" y="80"/>
                </a:lnTo>
                <a:lnTo>
                  <a:pt x="204" y="105"/>
                </a:lnTo>
                <a:lnTo>
                  <a:pt x="156" y="120"/>
                </a:lnTo>
                <a:lnTo>
                  <a:pt x="168" y="135"/>
                </a:lnTo>
                <a:lnTo>
                  <a:pt x="144" y="135"/>
                </a:lnTo>
                <a:lnTo>
                  <a:pt x="102" y="175"/>
                </a:lnTo>
                <a:lnTo>
                  <a:pt x="66" y="175"/>
                </a:lnTo>
                <a:lnTo>
                  <a:pt x="48" y="165"/>
                </a:lnTo>
                <a:lnTo>
                  <a:pt x="24" y="170"/>
                </a:lnTo>
                <a:lnTo>
                  <a:pt x="0" y="155"/>
                </a:lnTo>
                <a:lnTo>
                  <a:pt x="0" y="95"/>
                </a:lnTo>
                <a:lnTo>
                  <a:pt x="30" y="90"/>
                </a:lnTo>
                <a:lnTo>
                  <a:pt x="30" y="70"/>
                </a:lnTo>
                <a:lnTo>
                  <a:pt x="42" y="70"/>
                </a:lnTo>
                <a:lnTo>
                  <a:pt x="42" y="60"/>
                </a:lnTo>
                <a:lnTo>
                  <a:pt x="60" y="60"/>
                </a:lnTo>
                <a:lnTo>
                  <a:pt x="84" y="75"/>
                </a:lnTo>
                <a:lnTo>
                  <a:pt x="96" y="75"/>
                </a:lnTo>
                <a:lnTo>
                  <a:pt x="96" y="70"/>
                </a:lnTo>
                <a:lnTo>
                  <a:pt x="144" y="95"/>
                </a:lnTo>
                <a:lnTo>
                  <a:pt x="156" y="95"/>
                </a:lnTo>
                <a:lnTo>
                  <a:pt x="156" y="70"/>
                </a:lnTo>
                <a:lnTo>
                  <a:pt x="150" y="75"/>
                </a:lnTo>
                <a:lnTo>
                  <a:pt x="126" y="65"/>
                </a:lnTo>
                <a:lnTo>
                  <a:pt x="138" y="35"/>
                </a:lnTo>
                <a:lnTo>
                  <a:pt x="120" y="35"/>
                </a:lnTo>
                <a:lnTo>
                  <a:pt x="132" y="5"/>
                </a:lnTo>
                <a:lnTo>
                  <a:pt x="168" y="0"/>
                </a:lnTo>
                <a:lnTo>
                  <a:pt x="216" y="20"/>
                </a:lnTo>
                <a:lnTo>
                  <a:pt x="234" y="50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68" name="Freeform 244"/>
          <p:cNvSpPr>
            <a:spLocks/>
          </p:cNvSpPr>
          <p:nvPr/>
        </p:nvSpPr>
        <p:spPr bwMode="ltGray">
          <a:xfrm>
            <a:off x="4841875" y="4600575"/>
            <a:ext cx="95250" cy="214313"/>
          </a:xfrm>
          <a:custGeom>
            <a:avLst/>
            <a:gdLst>
              <a:gd name="T0" fmla="*/ 0 w 54"/>
              <a:gd name="T1" fmla="*/ 2147483647 h 115"/>
              <a:gd name="T2" fmla="*/ 2147483647 w 54"/>
              <a:gd name="T3" fmla="*/ 2147483647 h 115"/>
              <a:gd name="T4" fmla="*/ 2147483647 w 54"/>
              <a:gd name="T5" fmla="*/ 2147483647 h 115"/>
              <a:gd name="T6" fmla="*/ 2147483647 w 54"/>
              <a:gd name="T7" fmla="*/ 2147483647 h 115"/>
              <a:gd name="T8" fmla="*/ 2147483647 w 54"/>
              <a:gd name="T9" fmla="*/ 2147483647 h 115"/>
              <a:gd name="T10" fmla="*/ 2147483647 w 54"/>
              <a:gd name="T11" fmla="*/ 0 h 115"/>
              <a:gd name="T12" fmla="*/ 2147483647 w 54"/>
              <a:gd name="T13" fmla="*/ 2147483647 h 115"/>
              <a:gd name="T14" fmla="*/ 0 w 54"/>
              <a:gd name="T15" fmla="*/ 2147483647 h 115"/>
              <a:gd name="T16" fmla="*/ 0 w 54"/>
              <a:gd name="T17" fmla="*/ 2147483647 h 11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4"/>
              <a:gd name="T28" fmla="*/ 0 h 115"/>
              <a:gd name="T29" fmla="*/ 54 w 54"/>
              <a:gd name="T30" fmla="*/ 115 h 11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4" h="115">
                <a:moveTo>
                  <a:pt x="0" y="55"/>
                </a:moveTo>
                <a:lnTo>
                  <a:pt x="30" y="60"/>
                </a:lnTo>
                <a:lnTo>
                  <a:pt x="42" y="115"/>
                </a:lnTo>
                <a:lnTo>
                  <a:pt x="54" y="90"/>
                </a:lnTo>
                <a:lnTo>
                  <a:pt x="54" y="55"/>
                </a:lnTo>
                <a:lnTo>
                  <a:pt x="30" y="0"/>
                </a:lnTo>
                <a:lnTo>
                  <a:pt x="12" y="20"/>
                </a:lnTo>
                <a:lnTo>
                  <a:pt x="0" y="30"/>
                </a:lnTo>
                <a:lnTo>
                  <a:pt x="0" y="55"/>
                </a:lnTo>
                <a:close/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69" name="Freeform 245"/>
          <p:cNvSpPr>
            <a:spLocks/>
          </p:cNvSpPr>
          <p:nvPr/>
        </p:nvSpPr>
        <p:spPr bwMode="ltGray">
          <a:xfrm>
            <a:off x="4841875" y="4600575"/>
            <a:ext cx="95250" cy="214313"/>
          </a:xfrm>
          <a:custGeom>
            <a:avLst/>
            <a:gdLst>
              <a:gd name="T0" fmla="*/ 0 w 54"/>
              <a:gd name="T1" fmla="*/ 2147483647 h 115"/>
              <a:gd name="T2" fmla="*/ 2147483647 w 54"/>
              <a:gd name="T3" fmla="*/ 2147483647 h 115"/>
              <a:gd name="T4" fmla="*/ 2147483647 w 54"/>
              <a:gd name="T5" fmla="*/ 2147483647 h 115"/>
              <a:gd name="T6" fmla="*/ 2147483647 w 54"/>
              <a:gd name="T7" fmla="*/ 2147483647 h 115"/>
              <a:gd name="T8" fmla="*/ 2147483647 w 54"/>
              <a:gd name="T9" fmla="*/ 2147483647 h 115"/>
              <a:gd name="T10" fmla="*/ 2147483647 w 54"/>
              <a:gd name="T11" fmla="*/ 0 h 115"/>
              <a:gd name="T12" fmla="*/ 2147483647 w 54"/>
              <a:gd name="T13" fmla="*/ 2147483647 h 115"/>
              <a:gd name="T14" fmla="*/ 0 w 54"/>
              <a:gd name="T15" fmla="*/ 2147483647 h 115"/>
              <a:gd name="T16" fmla="*/ 0 w 54"/>
              <a:gd name="T17" fmla="*/ 2147483647 h 115"/>
              <a:gd name="T18" fmla="*/ 0 w 54"/>
              <a:gd name="T19" fmla="*/ 2147483647 h 11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4"/>
              <a:gd name="T31" fmla="*/ 0 h 115"/>
              <a:gd name="T32" fmla="*/ 54 w 54"/>
              <a:gd name="T33" fmla="*/ 115 h 11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4" h="115">
                <a:moveTo>
                  <a:pt x="0" y="55"/>
                </a:moveTo>
                <a:lnTo>
                  <a:pt x="30" y="60"/>
                </a:lnTo>
                <a:lnTo>
                  <a:pt x="42" y="115"/>
                </a:lnTo>
                <a:lnTo>
                  <a:pt x="54" y="90"/>
                </a:lnTo>
                <a:lnTo>
                  <a:pt x="54" y="55"/>
                </a:lnTo>
                <a:lnTo>
                  <a:pt x="30" y="0"/>
                </a:lnTo>
                <a:lnTo>
                  <a:pt x="12" y="20"/>
                </a:lnTo>
                <a:lnTo>
                  <a:pt x="0" y="30"/>
                </a:lnTo>
                <a:lnTo>
                  <a:pt x="0" y="55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70" name="Freeform 246"/>
          <p:cNvSpPr>
            <a:spLocks/>
          </p:cNvSpPr>
          <p:nvPr/>
        </p:nvSpPr>
        <p:spPr bwMode="ltGray">
          <a:xfrm>
            <a:off x="4144963" y="4805363"/>
            <a:ext cx="322262" cy="400050"/>
          </a:xfrm>
          <a:custGeom>
            <a:avLst/>
            <a:gdLst>
              <a:gd name="T0" fmla="*/ 2147483647 w 186"/>
              <a:gd name="T1" fmla="*/ 2147483647 h 215"/>
              <a:gd name="T2" fmla="*/ 2147483647 w 186"/>
              <a:gd name="T3" fmla="*/ 2147483647 h 215"/>
              <a:gd name="T4" fmla="*/ 2147483647 w 186"/>
              <a:gd name="T5" fmla="*/ 2147483647 h 215"/>
              <a:gd name="T6" fmla="*/ 2147483647 w 186"/>
              <a:gd name="T7" fmla="*/ 2147483647 h 215"/>
              <a:gd name="T8" fmla="*/ 2147483647 w 186"/>
              <a:gd name="T9" fmla="*/ 2147483647 h 215"/>
              <a:gd name="T10" fmla="*/ 2147483647 w 186"/>
              <a:gd name="T11" fmla="*/ 2147483647 h 215"/>
              <a:gd name="T12" fmla="*/ 2147483647 w 186"/>
              <a:gd name="T13" fmla="*/ 2147483647 h 215"/>
              <a:gd name="T14" fmla="*/ 2147483647 w 186"/>
              <a:gd name="T15" fmla="*/ 2147483647 h 215"/>
              <a:gd name="T16" fmla="*/ 2147483647 w 186"/>
              <a:gd name="T17" fmla="*/ 2147483647 h 215"/>
              <a:gd name="T18" fmla="*/ 2147483647 w 186"/>
              <a:gd name="T19" fmla="*/ 2147483647 h 215"/>
              <a:gd name="T20" fmla="*/ 2147483647 w 186"/>
              <a:gd name="T21" fmla="*/ 2147483647 h 215"/>
              <a:gd name="T22" fmla="*/ 0 w 186"/>
              <a:gd name="T23" fmla="*/ 2147483647 h 215"/>
              <a:gd name="T24" fmla="*/ 2147483647 w 186"/>
              <a:gd name="T25" fmla="*/ 0 h 215"/>
              <a:gd name="T26" fmla="*/ 2147483647 w 186"/>
              <a:gd name="T27" fmla="*/ 2147483647 h 215"/>
              <a:gd name="T28" fmla="*/ 2147483647 w 186"/>
              <a:gd name="T29" fmla="*/ 0 h 215"/>
              <a:gd name="T30" fmla="*/ 2147483647 w 186"/>
              <a:gd name="T31" fmla="*/ 2147483647 h 21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86"/>
              <a:gd name="T49" fmla="*/ 0 h 215"/>
              <a:gd name="T50" fmla="*/ 186 w 186"/>
              <a:gd name="T51" fmla="*/ 215 h 215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86" h="215">
                <a:moveTo>
                  <a:pt x="186" y="20"/>
                </a:moveTo>
                <a:lnTo>
                  <a:pt x="180" y="80"/>
                </a:lnTo>
                <a:lnTo>
                  <a:pt x="156" y="90"/>
                </a:lnTo>
                <a:lnTo>
                  <a:pt x="156" y="195"/>
                </a:lnTo>
                <a:lnTo>
                  <a:pt x="138" y="215"/>
                </a:lnTo>
                <a:lnTo>
                  <a:pt x="120" y="205"/>
                </a:lnTo>
                <a:lnTo>
                  <a:pt x="114" y="185"/>
                </a:lnTo>
                <a:lnTo>
                  <a:pt x="102" y="205"/>
                </a:lnTo>
                <a:lnTo>
                  <a:pt x="72" y="175"/>
                </a:lnTo>
                <a:lnTo>
                  <a:pt x="54" y="85"/>
                </a:lnTo>
                <a:lnTo>
                  <a:pt x="36" y="70"/>
                </a:lnTo>
                <a:lnTo>
                  <a:pt x="0" y="15"/>
                </a:lnTo>
                <a:lnTo>
                  <a:pt x="30" y="0"/>
                </a:lnTo>
                <a:lnTo>
                  <a:pt x="48" y="15"/>
                </a:lnTo>
                <a:lnTo>
                  <a:pt x="132" y="0"/>
                </a:lnTo>
                <a:lnTo>
                  <a:pt x="186" y="20"/>
                </a:lnTo>
                <a:close/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71" name="Freeform 247"/>
          <p:cNvSpPr>
            <a:spLocks/>
          </p:cNvSpPr>
          <p:nvPr/>
        </p:nvSpPr>
        <p:spPr bwMode="ltGray">
          <a:xfrm>
            <a:off x="4144963" y="4805363"/>
            <a:ext cx="322262" cy="400050"/>
          </a:xfrm>
          <a:custGeom>
            <a:avLst/>
            <a:gdLst>
              <a:gd name="T0" fmla="*/ 2147483647 w 186"/>
              <a:gd name="T1" fmla="*/ 2147483647 h 215"/>
              <a:gd name="T2" fmla="*/ 2147483647 w 186"/>
              <a:gd name="T3" fmla="*/ 2147483647 h 215"/>
              <a:gd name="T4" fmla="*/ 2147483647 w 186"/>
              <a:gd name="T5" fmla="*/ 2147483647 h 215"/>
              <a:gd name="T6" fmla="*/ 2147483647 w 186"/>
              <a:gd name="T7" fmla="*/ 2147483647 h 215"/>
              <a:gd name="T8" fmla="*/ 2147483647 w 186"/>
              <a:gd name="T9" fmla="*/ 2147483647 h 215"/>
              <a:gd name="T10" fmla="*/ 2147483647 w 186"/>
              <a:gd name="T11" fmla="*/ 2147483647 h 215"/>
              <a:gd name="T12" fmla="*/ 2147483647 w 186"/>
              <a:gd name="T13" fmla="*/ 2147483647 h 215"/>
              <a:gd name="T14" fmla="*/ 2147483647 w 186"/>
              <a:gd name="T15" fmla="*/ 2147483647 h 215"/>
              <a:gd name="T16" fmla="*/ 2147483647 w 186"/>
              <a:gd name="T17" fmla="*/ 2147483647 h 215"/>
              <a:gd name="T18" fmla="*/ 2147483647 w 186"/>
              <a:gd name="T19" fmla="*/ 2147483647 h 215"/>
              <a:gd name="T20" fmla="*/ 2147483647 w 186"/>
              <a:gd name="T21" fmla="*/ 2147483647 h 215"/>
              <a:gd name="T22" fmla="*/ 0 w 186"/>
              <a:gd name="T23" fmla="*/ 2147483647 h 215"/>
              <a:gd name="T24" fmla="*/ 2147483647 w 186"/>
              <a:gd name="T25" fmla="*/ 0 h 215"/>
              <a:gd name="T26" fmla="*/ 2147483647 w 186"/>
              <a:gd name="T27" fmla="*/ 2147483647 h 215"/>
              <a:gd name="T28" fmla="*/ 2147483647 w 186"/>
              <a:gd name="T29" fmla="*/ 0 h 215"/>
              <a:gd name="T30" fmla="*/ 2147483647 w 186"/>
              <a:gd name="T31" fmla="*/ 2147483647 h 215"/>
              <a:gd name="T32" fmla="*/ 2147483647 w 186"/>
              <a:gd name="T33" fmla="*/ 2147483647 h 21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86"/>
              <a:gd name="T52" fmla="*/ 0 h 215"/>
              <a:gd name="T53" fmla="*/ 186 w 186"/>
              <a:gd name="T54" fmla="*/ 215 h 215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86" h="215">
                <a:moveTo>
                  <a:pt x="186" y="20"/>
                </a:moveTo>
                <a:lnTo>
                  <a:pt x="180" y="80"/>
                </a:lnTo>
                <a:lnTo>
                  <a:pt x="156" y="90"/>
                </a:lnTo>
                <a:lnTo>
                  <a:pt x="156" y="195"/>
                </a:lnTo>
                <a:lnTo>
                  <a:pt x="138" y="215"/>
                </a:lnTo>
                <a:lnTo>
                  <a:pt x="120" y="205"/>
                </a:lnTo>
                <a:lnTo>
                  <a:pt x="114" y="185"/>
                </a:lnTo>
                <a:lnTo>
                  <a:pt x="102" y="205"/>
                </a:lnTo>
                <a:lnTo>
                  <a:pt x="72" y="175"/>
                </a:lnTo>
                <a:lnTo>
                  <a:pt x="54" y="85"/>
                </a:lnTo>
                <a:lnTo>
                  <a:pt x="36" y="70"/>
                </a:lnTo>
                <a:lnTo>
                  <a:pt x="0" y="15"/>
                </a:lnTo>
                <a:lnTo>
                  <a:pt x="30" y="0"/>
                </a:lnTo>
                <a:lnTo>
                  <a:pt x="48" y="15"/>
                </a:lnTo>
                <a:lnTo>
                  <a:pt x="132" y="0"/>
                </a:lnTo>
                <a:lnTo>
                  <a:pt x="186" y="20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72" name="Freeform 248"/>
          <p:cNvSpPr>
            <a:spLocks/>
          </p:cNvSpPr>
          <p:nvPr/>
        </p:nvSpPr>
        <p:spPr bwMode="ltGray">
          <a:xfrm>
            <a:off x="4759325" y="4592638"/>
            <a:ext cx="355600" cy="530225"/>
          </a:xfrm>
          <a:custGeom>
            <a:avLst/>
            <a:gdLst>
              <a:gd name="T0" fmla="*/ 2147483647 w 204"/>
              <a:gd name="T1" fmla="*/ 2147483647 h 285"/>
              <a:gd name="T2" fmla="*/ 2147483647 w 204"/>
              <a:gd name="T3" fmla="*/ 2147483647 h 285"/>
              <a:gd name="T4" fmla="*/ 2147483647 w 204"/>
              <a:gd name="T5" fmla="*/ 2147483647 h 285"/>
              <a:gd name="T6" fmla="*/ 2147483647 w 204"/>
              <a:gd name="T7" fmla="*/ 2147483647 h 285"/>
              <a:gd name="T8" fmla="*/ 2147483647 w 204"/>
              <a:gd name="T9" fmla="*/ 2147483647 h 285"/>
              <a:gd name="T10" fmla="*/ 2147483647 w 204"/>
              <a:gd name="T11" fmla="*/ 2147483647 h 285"/>
              <a:gd name="T12" fmla="*/ 2147483647 w 204"/>
              <a:gd name="T13" fmla="*/ 2147483647 h 285"/>
              <a:gd name="T14" fmla="*/ 2147483647 w 204"/>
              <a:gd name="T15" fmla="*/ 2147483647 h 285"/>
              <a:gd name="T16" fmla="*/ 2147483647 w 204"/>
              <a:gd name="T17" fmla="*/ 2147483647 h 285"/>
              <a:gd name="T18" fmla="*/ 2147483647 w 204"/>
              <a:gd name="T19" fmla="*/ 2147483647 h 285"/>
              <a:gd name="T20" fmla="*/ 2147483647 w 204"/>
              <a:gd name="T21" fmla="*/ 2147483647 h 285"/>
              <a:gd name="T22" fmla="*/ 2147483647 w 204"/>
              <a:gd name="T23" fmla="*/ 2147483647 h 285"/>
              <a:gd name="T24" fmla="*/ 2147483647 w 204"/>
              <a:gd name="T25" fmla="*/ 2147483647 h 285"/>
              <a:gd name="T26" fmla="*/ 2147483647 w 204"/>
              <a:gd name="T27" fmla="*/ 2147483647 h 285"/>
              <a:gd name="T28" fmla="*/ 2147483647 w 204"/>
              <a:gd name="T29" fmla="*/ 2147483647 h 285"/>
              <a:gd name="T30" fmla="*/ 2147483647 w 204"/>
              <a:gd name="T31" fmla="*/ 2147483647 h 285"/>
              <a:gd name="T32" fmla="*/ 2147483647 w 204"/>
              <a:gd name="T33" fmla="*/ 0 h 285"/>
              <a:gd name="T34" fmla="*/ 2147483647 w 204"/>
              <a:gd name="T35" fmla="*/ 2147483647 h 285"/>
              <a:gd name="T36" fmla="*/ 2147483647 w 204"/>
              <a:gd name="T37" fmla="*/ 2147483647 h 285"/>
              <a:gd name="T38" fmla="*/ 2147483647 w 204"/>
              <a:gd name="T39" fmla="*/ 2147483647 h 285"/>
              <a:gd name="T40" fmla="*/ 2147483647 w 204"/>
              <a:gd name="T41" fmla="*/ 2147483647 h 285"/>
              <a:gd name="T42" fmla="*/ 2147483647 w 204"/>
              <a:gd name="T43" fmla="*/ 2147483647 h 285"/>
              <a:gd name="T44" fmla="*/ 2147483647 w 204"/>
              <a:gd name="T45" fmla="*/ 2147483647 h 285"/>
              <a:gd name="T46" fmla="*/ 2147483647 w 204"/>
              <a:gd name="T47" fmla="*/ 2147483647 h 285"/>
              <a:gd name="T48" fmla="*/ 2147483647 w 204"/>
              <a:gd name="T49" fmla="*/ 2147483647 h 285"/>
              <a:gd name="T50" fmla="*/ 2147483647 w 204"/>
              <a:gd name="T51" fmla="*/ 2147483647 h 285"/>
              <a:gd name="T52" fmla="*/ 0 w 204"/>
              <a:gd name="T53" fmla="*/ 2147483647 h 285"/>
              <a:gd name="T54" fmla="*/ 2147483647 w 204"/>
              <a:gd name="T55" fmla="*/ 2147483647 h 285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204"/>
              <a:gd name="T85" fmla="*/ 0 h 285"/>
              <a:gd name="T86" fmla="*/ 204 w 204"/>
              <a:gd name="T87" fmla="*/ 285 h 285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204" h="285">
                <a:moveTo>
                  <a:pt x="12" y="90"/>
                </a:moveTo>
                <a:lnTo>
                  <a:pt x="54" y="115"/>
                </a:lnTo>
                <a:lnTo>
                  <a:pt x="54" y="140"/>
                </a:lnTo>
                <a:lnTo>
                  <a:pt x="36" y="140"/>
                </a:lnTo>
                <a:lnTo>
                  <a:pt x="48" y="165"/>
                </a:lnTo>
                <a:lnTo>
                  <a:pt x="18" y="205"/>
                </a:lnTo>
                <a:lnTo>
                  <a:pt x="24" y="280"/>
                </a:lnTo>
                <a:lnTo>
                  <a:pt x="42" y="285"/>
                </a:lnTo>
                <a:lnTo>
                  <a:pt x="54" y="255"/>
                </a:lnTo>
                <a:lnTo>
                  <a:pt x="96" y="230"/>
                </a:lnTo>
                <a:lnTo>
                  <a:pt x="90" y="175"/>
                </a:lnTo>
                <a:lnTo>
                  <a:pt x="78" y="170"/>
                </a:lnTo>
                <a:lnTo>
                  <a:pt x="84" y="155"/>
                </a:lnTo>
                <a:lnTo>
                  <a:pt x="114" y="145"/>
                </a:lnTo>
                <a:lnTo>
                  <a:pt x="120" y="130"/>
                </a:lnTo>
                <a:lnTo>
                  <a:pt x="192" y="85"/>
                </a:lnTo>
                <a:lnTo>
                  <a:pt x="204" y="0"/>
                </a:lnTo>
                <a:lnTo>
                  <a:pt x="150" y="5"/>
                </a:lnTo>
                <a:lnTo>
                  <a:pt x="138" y="20"/>
                </a:lnTo>
                <a:lnTo>
                  <a:pt x="96" y="15"/>
                </a:lnTo>
                <a:lnTo>
                  <a:pt x="84" y="20"/>
                </a:lnTo>
                <a:lnTo>
                  <a:pt x="102" y="60"/>
                </a:lnTo>
                <a:lnTo>
                  <a:pt x="102" y="100"/>
                </a:lnTo>
                <a:lnTo>
                  <a:pt x="90" y="120"/>
                </a:lnTo>
                <a:lnTo>
                  <a:pt x="78" y="65"/>
                </a:lnTo>
                <a:lnTo>
                  <a:pt x="48" y="60"/>
                </a:lnTo>
                <a:lnTo>
                  <a:pt x="0" y="75"/>
                </a:lnTo>
                <a:lnTo>
                  <a:pt x="12" y="90"/>
                </a:lnTo>
                <a:close/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73" name="Freeform 249"/>
          <p:cNvSpPr>
            <a:spLocks/>
          </p:cNvSpPr>
          <p:nvPr/>
        </p:nvSpPr>
        <p:spPr bwMode="ltGray">
          <a:xfrm>
            <a:off x="4759325" y="4592638"/>
            <a:ext cx="355600" cy="530225"/>
          </a:xfrm>
          <a:custGeom>
            <a:avLst/>
            <a:gdLst>
              <a:gd name="T0" fmla="*/ 2147483647 w 204"/>
              <a:gd name="T1" fmla="*/ 2147483647 h 285"/>
              <a:gd name="T2" fmla="*/ 2147483647 w 204"/>
              <a:gd name="T3" fmla="*/ 2147483647 h 285"/>
              <a:gd name="T4" fmla="*/ 2147483647 w 204"/>
              <a:gd name="T5" fmla="*/ 2147483647 h 285"/>
              <a:gd name="T6" fmla="*/ 2147483647 w 204"/>
              <a:gd name="T7" fmla="*/ 2147483647 h 285"/>
              <a:gd name="T8" fmla="*/ 2147483647 w 204"/>
              <a:gd name="T9" fmla="*/ 2147483647 h 285"/>
              <a:gd name="T10" fmla="*/ 2147483647 w 204"/>
              <a:gd name="T11" fmla="*/ 2147483647 h 285"/>
              <a:gd name="T12" fmla="*/ 2147483647 w 204"/>
              <a:gd name="T13" fmla="*/ 2147483647 h 285"/>
              <a:gd name="T14" fmla="*/ 2147483647 w 204"/>
              <a:gd name="T15" fmla="*/ 2147483647 h 285"/>
              <a:gd name="T16" fmla="*/ 2147483647 w 204"/>
              <a:gd name="T17" fmla="*/ 2147483647 h 285"/>
              <a:gd name="T18" fmla="*/ 2147483647 w 204"/>
              <a:gd name="T19" fmla="*/ 2147483647 h 285"/>
              <a:gd name="T20" fmla="*/ 2147483647 w 204"/>
              <a:gd name="T21" fmla="*/ 2147483647 h 285"/>
              <a:gd name="T22" fmla="*/ 2147483647 w 204"/>
              <a:gd name="T23" fmla="*/ 2147483647 h 285"/>
              <a:gd name="T24" fmla="*/ 2147483647 w 204"/>
              <a:gd name="T25" fmla="*/ 2147483647 h 285"/>
              <a:gd name="T26" fmla="*/ 2147483647 w 204"/>
              <a:gd name="T27" fmla="*/ 2147483647 h 285"/>
              <a:gd name="T28" fmla="*/ 2147483647 w 204"/>
              <a:gd name="T29" fmla="*/ 2147483647 h 285"/>
              <a:gd name="T30" fmla="*/ 2147483647 w 204"/>
              <a:gd name="T31" fmla="*/ 2147483647 h 285"/>
              <a:gd name="T32" fmla="*/ 2147483647 w 204"/>
              <a:gd name="T33" fmla="*/ 0 h 285"/>
              <a:gd name="T34" fmla="*/ 2147483647 w 204"/>
              <a:gd name="T35" fmla="*/ 2147483647 h 285"/>
              <a:gd name="T36" fmla="*/ 2147483647 w 204"/>
              <a:gd name="T37" fmla="*/ 2147483647 h 285"/>
              <a:gd name="T38" fmla="*/ 2147483647 w 204"/>
              <a:gd name="T39" fmla="*/ 2147483647 h 285"/>
              <a:gd name="T40" fmla="*/ 2147483647 w 204"/>
              <a:gd name="T41" fmla="*/ 2147483647 h 285"/>
              <a:gd name="T42" fmla="*/ 2147483647 w 204"/>
              <a:gd name="T43" fmla="*/ 2147483647 h 285"/>
              <a:gd name="T44" fmla="*/ 2147483647 w 204"/>
              <a:gd name="T45" fmla="*/ 2147483647 h 285"/>
              <a:gd name="T46" fmla="*/ 2147483647 w 204"/>
              <a:gd name="T47" fmla="*/ 2147483647 h 285"/>
              <a:gd name="T48" fmla="*/ 2147483647 w 204"/>
              <a:gd name="T49" fmla="*/ 2147483647 h 285"/>
              <a:gd name="T50" fmla="*/ 2147483647 w 204"/>
              <a:gd name="T51" fmla="*/ 2147483647 h 285"/>
              <a:gd name="T52" fmla="*/ 0 w 204"/>
              <a:gd name="T53" fmla="*/ 2147483647 h 285"/>
              <a:gd name="T54" fmla="*/ 2147483647 w 204"/>
              <a:gd name="T55" fmla="*/ 2147483647 h 285"/>
              <a:gd name="T56" fmla="*/ 2147483647 w 204"/>
              <a:gd name="T57" fmla="*/ 2147483647 h 285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204"/>
              <a:gd name="T88" fmla="*/ 0 h 285"/>
              <a:gd name="T89" fmla="*/ 204 w 204"/>
              <a:gd name="T90" fmla="*/ 285 h 285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204" h="285">
                <a:moveTo>
                  <a:pt x="12" y="90"/>
                </a:moveTo>
                <a:lnTo>
                  <a:pt x="54" y="115"/>
                </a:lnTo>
                <a:lnTo>
                  <a:pt x="54" y="140"/>
                </a:lnTo>
                <a:lnTo>
                  <a:pt x="36" y="140"/>
                </a:lnTo>
                <a:lnTo>
                  <a:pt x="48" y="165"/>
                </a:lnTo>
                <a:lnTo>
                  <a:pt x="18" y="205"/>
                </a:lnTo>
                <a:lnTo>
                  <a:pt x="24" y="280"/>
                </a:lnTo>
                <a:lnTo>
                  <a:pt x="42" y="285"/>
                </a:lnTo>
                <a:lnTo>
                  <a:pt x="54" y="255"/>
                </a:lnTo>
                <a:lnTo>
                  <a:pt x="96" y="230"/>
                </a:lnTo>
                <a:lnTo>
                  <a:pt x="90" y="175"/>
                </a:lnTo>
                <a:lnTo>
                  <a:pt x="78" y="170"/>
                </a:lnTo>
                <a:lnTo>
                  <a:pt x="84" y="155"/>
                </a:lnTo>
                <a:lnTo>
                  <a:pt x="114" y="145"/>
                </a:lnTo>
                <a:lnTo>
                  <a:pt x="120" y="130"/>
                </a:lnTo>
                <a:lnTo>
                  <a:pt x="192" y="85"/>
                </a:lnTo>
                <a:lnTo>
                  <a:pt x="204" y="0"/>
                </a:lnTo>
                <a:lnTo>
                  <a:pt x="150" y="5"/>
                </a:lnTo>
                <a:lnTo>
                  <a:pt x="138" y="20"/>
                </a:lnTo>
                <a:lnTo>
                  <a:pt x="96" y="15"/>
                </a:lnTo>
                <a:lnTo>
                  <a:pt x="84" y="20"/>
                </a:lnTo>
                <a:lnTo>
                  <a:pt x="102" y="60"/>
                </a:lnTo>
                <a:lnTo>
                  <a:pt x="102" y="100"/>
                </a:lnTo>
                <a:lnTo>
                  <a:pt x="90" y="120"/>
                </a:lnTo>
                <a:lnTo>
                  <a:pt x="78" y="65"/>
                </a:lnTo>
                <a:lnTo>
                  <a:pt x="48" y="60"/>
                </a:lnTo>
                <a:lnTo>
                  <a:pt x="0" y="75"/>
                </a:lnTo>
                <a:lnTo>
                  <a:pt x="12" y="90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74" name="Freeform 250"/>
          <p:cNvSpPr>
            <a:spLocks/>
          </p:cNvSpPr>
          <p:nvPr/>
        </p:nvSpPr>
        <p:spPr bwMode="ltGray">
          <a:xfrm>
            <a:off x="4602163" y="4757738"/>
            <a:ext cx="249237" cy="215900"/>
          </a:xfrm>
          <a:custGeom>
            <a:avLst/>
            <a:gdLst>
              <a:gd name="T0" fmla="*/ 0 w 144"/>
              <a:gd name="T1" fmla="*/ 2147483647 h 115"/>
              <a:gd name="T2" fmla="*/ 2147483647 w 144"/>
              <a:gd name="T3" fmla="*/ 2147483647 h 115"/>
              <a:gd name="T4" fmla="*/ 2147483647 w 144"/>
              <a:gd name="T5" fmla="*/ 2147483647 h 115"/>
              <a:gd name="T6" fmla="*/ 2147483647 w 144"/>
              <a:gd name="T7" fmla="*/ 2147483647 h 115"/>
              <a:gd name="T8" fmla="*/ 2147483647 w 144"/>
              <a:gd name="T9" fmla="*/ 2147483647 h 115"/>
              <a:gd name="T10" fmla="*/ 2147483647 w 144"/>
              <a:gd name="T11" fmla="*/ 2147483647 h 115"/>
              <a:gd name="T12" fmla="*/ 2147483647 w 144"/>
              <a:gd name="T13" fmla="*/ 2147483647 h 115"/>
              <a:gd name="T14" fmla="*/ 2147483647 w 144"/>
              <a:gd name="T15" fmla="*/ 2147483647 h 115"/>
              <a:gd name="T16" fmla="*/ 2147483647 w 144"/>
              <a:gd name="T17" fmla="*/ 2147483647 h 115"/>
              <a:gd name="T18" fmla="*/ 2147483647 w 144"/>
              <a:gd name="T19" fmla="*/ 0 h 115"/>
              <a:gd name="T20" fmla="*/ 2147483647 w 144"/>
              <a:gd name="T21" fmla="*/ 0 h 115"/>
              <a:gd name="T22" fmla="*/ 2147483647 w 144"/>
              <a:gd name="T23" fmla="*/ 2147483647 h 115"/>
              <a:gd name="T24" fmla="*/ 0 w 144"/>
              <a:gd name="T25" fmla="*/ 2147483647 h 11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4"/>
              <a:gd name="T40" fmla="*/ 0 h 115"/>
              <a:gd name="T41" fmla="*/ 144 w 144"/>
              <a:gd name="T42" fmla="*/ 115 h 11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4" h="115">
                <a:moveTo>
                  <a:pt x="0" y="40"/>
                </a:moveTo>
                <a:lnTo>
                  <a:pt x="18" y="80"/>
                </a:lnTo>
                <a:lnTo>
                  <a:pt x="36" y="80"/>
                </a:lnTo>
                <a:lnTo>
                  <a:pt x="42" y="95"/>
                </a:lnTo>
                <a:lnTo>
                  <a:pt x="108" y="115"/>
                </a:lnTo>
                <a:lnTo>
                  <a:pt x="138" y="75"/>
                </a:lnTo>
                <a:lnTo>
                  <a:pt x="126" y="50"/>
                </a:lnTo>
                <a:lnTo>
                  <a:pt x="144" y="50"/>
                </a:lnTo>
                <a:lnTo>
                  <a:pt x="144" y="25"/>
                </a:lnTo>
                <a:lnTo>
                  <a:pt x="102" y="0"/>
                </a:lnTo>
                <a:lnTo>
                  <a:pt x="78" y="0"/>
                </a:lnTo>
                <a:lnTo>
                  <a:pt x="36" y="40"/>
                </a:lnTo>
                <a:lnTo>
                  <a:pt x="0" y="40"/>
                </a:lnTo>
                <a:close/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75" name="Freeform 251"/>
          <p:cNvSpPr>
            <a:spLocks/>
          </p:cNvSpPr>
          <p:nvPr/>
        </p:nvSpPr>
        <p:spPr bwMode="ltGray">
          <a:xfrm>
            <a:off x="4602163" y="4757738"/>
            <a:ext cx="249237" cy="215900"/>
          </a:xfrm>
          <a:custGeom>
            <a:avLst/>
            <a:gdLst>
              <a:gd name="T0" fmla="*/ 0 w 144"/>
              <a:gd name="T1" fmla="*/ 2147483647 h 115"/>
              <a:gd name="T2" fmla="*/ 2147483647 w 144"/>
              <a:gd name="T3" fmla="*/ 2147483647 h 115"/>
              <a:gd name="T4" fmla="*/ 2147483647 w 144"/>
              <a:gd name="T5" fmla="*/ 2147483647 h 115"/>
              <a:gd name="T6" fmla="*/ 2147483647 w 144"/>
              <a:gd name="T7" fmla="*/ 2147483647 h 115"/>
              <a:gd name="T8" fmla="*/ 2147483647 w 144"/>
              <a:gd name="T9" fmla="*/ 2147483647 h 115"/>
              <a:gd name="T10" fmla="*/ 2147483647 w 144"/>
              <a:gd name="T11" fmla="*/ 2147483647 h 115"/>
              <a:gd name="T12" fmla="*/ 2147483647 w 144"/>
              <a:gd name="T13" fmla="*/ 2147483647 h 115"/>
              <a:gd name="T14" fmla="*/ 2147483647 w 144"/>
              <a:gd name="T15" fmla="*/ 2147483647 h 115"/>
              <a:gd name="T16" fmla="*/ 2147483647 w 144"/>
              <a:gd name="T17" fmla="*/ 2147483647 h 115"/>
              <a:gd name="T18" fmla="*/ 2147483647 w 144"/>
              <a:gd name="T19" fmla="*/ 0 h 115"/>
              <a:gd name="T20" fmla="*/ 2147483647 w 144"/>
              <a:gd name="T21" fmla="*/ 0 h 115"/>
              <a:gd name="T22" fmla="*/ 2147483647 w 144"/>
              <a:gd name="T23" fmla="*/ 2147483647 h 115"/>
              <a:gd name="T24" fmla="*/ 0 w 144"/>
              <a:gd name="T25" fmla="*/ 2147483647 h 115"/>
              <a:gd name="T26" fmla="*/ 0 w 144"/>
              <a:gd name="T27" fmla="*/ 2147483647 h 11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44"/>
              <a:gd name="T43" fmla="*/ 0 h 115"/>
              <a:gd name="T44" fmla="*/ 144 w 144"/>
              <a:gd name="T45" fmla="*/ 115 h 11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44" h="115">
                <a:moveTo>
                  <a:pt x="0" y="40"/>
                </a:moveTo>
                <a:lnTo>
                  <a:pt x="18" y="80"/>
                </a:lnTo>
                <a:lnTo>
                  <a:pt x="36" y="80"/>
                </a:lnTo>
                <a:lnTo>
                  <a:pt x="42" y="95"/>
                </a:lnTo>
                <a:lnTo>
                  <a:pt x="108" y="115"/>
                </a:lnTo>
                <a:lnTo>
                  <a:pt x="138" y="75"/>
                </a:lnTo>
                <a:lnTo>
                  <a:pt x="126" y="50"/>
                </a:lnTo>
                <a:lnTo>
                  <a:pt x="144" y="50"/>
                </a:lnTo>
                <a:lnTo>
                  <a:pt x="144" y="25"/>
                </a:lnTo>
                <a:lnTo>
                  <a:pt x="102" y="0"/>
                </a:lnTo>
                <a:lnTo>
                  <a:pt x="78" y="0"/>
                </a:lnTo>
                <a:lnTo>
                  <a:pt x="36" y="40"/>
                </a:lnTo>
                <a:lnTo>
                  <a:pt x="0" y="40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76" name="Freeform 252"/>
          <p:cNvSpPr>
            <a:spLocks/>
          </p:cNvSpPr>
          <p:nvPr/>
        </p:nvSpPr>
        <p:spPr bwMode="ltGray">
          <a:xfrm>
            <a:off x="4414838" y="4814888"/>
            <a:ext cx="312737" cy="315912"/>
          </a:xfrm>
          <a:custGeom>
            <a:avLst/>
            <a:gdLst>
              <a:gd name="T0" fmla="*/ 0 w 180"/>
              <a:gd name="T1" fmla="*/ 2147483647 h 170"/>
              <a:gd name="T2" fmla="*/ 2147483647 w 180"/>
              <a:gd name="T3" fmla="*/ 2147483647 h 170"/>
              <a:gd name="T4" fmla="*/ 2147483647 w 180"/>
              <a:gd name="T5" fmla="*/ 2147483647 h 170"/>
              <a:gd name="T6" fmla="*/ 2147483647 w 180"/>
              <a:gd name="T7" fmla="*/ 2147483647 h 170"/>
              <a:gd name="T8" fmla="*/ 2147483647 w 180"/>
              <a:gd name="T9" fmla="*/ 2147483647 h 170"/>
              <a:gd name="T10" fmla="*/ 2147483647 w 180"/>
              <a:gd name="T11" fmla="*/ 2147483647 h 170"/>
              <a:gd name="T12" fmla="*/ 2147483647 w 180"/>
              <a:gd name="T13" fmla="*/ 2147483647 h 170"/>
              <a:gd name="T14" fmla="*/ 2147483647 w 180"/>
              <a:gd name="T15" fmla="*/ 2147483647 h 170"/>
              <a:gd name="T16" fmla="*/ 2147483647 w 180"/>
              <a:gd name="T17" fmla="*/ 2147483647 h 170"/>
              <a:gd name="T18" fmla="*/ 2147483647 w 180"/>
              <a:gd name="T19" fmla="*/ 2147483647 h 170"/>
              <a:gd name="T20" fmla="*/ 2147483647 w 180"/>
              <a:gd name="T21" fmla="*/ 2147483647 h 170"/>
              <a:gd name="T22" fmla="*/ 2147483647 w 180"/>
              <a:gd name="T23" fmla="*/ 2147483647 h 170"/>
              <a:gd name="T24" fmla="*/ 2147483647 w 180"/>
              <a:gd name="T25" fmla="*/ 0 h 170"/>
              <a:gd name="T26" fmla="*/ 2147483647 w 180"/>
              <a:gd name="T27" fmla="*/ 2147483647 h 170"/>
              <a:gd name="T28" fmla="*/ 2147483647 w 180"/>
              <a:gd name="T29" fmla="*/ 2147483647 h 170"/>
              <a:gd name="T30" fmla="*/ 0 w 180"/>
              <a:gd name="T31" fmla="*/ 2147483647 h 170"/>
              <a:gd name="T32" fmla="*/ 0 w 180"/>
              <a:gd name="T33" fmla="*/ 2147483647 h 17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80"/>
              <a:gd name="T52" fmla="*/ 0 h 170"/>
              <a:gd name="T53" fmla="*/ 180 w 180"/>
              <a:gd name="T54" fmla="*/ 170 h 17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80" h="170">
                <a:moveTo>
                  <a:pt x="0" y="155"/>
                </a:moveTo>
                <a:lnTo>
                  <a:pt x="12" y="170"/>
                </a:lnTo>
                <a:lnTo>
                  <a:pt x="42" y="160"/>
                </a:lnTo>
                <a:lnTo>
                  <a:pt x="66" y="135"/>
                </a:lnTo>
                <a:lnTo>
                  <a:pt x="102" y="145"/>
                </a:lnTo>
                <a:lnTo>
                  <a:pt x="114" y="135"/>
                </a:lnTo>
                <a:lnTo>
                  <a:pt x="108" y="120"/>
                </a:lnTo>
                <a:lnTo>
                  <a:pt x="180" y="75"/>
                </a:lnTo>
                <a:lnTo>
                  <a:pt x="150" y="65"/>
                </a:lnTo>
                <a:lnTo>
                  <a:pt x="144" y="50"/>
                </a:lnTo>
                <a:lnTo>
                  <a:pt x="126" y="50"/>
                </a:lnTo>
                <a:lnTo>
                  <a:pt x="108" y="10"/>
                </a:lnTo>
                <a:lnTo>
                  <a:pt x="90" y="0"/>
                </a:lnTo>
                <a:lnTo>
                  <a:pt x="30" y="15"/>
                </a:lnTo>
                <a:lnTo>
                  <a:pt x="24" y="75"/>
                </a:lnTo>
                <a:lnTo>
                  <a:pt x="0" y="85"/>
                </a:lnTo>
                <a:lnTo>
                  <a:pt x="0" y="155"/>
                </a:lnTo>
                <a:close/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77" name="Freeform 253"/>
          <p:cNvSpPr>
            <a:spLocks/>
          </p:cNvSpPr>
          <p:nvPr/>
        </p:nvSpPr>
        <p:spPr bwMode="ltGray">
          <a:xfrm>
            <a:off x="4414838" y="4814888"/>
            <a:ext cx="312737" cy="315912"/>
          </a:xfrm>
          <a:custGeom>
            <a:avLst/>
            <a:gdLst>
              <a:gd name="T0" fmla="*/ 0 w 180"/>
              <a:gd name="T1" fmla="*/ 2147483647 h 170"/>
              <a:gd name="T2" fmla="*/ 2147483647 w 180"/>
              <a:gd name="T3" fmla="*/ 2147483647 h 170"/>
              <a:gd name="T4" fmla="*/ 2147483647 w 180"/>
              <a:gd name="T5" fmla="*/ 2147483647 h 170"/>
              <a:gd name="T6" fmla="*/ 2147483647 w 180"/>
              <a:gd name="T7" fmla="*/ 2147483647 h 170"/>
              <a:gd name="T8" fmla="*/ 2147483647 w 180"/>
              <a:gd name="T9" fmla="*/ 2147483647 h 170"/>
              <a:gd name="T10" fmla="*/ 2147483647 w 180"/>
              <a:gd name="T11" fmla="*/ 2147483647 h 170"/>
              <a:gd name="T12" fmla="*/ 2147483647 w 180"/>
              <a:gd name="T13" fmla="*/ 2147483647 h 170"/>
              <a:gd name="T14" fmla="*/ 2147483647 w 180"/>
              <a:gd name="T15" fmla="*/ 2147483647 h 170"/>
              <a:gd name="T16" fmla="*/ 2147483647 w 180"/>
              <a:gd name="T17" fmla="*/ 2147483647 h 170"/>
              <a:gd name="T18" fmla="*/ 2147483647 w 180"/>
              <a:gd name="T19" fmla="*/ 2147483647 h 170"/>
              <a:gd name="T20" fmla="*/ 2147483647 w 180"/>
              <a:gd name="T21" fmla="*/ 2147483647 h 170"/>
              <a:gd name="T22" fmla="*/ 2147483647 w 180"/>
              <a:gd name="T23" fmla="*/ 2147483647 h 170"/>
              <a:gd name="T24" fmla="*/ 2147483647 w 180"/>
              <a:gd name="T25" fmla="*/ 0 h 170"/>
              <a:gd name="T26" fmla="*/ 2147483647 w 180"/>
              <a:gd name="T27" fmla="*/ 2147483647 h 170"/>
              <a:gd name="T28" fmla="*/ 2147483647 w 180"/>
              <a:gd name="T29" fmla="*/ 2147483647 h 170"/>
              <a:gd name="T30" fmla="*/ 0 w 180"/>
              <a:gd name="T31" fmla="*/ 2147483647 h 170"/>
              <a:gd name="T32" fmla="*/ 0 w 180"/>
              <a:gd name="T33" fmla="*/ 2147483647 h 170"/>
              <a:gd name="T34" fmla="*/ 0 w 180"/>
              <a:gd name="T35" fmla="*/ 2147483647 h 17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80"/>
              <a:gd name="T55" fmla="*/ 0 h 170"/>
              <a:gd name="T56" fmla="*/ 180 w 180"/>
              <a:gd name="T57" fmla="*/ 170 h 17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80" h="170">
                <a:moveTo>
                  <a:pt x="0" y="155"/>
                </a:moveTo>
                <a:lnTo>
                  <a:pt x="12" y="170"/>
                </a:lnTo>
                <a:lnTo>
                  <a:pt x="42" y="160"/>
                </a:lnTo>
                <a:lnTo>
                  <a:pt x="66" y="135"/>
                </a:lnTo>
                <a:lnTo>
                  <a:pt x="102" y="145"/>
                </a:lnTo>
                <a:lnTo>
                  <a:pt x="114" y="135"/>
                </a:lnTo>
                <a:lnTo>
                  <a:pt x="108" y="120"/>
                </a:lnTo>
                <a:lnTo>
                  <a:pt x="180" y="75"/>
                </a:lnTo>
                <a:lnTo>
                  <a:pt x="150" y="65"/>
                </a:lnTo>
                <a:lnTo>
                  <a:pt x="144" y="50"/>
                </a:lnTo>
                <a:lnTo>
                  <a:pt x="126" y="50"/>
                </a:lnTo>
                <a:lnTo>
                  <a:pt x="108" y="10"/>
                </a:lnTo>
                <a:lnTo>
                  <a:pt x="90" y="0"/>
                </a:lnTo>
                <a:lnTo>
                  <a:pt x="30" y="15"/>
                </a:lnTo>
                <a:lnTo>
                  <a:pt x="24" y="75"/>
                </a:lnTo>
                <a:lnTo>
                  <a:pt x="0" y="85"/>
                </a:lnTo>
                <a:lnTo>
                  <a:pt x="0" y="155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78" name="Freeform 254"/>
          <p:cNvSpPr>
            <a:spLocks/>
          </p:cNvSpPr>
          <p:nvPr/>
        </p:nvSpPr>
        <p:spPr bwMode="ltGray">
          <a:xfrm>
            <a:off x="4321175" y="4954588"/>
            <a:ext cx="511175" cy="446087"/>
          </a:xfrm>
          <a:custGeom>
            <a:avLst/>
            <a:gdLst>
              <a:gd name="T0" fmla="*/ 0 w 294"/>
              <a:gd name="T1" fmla="*/ 2147483647 h 240"/>
              <a:gd name="T2" fmla="*/ 2147483647 w 294"/>
              <a:gd name="T3" fmla="*/ 2147483647 h 240"/>
              <a:gd name="T4" fmla="*/ 2147483647 w 294"/>
              <a:gd name="T5" fmla="*/ 2147483647 h 240"/>
              <a:gd name="T6" fmla="*/ 2147483647 w 294"/>
              <a:gd name="T7" fmla="*/ 2147483647 h 240"/>
              <a:gd name="T8" fmla="*/ 2147483647 w 294"/>
              <a:gd name="T9" fmla="*/ 2147483647 h 240"/>
              <a:gd name="T10" fmla="*/ 2147483647 w 294"/>
              <a:gd name="T11" fmla="*/ 2147483647 h 240"/>
              <a:gd name="T12" fmla="*/ 2147483647 w 294"/>
              <a:gd name="T13" fmla="*/ 2147483647 h 240"/>
              <a:gd name="T14" fmla="*/ 2147483647 w 294"/>
              <a:gd name="T15" fmla="*/ 2147483647 h 240"/>
              <a:gd name="T16" fmla="*/ 2147483647 w 294"/>
              <a:gd name="T17" fmla="*/ 2147483647 h 240"/>
              <a:gd name="T18" fmla="*/ 2147483647 w 294"/>
              <a:gd name="T19" fmla="*/ 2147483647 h 240"/>
              <a:gd name="T20" fmla="*/ 2147483647 w 294"/>
              <a:gd name="T21" fmla="*/ 2147483647 h 240"/>
              <a:gd name="T22" fmla="*/ 2147483647 w 294"/>
              <a:gd name="T23" fmla="*/ 2147483647 h 240"/>
              <a:gd name="T24" fmla="*/ 2147483647 w 294"/>
              <a:gd name="T25" fmla="*/ 2147483647 h 240"/>
              <a:gd name="T26" fmla="*/ 2147483647 w 294"/>
              <a:gd name="T27" fmla="*/ 2147483647 h 240"/>
              <a:gd name="T28" fmla="*/ 2147483647 w 294"/>
              <a:gd name="T29" fmla="*/ 2147483647 h 240"/>
              <a:gd name="T30" fmla="*/ 2147483647 w 294"/>
              <a:gd name="T31" fmla="*/ 2147483647 h 240"/>
              <a:gd name="T32" fmla="*/ 2147483647 w 294"/>
              <a:gd name="T33" fmla="*/ 2147483647 h 240"/>
              <a:gd name="T34" fmla="*/ 2147483647 w 294"/>
              <a:gd name="T35" fmla="*/ 2147483647 h 240"/>
              <a:gd name="T36" fmla="*/ 2147483647 w 294"/>
              <a:gd name="T37" fmla="*/ 0 h 240"/>
              <a:gd name="T38" fmla="*/ 2147483647 w 294"/>
              <a:gd name="T39" fmla="*/ 2147483647 h 240"/>
              <a:gd name="T40" fmla="*/ 2147483647 w 294"/>
              <a:gd name="T41" fmla="*/ 2147483647 h 240"/>
              <a:gd name="T42" fmla="*/ 2147483647 w 294"/>
              <a:gd name="T43" fmla="*/ 2147483647 h 240"/>
              <a:gd name="T44" fmla="*/ 2147483647 w 294"/>
              <a:gd name="T45" fmla="*/ 2147483647 h 240"/>
              <a:gd name="T46" fmla="*/ 2147483647 w 294"/>
              <a:gd name="T47" fmla="*/ 2147483647 h 240"/>
              <a:gd name="T48" fmla="*/ 2147483647 w 294"/>
              <a:gd name="T49" fmla="*/ 2147483647 h 240"/>
              <a:gd name="T50" fmla="*/ 2147483647 w 294"/>
              <a:gd name="T51" fmla="*/ 2147483647 h 240"/>
              <a:gd name="T52" fmla="*/ 2147483647 w 294"/>
              <a:gd name="T53" fmla="*/ 2147483647 h 240"/>
              <a:gd name="T54" fmla="*/ 2147483647 w 294"/>
              <a:gd name="T55" fmla="*/ 2147483647 h 240"/>
              <a:gd name="T56" fmla="*/ 2147483647 w 294"/>
              <a:gd name="T57" fmla="*/ 2147483647 h 240"/>
              <a:gd name="T58" fmla="*/ 2147483647 w 294"/>
              <a:gd name="T59" fmla="*/ 2147483647 h 240"/>
              <a:gd name="T60" fmla="*/ 0 w 294"/>
              <a:gd name="T61" fmla="*/ 2147483647 h 240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294"/>
              <a:gd name="T94" fmla="*/ 0 h 240"/>
              <a:gd name="T95" fmla="*/ 294 w 294"/>
              <a:gd name="T96" fmla="*/ 240 h 240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294" h="240">
                <a:moveTo>
                  <a:pt x="0" y="125"/>
                </a:moveTo>
                <a:lnTo>
                  <a:pt x="30" y="175"/>
                </a:lnTo>
                <a:lnTo>
                  <a:pt x="24" y="205"/>
                </a:lnTo>
                <a:lnTo>
                  <a:pt x="36" y="235"/>
                </a:lnTo>
                <a:lnTo>
                  <a:pt x="60" y="240"/>
                </a:lnTo>
                <a:lnTo>
                  <a:pt x="90" y="225"/>
                </a:lnTo>
                <a:lnTo>
                  <a:pt x="126" y="220"/>
                </a:lnTo>
                <a:lnTo>
                  <a:pt x="180" y="200"/>
                </a:lnTo>
                <a:lnTo>
                  <a:pt x="228" y="180"/>
                </a:lnTo>
                <a:lnTo>
                  <a:pt x="288" y="105"/>
                </a:lnTo>
                <a:lnTo>
                  <a:pt x="294" y="90"/>
                </a:lnTo>
                <a:lnTo>
                  <a:pt x="276" y="85"/>
                </a:lnTo>
                <a:lnTo>
                  <a:pt x="258" y="100"/>
                </a:lnTo>
                <a:lnTo>
                  <a:pt x="246" y="100"/>
                </a:lnTo>
                <a:lnTo>
                  <a:pt x="252" y="80"/>
                </a:lnTo>
                <a:lnTo>
                  <a:pt x="252" y="75"/>
                </a:lnTo>
                <a:lnTo>
                  <a:pt x="276" y="75"/>
                </a:lnTo>
                <a:lnTo>
                  <a:pt x="270" y="10"/>
                </a:lnTo>
                <a:lnTo>
                  <a:pt x="228" y="0"/>
                </a:lnTo>
                <a:lnTo>
                  <a:pt x="162" y="40"/>
                </a:lnTo>
                <a:lnTo>
                  <a:pt x="168" y="60"/>
                </a:lnTo>
                <a:lnTo>
                  <a:pt x="156" y="70"/>
                </a:lnTo>
                <a:lnTo>
                  <a:pt x="120" y="60"/>
                </a:lnTo>
                <a:lnTo>
                  <a:pt x="96" y="80"/>
                </a:lnTo>
                <a:lnTo>
                  <a:pt x="66" y="90"/>
                </a:lnTo>
                <a:lnTo>
                  <a:pt x="54" y="80"/>
                </a:lnTo>
                <a:lnTo>
                  <a:pt x="54" y="115"/>
                </a:lnTo>
                <a:lnTo>
                  <a:pt x="36" y="135"/>
                </a:lnTo>
                <a:lnTo>
                  <a:pt x="18" y="125"/>
                </a:lnTo>
                <a:lnTo>
                  <a:pt x="12" y="105"/>
                </a:lnTo>
                <a:lnTo>
                  <a:pt x="0" y="125"/>
                </a:lnTo>
                <a:close/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79" name="Freeform 255"/>
          <p:cNvSpPr>
            <a:spLocks/>
          </p:cNvSpPr>
          <p:nvPr/>
        </p:nvSpPr>
        <p:spPr bwMode="ltGray">
          <a:xfrm>
            <a:off x="4321175" y="4954588"/>
            <a:ext cx="511175" cy="446087"/>
          </a:xfrm>
          <a:custGeom>
            <a:avLst/>
            <a:gdLst>
              <a:gd name="T0" fmla="*/ 0 w 294"/>
              <a:gd name="T1" fmla="*/ 2147483647 h 240"/>
              <a:gd name="T2" fmla="*/ 2147483647 w 294"/>
              <a:gd name="T3" fmla="*/ 2147483647 h 240"/>
              <a:gd name="T4" fmla="*/ 2147483647 w 294"/>
              <a:gd name="T5" fmla="*/ 2147483647 h 240"/>
              <a:gd name="T6" fmla="*/ 2147483647 w 294"/>
              <a:gd name="T7" fmla="*/ 2147483647 h 240"/>
              <a:gd name="T8" fmla="*/ 2147483647 w 294"/>
              <a:gd name="T9" fmla="*/ 2147483647 h 240"/>
              <a:gd name="T10" fmla="*/ 2147483647 w 294"/>
              <a:gd name="T11" fmla="*/ 2147483647 h 240"/>
              <a:gd name="T12" fmla="*/ 2147483647 w 294"/>
              <a:gd name="T13" fmla="*/ 2147483647 h 240"/>
              <a:gd name="T14" fmla="*/ 2147483647 w 294"/>
              <a:gd name="T15" fmla="*/ 2147483647 h 240"/>
              <a:gd name="T16" fmla="*/ 2147483647 w 294"/>
              <a:gd name="T17" fmla="*/ 2147483647 h 240"/>
              <a:gd name="T18" fmla="*/ 2147483647 w 294"/>
              <a:gd name="T19" fmla="*/ 2147483647 h 240"/>
              <a:gd name="T20" fmla="*/ 2147483647 w 294"/>
              <a:gd name="T21" fmla="*/ 2147483647 h 240"/>
              <a:gd name="T22" fmla="*/ 2147483647 w 294"/>
              <a:gd name="T23" fmla="*/ 2147483647 h 240"/>
              <a:gd name="T24" fmla="*/ 2147483647 w 294"/>
              <a:gd name="T25" fmla="*/ 2147483647 h 240"/>
              <a:gd name="T26" fmla="*/ 2147483647 w 294"/>
              <a:gd name="T27" fmla="*/ 2147483647 h 240"/>
              <a:gd name="T28" fmla="*/ 2147483647 w 294"/>
              <a:gd name="T29" fmla="*/ 2147483647 h 240"/>
              <a:gd name="T30" fmla="*/ 2147483647 w 294"/>
              <a:gd name="T31" fmla="*/ 2147483647 h 240"/>
              <a:gd name="T32" fmla="*/ 2147483647 w 294"/>
              <a:gd name="T33" fmla="*/ 2147483647 h 240"/>
              <a:gd name="T34" fmla="*/ 2147483647 w 294"/>
              <a:gd name="T35" fmla="*/ 2147483647 h 240"/>
              <a:gd name="T36" fmla="*/ 2147483647 w 294"/>
              <a:gd name="T37" fmla="*/ 0 h 240"/>
              <a:gd name="T38" fmla="*/ 2147483647 w 294"/>
              <a:gd name="T39" fmla="*/ 2147483647 h 240"/>
              <a:gd name="T40" fmla="*/ 2147483647 w 294"/>
              <a:gd name="T41" fmla="*/ 2147483647 h 240"/>
              <a:gd name="T42" fmla="*/ 2147483647 w 294"/>
              <a:gd name="T43" fmla="*/ 2147483647 h 240"/>
              <a:gd name="T44" fmla="*/ 2147483647 w 294"/>
              <a:gd name="T45" fmla="*/ 2147483647 h 240"/>
              <a:gd name="T46" fmla="*/ 2147483647 w 294"/>
              <a:gd name="T47" fmla="*/ 2147483647 h 240"/>
              <a:gd name="T48" fmla="*/ 2147483647 w 294"/>
              <a:gd name="T49" fmla="*/ 2147483647 h 240"/>
              <a:gd name="T50" fmla="*/ 2147483647 w 294"/>
              <a:gd name="T51" fmla="*/ 2147483647 h 240"/>
              <a:gd name="T52" fmla="*/ 2147483647 w 294"/>
              <a:gd name="T53" fmla="*/ 2147483647 h 240"/>
              <a:gd name="T54" fmla="*/ 2147483647 w 294"/>
              <a:gd name="T55" fmla="*/ 2147483647 h 240"/>
              <a:gd name="T56" fmla="*/ 2147483647 w 294"/>
              <a:gd name="T57" fmla="*/ 2147483647 h 240"/>
              <a:gd name="T58" fmla="*/ 2147483647 w 294"/>
              <a:gd name="T59" fmla="*/ 2147483647 h 240"/>
              <a:gd name="T60" fmla="*/ 0 w 294"/>
              <a:gd name="T61" fmla="*/ 2147483647 h 240"/>
              <a:gd name="T62" fmla="*/ 0 w 294"/>
              <a:gd name="T63" fmla="*/ 2147483647 h 24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94"/>
              <a:gd name="T97" fmla="*/ 0 h 240"/>
              <a:gd name="T98" fmla="*/ 294 w 294"/>
              <a:gd name="T99" fmla="*/ 240 h 24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94" h="240">
                <a:moveTo>
                  <a:pt x="0" y="125"/>
                </a:moveTo>
                <a:lnTo>
                  <a:pt x="30" y="175"/>
                </a:lnTo>
                <a:lnTo>
                  <a:pt x="24" y="205"/>
                </a:lnTo>
                <a:lnTo>
                  <a:pt x="36" y="235"/>
                </a:lnTo>
                <a:lnTo>
                  <a:pt x="60" y="240"/>
                </a:lnTo>
                <a:lnTo>
                  <a:pt x="90" y="225"/>
                </a:lnTo>
                <a:lnTo>
                  <a:pt x="126" y="220"/>
                </a:lnTo>
                <a:lnTo>
                  <a:pt x="180" y="200"/>
                </a:lnTo>
                <a:lnTo>
                  <a:pt x="228" y="180"/>
                </a:lnTo>
                <a:lnTo>
                  <a:pt x="288" y="105"/>
                </a:lnTo>
                <a:lnTo>
                  <a:pt x="294" y="90"/>
                </a:lnTo>
                <a:lnTo>
                  <a:pt x="276" y="85"/>
                </a:lnTo>
                <a:lnTo>
                  <a:pt x="258" y="100"/>
                </a:lnTo>
                <a:lnTo>
                  <a:pt x="246" y="100"/>
                </a:lnTo>
                <a:lnTo>
                  <a:pt x="252" y="80"/>
                </a:lnTo>
                <a:lnTo>
                  <a:pt x="252" y="75"/>
                </a:lnTo>
                <a:lnTo>
                  <a:pt x="276" y="75"/>
                </a:lnTo>
                <a:lnTo>
                  <a:pt x="270" y="10"/>
                </a:lnTo>
                <a:lnTo>
                  <a:pt x="228" y="0"/>
                </a:lnTo>
                <a:lnTo>
                  <a:pt x="162" y="40"/>
                </a:lnTo>
                <a:lnTo>
                  <a:pt x="168" y="60"/>
                </a:lnTo>
                <a:lnTo>
                  <a:pt x="156" y="70"/>
                </a:lnTo>
                <a:lnTo>
                  <a:pt x="120" y="60"/>
                </a:lnTo>
                <a:lnTo>
                  <a:pt x="96" y="80"/>
                </a:lnTo>
                <a:lnTo>
                  <a:pt x="66" y="90"/>
                </a:lnTo>
                <a:lnTo>
                  <a:pt x="54" y="80"/>
                </a:lnTo>
                <a:lnTo>
                  <a:pt x="54" y="115"/>
                </a:lnTo>
                <a:lnTo>
                  <a:pt x="36" y="135"/>
                </a:lnTo>
                <a:lnTo>
                  <a:pt x="18" y="125"/>
                </a:lnTo>
                <a:lnTo>
                  <a:pt x="12" y="105"/>
                </a:lnTo>
                <a:lnTo>
                  <a:pt x="0" y="125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80" name="Freeform 256"/>
          <p:cNvSpPr>
            <a:spLocks/>
          </p:cNvSpPr>
          <p:nvPr/>
        </p:nvSpPr>
        <p:spPr bwMode="ltGray">
          <a:xfrm>
            <a:off x="4748213" y="5092700"/>
            <a:ext cx="52387" cy="47625"/>
          </a:xfrm>
          <a:custGeom>
            <a:avLst/>
            <a:gdLst>
              <a:gd name="T0" fmla="*/ 2147483647 w 30"/>
              <a:gd name="T1" fmla="*/ 0 h 25"/>
              <a:gd name="T2" fmla="*/ 2147483647 w 30"/>
              <a:gd name="T3" fmla="*/ 0 h 25"/>
              <a:gd name="T4" fmla="*/ 0 w 30"/>
              <a:gd name="T5" fmla="*/ 2147483647 h 25"/>
              <a:gd name="T6" fmla="*/ 2147483647 w 30"/>
              <a:gd name="T7" fmla="*/ 2147483647 h 25"/>
              <a:gd name="T8" fmla="*/ 2147483647 w 30"/>
              <a:gd name="T9" fmla="*/ 2147483647 h 25"/>
              <a:gd name="T10" fmla="*/ 2147483647 w 30"/>
              <a:gd name="T11" fmla="*/ 0 h 2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0"/>
              <a:gd name="T19" fmla="*/ 0 h 25"/>
              <a:gd name="T20" fmla="*/ 30 w 30"/>
              <a:gd name="T21" fmla="*/ 25 h 2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0" h="25">
                <a:moveTo>
                  <a:pt x="30" y="0"/>
                </a:moveTo>
                <a:lnTo>
                  <a:pt x="12" y="0"/>
                </a:lnTo>
                <a:lnTo>
                  <a:pt x="0" y="25"/>
                </a:lnTo>
                <a:lnTo>
                  <a:pt x="12" y="25"/>
                </a:lnTo>
                <a:lnTo>
                  <a:pt x="30" y="10"/>
                </a:lnTo>
                <a:lnTo>
                  <a:pt x="30" y="0"/>
                </a:lnTo>
                <a:close/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81" name="Freeform 257"/>
          <p:cNvSpPr>
            <a:spLocks/>
          </p:cNvSpPr>
          <p:nvPr/>
        </p:nvSpPr>
        <p:spPr bwMode="ltGray">
          <a:xfrm>
            <a:off x="4748213" y="5092700"/>
            <a:ext cx="52387" cy="47625"/>
          </a:xfrm>
          <a:custGeom>
            <a:avLst/>
            <a:gdLst>
              <a:gd name="T0" fmla="*/ 2147483647 w 30"/>
              <a:gd name="T1" fmla="*/ 0 h 25"/>
              <a:gd name="T2" fmla="*/ 2147483647 w 30"/>
              <a:gd name="T3" fmla="*/ 0 h 25"/>
              <a:gd name="T4" fmla="*/ 0 w 30"/>
              <a:gd name="T5" fmla="*/ 2147483647 h 25"/>
              <a:gd name="T6" fmla="*/ 2147483647 w 30"/>
              <a:gd name="T7" fmla="*/ 2147483647 h 25"/>
              <a:gd name="T8" fmla="*/ 2147483647 w 30"/>
              <a:gd name="T9" fmla="*/ 2147483647 h 25"/>
              <a:gd name="T10" fmla="*/ 2147483647 w 30"/>
              <a:gd name="T11" fmla="*/ 0 h 25"/>
              <a:gd name="T12" fmla="*/ 2147483647 w 30"/>
              <a:gd name="T13" fmla="*/ 0 h 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"/>
              <a:gd name="T22" fmla="*/ 0 h 25"/>
              <a:gd name="T23" fmla="*/ 30 w 30"/>
              <a:gd name="T24" fmla="*/ 25 h 2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" h="25">
                <a:moveTo>
                  <a:pt x="30" y="0"/>
                </a:moveTo>
                <a:lnTo>
                  <a:pt x="12" y="0"/>
                </a:lnTo>
                <a:lnTo>
                  <a:pt x="0" y="25"/>
                </a:lnTo>
                <a:lnTo>
                  <a:pt x="12" y="25"/>
                </a:lnTo>
                <a:lnTo>
                  <a:pt x="30" y="10"/>
                </a:lnTo>
                <a:lnTo>
                  <a:pt x="30" y="0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82" name="Freeform 258"/>
          <p:cNvSpPr>
            <a:spLocks/>
          </p:cNvSpPr>
          <p:nvPr/>
        </p:nvSpPr>
        <p:spPr bwMode="ltGray">
          <a:xfrm>
            <a:off x="4632325" y="5176838"/>
            <a:ext cx="74613" cy="65087"/>
          </a:xfrm>
          <a:custGeom>
            <a:avLst/>
            <a:gdLst>
              <a:gd name="T0" fmla="*/ 2147483647 w 42"/>
              <a:gd name="T1" fmla="*/ 0 h 35"/>
              <a:gd name="T2" fmla="*/ 2147483647 w 42"/>
              <a:gd name="T3" fmla="*/ 2147483647 h 35"/>
              <a:gd name="T4" fmla="*/ 0 w 42"/>
              <a:gd name="T5" fmla="*/ 2147483647 h 35"/>
              <a:gd name="T6" fmla="*/ 2147483647 w 42"/>
              <a:gd name="T7" fmla="*/ 2147483647 h 35"/>
              <a:gd name="T8" fmla="*/ 2147483647 w 42"/>
              <a:gd name="T9" fmla="*/ 2147483647 h 35"/>
              <a:gd name="T10" fmla="*/ 2147483647 w 42"/>
              <a:gd name="T11" fmla="*/ 2147483647 h 35"/>
              <a:gd name="T12" fmla="*/ 2147483647 w 42"/>
              <a:gd name="T13" fmla="*/ 2147483647 h 35"/>
              <a:gd name="T14" fmla="*/ 2147483647 w 42"/>
              <a:gd name="T15" fmla="*/ 2147483647 h 35"/>
              <a:gd name="T16" fmla="*/ 2147483647 w 42"/>
              <a:gd name="T17" fmla="*/ 0 h 3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2"/>
              <a:gd name="T28" fmla="*/ 0 h 35"/>
              <a:gd name="T29" fmla="*/ 42 w 42"/>
              <a:gd name="T30" fmla="*/ 35 h 3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2" h="35">
                <a:moveTo>
                  <a:pt x="36" y="0"/>
                </a:moveTo>
                <a:lnTo>
                  <a:pt x="6" y="5"/>
                </a:lnTo>
                <a:lnTo>
                  <a:pt x="0" y="20"/>
                </a:lnTo>
                <a:lnTo>
                  <a:pt x="12" y="35"/>
                </a:lnTo>
                <a:lnTo>
                  <a:pt x="30" y="35"/>
                </a:lnTo>
                <a:lnTo>
                  <a:pt x="42" y="15"/>
                </a:lnTo>
                <a:lnTo>
                  <a:pt x="42" y="10"/>
                </a:lnTo>
                <a:lnTo>
                  <a:pt x="42" y="5"/>
                </a:lnTo>
                <a:lnTo>
                  <a:pt x="36" y="0"/>
                </a:lnTo>
                <a:close/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83" name="Freeform 259"/>
          <p:cNvSpPr>
            <a:spLocks/>
          </p:cNvSpPr>
          <p:nvPr/>
        </p:nvSpPr>
        <p:spPr bwMode="ltGray">
          <a:xfrm>
            <a:off x="4632325" y="5176838"/>
            <a:ext cx="74613" cy="65087"/>
          </a:xfrm>
          <a:custGeom>
            <a:avLst/>
            <a:gdLst>
              <a:gd name="T0" fmla="*/ 2147483647 w 42"/>
              <a:gd name="T1" fmla="*/ 0 h 35"/>
              <a:gd name="T2" fmla="*/ 2147483647 w 42"/>
              <a:gd name="T3" fmla="*/ 2147483647 h 35"/>
              <a:gd name="T4" fmla="*/ 0 w 42"/>
              <a:gd name="T5" fmla="*/ 2147483647 h 35"/>
              <a:gd name="T6" fmla="*/ 2147483647 w 42"/>
              <a:gd name="T7" fmla="*/ 2147483647 h 35"/>
              <a:gd name="T8" fmla="*/ 2147483647 w 42"/>
              <a:gd name="T9" fmla="*/ 2147483647 h 35"/>
              <a:gd name="T10" fmla="*/ 2147483647 w 42"/>
              <a:gd name="T11" fmla="*/ 2147483647 h 35"/>
              <a:gd name="T12" fmla="*/ 2147483647 w 42"/>
              <a:gd name="T13" fmla="*/ 2147483647 h 35"/>
              <a:gd name="T14" fmla="*/ 2147483647 w 42"/>
              <a:gd name="T15" fmla="*/ 2147483647 h 35"/>
              <a:gd name="T16" fmla="*/ 2147483647 w 42"/>
              <a:gd name="T17" fmla="*/ 0 h 35"/>
              <a:gd name="T18" fmla="*/ 2147483647 w 42"/>
              <a:gd name="T19" fmla="*/ 0 h 3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2"/>
              <a:gd name="T31" fmla="*/ 0 h 35"/>
              <a:gd name="T32" fmla="*/ 42 w 42"/>
              <a:gd name="T33" fmla="*/ 35 h 3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2" h="35">
                <a:moveTo>
                  <a:pt x="36" y="0"/>
                </a:moveTo>
                <a:lnTo>
                  <a:pt x="6" y="5"/>
                </a:lnTo>
                <a:lnTo>
                  <a:pt x="0" y="20"/>
                </a:lnTo>
                <a:lnTo>
                  <a:pt x="12" y="35"/>
                </a:lnTo>
                <a:lnTo>
                  <a:pt x="30" y="35"/>
                </a:lnTo>
                <a:lnTo>
                  <a:pt x="42" y="15"/>
                </a:lnTo>
                <a:lnTo>
                  <a:pt x="42" y="10"/>
                </a:lnTo>
                <a:lnTo>
                  <a:pt x="42" y="5"/>
                </a:lnTo>
                <a:lnTo>
                  <a:pt x="36" y="0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84" name="Freeform 260"/>
          <p:cNvSpPr>
            <a:spLocks/>
          </p:cNvSpPr>
          <p:nvPr/>
        </p:nvSpPr>
        <p:spPr bwMode="ltGray">
          <a:xfrm>
            <a:off x="5175250" y="4621213"/>
            <a:ext cx="261938" cy="436562"/>
          </a:xfrm>
          <a:custGeom>
            <a:avLst/>
            <a:gdLst>
              <a:gd name="T0" fmla="*/ 2147483647 w 150"/>
              <a:gd name="T1" fmla="*/ 2147483647 h 235"/>
              <a:gd name="T2" fmla="*/ 2147483647 w 150"/>
              <a:gd name="T3" fmla="*/ 2147483647 h 235"/>
              <a:gd name="T4" fmla="*/ 0 w 150"/>
              <a:gd name="T5" fmla="*/ 2147483647 h 235"/>
              <a:gd name="T6" fmla="*/ 0 w 150"/>
              <a:gd name="T7" fmla="*/ 2147483647 h 235"/>
              <a:gd name="T8" fmla="*/ 2147483647 w 150"/>
              <a:gd name="T9" fmla="*/ 2147483647 h 235"/>
              <a:gd name="T10" fmla="*/ 2147483647 w 150"/>
              <a:gd name="T11" fmla="*/ 2147483647 h 235"/>
              <a:gd name="T12" fmla="*/ 2147483647 w 150"/>
              <a:gd name="T13" fmla="*/ 2147483647 h 235"/>
              <a:gd name="T14" fmla="*/ 2147483647 w 150"/>
              <a:gd name="T15" fmla="*/ 2147483647 h 235"/>
              <a:gd name="T16" fmla="*/ 2147483647 w 150"/>
              <a:gd name="T17" fmla="*/ 2147483647 h 235"/>
              <a:gd name="T18" fmla="*/ 2147483647 w 150"/>
              <a:gd name="T19" fmla="*/ 2147483647 h 235"/>
              <a:gd name="T20" fmla="*/ 2147483647 w 150"/>
              <a:gd name="T21" fmla="*/ 2147483647 h 235"/>
              <a:gd name="T22" fmla="*/ 2147483647 w 150"/>
              <a:gd name="T23" fmla="*/ 2147483647 h 235"/>
              <a:gd name="T24" fmla="*/ 2147483647 w 150"/>
              <a:gd name="T25" fmla="*/ 2147483647 h 235"/>
              <a:gd name="T26" fmla="*/ 2147483647 w 150"/>
              <a:gd name="T27" fmla="*/ 2147483647 h 235"/>
              <a:gd name="T28" fmla="*/ 2147483647 w 150"/>
              <a:gd name="T29" fmla="*/ 2147483647 h 235"/>
              <a:gd name="T30" fmla="*/ 2147483647 w 150"/>
              <a:gd name="T31" fmla="*/ 2147483647 h 235"/>
              <a:gd name="T32" fmla="*/ 2147483647 w 150"/>
              <a:gd name="T33" fmla="*/ 2147483647 h 235"/>
              <a:gd name="T34" fmla="*/ 2147483647 w 150"/>
              <a:gd name="T35" fmla="*/ 2147483647 h 235"/>
              <a:gd name="T36" fmla="*/ 2147483647 w 150"/>
              <a:gd name="T37" fmla="*/ 2147483647 h 235"/>
              <a:gd name="T38" fmla="*/ 2147483647 w 150"/>
              <a:gd name="T39" fmla="*/ 2147483647 h 235"/>
              <a:gd name="T40" fmla="*/ 2147483647 w 150"/>
              <a:gd name="T41" fmla="*/ 0 h 235"/>
              <a:gd name="T42" fmla="*/ 2147483647 w 150"/>
              <a:gd name="T43" fmla="*/ 2147483647 h 235"/>
              <a:gd name="T44" fmla="*/ 2147483647 w 150"/>
              <a:gd name="T45" fmla="*/ 2147483647 h 235"/>
              <a:gd name="T46" fmla="*/ 2147483647 w 150"/>
              <a:gd name="T47" fmla="*/ 2147483647 h 235"/>
              <a:gd name="T48" fmla="*/ 2147483647 w 150"/>
              <a:gd name="T49" fmla="*/ 2147483647 h 235"/>
              <a:gd name="T50" fmla="*/ 2147483647 w 150"/>
              <a:gd name="T51" fmla="*/ 2147483647 h 235"/>
              <a:gd name="T52" fmla="*/ 2147483647 w 150"/>
              <a:gd name="T53" fmla="*/ 2147483647 h 23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50"/>
              <a:gd name="T82" fmla="*/ 0 h 235"/>
              <a:gd name="T83" fmla="*/ 150 w 150"/>
              <a:gd name="T84" fmla="*/ 235 h 235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50" h="235">
                <a:moveTo>
                  <a:pt x="24" y="95"/>
                </a:moveTo>
                <a:lnTo>
                  <a:pt x="30" y="135"/>
                </a:lnTo>
                <a:lnTo>
                  <a:pt x="0" y="175"/>
                </a:lnTo>
                <a:lnTo>
                  <a:pt x="0" y="180"/>
                </a:lnTo>
                <a:lnTo>
                  <a:pt x="6" y="225"/>
                </a:lnTo>
                <a:lnTo>
                  <a:pt x="30" y="235"/>
                </a:lnTo>
                <a:lnTo>
                  <a:pt x="42" y="225"/>
                </a:lnTo>
                <a:lnTo>
                  <a:pt x="66" y="230"/>
                </a:lnTo>
                <a:lnTo>
                  <a:pt x="84" y="205"/>
                </a:lnTo>
                <a:lnTo>
                  <a:pt x="84" y="185"/>
                </a:lnTo>
                <a:lnTo>
                  <a:pt x="126" y="110"/>
                </a:lnTo>
                <a:lnTo>
                  <a:pt x="126" y="95"/>
                </a:lnTo>
                <a:lnTo>
                  <a:pt x="132" y="90"/>
                </a:lnTo>
                <a:lnTo>
                  <a:pt x="132" y="55"/>
                </a:lnTo>
                <a:lnTo>
                  <a:pt x="138" y="65"/>
                </a:lnTo>
                <a:lnTo>
                  <a:pt x="144" y="80"/>
                </a:lnTo>
                <a:lnTo>
                  <a:pt x="150" y="75"/>
                </a:lnTo>
                <a:lnTo>
                  <a:pt x="150" y="50"/>
                </a:lnTo>
                <a:lnTo>
                  <a:pt x="144" y="30"/>
                </a:lnTo>
                <a:lnTo>
                  <a:pt x="132" y="10"/>
                </a:lnTo>
                <a:lnTo>
                  <a:pt x="126" y="0"/>
                </a:lnTo>
                <a:lnTo>
                  <a:pt x="90" y="65"/>
                </a:lnTo>
                <a:lnTo>
                  <a:pt x="72" y="60"/>
                </a:lnTo>
                <a:lnTo>
                  <a:pt x="66" y="75"/>
                </a:lnTo>
                <a:lnTo>
                  <a:pt x="54" y="75"/>
                </a:lnTo>
                <a:lnTo>
                  <a:pt x="30" y="85"/>
                </a:lnTo>
                <a:lnTo>
                  <a:pt x="24" y="9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85" name="Freeform 261"/>
          <p:cNvSpPr>
            <a:spLocks/>
          </p:cNvSpPr>
          <p:nvPr/>
        </p:nvSpPr>
        <p:spPr bwMode="ltGray">
          <a:xfrm>
            <a:off x="5175250" y="4621213"/>
            <a:ext cx="261938" cy="436562"/>
          </a:xfrm>
          <a:custGeom>
            <a:avLst/>
            <a:gdLst>
              <a:gd name="T0" fmla="*/ 2147483647 w 150"/>
              <a:gd name="T1" fmla="*/ 2147483647 h 235"/>
              <a:gd name="T2" fmla="*/ 2147483647 w 150"/>
              <a:gd name="T3" fmla="*/ 2147483647 h 235"/>
              <a:gd name="T4" fmla="*/ 0 w 150"/>
              <a:gd name="T5" fmla="*/ 2147483647 h 235"/>
              <a:gd name="T6" fmla="*/ 0 w 150"/>
              <a:gd name="T7" fmla="*/ 2147483647 h 235"/>
              <a:gd name="T8" fmla="*/ 2147483647 w 150"/>
              <a:gd name="T9" fmla="*/ 2147483647 h 235"/>
              <a:gd name="T10" fmla="*/ 2147483647 w 150"/>
              <a:gd name="T11" fmla="*/ 2147483647 h 235"/>
              <a:gd name="T12" fmla="*/ 2147483647 w 150"/>
              <a:gd name="T13" fmla="*/ 2147483647 h 235"/>
              <a:gd name="T14" fmla="*/ 2147483647 w 150"/>
              <a:gd name="T15" fmla="*/ 2147483647 h 235"/>
              <a:gd name="T16" fmla="*/ 2147483647 w 150"/>
              <a:gd name="T17" fmla="*/ 2147483647 h 235"/>
              <a:gd name="T18" fmla="*/ 2147483647 w 150"/>
              <a:gd name="T19" fmla="*/ 2147483647 h 235"/>
              <a:gd name="T20" fmla="*/ 2147483647 w 150"/>
              <a:gd name="T21" fmla="*/ 2147483647 h 235"/>
              <a:gd name="T22" fmla="*/ 2147483647 w 150"/>
              <a:gd name="T23" fmla="*/ 2147483647 h 235"/>
              <a:gd name="T24" fmla="*/ 2147483647 w 150"/>
              <a:gd name="T25" fmla="*/ 2147483647 h 235"/>
              <a:gd name="T26" fmla="*/ 2147483647 w 150"/>
              <a:gd name="T27" fmla="*/ 2147483647 h 235"/>
              <a:gd name="T28" fmla="*/ 2147483647 w 150"/>
              <a:gd name="T29" fmla="*/ 2147483647 h 235"/>
              <a:gd name="T30" fmla="*/ 2147483647 w 150"/>
              <a:gd name="T31" fmla="*/ 2147483647 h 235"/>
              <a:gd name="T32" fmla="*/ 2147483647 w 150"/>
              <a:gd name="T33" fmla="*/ 2147483647 h 235"/>
              <a:gd name="T34" fmla="*/ 2147483647 w 150"/>
              <a:gd name="T35" fmla="*/ 2147483647 h 235"/>
              <a:gd name="T36" fmla="*/ 2147483647 w 150"/>
              <a:gd name="T37" fmla="*/ 2147483647 h 235"/>
              <a:gd name="T38" fmla="*/ 2147483647 w 150"/>
              <a:gd name="T39" fmla="*/ 2147483647 h 235"/>
              <a:gd name="T40" fmla="*/ 2147483647 w 150"/>
              <a:gd name="T41" fmla="*/ 0 h 235"/>
              <a:gd name="T42" fmla="*/ 2147483647 w 150"/>
              <a:gd name="T43" fmla="*/ 2147483647 h 235"/>
              <a:gd name="T44" fmla="*/ 2147483647 w 150"/>
              <a:gd name="T45" fmla="*/ 2147483647 h 235"/>
              <a:gd name="T46" fmla="*/ 2147483647 w 150"/>
              <a:gd name="T47" fmla="*/ 2147483647 h 235"/>
              <a:gd name="T48" fmla="*/ 2147483647 w 150"/>
              <a:gd name="T49" fmla="*/ 2147483647 h 235"/>
              <a:gd name="T50" fmla="*/ 2147483647 w 150"/>
              <a:gd name="T51" fmla="*/ 2147483647 h 235"/>
              <a:gd name="T52" fmla="*/ 2147483647 w 150"/>
              <a:gd name="T53" fmla="*/ 2147483647 h 235"/>
              <a:gd name="T54" fmla="*/ 2147483647 w 150"/>
              <a:gd name="T55" fmla="*/ 2147483647 h 235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50"/>
              <a:gd name="T85" fmla="*/ 0 h 235"/>
              <a:gd name="T86" fmla="*/ 150 w 150"/>
              <a:gd name="T87" fmla="*/ 235 h 235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50" h="235">
                <a:moveTo>
                  <a:pt x="24" y="95"/>
                </a:moveTo>
                <a:lnTo>
                  <a:pt x="30" y="135"/>
                </a:lnTo>
                <a:lnTo>
                  <a:pt x="0" y="175"/>
                </a:lnTo>
                <a:lnTo>
                  <a:pt x="0" y="180"/>
                </a:lnTo>
                <a:lnTo>
                  <a:pt x="6" y="225"/>
                </a:lnTo>
                <a:lnTo>
                  <a:pt x="30" y="235"/>
                </a:lnTo>
                <a:lnTo>
                  <a:pt x="42" y="225"/>
                </a:lnTo>
                <a:lnTo>
                  <a:pt x="66" y="230"/>
                </a:lnTo>
                <a:lnTo>
                  <a:pt x="84" y="205"/>
                </a:lnTo>
                <a:lnTo>
                  <a:pt x="84" y="185"/>
                </a:lnTo>
                <a:lnTo>
                  <a:pt x="126" y="110"/>
                </a:lnTo>
                <a:lnTo>
                  <a:pt x="126" y="95"/>
                </a:lnTo>
                <a:lnTo>
                  <a:pt x="132" y="90"/>
                </a:lnTo>
                <a:lnTo>
                  <a:pt x="132" y="55"/>
                </a:lnTo>
                <a:lnTo>
                  <a:pt x="138" y="65"/>
                </a:lnTo>
                <a:lnTo>
                  <a:pt x="144" y="80"/>
                </a:lnTo>
                <a:lnTo>
                  <a:pt x="150" y="75"/>
                </a:lnTo>
                <a:lnTo>
                  <a:pt x="150" y="50"/>
                </a:lnTo>
                <a:lnTo>
                  <a:pt x="144" y="30"/>
                </a:lnTo>
                <a:lnTo>
                  <a:pt x="132" y="10"/>
                </a:lnTo>
                <a:lnTo>
                  <a:pt x="126" y="0"/>
                </a:lnTo>
                <a:lnTo>
                  <a:pt x="90" y="65"/>
                </a:lnTo>
                <a:lnTo>
                  <a:pt x="72" y="60"/>
                </a:lnTo>
                <a:lnTo>
                  <a:pt x="66" y="75"/>
                </a:lnTo>
                <a:lnTo>
                  <a:pt x="54" y="75"/>
                </a:lnTo>
                <a:lnTo>
                  <a:pt x="30" y="85"/>
                </a:lnTo>
                <a:lnTo>
                  <a:pt x="24" y="9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86" name="Freeform 262"/>
          <p:cNvSpPr>
            <a:spLocks/>
          </p:cNvSpPr>
          <p:nvPr/>
        </p:nvSpPr>
        <p:spPr bwMode="ltGray">
          <a:xfrm>
            <a:off x="5999163" y="2406650"/>
            <a:ext cx="1665287" cy="1217613"/>
          </a:xfrm>
          <a:custGeom>
            <a:avLst/>
            <a:gdLst>
              <a:gd name="T0" fmla="*/ 2147483647 w 960"/>
              <a:gd name="T1" fmla="*/ 2147483647 h 655"/>
              <a:gd name="T2" fmla="*/ 2147483647 w 960"/>
              <a:gd name="T3" fmla="*/ 2147483647 h 655"/>
              <a:gd name="T4" fmla="*/ 2147483647 w 960"/>
              <a:gd name="T5" fmla="*/ 2147483647 h 655"/>
              <a:gd name="T6" fmla="*/ 2147483647 w 960"/>
              <a:gd name="T7" fmla="*/ 2147483647 h 655"/>
              <a:gd name="T8" fmla="*/ 2147483647 w 960"/>
              <a:gd name="T9" fmla="*/ 2147483647 h 655"/>
              <a:gd name="T10" fmla="*/ 2147483647 w 960"/>
              <a:gd name="T11" fmla="*/ 2147483647 h 655"/>
              <a:gd name="T12" fmla="*/ 2147483647 w 960"/>
              <a:gd name="T13" fmla="*/ 2147483647 h 655"/>
              <a:gd name="T14" fmla="*/ 2147483647 w 960"/>
              <a:gd name="T15" fmla="*/ 2147483647 h 655"/>
              <a:gd name="T16" fmla="*/ 2147483647 w 960"/>
              <a:gd name="T17" fmla="*/ 2147483647 h 655"/>
              <a:gd name="T18" fmla="*/ 2147483647 w 960"/>
              <a:gd name="T19" fmla="*/ 2147483647 h 655"/>
              <a:gd name="T20" fmla="*/ 2147483647 w 960"/>
              <a:gd name="T21" fmla="*/ 2147483647 h 655"/>
              <a:gd name="T22" fmla="*/ 2147483647 w 960"/>
              <a:gd name="T23" fmla="*/ 2147483647 h 655"/>
              <a:gd name="T24" fmla="*/ 2147483647 w 960"/>
              <a:gd name="T25" fmla="*/ 2147483647 h 655"/>
              <a:gd name="T26" fmla="*/ 2147483647 w 960"/>
              <a:gd name="T27" fmla="*/ 2147483647 h 655"/>
              <a:gd name="T28" fmla="*/ 2147483647 w 960"/>
              <a:gd name="T29" fmla="*/ 2147483647 h 655"/>
              <a:gd name="T30" fmla="*/ 2147483647 w 960"/>
              <a:gd name="T31" fmla="*/ 2147483647 h 655"/>
              <a:gd name="T32" fmla="*/ 2147483647 w 960"/>
              <a:gd name="T33" fmla="*/ 2147483647 h 655"/>
              <a:gd name="T34" fmla="*/ 2147483647 w 960"/>
              <a:gd name="T35" fmla="*/ 2147483647 h 655"/>
              <a:gd name="T36" fmla="*/ 2147483647 w 960"/>
              <a:gd name="T37" fmla="*/ 2147483647 h 655"/>
              <a:gd name="T38" fmla="*/ 2147483647 w 960"/>
              <a:gd name="T39" fmla="*/ 2147483647 h 655"/>
              <a:gd name="T40" fmla="*/ 2147483647 w 960"/>
              <a:gd name="T41" fmla="*/ 2147483647 h 655"/>
              <a:gd name="T42" fmla="*/ 2147483647 w 960"/>
              <a:gd name="T43" fmla="*/ 2147483647 h 655"/>
              <a:gd name="T44" fmla="*/ 2147483647 w 960"/>
              <a:gd name="T45" fmla="*/ 2147483647 h 655"/>
              <a:gd name="T46" fmla="*/ 2147483647 w 960"/>
              <a:gd name="T47" fmla="*/ 2147483647 h 655"/>
              <a:gd name="T48" fmla="*/ 2147483647 w 960"/>
              <a:gd name="T49" fmla="*/ 2147483647 h 655"/>
              <a:gd name="T50" fmla="*/ 2147483647 w 960"/>
              <a:gd name="T51" fmla="*/ 2147483647 h 655"/>
              <a:gd name="T52" fmla="*/ 2147483647 w 960"/>
              <a:gd name="T53" fmla="*/ 2147483647 h 655"/>
              <a:gd name="T54" fmla="*/ 2147483647 w 960"/>
              <a:gd name="T55" fmla="*/ 2147483647 h 655"/>
              <a:gd name="T56" fmla="*/ 2147483647 w 960"/>
              <a:gd name="T57" fmla="*/ 0 h 655"/>
              <a:gd name="T58" fmla="*/ 2147483647 w 960"/>
              <a:gd name="T59" fmla="*/ 2147483647 h 655"/>
              <a:gd name="T60" fmla="*/ 2147483647 w 960"/>
              <a:gd name="T61" fmla="*/ 2147483647 h 655"/>
              <a:gd name="T62" fmla="*/ 2147483647 w 960"/>
              <a:gd name="T63" fmla="*/ 2147483647 h 655"/>
              <a:gd name="T64" fmla="*/ 2147483647 w 960"/>
              <a:gd name="T65" fmla="*/ 2147483647 h 655"/>
              <a:gd name="T66" fmla="*/ 2147483647 w 960"/>
              <a:gd name="T67" fmla="*/ 2147483647 h 655"/>
              <a:gd name="T68" fmla="*/ 2147483647 w 960"/>
              <a:gd name="T69" fmla="*/ 2147483647 h 655"/>
              <a:gd name="T70" fmla="*/ 2147483647 w 960"/>
              <a:gd name="T71" fmla="*/ 2147483647 h 655"/>
              <a:gd name="T72" fmla="*/ 2147483647 w 960"/>
              <a:gd name="T73" fmla="*/ 2147483647 h 655"/>
              <a:gd name="T74" fmla="*/ 2147483647 w 960"/>
              <a:gd name="T75" fmla="*/ 2147483647 h 655"/>
              <a:gd name="T76" fmla="*/ 2147483647 w 960"/>
              <a:gd name="T77" fmla="*/ 2147483647 h 655"/>
              <a:gd name="T78" fmla="*/ 2147483647 w 960"/>
              <a:gd name="T79" fmla="*/ 2147483647 h 655"/>
              <a:gd name="T80" fmla="*/ 2147483647 w 960"/>
              <a:gd name="T81" fmla="*/ 2147483647 h 655"/>
              <a:gd name="T82" fmla="*/ 2147483647 w 960"/>
              <a:gd name="T83" fmla="*/ 2147483647 h 65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960"/>
              <a:gd name="T127" fmla="*/ 0 h 655"/>
              <a:gd name="T128" fmla="*/ 960 w 960"/>
              <a:gd name="T129" fmla="*/ 655 h 655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960" h="655">
                <a:moveTo>
                  <a:pt x="24" y="360"/>
                </a:moveTo>
                <a:lnTo>
                  <a:pt x="36" y="395"/>
                </a:lnTo>
                <a:lnTo>
                  <a:pt x="72" y="395"/>
                </a:lnTo>
                <a:lnTo>
                  <a:pt x="96" y="385"/>
                </a:lnTo>
                <a:lnTo>
                  <a:pt x="96" y="405"/>
                </a:lnTo>
                <a:lnTo>
                  <a:pt x="78" y="440"/>
                </a:lnTo>
                <a:lnTo>
                  <a:pt x="78" y="450"/>
                </a:lnTo>
                <a:lnTo>
                  <a:pt x="90" y="475"/>
                </a:lnTo>
                <a:lnTo>
                  <a:pt x="102" y="480"/>
                </a:lnTo>
                <a:lnTo>
                  <a:pt x="120" y="485"/>
                </a:lnTo>
                <a:lnTo>
                  <a:pt x="156" y="500"/>
                </a:lnTo>
                <a:lnTo>
                  <a:pt x="192" y="520"/>
                </a:lnTo>
                <a:lnTo>
                  <a:pt x="228" y="515"/>
                </a:lnTo>
                <a:lnTo>
                  <a:pt x="234" y="535"/>
                </a:lnTo>
                <a:lnTo>
                  <a:pt x="264" y="535"/>
                </a:lnTo>
                <a:lnTo>
                  <a:pt x="300" y="535"/>
                </a:lnTo>
                <a:lnTo>
                  <a:pt x="336" y="530"/>
                </a:lnTo>
                <a:lnTo>
                  <a:pt x="360" y="510"/>
                </a:lnTo>
                <a:lnTo>
                  <a:pt x="390" y="510"/>
                </a:lnTo>
                <a:lnTo>
                  <a:pt x="390" y="520"/>
                </a:lnTo>
                <a:lnTo>
                  <a:pt x="432" y="535"/>
                </a:lnTo>
                <a:lnTo>
                  <a:pt x="450" y="560"/>
                </a:lnTo>
                <a:lnTo>
                  <a:pt x="450" y="580"/>
                </a:lnTo>
                <a:lnTo>
                  <a:pt x="468" y="600"/>
                </a:lnTo>
                <a:lnTo>
                  <a:pt x="492" y="600"/>
                </a:lnTo>
                <a:lnTo>
                  <a:pt x="498" y="630"/>
                </a:lnTo>
                <a:lnTo>
                  <a:pt x="516" y="635"/>
                </a:lnTo>
                <a:lnTo>
                  <a:pt x="552" y="615"/>
                </a:lnTo>
                <a:lnTo>
                  <a:pt x="576" y="615"/>
                </a:lnTo>
                <a:lnTo>
                  <a:pt x="576" y="630"/>
                </a:lnTo>
                <a:lnTo>
                  <a:pt x="588" y="640"/>
                </a:lnTo>
                <a:lnTo>
                  <a:pt x="618" y="635"/>
                </a:lnTo>
                <a:lnTo>
                  <a:pt x="624" y="655"/>
                </a:lnTo>
                <a:lnTo>
                  <a:pt x="642" y="655"/>
                </a:lnTo>
                <a:lnTo>
                  <a:pt x="642" y="640"/>
                </a:lnTo>
                <a:lnTo>
                  <a:pt x="678" y="635"/>
                </a:lnTo>
                <a:lnTo>
                  <a:pt x="690" y="620"/>
                </a:lnTo>
                <a:lnTo>
                  <a:pt x="708" y="625"/>
                </a:lnTo>
                <a:lnTo>
                  <a:pt x="744" y="605"/>
                </a:lnTo>
                <a:lnTo>
                  <a:pt x="786" y="565"/>
                </a:lnTo>
                <a:lnTo>
                  <a:pt x="786" y="555"/>
                </a:lnTo>
                <a:lnTo>
                  <a:pt x="798" y="550"/>
                </a:lnTo>
                <a:lnTo>
                  <a:pt x="804" y="530"/>
                </a:lnTo>
                <a:lnTo>
                  <a:pt x="816" y="500"/>
                </a:lnTo>
                <a:lnTo>
                  <a:pt x="816" y="495"/>
                </a:lnTo>
                <a:lnTo>
                  <a:pt x="798" y="500"/>
                </a:lnTo>
                <a:lnTo>
                  <a:pt x="786" y="480"/>
                </a:lnTo>
                <a:lnTo>
                  <a:pt x="792" y="470"/>
                </a:lnTo>
                <a:lnTo>
                  <a:pt x="780" y="455"/>
                </a:lnTo>
                <a:lnTo>
                  <a:pt x="804" y="455"/>
                </a:lnTo>
                <a:lnTo>
                  <a:pt x="798" y="440"/>
                </a:lnTo>
                <a:lnTo>
                  <a:pt x="780" y="410"/>
                </a:lnTo>
                <a:lnTo>
                  <a:pt x="756" y="400"/>
                </a:lnTo>
                <a:lnTo>
                  <a:pt x="756" y="385"/>
                </a:lnTo>
                <a:lnTo>
                  <a:pt x="792" y="360"/>
                </a:lnTo>
                <a:lnTo>
                  <a:pt x="768" y="350"/>
                </a:lnTo>
                <a:lnTo>
                  <a:pt x="762" y="340"/>
                </a:lnTo>
                <a:lnTo>
                  <a:pt x="750" y="360"/>
                </a:lnTo>
                <a:lnTo>
                  <a:pt x="732" y="350"/>
                </a:lnTo>
                <a:lnTo>
                  <a:pt x="714" y="335"/>
                </a:lnTo>
                <a:lnTo>
                  <a:pt x="714" y="320"/>
                </a:lnTo>
                <a:lnTo>
                  <a:pt x="750" y="305"/>
                </a:lnTo>
                <a:lnTo>
                  <a:pt x="768" y="280"/>
                </a:lnTo>
                <a:lnTo>
                  <a:pt x="780" y="285"/>
                </a:lnTo>
                <a:lnTo>
                  <a:pt x="780" y="305"/>
                </a:lnTo>
                <a:lnTo>
                  <a:pt x="780" y="315"/>
                </a:lnTo>
                <a:lnTo>
                  <a:pt x="804" y="305"/>
                </a:lnTo>
                <a:lnTo>
                  <a:pt x="822" y="300"/>
                </a:lnTo>
                <a:lnTo>
                  <a:pt x="846" y="275"/>
                </a:lnTo>
                <a:lnTo>
                  <a:pt x="858" y="265"/>
                </a:lnTo>
                <a:lnTo>
                  <a:pt x="876" y="250"/>
                </a:lnTo>
                <a:lnTo>
                  <a:pt x="882" y="235"/>
                </a:lnTo>
                <a:lnTo>
                  <a:pt x="906" y="220"/>
                </a:lnTo>
                <a:lnTo>
                  <a:pt x="906" y="210"/>
                </a:lnTo>
                <a:lnTo>
                  <a:pt x="912" y="195"/>
                </a:lnTo>
                <a:lnTo>
                  <a:pt x="918" y="175"/>
                </a:lnTo>
                <a:lnTo>
                  <a:pt x="936" y="180"/>
                </a:lnTo>
                <a:lnTo>
                  <a:pt x="960" y="135"/>
                </a:lnTo>
                <a:lnTo>
                  <a:pt x="942" y="105"/>
                </a:lnTo>
                <a:lnTo>
                  <a:pt x="912" y="120"/>
                </a:lnTo>
                <a:lnTo>
                  <a:pt x="876" y="110"/>
                </a:lnTo>
                <a:lnTo>
                  <a:pt x="876" y="100"/>
                </a:lnTo>
                <a:lnTo>
                  <a:pt x="858" y="90"/>
                </a:lnTo>
                <a:lnTo>
                  <a:pt x="822" y="90"/>
                </a:lnTo>
                <a:lnTo>
                  <a:pt x="786" y="50"/>
                </a:lnTo>
                <a:lnTo>
                  <a:pt x="780" y="15"/>
                </a:lnTo>
                <a:lnTo>
                  <a:pt x="750" y="0"/>
                </a:lnTo>
                <a:lnTo>
                  <a:pt x="678" y="20"/>
                </a:lnTo>
                <a:lnTo>
                  <a:pt x="696" y="30"/>
                </a:lnTo>
                <a:lnTo>
                  <a:pt x="690" y="40"/>
                </a:lnTo>
                <a:lnTo>
                  <a:pt x="690" y="80"/>
                </a:lnTo>
                <a:lnTo>
                  <a:pt x="654" y="95"/>
                </a:lnTo>
                <a:lnTo>
                  <a:pt x="642" y="105"/>
                </a:lnTo>
                <a:lnTo>
                  <a:pt x="642" y="135"/>
                </a:lnTo>
                <a:lnTo>
                  <a:pt x="678" y="135"/>
                </a:lnTo>
                <a:lnTo>
                  <a:pt x="690" y="130"/>
                </a:lnTo>
                <a:lnTo>
                  <a:pt x="702" y="145"/>
                </a:lnTo>
                <a:lnTo>
                  <a:pt x="702" y="155"/>
                </a:lnTo>
                <a:lnTo>
                  <a:pt x="702" y="170"/>
                </a:lnTo>
                <a:lnTo>
                  <a:pt x="684" y="170"/>
                </a:lnTo>
                <a:lnTo>
                  <a:pt x="642" y="200"/>
                </a:lnTo>
                <a:lnTo>
                  <a:pt x="594" y="215"/>
                </a:lnTo>
                <a:lnTo>
                  <a:pt x="594" y="235"/>
                </a:lnTo>
                <a:lnTo>
                  <a:pt x="564" y="260"/>
                </a:lnTo>
                <a:lnTo>
                  <a:pt x="498" y="275"/>
                </a:lnTo>
                <a:lnTo>
                  <a:pt x="480" y="280"/>
                </a:lnTo>
                <a:lnTo>
                  <a:pt x="420" y="265"/>
                </a:lnTo>
                <a:lnTo>
                  <a:pt x="408" y="260"/>
                </a:lnTo>
                <a:lnTo>
                  <a:pt x="360" y="260"/>
                </a:lnTo>
                <a:lnTo>
                  <a:pt x="312" y="225"/>
                </a:lnTo>
                <a:lnTo>
                  <a:pt x="282" y="225"/>
                </a:lnTo>
                <a:lnTo>
                  <a:pt x="246" y="215"/>
                </a:lnTo>
                <a:lnTo>
                  <a:pt x="246" y="180"/>
                </a:lnTo>
                <a:lnTo>
                  <a:pt x="234" y="160"/>
                </a:lnTo>
                <a:lnTo>
                  <a:pt x="198" y="155"/>
                </a:lnTo>
                <a:lnTo>
                  <a:pt x="186" y="145"/>
                </a:lnTo>
                <a:lnTo>
                  <a:pt x="174" y="170"/>
                </a:lnTo>
                <a:lnTo>
                  <a:pt x="132" y="180"/>
                </a:lnTo>
                <a:lnTo>
                  <a:pt x="114" y="200"/>
                </a:lnTo>
                <a:lnTo>
                  <a:pt x="126" y="220"/>
                </a:lnTo>
                <a:lnTo>
                  <a:pt x="84" y="225"/>
                </a:lnTo>
                <a:lnTo>
                  <a:pt x="108" y="245"/>
                </a:lnTo>
                <a:lnTo>
                  <a:pt x="108" y="265"/>
                </a:lnTo>
                <a:lnTo>
                  <a:pt x="78" y="285"/>
                </a:lnTo>
                <a:lnTo>
                  <a:pt x="60" y="305"/>
                </a:lnTo>
                <a:lnTo>
                  <a:pt x="30" y="305"/>
                </a:lnTo>
                <a:lnTo>
                  <a:pt x="0" y="325"/>
                </a:lnTo>
                <a:lnTo>
                  <a:pt x="24" y="36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87" name="Freeform 263"/>
          <p:cNvSpPr>
            <a:spLocks/>
          </p:cNvSpPr>
          <p:nvPr/>
        </p:nvSpPr>
        <p:spPr bwMode="ltGray">
          <a:xfrm>
            <a:off x="5999163" y="2406650"/>
            <a:ext cx="1665287" cy="1217613"/>
          </a:xfrm>
          <a:custGeom>
            <a:avLst/>
            <a:gdLst>
              <a:gd name="T0" fmla="*/ 2147483647 w 960"/>
              <a:gd name="T1" fmla="*/ 2147483647 h 655"/>
              <a:gd name="T2" fmla="*/ 2147483647 w 960"/>
              <a:gd name="T3" fmla="*/ 2147483647 h 655"/>
              <a:gd name="T4" fmla="*/ 2147483647 w 960"/>
              <a:gd name="T5" fmla="*/ 2147483647 h 655"/>
              <a:gd name="T6" fmla="*/ 2147483647 w 960"/>
              <a:gd name="T7" fmla="*/ 2147483647 h 655"/>
              <a:gd name="T8" fmla="*/ 2147483647 w 960"/>
              <a:gd name="T9" fmla="*/ 2147483647 h 655"/>
              <a:gd name="T10" fmla="*/ 2147483647 w 960"/>
              <a:gd name="T11" fmla="*/ 2147483647 h 655"/>
              <a:gd name="T12" fmla="*/ 2147483647 w 960"/>
              <a:gd name="T13" fmla="*/ 2147483647 h 655"/>
              <a:gd name="T14" fmla="*/ 2147483647 w 960"/>
              <a:gd name="T15" fmla="*/ 2147483647 h 655"/>
              <a:gd name="T16" fmla="*/ 2147483647 w 960"/>
              <a:gd name="T17" fmla="*/ 2147483647 h 655"/>
              <a:gd name="T18" fmla="*/ 2147483647 w 960"/>
              <a:gd name="T19" fmla="*/ 2147483647 h 655"/>
              <a:gd name="T20" fmla="*/ 2147483647 w 960"/>
              <a:gd name="T21" fmla="*/ 2147483647 h 655"/>
              <a:gd name="T22" fmla="*/ 2147483647 w 960"/>
              <a:gd name="T23" fmla="*/ 2147483647 h 655"/>
              <a:gd name="T24" fmla="*/ 2147483647 w 960"/>
              <a:gd name="T25" fmla="*/ 2147483647 h 655"/>
              <a:gd name="T26" fmla="*/ 2147483647 w 960"/>
              <a:gd name="T27" fmla="*/ 2147483647 h 655"/>
              <a:gd name="T28" fmla="*/ 2147483647 w 960"/>
              <a:gd name="T29" fmla="*/ 2147483647 h 655"/>
              <a:gd name="T30" fmla="*/ 2147483647 w 960"/>
              <a:gd name="T31" fmla="*/ 2147483647 h 655"/>
              <a:gd name="T32" fmla="*/ 2147483647 w 960"/>
              <a:gd name="T33" fmla="*/ 2147483647 h 655"/>
              <a:gd name="T34" fmla="*/ 2147483647 w 960"/>
              <a:gd name="T35" fmla="*/ 2147483647 h 655"/>
              <a:gd name="T36" fmla="*/ 2147483647 w 960"/>
              <a:gd name="T37" fmla="*/ 2147483647 h 655"/>
              <a:gd name="T38" fmla="*/ 2147483647 w 960"/>
              <a:gd name="T39" fmla="*/ 2147483647 h 655"/>
              <a:gd name="T40" fmla="*/ 2147483647 w 960"/>
              <a:gd name="T41" fmla="*/ 2147483647 h 655"/>
              <a:gd name="T42" fmla="*/ 2147483647 w 960"/>
              <a:gd name="T43" fmla="*/ 2147483647 h 655"/>
              <a:gd name="T44" fmla="*/ 2147483647 w 960"/>
              <a:gd name="T45" fmla="*/ 2147483647 h 655"/>
              <a:gd name="T46" fmla="*/ 2147483647 w 960"/>
              <a:gd name="T47" fmla="*/ 2147483647 h 655"/>
              <a:gd name="T48" fmla="*/ 2147483647 w 960"/>
              <a:gd name="T49" fmla="*/ 2147483647 h 655"/>
              <a:gd name="T50" fmla="*/ 2147483647 w 960"/>
              <a:gd name="T51" fmla="*/ 2147483647 h 655"/>
              <a:gd name="T52" fmla="*/ 2147483647 w 960"/>
              <a:gd name="T53" fmla="*/ 2147483647 h 655"/>
              <a:gd name="T54" fmla="*/ 2147483647 w 960"/>
              <a:gd name="T55" fmla="*/ 2147483647 h 655"/>
              <a:gd name="T56" fmla="*/ 2147483647 w 960"/>
              <a:gd name="T57" fmla="*/ 0 h 655"/>
              <a:gd name="T58" fmla="*/ 2147483647 w 960"/>
              <a:gd name="T59" fmla="*/ 2147483647 h 655"/>
              <a:gd name="T60" fmla="*/ 2147483647 w 960"/>
              <a:gd name="T61" fmla="*/ 2147483647 h 655"/>
              <a:gd name="T62" fmla="*/ 2147483647 w 960"/>
              <a:gd name="T63" fmla="*/ 2147483647 h 655"/>
              <a:gd name="T64" fmla="*/ 2147483647 w 960"/>
              <a:gd name="T65" fmla="*/ 2147483647 h 655"/>
              <a:gd name="T66" fmla="*/ 2147483647 w 960"/>
              <a:gd name="T67" fmla="*/ 2147483647 h 655"/>
              <a:gd name="T68" fmla="*/ 2147483647 w 960"/>
              <a:gd name="T69" fmla="*/ 2147483647 h 655"/>
              <a:gd name="T70" fmla="*/ 2147483647 w 960"/>
              <a:gd name="T71" fmla="*/ 2147483647 h 655"/>
              <a:gd name="T72" fmla="*/ 2147483647 w 960"/>
              <a:gd name="T73" fmla="*/ 2147483647 h 655"/>
              <a:gd name="T74" fmla="*/ 2147483647 w 960"/>
              <a:gd name="T75" fmla="*/ 2147483647 h 655"/>
              <a:gd name="T76" fmla="*/ 2147483647 w 960"/>
              <a:gd name="T77" fmla="*/ 2147483647 h 655"/>
              <a:gd name="T78" fmla="*/ 2147483647 w 960"/>
              <a:gd name="T79" fmla="*/ 2147483647 h 655"/>
              <a:gd name="T80" fmla="*/ 2147483647 w 960"/>
              <a:gd name="T81" fmla="*/ 2147483647 h 655"/>
              <a:gd name="T82" fmla="*/ 2147483647 w 960"/>
              <a:gd name="T83" fmla="*/ 2147483647 h 655"/>
              <a:gd name="T84" fmla="*/ 2147483647 w 960"/>
              <a:gd name="T85" fmla="*/ 2147483647 h 655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960"/>
              <a:gd name="T130" fmla="*/ 0 h 655"/>
              <a:gd name="T131" fmla="*/ 960 w 960"/>
              <a:gd name="T132" fmla="*/ 655 h 655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960" h="655">
                <a:moveTo>
                  <a:pt x="24" y="360"/>
                </a:moveTo>
                <a:lnTo>
                  <a:pt x="36" y="395"/>
                </a:lnTo>
                <a:lnTo>
                  <a:pt x="72" y="395"/>
                </a:lnTo>
                <a:lnTo>
                  <a:pt x="96" y="385"/>
                </a:lnTo>
                <a:lnTo>
                  <a:pt x="96" y="405"/>
                </a:lnTo>
                <a:lnTo>
                  <a:pt x="78" y="440"/>
                </a:lnTo>
                <a:lnTo>
                  <a:pt x="78" y="450"/>
                </a:lnTo>
                <a:lnTo>
                  <a:pt x="90" y="475"/>
                </a:lnTo>
                <a:lnTo>
                  <a:pt x="102" y="480"/>
                </a:lnTo>
                <a:lnTo>
                  <a:pt x="120" y="485"/>
                </a:lnTo>
                <a:lnTo>
                  <a:pt x="156" y="500"/>
                </a:lnTo>
                <a:lnTo>
                  <a:pt x="192" y="520"/>
                </a:lnTo>
                <a:lnTo>
                  <a:pt x="228" y="515"/>
                </a:lnTo>
                <a:lnTo>
                  <a:pt x="234" y="535"/>
                </a:lnTo>
                <a:lnTo>
                  <a:pt x="264" y="535"/>
                </a:lnTo>
                <a:lnTo>
                  <a:pt x="300" y="535"/>
                </a:lnTo>
                <a:lnTo>
                  <a:pt x="336" y="530"/>
                </a:lnTo>
                <a:lnTo>
                  <a:pt x="360" y="510"/>
                </a:lnTo>
                <a:lnTo>
                  <a:pt x="390" y="510"/>
                </a:lnTo>
                <a:lnTo>
                  <a:pt x="390" y="520"/>
                </a:lnTo>
                <a:lnTo>
                  <a:pt x="432" y="535"/>
                </a:lnTo>
                <a:lnTo>
                  <a:pt x="450" y="560"/>
                </a:lnTo>
                <a:lnTo>
                  <a:pt x="450" y="580"/>
                </a:lnTo>
                <a:lnTo>
                  <a:pt x="468" y="600"/>
                </a:lnTo>
                <a:lnTo>
                  <a:pt x="492" y="600"/>
                </a:lnTo>
                <a:lnTo>
                  <a:pt x="498" y="630"/>
                </a:lnTo>
                <a:lnTo>
                  <a:pt x="516" y="635"/>
                </a:lnTo>
                <a:lnTo>
                  <a:pt x="552" y="615"/>
                </a:lnTo>
                <a:lnTo>
                  <a:pt x="576" y="615"/>
                </a:lnTo>
                <a:lnTo>
                  <a:pt x="576" y="630"/>
                </a:lnTo>
                <a:lnTo>
                  <a:pt x="588" y="640"/>
                </a:lnTo>
                <a:lnTo>
                  <a:pt x="618" y="635"/>
                </a:lnTo>
                <a:lnTo>
                  <a:pt x="624" y="655"/>
                </a:lnTo>
                <a:lnTo>
                  <a:pt x="642" y="655"/>
                </a:lnTo>
                <a:lnTo>
                  <a:pt x="642" y="640"/>
                </a:lnTo>
                <a:lnTo>
                  <a:pt x="678" y="635"/>
                </a:lnTo>
                <a:lnTo>
                  <a:pt x="690" y="620"/>
                </a:lnTo>
                <a:lnTo>
                  <a:pt x="708" y="625"/>
                </a:lnTo>
                <a:lnTo>
                  <a:pt x="744" y="605"/>
                </a:lnTo>
                <a:lnTo>
                  <a:pt x="786" y="565"/>
                </a:lnTo>
                <a:lnTo>
                  <a:pt x="786" y="555"/>
                </a:lnTo>
                <a:lnTo>
                  <a:pt x="798" y="550"/>
                </a:lnTo>
                <a:lnTo>
                  <a:pt x="804" y="530"/>
                </a:lnTo>
                <a:lnTo>
                  <a:pt x="816" y="500"/>
                </a:lnTo>
                <a:lnTo>
                  <a:pt x="816" y="495"/>
                </a:lnTo>
                <a:lnTo>
                  <a:pt x="798" y="500"/>
                </a:lnTo>
                <a:lnTo>
                  <a:pt x="786" y="480"/>
                </a:lnTo>
                <a:lnTo>
                  <a:pt x="792" y="470"/>
                </a:lnTo>
                <a:lnTo>
                  <a:pt x="780" y="455"/>
                </a:lnTo>
                <a:lnTo>
                  <a:pt x="804" y="455"/>
                </a:lnTo>
                <a:lnTo>
                  <a:pt x="798" y="440"/>
                </a:lnTo>
                <a:lnTo>
                  <a:pt x="780" y="410"/>
                </a:lnTo>
                <a:lnTo>
                  <a:pt x="756" y="400"/>
                </a:lnTo>
                <a:lnTo>
                  <a:pt x="756" y="385"/>
                </a:lnTo>
                <a:lnTo>
                  <a:pt x="792" y="360"/>
                </a:lnTo>
                <a:lnTo>
                  <a:pt x="768" y="350"/>
                </a:lnTo>
                <a:lnTo>
                  <a:pt x="762" y="340"/>
                </a:lnTo>
                <a:lnTo>
                  <a:pt x="750" y="360"/>
                </a:lnTo>
                <a:lnTo>
                  <a:pt x="732" y="350"/>
                </a:lnTo>
                <a:lnTo>
                  <a:pt x="714" y="335"/>
                </a:lnTo>
                <a:lnTo>
                  <a:pt x="714" y="320"/>
                </a:lnTo>
                <a:lnTo>
                  <a:pt x="750" y="305"/>
                </a:lnTo>
                <a:lnTo>
                  <a:pt x="768" y="280"/>
                </a:lnTo>
                <a:lnTo>
                  <a:pt x="780" y="285"/>
                </a:lnTo>
                <a:lnTo>
                  <a:pt x="780" y="305"/>
                </a:lnTo>
                <a:lnTo>
                  <a:pt x="780" y="315"/>
                </a:lnTo>
                <a:lnTo>
                  <a:pt x="804" y="305"/>
                </a:lnTo>
                <a:lnTo>
                  <a:pt x="822" y="300"/>
                </a:lnTo>
                <a:lnTo>
                  <a:pt x="846" y="275"/>
                </a:lnTo>
                <a:lnTo>
                  <a:pt x="858" y="265"/>
                </a:lnTo>
                <a:lnTo>
                  <a:pt x="876" y="250"/>
                </a:lnTo>
                <a:lnTo>
                  <a:pt x="882" y="235"/>
                </a:lnTo>
                <a:lnTo>
                  <a:pt x="906" y="220"/>
                </a:lnTo>
                <a:lnTo>
                  <a:pt x="906" y="210"/>
                </a:lnTo>
                <a:lnTo>
                  <a:pt x="912" y="195"/>
                </a:lnTo>
                <a:lnTo>
                  <a:pt x="918" y="175"/>
                </a:lnTo>
                <a:lnTo>
                  <a:pt x="936" y="180"/>
                </a:lnTo>
                <a:lnTo>
                  <a:pt x="960" y="135"/>
                </a:lnTo>
                <a:lnTo>
                  <a:pt x="942" y="105"/>
                </a:lnTo>
                <a:lnTo>
                  <a:pt x="912" y="120"/>
                </a:lnTo>
                <a:lnTo>
                  <a:pt x="876" y="110"/>
                </a:lnTo>
                <a:lnTo>
                  <a:pt x="876" y="100"/>
                </a:lnTo>
                <a:lnTo>
                  <a:pt x="858" y="90"/>
                </a:lnTo>
                <a:lnTo>
                  <a:pt x="822" y="90"/>
                </a:lnTo>
                <a:lnTo>
                  <a:pt x="786" y="50"/>
                </a:lnTo>
                <a:lnTo>
                  <a:pt x="780" y="15"/>
                </a:lnTo>
                <a:lnTo>
                  <a:pt x="750" y="0"/>
                </a:lnTo>
                <a:lnTo>
                  <a:pt x="678" y="20"/>
                </a:lnTo>
                <a:lnTo>
                  <a:pt x="696" y="30"/>
                </a:lnTo>
                <a:lnTo>
                  <a:pt x="690" y="40"/>
                </a:lnTo>
                <a:lnTo>
                  <a:pt x="690" y="80"/>
                </a:lnTo>
                <a:lnTo>
                  <a:pt x="654" y="95"/>
                </a:lnTo>
                <a:lnTo>
                  <a:pt x="642" y="105"/>
                </a:lnTo>
                <a:lnTo>
                  <a:pt x="642" y="135"/>
                </a:lnTo>
                <a:lnTo>
                  <a:pt x="678" y="135"/>
                </a:lnTo>
                <a:lnTo>
                  <a:pt x="690" y="130"/>
                </a:lnTo>
                <a:lnTo>
                  <a:pt x="702" y="145"/>
                </a:lnTo>
                <a:lnTo>
                  <a:pt x="702" y="155"/>
                </a:lnTo>
                <a:lnTo>
                  <a:pt x="702" y="170"/>
                </a:lnTo>
                <a:lnTo>
                  <a:pt x="684" y="170"/>
                </a:lnTo>
                <a:lnTo>
                  <a:pt x="642" y="200"/>
                </a:lnTo>
                <a:lnTo>
                  <a:pt x="594" y="215"/>
                </a:lnTo>
                <a:lnTo>
                  <a:pt x="594" y="235"/>
                </a:lnTo>
                <a:lnTo>
                  <a:pt x="564" y="260"/>
                </a:lnTo>
                <a:lnTo>
                  <a:pt x="498" y="275"/>
                </a:lnTo>
                <a:lnTo>
                  <a:pt x="480" y="280"/>
                </a:lnTo>
                <a:lnTo>
                  <a:pt x="420" y="265"/>
                </a:lnTo>
                <a:lnTo>
                  <a:pt x="408" y="260"/>
                </a:lnTo>
                <a:lnTo>
                  <a:pt x="360" y="260"/>
                </a:lnTo>
                <a:lnTo>
                  <a:pt x="312" y="225"/>
                </a:lnTo>
                <a:lnTo>
                  <a:pt x="282" y="225"/>
                </a:lnTo>
                <a:lnTo>
                  <a:pt x="246" y="215"/>
                </a:lnTo>
                <a:lnTo>
                  <a:pt x="246" y="180"/>
                </a:lnTo>
                <a:lnTo>
                  <a:pt x="234" y="160"/>
                </a:lnTo>
                <a:lnTo>
                  <a:pt x="198" y="155"/>
                </a:lnTo>
                <a:lnTo>
                  <a:pt x="186" y="145"/>
                </a:lnTo>
                <a:lnTo>
                  <a:pt x="174" y="170"/>
                </a:lnTo>
                <a:lnTo>
                  <a:pt x="132" y="180"/>
                </a:lnTo>
                <a:lnTo>
                  <a:pt x="114" y="200"/>
                </a:lnTo>
                <a:lnTo>
                  <a:pt x="126" y="220"/>
                </a:lnTo>
                <a:lnTo>
                  <a:pt x="84" y="225"/>
                </a:lnTo>
                <a:lnTo>
                  <a:pt x="108" y="245"/>
                </a:lnTo>
                <a:lnTo>
                  <a:pt x="108" y="265"/>
                </a:lnTo>
                <a:lnTo>
                  <a:pt x="78" y="285"/>
                </a:lnTo>
                <a:lnTo>
                  <a:pt x="60" y="305"/>
                </a:lnTo>
                <a:lnTo>
                  <a:pt x="30" y="305"/>
                </a:lnTo>
                <a:lnTo>
                  <a:pt x="0" y="325"/>
                </a:lnTo>
                <a:lnTo>
                  <a:pt x="24" y="36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88" name="Freeform 264"/>
          <p:cNvSpPr>
            <a:spLocks/>
          </p:cNvSpPr>
          <p:nvPr/>
        </p:nvSpPr>
        <p:spPr bwMode="ltGray">
          <a:xfrm>
            <a:off x="6321425" y="2536825"/>
            <a:ext cx="893763" cy="390525"/>
          </a:xfrm>
          <a:custGeom>
            <a:avLst/>
            <a:gdLst>
              <a:gd name="T0" fmla="*/ 0 w 516"/>
              <a:gd name="T1" fmla="*/ 2147483647 h 210"/>
              <a:gd name="T2" fmla="*/ 2147483647 w 516"/>
              <a:gd name="T3" fmla="*/ 2147483647 h 210"/>
              <a:gd name="T4" fmla="*/ 2147483647 w 516"/>
              <a:gd name="T5" fmla="*/ 2147483647 h 210"/>
              <a:gd name="T6" fmla="*/ 2147483647 w 516"/>
              <a:gd name="T7" fmla="*/ 2147483647 h 210"/>
              <a:gd name="T8" fmla="*/ 2147483647 w 516"/>
              <a:gd name="T9" fmla="*/ 2147483647 h 210"/>
              <a:gd name="T10" fmla="*/ 2147483647 w 516"/>
              <a:gd name="T11" fmla="*/ 2147483647 h 210"/>
              <a:gd name="T12" fmla="*/ 2147483647 w 516"/>
              <a:gd name="T13" fmla="*/ 0 h 210"/>
              <a:gd name="T14" fmla="*/ 2147483647 w 516"/>
              <a:gd name="T15" fmla="*/ 0 h 210"/>
              <a:gd name="T16" fmla="*/ 2147483647 w 516"/>
              <a:gd name="T17" fmla="*/ 2147483647 h 210"/>
              <a:gd name="T18" fmla="*/ 2147483647 w 516"/>
              <a:gd name="T19" fmla="*/ 2147483647 h 210"/>
              <a:gd name="T20" fmla="*/ 2147483647 w 516"/>
              <a:gd name="T21" fmla="*/ 2147483647 h 210"/>
              <a:gd name="T22" fmla="*/ 2147483647 w 516"/>
              <a:gd name="T23" fmla="*/ 2147483647 h 210"/>
              <a:gd name="T24" fmla="*/ 2147483647 w 516"/>
              <a:gd name="T25" fmla="*/ 2147483647 h 210"/>
              <a:gd name="T26" fmla="*/ 2147483647 w 516"/>
              <a:gd name="T27" fmla="*/ 2147483647 h 210"/>
              <a:gd name="T28" fmla="*/ 2147483647 w 516"/>
              <a:gd name="T29" fmla="*/ 2147483647 h 210"/>
              <a:gd name="T30" fmla="*/ 2147483647 w 516"/>
              <a:gd name="T31" fmla="*/ 2147483647 h 210"/>
              <a:gd name="T32" fmla="*/ 2147483647 w 516"/>
              <a:gd name="T33" fmla="*/ 2147483647 h 210"/>
              <a:gd name="T34" fmla="*/ 2147483647 w 516"/>
              <a:gd name="T35" fmla="*/ 2147483647 h 210"/>
              <a:gd name="T36" fmla="*/ 2147483647 w 516"/>
              <a:gd name="T37" fmla="*/ 2147483647 h 210"/>
              <a:gd name="T38" fmla="*/ 2147483647 w 516"/>
              <a:gd name="T39" fmla="*/ 2147483647 h 210"/>
              <a:gd name="T40" fmla="*/ 2147483647 w 516"/>
              <a:gd name="T41" fmla="*/ 2147483647 h 210"/>
              <a:gd name="T42" fmla="*/ 2147483647 w 516"/>
              <a:gd name="T43" fmla="*/ 2147483647 h 210"/>
              <a:gd name="T44" fmla="*/ 2147483647 w 516"/>
              <a:gd name="T45" fmla="*/ 2147483647 h 210"/>
              <a:gd name="T46" fmla="*/ 2147483647 w 516"/>
              <a:gd name="T47" fmla="*/ 2147483647 h 210"/>
              <a:gd name="T48" fmla="*/ 2147483647 w 516"/>
              <a:gd name="T49" fmla="*/ 2147483647 h 210"/>
              <a:gd name="T50" fmla="*/ 2147483647 w 516"/>
              <a:gd name="T51" fmla="*/ 2147483647 h 210"/>
              <a:gd name="T52" fmla="*/ 2147483647 w 516"/>
              <a:gd name="T53" fmla="*/ 2147483647 h 210"/>
              <a:gd name="T54" fmla="*/ 2147483647 w 516"/>
              <a:gd name="T55" fmla="*/ 2147483647 h 210"/>
              <a:gd name="T56" fmla="*/ 2147483647 w 516"/>
              <a:gd name="T57" fmla="*/ 2147483647 h 210"/>
              <a:gd name="T58" fmla="*/ 2147483647 w 516"/>
              <a:gd name="T59" fmla="*/ 2147483647 h 210"/>
              <a:gd name="T60" fmla="*/ 2147483647 w 516"/>
              <a:gd name="T61" fmla="*/ 2147483647 h 210"/>
              <a:gd name="T62" fmla="*/ 2147483647 w 516"/>
              <a:gd name="T63" fmla="*/ 2147483647 h 210"/>
              <a:gd name="T64" fmla="*/ 2147483647 w 516"/>
              <a:gd name="T65" fmla="*/ 2147483647 h 210"/>
              <a:gd name="T66" fmla="*/ 2147483647 w 516"/>
              <a:gd name="T67" fmla="*/ 2147483647 h 210"/>
              <a:gd name="T68" fmla="*/ 2147483647 w 516"/>
              <a:gd name="T69" fmla="*/ 2147483647 h 210"/>
              <a:gd name="T70" fmla="*/ 2147483647 w 516"/>
              <a:gd name="T71" fmla="*/ 2147483647 h 210"/>
              <a:gd name="T72" fmla="*/ 2147483647 w 516"/>
              <a:gd name="T73" fmla="*/ 2147483647 h 210"/>
              <a:gd name="T74" fmla="*/ 0 w 516"/>
              <a:gd name="T75" fmla="*/ 2147483647 h 210"/>
              <a:gd name="T76" fmla="*/ 0 w 516"/>
              <a:gd name="T77" fmla="*/ 2147483647 h 21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516"/>
              <a:gd name="T118" fmla="*/ 0 h 210"/>
              <a:gd name="T119" fmla="*/ 516 w 516"/>
              <a:gd name="T120" fmla="*/ 210 h 210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516" h="210">
                <a:moveTo>
                  <a:pt x="0" y="70"/>
                </a:moveTo>
                <a:lnTo>
                  <a:pt x="30" y="55"/>
                </a:lnTo>
                <a:lnTo>
                  <a:pt x="78" y="25"/>
                </a:lnTo>
                <a:lnTo>
                  <a:pt x="96" y="25"/>
                </a:lnTo>
                <a:lnTo>
                  <a:pt x="132" y="45"/>
                </a:lnTo>
                <a:lnTo>
                  <a:pt x="156" y="40"/>
                </a:lnTo>
                <a:lnTo>
                  <a:pt x="180" y="0"/>
                </a:lnTo>
                <a:lnTo>
                  <a:pt x="210" y="0"/>
                </a:lnTo>
                <a:lnTo>
                  <a:pt x="234" y="35"/>
                </a:lnTo>
                <a:lnTo>
                  <a:pt x="258" y="35"/>
                </a:lnTo>
                <a:lnTo>
                  <a:pt x="294" y="20"/>
                </a:lnTo>
                <a:lnTo>
                  <a:pt x="330" y="40"/>
                </a:lnTo>
                <a:lnTo>
                  <a:pt x="396" y="35"/>
                </a:lnTo>
                <a:lnTo>
                  <a:pt x="420" y="15"/>
                </a:lnTo>
                <a:lnTo>
                  <a:pt x="444" y="25"/>
                </a:lnTo>
                <a:lnTo>
                  <a:pt x="468" y="25"/>
                </a:lnTo>
                <a:lnTo>
                  <a:pt x="456" y="35"/>
                </a:lnTo>
                <a:lnTo>
                  <a:pt x="456" y="65"/>
                </a:lnTo>
                <a:lnTo>
                  <a:pt x="492" y="65"/>
                </a:lnTo>
                <a:lnTo>
                  <a:pt x="504" y="60"/>
                </a:lnTo>
                <a:lnTo>
                  <a:pt x="516" y="80"/>
                </a:lnTo>
                <a:lnTo>
                  <a:pt x="516" y="100"/>
                </a:lnTo>
                <a:lnTo>
                  <a:pt x="498" y="100"/>
                </a:lnTo>
                <a:lnTo>
                  <a:pt x="456" y="135"/>
                </a:lnTo>
                <a:lnTo>
                  <a:pt x="408" y="140"/>
                </a:lnTo>
                <a:lnTo>
                  <a:pt x="408" y="165"/>
                </a:lnTo>
                <a:lnTo>
                  <a:pt x="378" y="185"/>
                </a:lnTo>
                <a:lnTo>
                  <a:pt x="294" y="210"/>
                </a:lnTo>
                <a:lnTo>
                  <a:pt x="234" y="195"/>
                </a:lnTo>
                <a:lnTo>
                  <a:pt x="222" y="190"/>
                </a:lnTo>
                <a:lnTo>
                  <a:pt x="174" y="190"/>
                </a:lnTo>
                <a:lnTo>
                  <a:pt x="126" y="155"/>
                </a:lnTo>
                <a:lnTo>
                  <a:pt x="90" y="155"/>
                </a:lnTo>
                <a:lnTo>
                  <a:pt x="60" y="145"/>
                </a:lnTo>
                <a:lnTo>
                  <a:pt x="60" y="110"/>
                </a:lnTo>
                <a:lnTo>
                  <a:pt x="42" y="90"/>
                </a:lnTo>
                <a:lnTo>
                  <a:pt x="18" y="90"/>
                </a:lnTo>
                <a:lnTo>
                  <a:pt x="0" y="80"/>
                </a:lnTo>
                <a:lnTo>
                  <a:pt x="0" y="7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89" name="Freeform 265"/>
          <p:cNvSpPr>
            <a:spLocks/>
          </p:cNvSpPr>
          <p:nvPr/>
        </p:nvSpPr>
        <p:spPr bwMode="ltGray">
          <a:xfrm>
            <a:off x="6321425" y="2536825"/>
            <a:ext cx="893763" cy="390525"/>
          </a:xfrm>
          <a:custGeom>
            <a:avLst/>
            <a:gdLst>
              <a:gd name="T0" fmla="*/ 0 w 516"/>
              <a:gd name="T1" fmla="*/ 2147483647 h 210"/>
              <a:gd name="T2" fmla="*/ 2147483647 w 516"/>
              <a:gd name="T3" fmla="*/ 2147483647 h 210"/>
              <a:gd name="T4" fmla="*/ 2147483647 w 516"/>
              <a:gd name="T5" fmla="*/ 2147483647 h 210"/>
              <a:gd name="T6" fmla="*/ 2147483647 w 516"/>
              <a:gd name="T7" fmla="*/ 2147483647 h 210"/>
              <a:gd name="T8" fmla="*/ 2147483647 w 516"/>
              <a:gd name="T9" fmla="*/ 2147483647 h 210"/>
              <a:gd name="T10" fmla="*/ 2147483647 w 516"/>
              <a:gd name="T11" fmla="*/ 2147483647 h 210"/>
              <a:gd name="T12" fmla="*/ 2147483647 w 516"/>
              <a:gd name="T13" fmla="*/ 0 h 210"/>
              <a:gd name="T14" fmla="*/ 2147483647 w 516"/>
              <a:gd name="T15" fmla="*/ 0 h 210"/>
              <a:gd name="T16" fmla="*/ 2147483647 w 516"/>
              <a:gd name="T17" fmla="*/ 2147483647 h 210"/>
              <a:gd name="T18" fmla="*/ 2147483647 w 516"/>
              <a:gd name="T19" fmla="*/ 2147483647 h 210"/>
              <a:gd name="T20" fmla="*/ 2147483647 w 516"/>
              <a:gd name="T21" fmla="*/ 2147483647 h 210"/>
              <a:gd name="T22" fmla="*/ 2147483647 w 516"/>
              <a:gd name="T23" fmla="*/ 2147483647 h 210"/>
              <a:gd name="T24" fmla="*/ 2147483647 w 516"/>
              <a:gd name="T25" fmla="*/ 2147483647 h 210"/>
              <a:gd name="T26" fmla="*/ 2147483647 w 516"/>
              <a:gd name="T27" fmla="*/ 2147483647 h 210"/>
              <a:gd name="T28" fmla="*/ 2147483647 w 516"/>
              <a:gd name="T29" fmla="*/ 2147483647 h 210"/>
              <a:gd name="T30" fmla="*/ 2147483647 w 516"/>
              <a:gd name="T31" fmla="*/ 2147483647 h 210"/>
              <a:gd name="T32" fmla="*/ 2147483647 w 516"/>
              <a:gd name="T33" fmla="*/ 2147483647 h 210"/>
              <a:gd name="T34" fmla="*/ 2147483647 w 516"/>
              <a:gd name="T35" fmla="*/ 2147483647 h 210"/>
              <a:gd name="T36" fmla="*/ 2147483647 w 516"/>
              <a:gd name="T37" fmla="*/ 2147483647 h 210"/>
              <a:gd name="T38" fmla="*/ 2147483647 w 516"/>
              <a:gd name="T39" fmla="*/ 2147483647 h 210"/>
              <a:gd name="T40" fmla="*/ 2147483647 w 516"/>
              <a:gd name="T41" fmla="*/ 2147483647 h 210"/>
              <a:gd name="T42" fmla="*/ 2147483647 w 516"/>
              <a:gd name="T43" fmla="*/ 2147483647 h 210"/>
              <a:gd name="T44" fmla="*/ 2147483647 w 516"/>
              <a:gd name="T45" fmla="*/ 2147483647 h 210"/>
              <a:gd name="T46" fmla="*/ 2147483647 w 516"/>
              <a:gd name="T47" fmla="*/ 2147483647 h 210"/>
              <a:gd name="T48" fmla="*/ 2147483647 w 516"/>
              <a:gd name="T49" fmla="*/ 2147483647 h 210"/>
              <a:gd name="T50" fmla="*/ 2147483647 w 516"/>
              <a:gd name="T51" fmla="*/ 2147483647 h 210"/>
              <a:gd name="T52" fmla="*/ 2147483647 w 516"/>
              <a:gd name="T53" fmla="*/ 2147483647 h 210"/>
              <a:gd name="T54" fmla="*/ 2147483647 w 516"/>
              <a:gd name="T55" fmla="*/ 2147483647 h 210"/>
              <a:gd name="T56" fmla="*/ 2147483647 w 516"/>
              <a:gd name="T57" fmla="*/ 2147483647 h 210"/>
              <a:gd name="T58" fmla="*/ 2147483647 w 516"/>
              <a:gd name="T59" fmla="*/ 2147483647 h 210"/>
              <a:gd name="T60" fmla="*/ 2147483647 w 516"/>
              <a:gd name="T61" fmla="*/ 2147483647 h 210"/>
              <a:gd name="T62" fmla="*/ 2147483647 w 516"/>
              <a:gd name="T63" fmla="*/ 2147483647 h 210"/>
              <a:gd name="T64" fmla="*/ 2147483647 w 516"/>
              <a:gd name="T65" fmla="*/ 2147483647 h 210"/>
              <a:gd name="T66" fmla="*/ 2147483647 w 516"/>
              <a:gd name="T67" fmla="*/ 2147483647 h 210"/>
              <a:gd name="T68" fmla="*/ 2147483647 w 516"/>
              <a:gd name="T69" fmla="*/ 2147483647 h 210"/>
              <a:gd name="T70" fmla="*/ 2147483647 w 516"/>
              <a:gd name="T71" fmla="*/ 2147483647 h 210"/>
              <a:gd name="T72" fmla="*/ 2147483647 w 516"/>
              <a:gd name="T73" fmla="*/ 2147483647 h 210"/>
              <a:gd name="T74" fmla="*/ 0 w 516"/>
              <a:gd name="T75" fmla="*/ 2147483647 h 210"/>
              <a:gd name="T76" fmla="*/ 0 w 516"/>
              <a:gd name="T77" fmla="*/ 2147483647 h 210"/>
              <a:gd name="T78" fmla="*/ 0 w 516"/>
              <a:gd name="T79" fmla="*/ 2147483647 h 21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516"/>
              <a:gd name="T121" fmla="*/ 0 h 210"/>
              <a:gd name="T122" fmla="*/ 516 w 516"/>
              <a:gd name="T123" fmla="*/ 210 h 210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516" h="210">
                <a:moveTo>
                  <a:pt x="0" y="70"/>
                </a:moveTo>
                <a:lnTo>
                  <a:pt x="30" y="55"/>
                </a:lnTo>
                <a:lnTo>
                  <a:pt x="78" y="25"/>
                </a:lnTo>
                <a:lnTo>
                  <a:pt x="96" y="25"/>
                </a:lnTo>
                <a:lnTo>
                  <a:pt x="132" y="45"/>
                </a:lnTo>
                <a:lnTo>
                  <a:pt x="156" y="40"/>
                </a:lnTo>
                <a:lnTo>
                  <a:pt x="180" y="0"/>
                </a:lnTo>
                <a:lnTo>
                  <a:pt x="210" y="0"/>
                </a:lnTo>
                <a:lnTo>
                  <a:pt x="234" y="35"/>
                </a:lnTo>
                <a:lnTo>
                  <a:pt x="258" y="35"/>
                </a:lnTo>
                <a:lnTo>
                  <a:pt x="294" y="20"/>
                </a:lnTo>
                <a:lnTo>
                  <a:pt x="330" y="40"/>
                </a:lnTo>
                <a:lnTo>
                  <a:pt x="396" y="35"/>
                </a:lnTo>
                <a:lnTo>
                  <a:pt x="420" y="15"/>
                </a:lnTo>
                <a:lnTo>
                  <a:pt x="444" y="25"/>
                </a:lnTo>
                <a:lnTo>
                  <a:pt x="468" y="25"/>
                </a:lnTo>
                <a:lnTo>
                  <a:pt x="456" y="35"/>
                </a:lnTo>
                <a:lnTo>
                  <a:pt x="456" y="65"/>
                </a:lnTo>
                <a:lnTo>
                  <a:pt x="492" y="65"/>
                </a:lnTo>
                <a:lnTo>
                  <a:pt x="504" y="60"/>
                </a:lnTo>
                <a:lnTo>
                  <a:pt x="516" y="80"/>
                </a:lnTo>
                <a:lnTo>
                  <a:pt x="516" y="100"/>
                </a:lnTo>
                <a:lnTo>
                  <a:pt x="498" y="100"/>
                </a:lnTo>
                <a:lnTo>
                  <a:pt x="456" y="135"/>
                </a:lnTo>
                <a:lnTo>
                  <a:pt x="408" y="140"/>
                </a:lnTo>
                <a:lnTo>
                  <a:pt x="408" y="165"/>
                </a:lnTo>
                <a:lnTo>
                  <a:pt x="378" y="185"/>
                </a:lnTo>
                <a:lnTo>
                  <a:pt x="294" y="210"/>
                </a:lnTo>
                <a:lnTo>
                  <a:pt x="234" y="195"/>
                </a:lnTo>
                <a:lnTo>
                  <a:pt x="222" y="190"/>
                </a:lnTo>
                <a:lnTo>
                  <a:pt x="174" y="190"/>
                </a:lnTo>
                <a:lnTo>
                  <a:pt x="126" y="155"/>
                </a:lnTo>
                <a:lnTo>
                  <a:pt x="90" y="155"/>
                </a:lnTo>
                <a:lnTo>
                  <a:pt x="60" y="145"/>
                </a:lnTo>
                <a:lnTo>
                  <a:pt x="60" y="110"/>
                </a:lnTo>
                <a:lnTo>
                  <a:pt x="42" y="90"/>
                </a:lnTo>
                <a:lnTo>
                  <a:pt x="18" y="90"/>
                </a:lnTo>
                <a:lnTo>
                  <a:pt x="0" y="80"/>
                </a:lnTo>
                <a:lnTo>
                  <a:pt x="0" y="7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90" name="Freeform 266"/>
          <p:cNvSpPr>
            <a:spLocks/>
          </p:cNvSpPr>
          <p:nvPr/>
        </p:nvSpPr>
        <p:spPr bwMode="ltGray">
          <a:xfrm>
            <a:off x="7446963" y="2768600"/>
            <a:ext cx="165100" cy="260350"/>
          </a:xfrm>
          <a:custGeom>
            <a:avLst/>
            <a:gdLst>
              <a:gd name="T0" fmla="*/ 2147483647 w 96"/>
              <a:gd name="T1" fmla="*/ 0 h 140"/>
              <a:gd name="T2" fmla="*/ 2147483647 w 96"/>
              <a:gd name="T3" fmla="*/ 2147483647 h 140"/>
              <a:gd name="T4" fmla="*/ 2147483647 w 96"/>
              <a:gd name="T5" fmla="*/ 2147483647 h 140"/>
              <a:gd name="T6" fmla="*/ 2147483647 w 96"/>
              <a:gd name="T7" fmla="*/ 2147483647 h 140"/>
              <a:gd name="T8" fmla="*/ 2147483647 w 96"/>
              <a:gd name="T9" fmla="*/ 2147483647 h 140"/>
              <a:gd name="T10" fmla="*/ 2147483647 w 96"/>
              <a:gd name="T11" fmla="*/ 2147483647 h 140"/>
              <a:gd name="T12" fmla="*/ 2147483647 w 96"/>
              <a:gd name="T13" fmla="*/ 2147483647 h 140"/>
              <a:gd name="T14" fmla="*/ 2147483647 w 96"/>
              <a:gd name="T15" fmla="*/ 2147483647 h 140"/>
              <a:gd name="T16" fmla="*/ 2147483647 w 96"/>
              <a:gd name="T17" fmla="*/ 2147483647 h 140"/>
              <a:gd name="T18" fmla="*/ 2147483647 w 96"/>
              <a:gd name="T19" fmla="*/ 2147483647 h 140"/>
              <a:gd name="T20" fmla="*/ 2147483647 w 96"/>
              <a:gd name="T21" fmla="*/ 2147483647 h 140"/>
              <a:gd name="T22" fmla="*/ 2147483647 w 96"/>
              <a:gd name="T23" fmla="*/ 2147483647 h 140"/>
              <a:gd name="T24" fmla="*/ 2147483647 w 96"/>
              <a:gd name="T25" fmla="*/ 2147483647 h 140"/>
              <a:gd name="T26" fmla="*/ 0 w 96"/>
              <a:gd name="T27" fmla="*/ 2147483647 h 140"/>
              <a:gd name="T28" fmla="*/ 2147483647 w 96"/>
              <a:gd name="T29" fmla="*/ 2147483647 h 140"/>
              <a:gd name="T30" fmla="*/ 2147483647 w 96"/>
              <a:gd name="T31" fmla="*/ 2147483647 h 140"/>
              <a:gd name="T32" fmla="*/ 2147483647 w 96"/>
              <a:gd name="T33" fmla="*/ 2147483647 h 140"/>
              <a:gd name="T34" fmla="*/ 2147483647 w 96"/>
              <a:gd name="T35" fmla="*/ 2147483647 h 140"/>
              <a:gd name="T36" fmla="*/ 2147483647 w 96"/>
              <a:gd name="T37" fmla="*/ 2147483647 h 140"/>
              <a:gd name="T38" fmla="*/ 2147483647 w 96"/>
              <a:gd name="T39" fmla="*/ 0 h 14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96"/>
              <a:gd name="T61" fmla="*/ 0 h 140"/>
              <a:gd name="T62" fmla="*/ 96 w 96"/>
              <a:gd name="T63" fmla="*/ 140 h 14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96" h="140">
                <a:moveTo>
                  <a:pt x="78" y="0"/>
                </a:moveTo>
                <a:lnTo>
                  <a:pt x="96" y="20"/>
                </a:lnTo>
                <a:lnTo>
                  <a:pt x="84" y="35"/>
                </a:lnTo>
                <a:lnTo>
                  <a:pt x="78" y="55"/>
                </a:lnTo>
                <a:lnTo>
                  <a:pt x="78" y="75"/>
                </a:lnTo>
                <a:lnTo>
                  <a:pt x="48" y="95"/>
                </a:lnTo>
                <a:lnTo>
                  <a:pt x="42" y="115"/>
                </a:lnTo>
                <a:lnTo>
                  <a:pt x="66" y="130"/>
                </a:lnTo>
                <a:lnTo>
                  <a:pt x="60" y="135"/>
                </a:lnTo>
                <a:lnTo>
                  <a:pt x="36" y="140"/>
                </a:lnTo>
                <a:lnTo>
                  <a:pt x="18" y="140"/>
                </a:lnTo>
                <a:lnTo>
                  <a:pt x="18" y="120"/>
                </a:lnTo>
                <a:lnTo>
                  <a:pt x="12" y="110"/>
                </a:lnTo>
                <a:lnTo>
                  <a:pt x="0" y="95"/>
                </a:lnTo>
                <a:lnTo>
                  <a:pt x="18" y="70"/>
                </a:lnTo>
                <a:lnTo>
                  <a:pt x="36" y="65"/>
                </a:lnTo>
                <a:lnTo>
                  <a:pt x="48" y="40"/>
                </a:lnTo>
                <a:lnTo>
                  <a:pt x="72" y="25"/>
                </a:lnTo>
                <a:lnTo>
                  <a:pt x="72" y="5"/>
                </a:lnTo>
                <a:lnTo>
                  <a:pt x="78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91" name="Freeform 267"/>
          <p:cNvSpPr>
            <a:spLocks/>
          </p:cNvSpPr>
          <p:nvPr/>
        </p:nvSpPr>
        <p:spPr bwMode="ltGray">
          <a:xfrm>
            <a:off x="7446963" y="2768600"/>
            <a:ext cx="165100" cy="260350"/>
          </a:xfrm>
          <a:custGeom>
            <a:avLst/>
            <a:gdLst>
              <a:gd name="T0" fmla="*/ 2147483647 w 96"/>
              <a:gd name="T1" fmla="*/ 0 h 140"/>
              <a:gd name="T2" fmla="*/ 2147483647 w 96"/>
              <a:gd name="T3" fmla="*/ 2147483647 h 140"/>
              <a:gd name="T4" fmla="*/ 2147483647 w 96"/>
              <a:gd name="T5" fmla="*/ 2147483647 h 140"/>
              <a:gd name="T6" fmla="*/ 2147483647 w 96"/>
              <a:gd name="T7" fmla="*/ 2147483647 h 140"/>
              <a:gd name="T8" fmla="*/ 2147483647 w 96"/>
              <a:gd name="T9" fmla="*/ 2147483647 h 140"/>
              <a:gd name="T10" fmla="*/ 2147483647 w 96"/>
              <a:gd name="T11" fmla="*/ 2147483647 h 140"/>
              <a:gd name="T12" fmla="*/ 2147483647 w 96"/>
              <a:gd name="T13" fmla="*/ 2147483647 h 140"/>
              <a:gd name="T14" fmla="*/ 2147483647 w 96"/>
              <a:gd name="T15" fmla="*/ 2147483647 h 140"/>
              <a:gd name="T16" fmla="*/ 2147483647 w 96"/>
              <a:gd name="T17" fmla="*/ 2147483647 h 140"/>
              <a:gd name="T18" fmla="*/ 2147483647 w 96"/>
              <a:gd name="T19" fmla="*/ 2147483647 h 140"/>
              <a:gd name="T20" fmla="*/ 2147483647 w 96"/>
              <a:gd name="T21" fmla="*/ 2147483647 h 140"/>
              <a:gd name="T22" fmla="*/ 2147483647 w 96"/>
              <a:gd name="T23" fmla="*/ 2147483647 h 140"/>
              <a:gd name="T24" fmla="*/ 2147483647 w 96"/>
              <a:gd name="T25" fmla="*/ 2147483647 h 140"/>
              <a:gd name="T26" fmla="*/ 0 w 96"/>
              <a:gd name="T27" fmla="*/ 2147483647 h 140"/>
              <a:gd name="T28" fmla="*/ 2147483647 w 96"/>
              <a:gd name="T29" fmla="*/ 2147483647 h 140"/>
              <a:gd name="T30" fmla="*/ 2147483647 w 96"/>
              <a:gd name="T31" fmla="*/ 2147483647 h 140"/>
              <a:gd name="T32" fmla="*/ 2147483647 w 96"/>
              <a:gd name="T33" fmla="*/ 2147483647 h 140"/>
              <a:gd name="T34" fmla="*/ 2147483647 w 96"/>
              <a:gd name="T35" fmla="*/ 2147483647 h 140"/>
              <a:gd name="T36" fmla="*/ 2147483647 w 96"/>
              <a:gd name="T37" fmla="*/ 2147483647 h 140"/>
              <a:gd name="T38" fmla="*/ 2147483647 w 96"/>
              <a:gd name="T39" fmla="*/ 0 h 140"/>
              <a:gd name="T40" fmla="*/ 2147483647 w 96"/>
              <a:gd name="T41" fmla="*/ 0 h 1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96"/>
              <a:gd name="T64" fmla="*/ 0 h 140"/>
              <a:gd name="T65" fmla="*/ 96 w 96"/>
              <a:gd name="T66" fmla="*/ 140 h 1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96" h="140">
                <a:moveTo>
                  <a:pt x="78" y="0"/>
                </a:moveTo>
                <a:lnTo>
                  <a:pt x="96" y="20"/>
                </a:lnTo>
                <a:lnTo>
                  <a:pt x="84" y="35"/>
                </a:lnTo>
                <a:lnTo>
                  <a:pt x="78" y="55"/>
                </a:lnTo>
                <a:lnTo>
                  <a:pt x="78" y="75"/>
                </a:lnTo>
                <a:lnTo>
                  <a:pt x="48" y="95"/>
                </a:lnTo>
                <a:lnTo>
                  <a:pt x="42" y="115"/>
                </a:lnTo>
                <a:lnTo>
                  <a:pt x="66" y="130"/>
                </a:lnTo>
                <a:lnTo>
                  <a:pt x="60" y="135"/>
                </a:lnTo>
                <a:lnTo>
                  <a:pt x="36" y="140"/>
                </a:lnTo>
                <a:lnTo>
                  <a:pt x="18" y="140"/>
                </a:lnTo>
                <a:lnTo>
                  <a:pt x="18" y="120"/>
                </a:lnTo>
                <a:lnTo>
                  <a:pt x="12" y="110"/>
                </a:lnTo>
                <a:lnTo>
                  <a:pt x="0" y="95"/>
                </a:lnTo>
                <a:lnTo>
                  <a:pt x="18" y="70"/>
                </a:lnTo>
                <a:lnTo>
                  <a:pt x="36" y="65"/>
                </a:lnTo>
                <a:lnTo>
                  <a:pt x="48" y="40"/>
                </a:lnTo>
                <a:lnTo>
                  <a:pt x="72" y="25"/>
                </a:lnTo>
                <a:lnTo>
                  <a:pt x="72" y="5"/>
                </a:lnTo>
                <a:lnTo>
                  <a:pt x="78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92" name="Freeform 268"/>
          <p:cNvSpPr>
            <a:spLocks/>
          </p:cNvSpPr>
          <p:nvPr/>
        </p:nvSpPr>
        <p:spPr bwMode="ltGray">
          <a:xfrm>
            <a:off x="7497763" y="3011488"/>
            <a:ext cx="104775" cy="130175"/>
          </a:xfrm>
          <a:custGeom>
            <a:avLst/>
            <a:gdLst>
              <a:gd name="T0" fmla="*/ 0 w 60"/>
              <a:gd name="T1" fmla="*/ 2147483647 h 70"/>
              <a:gd name="T2" fmla="*/ 2147483647 w 60"/>
              <a:gd name="T3" fmla="*/ 2147483647 h 70"/>
              <a:gd name="T4" fmla="*/ 2147483647 w 60"/>
              <a:gd name="T5" fmla="*/ 2147483647 h 70"/>
              <a:gd name="T6" fmla="*/ 2147483647 w 60"/>
              <a:gd name="T7" fmla="*/ 2147483647 h 70"/>
              <a:gd name="T8" fmla="*/ 2147483647 w 60"/>
              <a:gd name="T9" fmla="*/ 2147483647 h 70"/>
              <a:gd name="T10" fmla="*/ 2147483647 w 60"/>
              <a:gd name="T11" fmla="*/ 2147483647 h 70"/>
              <a:gd name="T12" fmla="*/ 2147483647 w 60"/>
              <a:gd name="T13" fmla="*/ 2147483647 h 70"/>
              <a:gd name="T14" fmla="*/ 2147483647 w 60"/>
              <a:gd name="T15" fmla="*/ 2147483647 h 70"/>
              <a:gd name="T16" fmla="*/ 2147483647 w 60"/>
              <a:gd name="T17" fmla="*/ 0 h 70"/>
              <a:gd name="T18" fmla="*/ 2147483647 w 60"/>
              <a:gd name="T19" fmla="*/ 2147483647 h 70"/>
              <a:gd name="T20" fmla="*/ 0 w 60"/>
              <a:gd name="T21" fmla="*/ 2147483647 h 7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60"/>
              <a:gd name="T34" fmla="*/ 0 h 70"/>
              <a:gd name="T35" fmla="*/ 60 w 60"/>
              <a:gd name="T36" fmla="*/ 70 h 7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60" h="70">
                <a:moveTo>
                  <a:pt x="0" y="10"/>
                </a:moveTo>
                <a:lnTo>
                  <a:pt x="12" y="25"/>
                </a:lnTo>
                <a:lnTo>
                  <a:pt x="18" y="45"/>
                </a:lnTo>
                <a:lnTo>
                  <a:pt x="18" y="70"/>
                </a:lnTo>
                <a:lnTo>
                  <a:pt x="36" y="70"/>
                </a:lnTo>
                <a:lnTo>
                  <a:pt x="60" y="60"/>
                </a:lnTo>
                <a:lnTo>
                  <a:pt x="60" y="45"/>
                </a:lnTo>
                <a:lnTo>
                  <a:pt x="48" y="25"/>
                </a:lnTo>
                <a:lnTo>
                  <a:pt x="36" y="0"/>
                </a:lnTo>
                <a:lnTo>
                  <a:pt x="18" y="5"/>
                </a:lnTo>
                <a:lnTo>
                  <a:pt x="0" y="1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93" name="Freeform 269"/>
          <p:cNvSpPr>
            <a:spLocks/>
          </p:cNvSpPr>
          <p:nvPr/>
        </p:nvSpPr>
        <p:spPr bwMode="ltGray">
          <a:xfrm>
            <a:off x="7497763" y="3011488"/>
            <a:ext cx="104775" cy="130175"/>
          </a:xfrm>
          <a:custGeom>
            <a:avLst/>
            <a:gdLst>
              <a:gd name="T0" fmla="*/ 0 w 60"/>
              <a:gd name="T1" fmla="*/ 2147483647 h 70"/>
              <a:gd name="T2" fmla="*/ 2147483647 w 60"/>
              <a:gd name="T3" fmla="*/ 2147483647 h 70"/>
              <a:gd name="T4" fmla="*/ 2147483647 w 60"/>
              <a:gd name="T5" fmla="*/ 2147483647 h 70"/>
              <a:gd name="T6" fmla="*/ 2147483647 w 60"/>
              <a:gd name="T7" fmla="*/ 2147483647 h 70"/>
              <a:gd name="T8" fmla="*/ 2147483647 w 60"/>
              <a:gd name="T9" fmla="*/ 2147483647 h 70"/>
              <a:gd name="T10" fmla="*/ 2147483647 w 60"/>
              <a:gd name="T11" fmla="*/ 2147483647 h 70"/>
              <a:gd name="T12" fmla="*/ 2147483647 w 60"/>
              <a:gd name="T13" fmla="*/ 2147483647 h 70"/>
              <a:gd name="T14" fmla="*/ 2147483647 w 60"/>
              <a:gd name="T15" fmla="*/ 2147483647 h 70"/>
              <a:gd name="T16" fmla="*/ 2147483647 w 60"/>
              <a:gd name="T17" fmla="*/ 0 h 70"/>
              <a:gd name="T18" fmla="*/ 2147483647 w 60"/>
              <a:gd name="T19" fmla="*/ 2147483647 h 70"/>
              <a:gd name="T20" fmla="*/ 0 w 60"/>
              <a:gd name="T21" fmla="*/ 2147483647 h 70"/>
              <a:gd name="T22" fmla="*/ 0 w 60"/>
              <a:gd name="T23" fmla="*/ 2147483647 h 7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0"/>
              <a:gd name="T37" fmla="*/ 0 h 70"/>
              <a:gd name="T38" fmla="*/ 60 w 60"/>
              <a:gd name="T39" fmla="*/ 70 h 7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0" h="70">
                <a:moveTo>
                  <a:pt x="0" y="10"/>
                </a:moveTo>
                <a:lnTo>
                  <a:pt x="12" y="25"/>
                </a:lnTo>
                <a:lnTo>
                  <a:pt x="18" y="45"/>
                </a:lnTo>
                <a:lnTo>
                  <a:pt x="18" y="70"/>
                </a:lnTo>
                <a:lnTo>
                  <a:pt x="36" y="70"/>
                </a:lnTo>
                <a:lnTo>
                  <a:pt x="60" y="60"/>
                </a:lnTo>
                <a:lnTo>
                  <a:pt x="60" y="45"/>
                </a:lnTo>
                <a:lnTo>
                  <a:pt x="48" y="25"/>
                </a:lnTo>
                <a:lnTo>
                  <a:pt x="36" y="0"/>
                </a:lnTo>
                <a:lnTo>
                  <a:pt x="18" y="5"/>
                </a:lnTo>
                <a:lnTo>
                  <a:pt x="0" y="10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94" name="Freeform 270"/>
          <p:cNvSpPr>
            <a:spLocks/>
          </p:cNvSpPr>
          <p:nvPr/>
        </p:nvSpPr>
        <p:spPr bwMode="ltGray">
          <a:xfrm>
            <a:off x="7769225" y="2314575"/>
            <a:ext cx="134938" cy="361950"/>
          </a:xfrm>
          <a:custGeom>
            <a:avLst/>
            <a:gdLst>
              <a:gd name="T0" fmla="*/ 0 w 78"/>
              <a:gd name="T1" fmla="*/ 0 h 195"/>
              <a:gd name="T2" fmla="*/ 2147483647 w 78"/>
              <a:gd name="T3" fmla="*/ 2147483647 h 195"/>
              <a:gd name="T4" fmla="*/ 2147483647 w 78"/>
              <a:gd name="T5" fmla="*/ 2147483647 h 195"/>
              <a:gd name="T6" fmla="*/ 2147483647 w 78"/>
              <a:gd name="T7" fmla="*/ 2147483647 h 195"/>
              <a:gd name="T8" fmla="*/ 2147483647 w 78"/>
              <a:gd name="T9" fmla="*/ 2147483647 h 195"/>
              <a:gd name="T10" fmla="*/ 2147483647 w 78"/>
              <a:gd name="T11" fmla="*/ 2147483647 h 195"/>
              <a:gd name="T12" fmla="*/ 2147483647 w 78"/>
              <a:gd name="T13" fmla="*/ 2147483647 h 195"/>
              <a:gd name="T14" fmla="*/ 2147483647 w 78"/>
              <a:gd name="T15" fmla="*/ 2147483647 h 195"/>
              <a:gd name="T16" fmla="*/ 2147483647 w 78"/>
              <a:gd name="T17" fmla="*/ 2147483647 h 195"/>
              <a:gd name="T18" fmla="*/ 2147483647 w 78"/>
              <a:gd name="T19" fmla="*/ 2147483647 h 195"/>
              <a:gd name="T20" fmla="*/ 2147483647 w 78"/>
              <a:gd name="T21" fmla="*/ 2147483647 h 195"/>
              <a:gd name="T22" fmla="*/ 2147483647 w 78"/>
              <a:gd name="T23" fmla="*/ 2147483647 h 195"/>
              <a:gd name="T24" fmla="*/ 2147483647 w 78"/>
              <a:gd name="T25" fmla="*/ 2147483647 h 195"/>
              <a:gd name="T26" fmla="*/ 2147483647 w 78"/>
              <a:gd name="T27" fmla="*/ 2147483647 h 195"/>
              <a:gd name="T28" fmla="*/ 2147483647 w 78"/>
              <a:gd name="T29" fmla="*/ 2147483647 h 195"/>
              <a:gd name="T30" fmla="*/ 2147483647 w 78"/>
              <a:gd name="T31" fmla="*/ 2147483647 h 195"/>
              <a:gd name="T32" fmla="*/ 2147483647 w 78"/>
              <a:gd name="T33" fmla="*/ 0 h 195"/>
              <a:gd name="T34" fmla="*/ 0 w 78"/>
              <a:gd name="T35" fmla="*/ 0 h 19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78"/>
              <a:gd name="T55" fmla="*/ 0 h 195"/>
              <a:gd name="T56" fmla="*/ 78 w 78"/>
              <a:gd name="T57" fmla="*/ 195 h 19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78" h="195">
                <a:moveTo>
                  <a:pt x="0" y="0"/>
                </a:moveTo>
                <a:lnTo>
                  <a:pt x="12" y="20"/>
                </a:lnTo>
                <a:lnTo>
                  <a:pt x="18" y="60"/>
                </a:lnTo>
                <a:lnTo>
                  <a:pt x="30" y="145"/>
                </a:lnTo>
                <a:lnTo>
                  <a:pt x="42" y="190"/>
                </a:lnTo>
                <a:lnTo>
                  <a:pt x="42" y="195"/>
                </a:lnTo>
                <a:lnTo>
                  <a:pt x="60" y="185"/>
                </a:lnTo>
                <a:lnTo>
                  <a:pt x="72" y="195"/>
                </a:lnTo>
                <a:lnTo>
                  <a:pt x="78" y="185"/>
                </a:lnTo>
                <a:lnTo>
                  <a:pt x="60" y="175"/>
                </a:lnTo>
                <a:lnTo>
                  <a:pt x="48" y="120"/>
                </a:lnTo>
                <a:lnTo>
                  <a:pt x="60" y="120"/>
                </a:lnTo>
                <a:lnTo>
                  <a:pt x="60" y="105"/>
                </a:lnTo>
                <a:lnTo>
                  <a:pt x="30" y="80"/>
                </a:lnTo>
                <a:lnTo>
                  <a:pt x="30" y="40"/>
                </a:lnTo>
                <a:lnTo>
                  <a:pt x="18" y="5"/>
                </a:lnTo>
                <a:lnTo>
                  <a:pt x="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95" name="Freeform 271"/>
          <p:cNvSpPr>
            <a:spLocks/>
          </p:cNvSpPr>
          <p:nvPr/>
        </p:nvSpPr>
        <p:spPr bwMode="ltGray">
          <a:xfrm>
            <a:off x="7769225" y="2314575"/>
            <a:ext cx="134938" cy="361950"/>
          </a:xfrm>
          <a:custGeom>
            <a:avLst/>
            <a:gdLst>
              <a:gd name="T0" fmla="*/ 0 w 78"/>
              <a:gd name="T1" fmla="*/ 0 h 195"/>
              <a:gd name="T2" fmla="*/ 2147483647 w 78"/>
              <a:gd name="T3" fmla="*/ 2147483647 h 195"/>
              <a:gd name="T4" fmla="*/ 2147483647 w 78"/>
              <a:gd name="T5" fmla="*/ 2147483647 h 195"/>
              <a:gd name="T6" fmla="*/ 2147483647 w 78"/>
              <a:gd name="T7" fmla="*/ 2147483647 h 195"/>
              <a:gd name="T8" fmla="*/ 2147483647 w 78"/>
              <a:gd name="T9" fmla="*/ 2147483647 h 195"/>
              <a:gd name="T10" fmla="*/ 2147483647 w 78"/>
              <a:gd name="T11" fmla="*/ 2147483647 h 195"/>
              <a:gd name="T12" fmla="*/ 2147483647 w 78"/>
              <a:gd name="T13" fmla="*/ 2147483647 h 195"/>
              <a:gd name="T14" fmla="*/ 2147483647 w 78"/>
              <a:gd name="T15" fmla="*/ 2147483647 h 195"/>
              <a:gd name="T16" fmla="*/ 2147483647 w 78"/>
              <a:gd name="T17" fmla="*/ 2147483647 h 195"/>
              <a:gd name="T18" fmla="*/ 2147483647 w 78"/>
              <a:gd name="T19" fmla="*/ 2147483647 h 195"/>
              <a:gd name="T20" fmla="*/ 2147483647 w 78"/>
              <a:gd name="T21" fmla="*/ 2147483647 h 195"/>
              <a:gd name="T22" fmla="*/ 2147483647 w 78"/>
              <a:gd name="T23" fmla="*/ 2147483647 h 195"/>
              <a:gd name="T24" fmla="*/ 2147483647 w 78"/>
              <a:gd name="T25" fmla="*/ 2147483647 h 195"/>
              <a:gd name="T26" fmla="*/ 2147483647 w 78"/>
              <a:gd name="T27" fmla="*/ 2147483647 h 195"/>
              <a:gd name="T28" fmla="*/ 2147483647 w 78"/>
              <a:gd name="T29" fmla="*/ 2147483647 h 195"/>
              <a:gd name="T30" fmla="*/ 2147483647 w 78"/>
              <a:gd name="T31" fmla="*/ 2147483647 h 195"/>
              <a:gd name="T32" fmla="*/ 2147483647 w 78"/>
              <a:gd name="T33" fmla="*/ 0 h 195"/>
              <a:gd name="T34" fmla="*/ 0 w 78"/>
              <a:gd name="T35" fmla="*/ 0 h 195"/>
              <a:gd name="T36" fmla="*/ 0 w 78"/>
              <a:gd name="T37" fmla="*/ 0 h 19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78"/>
              <a:gd name="T58" fmla="*/ 0 h 195"/>
              <a:gd name="T59" fmla="*/ 78 w 78"/>
              <a:gd name="T60" fmla="*/ 195 h 195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78" h="195">
                <a:moveTo>
                  <a:pt x="0" y="0"/>
                </a:moveTo>
                <a:lnTo>
                  <a:pt x="12" y="20"/>
                </a:lnTo>
                <a:lnTo>
                  <a:pt x="18" y="60"/>
                </a:lnTo>
                <a:lnTo>
                  <a:pt x="30" y="145"/>
                </a:lnTo>
                <a:lnTo>
                  <a:pt x="42" y="190"/>
                </a:lnTo>
                <a:lnTo>
                  <a:pt x="42" y="195"/>
                </a:lnTo>
                <a:lnTo>
                  <a:pt x="60" y="185"/>
                </a:lnTo>
                <a:lnTo>
                  <a:pt x="72" y="195"/>
                </a:lnTo>
                <a:lnTo>
                  <a:pt x="78" y="185"/>
                </a:lnTo>
                <a:lnTo>
                  <a:pt x="60" y="175"/>
                </a:lnTo>
                <a:lnTo>
                  <a:pt x="48" y="120"/>
                </a:lnTo>
                <a:lnTo>
                  <a:pt x="60" y="120"/>
                </a:lnTo>
                <a:lnTo>
                  <a:pt x="60" y="105"/>
                </a:lnTo>
                <a:lnTo>
                  <a:pt x="30" y="80"/>
                </a:lnTo>
                <a:lnTo>
                  <a:pt x="30" y="40"/>
                </a:lnTo>
                <a:lnTo>
                  <a:pt x="18" y="5"/>
                </a:lnTo>
                <a:lnTo>
                  <a:pt x="6" y="0"/>
                </a:lnTo>
                <a:lnTo>
                  <a:pt x="0" y="0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96" name="Freeform 272"/>
          <p:cNvSpPr>
            <a:spLocks/>
          </p:cNvSpPr>
          <p:nvPr/>
        </p:nvSpPr>
        <p:spPr bwMode="ltGray">
          <a:xfrm>
            <a:off x="7862888" y="2693988"/>
            <a:ext cx="144462" cy="158750"/>
          </a:xfrm>
          <a:custGeom>
            <a:avLst/>
            <a:gdLst>
              <a:gd name="T0" fmla="*/ 0 w 84"/>
              <a:gd name="T1" fmla="*/ 0 h 85"/>
              <a:gd name="T2" fmla="*/ 2147483647 w 84"/>
              <a:gd name="T3" fmla="*/ 2147483647 h 85"/>
              <a:gd name="T4" fmla="*/ 0 w 84"/>
              <a:gd name="T5" fmla="*/ 2147483647 h 85"/>
              <a:gd name="T6" fmla="*/ 2147483647 w 84"/>
              <a:gd name="T7" fmla="*/ 2147483647 h 85"/>
              <a:gd name="T8" fmla="*/ 2147483647 w 84"/>
              <a:gd name="T9" fmla="*/ 2147483647 h 85"/>
              <a:gd name="T10" fmla="*/ 2147483647 w 84"/>
              <a:gd name="T11" fmla="*/ 2147483647 h 85"/>
              <a:gd name="T12" fmla="*/ 2147483647 w 84"/>
              <a:gd name="T13" fmla="*/ 2147483647 h 85"/>
              <a:gd name="T14" fmla="*/ 2147483647 w 84"/>
              <a:gd name="T15" fmla="*/ 2147483647 h 85"/>
              <a:gd name="T16" fmla="*/ 2147483647 w 84"/>
              <a:gd name="T17" fmla="*/ 2147483647 h 85"/>
              <a:gd name="T18" fmla="*/ 2147483647 w 84"/>
              <a:gd name="T19" fmla="*/ 2147483647 h 85"/>
              <a:gd name="T20" fmla="*/ 2147483647 w 84"/>
              <a:gd name="T21" fmla="*/ 2147483647 h 85"/>
              <a:gd name="T22" fmla="*/ 0 w 84"/>
              <a:gd name="T23" fmla="*/ 0 h 8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84"/>
              <a:gd name="T37" fmla="*/ 0 h 85"/>
              <a:gd name="T38" fmla="*/ 84 w 84"/>
              <a:gd name="T39" fmla="*/ 85 h 85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84" h="85">
                <a:moveTo>
                  <a:pt x="0" y="0"/>
                </a:moveTo>
                <a:lnTo>
                  <a:pt x="6" y="35"/>
                </a:lnTo>
                <a:lnTo>
                  <a:pt x="0" y="80"/>
                </a:lnTo>
                <a:lnTo>
                  <a:pt x="24" y="75"/>
                </a:lnTo>
                <a:lnTo>
                  <a:pt x="48" y="85"/>
                </a:lnTo>
                <a:lnTo>
                  <a:pt x="54" y="80"/>
                </a:lnTo>
                <a:lnTo>
                  <a:pt x="54" y="70"/>
                </a:lnTo>
                <a:lnTo>
                  <a:pt x="84" y="45"/>
                </a:lnTo>
                <a:lnTo>
                  <a:pt x="72" y="35"/>
                </a:lnTo>
                <a:lnTo>
                  <a:pt x="48" y="30"/>
                </a:lnTo>
                <a:lnTo>
                  <a:pt x="12" y="5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97" name="Freeform 273"/>
          <p:cNvSpPr>
            <a:spLocks/>
          </p:cNvSpPr>
          <p:nvPr/>
        </p:nvSpPr>
        <p:spPr bwMode="ltGray">
          <a:xfrm>
            <a:off x="7862888" y="2693988"/>
            <a:ext cx="144462" cy="158750"/>
          </a:xfrm>
          <a:custGeom>
            <a:avLst/>
            <a:gdLst>
              <a:gd name="T0" fmla="*/ 0 w 84"/>
              <a:gd name="T1" fmla="*/ 0 h 85"/>
              <a:gd name="T2" fmla="*/ 2147483647 w 84"/>
              <a:gd name="T3" fmla="*/ 2147483647 h 85"/>
              <a:gd name="T4" fmla="*/ 0 w 84"/>
              <a:gd name="T5" fmla="*/ 2147483647 h 85"/>
              <a:gd name="T6" fmla="*/ 2147483647 w 84"/>
              <a:gd name="T7" fmla="*/ 2147483647 h 85"/>
              <a:gd name="T8" fmla="*/ 2147483647 w 84"/>
              <a:gd name="T9" fmla="*/ 2147483647 h 85"/>
              <a:gd name="T10" fmla="*/ 2147483647 w 84"/>
              <a:gd name="T11" fmla="*/ 2147483647 h 85"/>
              <a:gd name="T12" fmla="*/ 2147483647 w 84"/>
              <a:gd name="T13" fmla="*/ 2147483647 h 85"/>
              <a:gd name="T14" fmla="*/ 2147483647 w 84"/>
              <a:gd name="T15" fmla="*/ 2147483647 h 85"/>
              <a:gd name="T16" fmla="*/ 2147483647 w 84"/>
              <a:gd name="T17" fmla="*/ 2147483647 h 85"/>
              <a:gd name="T18" fmla="*/ 2147483647 w 84"/>
              <a:gd name="T19" fmla="*/ 2147483647 h 85"/>
              <a:gd name="T20" fmla="*/ 2147483647 w 84"/>
              <a:gd name="T21" fmla="*/ 2147483647 h 85"/>
              <a:gd name="T22" fmla="*/ 0 w 84"/>
              <a:gd name="T23" fmla="*/ 0 h 85"/>
              <a:gd name="T24" fmla="*/ 0 w 84"/>
              <a:gd name="T25" fmla="*/ 0 h 8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4"/>
              <a:gd name="T40" fmla="*/ 0 h 85"/>
              <a:gd name="T41" fmla="*/ 84 w 84"/>
              <a:gd name="T42" fmla="*/ 85 h 8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4" h="85">
                <a:moveTo>
                  <a:pt x="0" y="0"/>
                </a:moveTo>
                <a:lnTo>
                  <a:pt x="6" y="35"/>
                </a:lnTo>
                <a:lnTo>
                  <a:pt x="0" y="80"/>
                </a:lnTo>
                <a:lnTo>
                  <a:pt x="24" y="75"/>
                </a:lnTo>
                <a:lnTo>
                  <a:pt x="48" y="85"/>
                </a:lnTo>
                <a:lnTo>
                  <a:pt x="54" y="80"/>
                </a:lnTo>
                <a:lnTo>
                  <a:pt x="54" y="70"/>
                </a:lnTo>
                <a:lnTo>
                  <a:pt x="84" y="45"/>
                </a:lnTo>
                <a:lnTo>
                  <a:pt x="72" y="35"/>
                </a:lnTo>
                <a:lnTo>
                  <a:pt x="48" y="30"/>
                </a:lnTo>
                <a:lnTo>
                  <a:pt x="12" y="5"/>
                </a:lnTo>
                <a:lnTo>
                  <a:pt x="0" y="0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98" name="Freeform 274"/>
          <p:cNvSpPr>
            <a:spLocks/>
          </p:cNvSpPr>
          <p:nvPr/>
        </p:nvSpPr>
        <p:spPr bwMode="ltGray">
          <a:xfrm>
            <a:off x="7664450" y="2871788"/>
            <a:ext cx="271463" cy="298450"/>
          </a:xfrm>
          <a:custGeom>
            <a:avLst/>
            <a:gdLst>
              <a:gd name="T0" fmla="*/ 2147483647 w 156"/>
              <a:gd name="T1" fmla="*/ 0 h 160"/>
              <a:gd name="T2" fmla="*/ 2147483647 w 156"/>
              <a:gd name="T3" fmla="*/ 2147483647 h 160"/>
              <a:gd name="T4" fmla="*/ 2147483647 w 156"/>
              <a:gd name="T5" fmla="*/ 2147483647 h 160"/>
              <a:gd name="T6" fmla="*/ 2147483647 w 156"/>
              <a:gd name="T7" fmla="*/ 2147483647 h 160"/>
              <a:gd name="T8" fmla="*/ 2147483647 w 156"/>
              <a:gd name="T9" fmla="*/ 2147483647 h 160"/>
              <a:gd name="T10" fmla="*/ 2147483647 w 156"/>
              <a:gd name="T11" fmla="*/ 2147483647 h 160"/>
              <a:gd name="T12" fmla="*/ 0 w 156"/>
              <a:gd name="T13" fmla="*/ 2147483647 h 160"/>
              <a:gd name="T14" fmla="*/ 2147483647 w 156"/>
              <a:gd name="T15" fmla="*/ 2147483647 h 160"/>
              <a:gd name="T16" fmla="*/ 2147483647 w 156"/>
              <a:gd name="T17" fmla="*/ 2147483647 h 160"/>
              <a:gd name="T18" fmla="*/ 2147483647 w 156"/>
              <a:gd name="T19" fmla="*/ 2147483647 h 160"/>
              <a:gd name="T20" fmla="*/ 2147483647 w 156"/>
              <a:gd name="T21" fmla="*/ 2147483647 h 160"/>
              <a:gd name="T22" fmla="*/ 2147483647 w 156"/>
              <a:gd name="T23" fmla="*/ 2147483647 h 160"/>
              <a:gd name="T24" fmla="*/ 2147483647 w 156"/>
              <a:gd name="T25" fmla="*/ 2147483647 h 160"/>
              <a:gd name="T26" fmla="*/ 2147483647 w 156"/>
              <a:gd name="T27" fmla="*/ 2147483647 h 160"/>
              <a:gd name="T28" fmla="*/ 2147483647 w 156"/>
              <a:gd name="T29" fmla="*/ 2147483647 h 160"/>
              <a:gd name="T30" fmla="*/ 2147483647 w 156"/>
              <a:gd name="T31" fmla="*/ 2147483647 h 160"/>
              <a:gd name="T32" fmla="*/ 2147483647 w 156"/>
              <a:gd name="T33" fmla="*/ 2147483647 h 160"/>
              <a:gd name="T34" fmla="*/ 2147483647 w 156"/>
              <a:gd name="T35" fmla="*/ 2147483647 h 160"/>
              <a:gd name="T36" fmla="*/ 2147483647 w 156"/>
              <a:gd name="T37" fmla="*/ 2147483647 h 160"/>
              <a:gd name="T38" fmla="*/ 2147483647 w 156"/>
              <a:gd name="T39" fmla="*/ 2147483647 h 160"/>
              <a:gd name="T40" fmla="*/ 2147483647 w 156"/>
              <a:gd name="T41" fmla="*/ 2147483647 h 160"/>
              <a:gd name="T42" fmla="*/ 2147483647 w 156"/>
              <a:gd name="T43" fmla="*/ 2147483647 h 160"/>
              <a:gd name="T44" fmla="*/ 2147483647 w 156"/>
              <a:gd name="T45" fmla="*/ 2147483647 h 160"/>
              <a:gd name="T46" fmla="*/ 2147483647 w 156"/>
              <a:gd name="T47" fmla="*/ 2147483647 h 160"/>
              <a:gd name="T48" fmla="*/ 2147483647 w 156"/>
              <a:gd name="T49" fmla="*/ 2147483647 h 160"/>
              <a:gd name="T50" fmla="*/ 2147483647 w 156"/>
              <a:gd name="T51" fmla="*/ 2147483647 h 160"/>
              <a:gd name="T52" fmla="*/ 2147483647 w 156"/>
              <a:gd name="T53" fmla="*/ 0 h 16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56"/>
              <a:gd name="T82" fmla="*/ 0 h 160"/>
              <a:gd name="T83" fmla="*/ 156 w 156"/>
              <a:gd name="T84" fmla="*/ 160 h 160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56" h="160">
                <a:moveTo>
                  <a:pt x="114" y="0"/>
                </a:moveTo>
                <a:lnTo>
                  <a:pt x="108" y="55"/>
                </a:lnTo>
                <a:lnTo>
                  <a:pt x="108" y="75"/>
                </a:lnTo>
                <a:lnTo>
                  <a:pt x="60" y="110"/>
                </a:lnTo>
                <a:lnTo>
                  <a:pt x="60" y="120"/>
                </a:lnTo>
                <a:lnTo>
                  <a:pt x="12" y="130"/>
                </a:lnTo>
                <a:lnTo>
                  <a:pt x="0" y="150"/>
                </a:lnTo>
                <a:lnTo>
                  <a:pt x="18" y="155"/>
                </a:lnTo>
                <a:lnTo>
                  <a:pt x="30" y="150"/>
                </a:lnTo>
                <a:lnTo>
                  <a:pt x="48" y="150"/>
                </a:lnTo>
                <a:lnTo>
                  <a:pt x="66" y="145"/>
                </a:lnTo>
                <a:lnTo>
                  <a:pt x="72" y="160"/>
                </a:lnTo>
                <a:lnTo>
                  <a:pt x="90" y="155"/>
                </a:lnTo>
                <a:lnTo>
                  <a:pt x="90" y="135"/>
                </a:lnTo>
                <a:lnTo>
                  <a:pt x="102" y="135"/>
                </a:lnTo>
                <a:lnTo>
                  <a:pt x="108" y="130"/>
                </a:lnTo>
                <a:lnTo>
                  <a:pt x="132" y="130"/>
                </a:lnTo>
                <a:lnTo>
                  <a:pt x="132" y="120"/>
                </a:lnTo>
                <a:lnTo>
                  <a:pt x="156" y="125"/>
                </a:lnTo>
                <a:lnTo>
                  <a:pt x="144" y="90"/>
                </a:lnTo>
                <a:lnTo>
                  <a:pt x="138" y="75"/>
                </a:lnTo>
                <a:lnTo>
                  <a:pt x="144" y="60"/>
                </a:lnTo>
                <a:lnTo>
                  <a:pt x="144" y="50"/>
                </a:lnTo>
                <a:lnTo>
                  <a:pt x="156" y="30"/>
                </a:lnTo>
                <a:lnTo>
                  <a:pt x="138" y="10"/>
                </a:lnTo>
                <a:lnTo>
                  <a:pt x="132" y="10"/>
                </a:lnTo>
                <a:lnTo>
                  <a:pt x="114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899" name="Freeform 275"/>
          <p:cNvSpPr>
            <a:spLocks/>
          </p:cNvSpPr>
          <p:nvPr/>
        </p:nvSpPr>
        <p:spPr bwMode="ltGray">
          <a:xfrm>
            <a:off x="7664450" y="2871788"/>
            <a:ext cx="271463" cy="298450"/>
          </a:xfrm>
          <a:custGeom>
            <a:avLst/>
            <a:gdLst>
              <a:gd name="T0" fmla="*/ 2147483647 w 156"/>
              <a:gd name="T1" fmla="*/ 0 h 160"/>
              <a:gd name="T2" fmla="*/ 2147483647 w 156"/>
              <a:gd name="T3" fmla="*/ 2147483647 h 160"/>
              <a:gd name="T4" fmla="*/ 2147483647 w 156"/>
              <a:gd name="T5" fmla="*/ 2147483647 h 160"/>
              <a:gd name="T6" fmla="*/ 2147483647 w 156"/>
              <a:gd name="T7" fmla="*/ 2147483647 h 160"/>
              <a:gd name="T8" fmla="*/ 2147483647 w 156"/>
              <a:gd name="T9" fmla="*/ 2147483647 h 160"/>
              <a:gd name="T10" fmla="*/ 2147483647 w 156"/>
              <a:gd name="T11" fmla="*/ 2147483647 h 160"/>
              <a:gd name="T12" fmla="*/ 0 w 156"/>
              <a:gd name="T13" fmla="*/ 2147483647 h 160"/>
              <a:gd name="T14" fmla="*/ 2147483647 w 156"/>
              <a:gd name="T15" fmla="*/ 2147483647 h 160"/>
              <a:gd name="T16" fmla="*/ 2147483647 w 156"/>
              <a:gd name="T17" fmla="*/ 2147483647 h 160"/>
              <a:gd name="T18" fmla="*/ 2147483647 w 156"/>
              <a:gd name="T19" fmla="*/ 2147483647 h 160"/>
              <a:gd name="T20" fmla="*/ 2147483647 w 156"/>
              <a:gd name="T21" fmla="*/ 2147483647 h 160"/>
              <a:gd name="T22" fmla="*/ 2147483647 w 156"/>
              <a:gd name="T23" fmla="*/ 2147483647 h 160"/>
              <a:gd name="T24" fmla="*/ 2147483647 w 156"/>
              <a:gd name="T25" fmla="*/ 2147483647 h 160"/>
              <a:gd name="T26" fmla="*/ 2147483647 w 156"/>
              <a:gd name="T27" fmla="*/ 2147483647 h 160"/>
              <a:gd name="T28" fmla="*/ 2147483647 w 156"/>
              <a:gd name="T29" fmla="*/ 2147483647 h 160"/>
              <a:gd name="T30" fmla="*/ 2147483647 w 156"/>
              <a:gd name="T31" fmla="*/ 2147483647 h 160"/>
              <a:gd name="T32" fmla="*/ 2147483647 w 156"/>
              <a:gd name="T33" fmla="*/ 2147483647 h 160"/>
              <a:gd name="T34" fmla="*/ 2147483647 w 156"/>
              <a:gd name="T35" fmla="*/ 2147483647 h 160"/>
              <a:gd name="T36" fmla="*/ 2147483647 w 156"/>
              <a:gd name="T37" fmla="*/ 2147483647 h 160"/>
              <a:gd name="T38" fmla="*/ 2147483647 w 156"/>
              <a:gd name="T39" fmla="*/ 2147483647 h 160"/>
              <a:gd name="T40" fmla="*/ 2147483647 w 156"/>
              <a:gd name="T41" fmla="*/ 2147483647 h 160"/>
              <a:gd name="T42" fmla="*/ 2147483647 w 156"/>
              <a:gd name="T43" fmla="*/ 2147483647 h 160"/>
              <a:gd name="T44" fmla="*/ 2147483647 w 156"/>
              <a:gd name="T45" fmla="*/ 2147483647 h 160"/>
              <a:gd name="T46" fmla="*/ 2147483647 w 156"/>
              <a:gd name="T47" fmla="*/ 2147483647 h 160"/>
              <a:gd name="T48" fmla="*/ 2147483647 w 156"/>
              <a:gd name="T49" fmla="*/ 2147483647 h 160"/>
              <a:gd name="T50" fmla="*/ 2147483647 w 156"/>
              <a:gd name="T51" fmla="*/ 2147483647 h 160"/>
              <a:gd name="T52" fmla="*/ 2147483647 w 156"/>
              <a:gd name="T53" fmla="*/ 0 h 160"/>
              <a:gd name="T54" fmla="*/ 2147483647 w 156"/>
              <a:gd name="T55" fmla="*/ 0 h 16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56"/>
              <a:gd name="T85" fmla="*/ 0 h 160"/>
              <a:gd name="T86" fmla="*/ 156 w 156"/>
              <a:gd name="T87" fmla="*/ 160 h 160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56" h="160">
                <a:moveTo>
                  <a:pt x="114" y="0"/>
                </a:moveTo>
                <a:lnTo>
                  <a:pt x="108" y="55"/>
                </a:lnTo>
                <a:lnTo>
                  <a:pt x="108" y="75"/>
                </a:lnTo>
                <a:lnTo>
                  <a:pt x="60" y="110"/>
                </a:lnTo>
                <a:lnTo>
                  <a:pt x="60" y="120"/>
                </a:lnTo>
                <a:lnTo>
                  <a:pt x="12" y="130"/>
                </a:lnTo>
                <a:lnTo>
                  <a:pt x="0" y="150"/>
                </a:lnTo>
                <a:lnTo>
                  <a:pt x="18" y="155"/>
                </a:lnTo>
                <a:lnTo>
                  <a:pt x="30" y="150"/>
                </a:lnTo>
                <a:lnTo>
                  <a:pt x="48" y="150"/>
                </a:lnTo>
                <a:lnTo>
                  <a:pt x="66" y="145"/>
                </a:lnTo>
                <a:lnTo>
                  <a:pt x="72" y="160"/>
                </a:lnTo>
                <a:lnTo>
                  <a:pt x="90" y="155"/>
                </a:lnTo>
                <a:lnTo>
                  <a:pt x="90" y="135"/>
                </a:lnTo>
                <a:lnTo>
                  <a:pt x="102" y="135"/>
                </a:lnTo>
                <a:lnTo>
                  <a:pt x="108" y="130"/>
                </a:lnTo>
                <a:lnTo>
                  <a:pt x="132" y="130"/>
                </a:lnTo>
                <a:lnTo>
                  <a:pt x="132" y="120"/>
                </a:lnTo>
                <a:lnTo>
                  <a:pt x="156" y="125"/>
                </a:lnTo>
                <a:lnTo>
                  <a:pt x="144" y="90"/>
                </a:lnTo>
                <a:lnTo>
                  <a:pt x="138" y="75"/>
                </a:lnTo>
                <a:lnTo>
                  <a:pt x="144" y="60"/>
                </a:lnTo>
                <a:lnTo>
                  <a:pt x="144" y="50"/>
                </a:lnTo>
                <a:lnTo>
                  <a:pt x="156" y="30"/>
                </a:lnTo>
                <a:lnTo>
                  <a:pt x="138" y="10"/>
                </a:lnTo>
                <a:lnTo>
                  <a:pt x="132" y="10"/>
                </a:lnTo>
                <a:lnTo>
                  <a:pt x="114" y="0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00" name="Freeform 276"/>
          <p:cNvSpPr>
            <a:spLocks/>
          </p:cNvSpPr>
          <p:nvPr/>
        </p:nvSpPr>
        <p:spPr bwMode="ltGray">
          <a:xfrm>
            <a:off x="7716838" y="3170238"/>
            <a:ext cx="52387" cy="26987"/>
          </a:xfrm>
          <a:custGeom>
            <a:avLst/>
            <a:gdLst>
              <a:gd name="T0" fmla="*/ 2147483647 w 30"/>
              <a:gd name="T1" fmla="*/ 0 h 15"/>
              <a:gd name="T2" fmla="*/ 0 w 30"/>
              <a:gd name="T3" fmla="*/ 2147483647 h 15"/>
              <a:gd name="T4" fmla="*/ 0 w 30"/>
              <a:gd name="T5" fmla="*/ 2147483647 h 15"/>
              <a:gd name="T6" fmla="*/ 2147483647 w 30"/>
              <a:gd name="T7" fmla="*/ 2147483647 h 15"/>
              <a:gd name="T8" fmla="*/ 2147483647 w 30"/>
              <a:gd name="T9" fmla="*/ 2147483647 h 15"/>
              <a:gd name="T10" fmla="*/ 2147483647 w 30"/>
              <a:gd name="T11" fmla="*/ 0 h 1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0"/>
              <a:gd name="T19" fmla="*/ 0 h 15"/>
              <a:gd name="T20" fmla="*/ 30 w 30"/>
              <a:gd name="T21" fmla="*/ 15 h 1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0" h="15">
                <a:moveTo>
                  <a:pt x="18" y="0"/>
                </a:moveTo>
                <a:lnTo>
                  <a:pt x="0" y="5"/>
                </a:lnTo>
                <a:lnTo>
                  <a:pt x="0" y="15"/>
                </a:lnTo>
                <a:lnTo>
                  <a:pt x="30" y="15"/>
                </a:lnTo>
                <a:lnTo>
                  <a:pt x="30" y="5"/>
                </a:lnTo>
                <a:lnTo>
                  <a:pt x="18" y="0"/>
                </a:lnTo>
                <a:close/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01" name="Freeform 277"/>
          <p:cNvSpPr>
            <a:spLocks/>
          </p:cNvSpPr>
          <p:nvPr/>
        </p:nvSpPr>
        <p:spPr bwMode="ltGray">
          <a:xfrm>
            <a:off x="7716838" y="3170238"/>
            <a:ext cx="52387" cy="26987"/>
          </a:xfrm>
          <a:custGeom>
            <a:avLst/>
            <a:gdLst>
              <a:gd name="T0" fmla="*/ 2147483647 w 30"/>
              <a:gd name="T1" fmla="*/ 0 h 15"/>
              <a:gd name="T2" fmla="*/ 0 w 30"/>
              <a:gd name="T3" fmla="*/ 2147483647 h 15"/>
              <a:gd name="T4" fmla="*/ 0 w 30"/>
              <a:gd name="T5" fmla="*/ 2147483647 h 15"/>
              <a:gd name="T6" fmla="*/ 2147483647 w 30"/>
              <a:gd name="T7" fmla="*/ 2147483647 h 15"/>
              <a:gd name="T8" fmla="*/ 2147483647 w 30"/>
              <a:gd name="T9" fmla="*/ 2147483647 h 15"/>
              <a:gd name="T10" fmla="*/ 2147483647 w 30"/>
              <a:gd name="T11" fmla="*/ 0 h 15"/>
              <a:gd name="T12" fmla="*/ 2147483647 w 30"/>
              <a:gd name="T13" fmla="*/ 0 h 1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"/>
              <a:gd name="T22" fmla="*/ 0 h 15"/>
              <a:gd name="T23" fmla="*/ 30 w 30"/>
              <a:gd name="T24" fmla="*/ 15 h 1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" h="15">
                <a:moveTo>
                  <a:pt x="18" y="0"/>
                </a:moveTo>
                <a:lnTo>
                  <a:pt x="0" y="5"/>
                </a:lnTo>
                <a:lnTo>
                  <a:pt x="0" y="15"/>
                </a:lnTo>
                <a:lnTo>
                  <a:pt x="30" y="15"/>
                </a:lnTo>
                <a:lnTo>
                  <a:pt x="30" y="5"/>
                </a:lnTo>
                <a:lnTo>
                  <a:pt x="18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02" name="Freeform 278"/>
          <p:cNvSpPr>
            <a:spLocks/>
          </p:cNvSpPr>
          <p:nvPr/>
        </p:nvSpPr>
        <p:spPr bwMode="ltGray">
          <a:xfrm>
            <a:off x="7653338" y="3178175"/>
            <a:ext cx="44450" cy="93663"/>
          </a:xfrm>
          <a:custGeom>
            <a:avLst/>
            <a:gdLst>
              <a:gd name="T0" fmla="*/ 2147483647 w 24"/>
              <a:gd name="T1" fmla="*/ 2147483647 h 50"/>
              <a:gd name="T2" fmla="*/ 2147483647 w 24"/>
              <a:gd name="T3" fmla="*/ 0 h 50"/>
              <a:gd name="T4" fmla="*/ 0 w 24"/>
              <a:gd name="T5" fmla="*/ 2147483647 h 50"/>
              <a:gd name="T6" fmla="*/ 0 w 24"/>
              <a:gd name="T7" fmla="*/ 2147483647 h 50"/>
              <a:gd name="T8" fmla="*/ 2147483647 w 24"/>
              <a:gd name="T9" fmla="*/ 2147483647 h 50"/>
              <a:gd name="T10" fmla="*/ 2147483647 w 24"/>
              <a:gd name="T11" fmla="*/ 2147483647 h 50"/>
              <a:gd name="T12" fmla="*/ 2147483647 w 24"/>
              <a:gd name="T13" fmla="*/ 2147483647 h 50"/>
              <a:gd name="T14" fmla="*/ 2147483647 w 24"/>
              <a:gd name="T15" fmla="*/ 2147483647 h 5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4"/>
              <a:gd name="T25" fmla="*/ 0 h 50"/>
              <a:gd name="T26" fmla="*/ 24 w 24"/>
              <a:gd name="T27" fmla="*/ 50 h 5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4" h="50">
                <a:moveTo>
                  <a:pt x="24" y="10"/>
                </a:moveTo>
                <a:lnTo>
                  <a:pt x="12" y="0"/>
                </a:lnTo>
                <a:lnTo>
                  <a:pt x="0" y="10"/>
                </a:lnTo>
                <a:lnTo>
                  <a:pt x="0" y="40"/>
                </a:lnTo>
                <a:lnTo>
                  <a:pt x="12" y="50"/>
                </a:lnTo>
                <a:lnTo>
                  <a:pt x="18" y="40"/>
                </a:lnTo>
                <a:lnTo>
                  <a:pt x="18" y="25"/>
                </a:lnTo>
                <a:lnTo>
                  <a:pt x="24" y="10"/>
                </a:lnTo>
                <a:close/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03" name="Freeform 279"/>
          <p:cNvSpPr>
            <a:spLocks/>
          </p:cNvSpPr>
          <p:nvPr/>
        </p:nvSpPr>
        <p:spPr bwMode="ltGray">
          <a:xfrm>
            <a:off x="7653338" y="3182938"/>
            <a:ext cx="44450" cy="93662"/>
          </a:xfrm>
          <a:custGeom>
            <a:avLst/>
            <a:gdLst>
              <a:gd name="T0" fmla="*/ 2147483647 w 24"/>
              <a:gd name="T1" fmla="*/ 2147483647 h 50"/>
              <a:gd name="T2" fmla="*/ 2147483647 w 24"/>
              <a:gd name="T3" fmla="*/ 0 h 50"/>
              <a:gd name="T4" fmla="*/ 0 w 24"/>
              <a:gd name="T5" fmla="*/ 2147483647 h 50"/>
              <a:gd name="T6" fmla="*/ 0 w 24"/>
              <a:gd name="T7" fmla="*/ 2147483647 h 50"/>
              <a:gd name="T8" fmla="*/ 2147483647 w 24"/>
              <a:gd name="T9" fmla="*/ 2147483647 h 50"/>
              <a:gd name="T10" fmla="*/ 2147483647 w 24"/>
              <a:gd name="T11" fmla="*/ 2147483647 h 50"/>
              <a:gd name="T12" fmla="*/ 2147483647 w 24"/>
              <a:gd name="T13" fmla="*/ 2147483647 h 50"/>
              <a:gd name="T14" fmla="*/ 2147483647 w 24"/>
              <a:gd name="T15" fmla="*/ 2147483647 h 50"/>
              <a:gd name="T16" fmla="*/ 2147483647 w 24"/>
              <a:gd name="T17" fmla="*/ 2147483647 h 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4"/>
              <a:gd name="T28" fmla="*/ 0 h 50"/>
              <a:gd name="T29" fmla="*/ 24 w 24"/>
              <a:gd name="T30" fmla="*/ 50 h 5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4" h="50">
                <a:moveTo>
                  <a:pt x="24" y="10"/>
                </a:moveTo>
                <a:lnTo>
                  <a:pt x="12" y="0"/>
                </a:lnTo>
                <a:lnTo>
                  <a:pt x="0" y="10"/>
                </a:lnTo>
                <a:lnTo>
                  <a:pt x="0" y="40"/>
                </a:lnTo>
                <a:lnTo>
                  <a:pt x="12" y="50"/>
                </a:lnTo>
                <a:lnTo>
                  <a:pt x="18" y="40"/>
                </a:lnTo>
                <a:lnTo>
                  <a:pt x="18" y="25"/>
                </a:lnTo>
                <a:lnTo>
                  <a:pt x="24" y="1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04" name="Freeform 280"/>
          <p:cNvSpPr>
            <a:spLocks/>
          </p:cNvSpPr>
          <p:nvPr/>
        </p:nvSpPr>
        <p:spPr bwMode="ltGray">
          <a:xfrm>
            <a:off x="7404100" y="3429000"/>
            <a:ext cx="42863" cy="85725"/>
          </a:xfrm>
          <a:custGeom>
            <a:avLst/>
            <a:gdLst>
              <a:gd name="T0" fmla="*/ 2147483647 w 24"/>
              <a:gd name="T1" fmla="*/ 0 h 45"/>
              <a:gd name="T2" fmla="*/ 0 w 24"/>
              <a:gd name="T3" fmla="*/ 2147483647 h 45"/>
              <a:gd name="T4" fmla="*/ 0 w 24"/>
              <a:gd name="T5" fmla="*/ 2147483647 h 45"/>
              <a:gd name="T6" fmla="*/ 2147483647 w 24"/>
              <a:gd name="T7" fmla="*/ 2147483647 h 45"/>
              <a:gd name="T8" fmla="*/ 2147483647 w 24"/>
              <a:gd name="T9" fmla="*/ 2147483647 h 45"/>
              <a:gd name="T10" fmla="*/ 2147483647 w 24"/>
              <a:gd name="T11" fmla="*/ 2147483647 h 45"/>
              <a:gd name="T12" fmla="*/ 2147483647 w 24"/>
              <a:gd name="T13" fmla="*/ 2147483647 h 45"/>
              <a:gd name="T14" fmla="*/ 2147483647 w 24"/>
              <a:gd name="T15" fmla="*/ 0 h 4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4"/>
              <a:gd name="T25" fmla="*/ 0 h 45"/>
              <a:gd name="T26" fmla="*/ 24 w 24"/>
              <a:gd name="T27" fmla="*/ 45 h 4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4" h="45">
                <a:moveTo>
                  <a:pt x="6" y="0"/>
                </a:moveTo>
                <a:lnTo>
                  <a:pt x="0" y="10"/>
                </a:lnTo>
                <a:lnTo>
                  <a:pt x="0" y="20"/>
                </a:lnTo>
                <a:lnTo>
                  <a:pt x="6" y="40"/>
                </a:lnTo>
                <a:lnTo>
                  <a:pt x="6" y="45"/>
                </a:lnTo>
                <a:lnTo>
                  <a:pt x="24" y="35"/>
                </a:lnTo>
                <a:lnTo>
                  <a:pt x="24" y="20"/>
                </a:lnTo>
                <a:lnTo>
                  <a:pt x="6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05" name="Freeform 281"/>
          <p:cNvSpPr>
            <a:spLocks/>
          </p:cNvSpPr>
          <p:nvPr/>
        </p:nvSpPr>
        <p:spPr bwMode="ltGray">
          <a:xfrm>
            <a:off x="7404100" y="3429000"/>
            <a:ext cx="42863" cy="85725"/>
          </a:xfrm>
          <a:custGeom>
            <a:avLst/>
            <a:gdLst>
              <a:gd name="T0" fmla="*/ 2147483647 w 24"/>
              <a:gd name="T1" fmla="*/ 0 h 45"/>
              <a:gd name="T2" fmla="*/ 0 w 24"/>
              <a:gd name="T3" fmla="*/ 2147483647 h 45"/>
              <a:gd name="T4" fmla="*/ 0 w 24"/>
              <a:gd name="T5" fmla="*/ 2147483647 h 45"/>
              <a:gd name="T6" fmla="*/ 2147483647 w 24"/>
              <a:gd name="T7" fmla="*/ 2147483647 h 45"/>
              <a:gd name="T8" fmla="*/ 2147483647 w 24"/>
              <a:gd name="T9" fmla="*/ 2147483647 h 45"/>
              <a:gd name="T10" fmla="*/ 2147483647 w 24"/>
              <a:gd name="T11" fmla="*/ 2147483647 h 45"/>
              <a:gd name="T12" fmla="*/ 2147483647 w 24"/>
              <a:gd name="T13" fmla="*/ 2147483647 h 45"/>
              <a:gd name="T14" fmla="*/ 2147483647 w 24"/>
              <a:gd name="T15" fmla="*/ 0 h 45"/>
              <a:gd name="T16" fmla="*/ 2147483647 w 24"/>
              <a:gd name="T17" fmla="*/ 0 h 4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4"/>
              <a:gd name="T28" fmla="*/ 0 h 45"/>
              <a:gd name="T29" fmla="*/ 24 w 24"/>
              <a:gd name="T30" fmla="*/ 45 h 4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4" h="45">
                <a:moveTo>
                  <a:pt x="6" y="0"/>
                </a:moveTo>
                <a:lnTo>
                  <a:pt x="0" y="10"/>
                </a:lnTo>
                <a:lnTo>
                  <a:pt x="0" y="20"/>
                </a:lnTo>
                <a:lnTo>
                  <a:pt x="6" y="40"/>
                </a:lnTo>
                <a:lnTo>
                  <a:pt x="6" y="45"/>
                </a:lnTo>
                <a:lnTo>
                  <a:pt x="24" y="35"/>
                </a:lnTo>
                <a:lnTo>
                  <a:pt x="24" y="20"/>
                </a:lnTo>
                <a:lnTo>
                  <a:pt x="6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06" name="Freeform 282"/>
          <p:cNvSpPr>
            <a:spLocks/>
          </p:cNvSpPr>
          <p:nvPr/>
        </p:nvSpPr>
        <p:spPr bwMode="ltGray">
          <a:xfrm>
            <a:off x="7061200" y="3651250"/>
            <a:ext cx="61913" cy="36513"/>
          </a:xfrm>
          <a:custGeom>
            <a:avLst/>
            <a:gdLst>
              <a:gd name="T0" fmla="*/ 2147483647 w 36"/>
              <a:gd name="T1" fmla="*/ 0 h 20"/>
              <a:gd name="T2" fmla="*/ 2147483647 w 36"/>
              <a:gd name="T3" fmla="*/ 0 h 20"/>
              <a:gd name="T4" fmla="*/ 0 w 36"/>
              <a:gd name="T5" fmla="*/ 2147483647 h 20"/>
              <a:gd name="T6" fmla="*/ 2147483647 w 36"/>
              <a:gd name="T7" fmla="*/ 2147483647 h 20"/>
              <a:gd name="T8" fmla="*/ 2147483647 w 36"/>
              <a:gd name="T9" fmla="*/ 2147483647 h 20"/>
              <a:gd name="T10" fmla="*/ 2147483647 w 36"/>
              <a:gd name="T11" fmla="*/ 0 h 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6"/>
              <a:gd name="T19" fmla="*/ 0 h 20"/>
              <a:gd name="T20" fmla="*/ 36 w 36"/>
              <a:gd name="T21" fmla="*/ 20 h 2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6" h="20">
                <a:moveTo>
                  <a:pt x="30" y="0"/>
                </a:moveTo>
                <a:lnTo>
                  <a:pt x="12" y="0"/>
                </a:lnTo>
                <a:lnTo>
                  <a:pt x="0" y="10"/>
                </a:lnTo>
                <a:lnTo>
                  <a:pt x="12" y="20"/>
                </a:lnTo>
                <a:lnTo>
                  <a:pt x="36" y="10"/>
                </a:lnTo>
                <a:lnTo>
                  <a:pt x="30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07" name="Freeform 283"/>
          <p:cNvSpPr>
            <a:spLocks/>
          </p:cNvSpPr>
          <p:nvPr/>
        </p:nvSpPr>
        <p:spPr bwMode="ltGray">
          <a:xfrm>
            <a:off x="7061200" y="3651250"/>
            <a:ext cx="61913" cy="36513"/>
          </a:xfrm>
          <a:custGeom>
            <a:avLst/>
            <a:gdLst>
              <a:gd name="T0" fmla="*/ 2147483647 w 36"/>
              <a:gd name="T1" fmla="*/ 0 h 20"/>
              <a:gd name="T2" fmla="*/ 2147483647 w 36"/>
              <a:gd name="T3" fmla="*/ 0 h 20"/>
              <a:gd name="T4" fmla="*/ 0 w 36"/>
              <a:gd name="T5" fmla="*/ 2147483647 h 20"/>
              <a:gd name="T6" fmla="*/ 2147483647 w 36"/>
              <a:gd name="T7" fmla="*/ 2147483647 h 20"/>
              <a:gd name="T8" fmla="*/ 2147483647 w 36"/>
              <a:gd name="T9" fmla="*/ 2147483647 h 20"/>
              <a:gd name="T10" fmla="*/ 2147483647 w 36"/>
              <a:gd name="T11" fmla="*/ 0 h 20"/>
              <a:gd name="T12" fmla="*/ 2147483647 w 36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6"/>
              <a:gd name="T22" fmla="*/ 0 h 20"/>
              <a:gd name="T23" fmla="*/ 36 w 36"/>
              <a:gd name="T24" fmla="*/ 20 h 2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6" h="20">
                <a:moveTo>
                  <a:pt x="30" y="0"/>
                </a:moveTo>
                <a:lnTo>
                  <a:pt x="12" y="0"/>
                </a:lnTo>
                <a:lnTo>
                  <a:pt x="0" y="10"/>
                </a:lnTo>
                <a:lnTo>
                  <a:pt x="12" y="20"/>
                </a:lnTo>
                <a:lnTo>
                  <a:pt x="36" y="10"/>
                </a:lnTo>
                <a:lnTo>
                  <a:pt x="30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08" name="Freeform 284"/>
          <p:cNvSpPr>
            <a:spLocks/>
          </p:cNvSpPr>
          <p:nvPr/>
        </p:nvSpPr>
        <p:spPr bwMode="ltGray">
          <a:xfrm>
            <a:off x="6884988" y="3559175"/>
            <a:ext cx="217487" cy="409575"/>
          </a:xfrm>
          <a:custGeom>
            <a:avLst/>
            <a:gdLst>
              <a:gd name="T0" fmla="*/ 0 w 126"/>
              <a:gd name="T1" fmla="*/ 2147483647 h 220"/>
              <a:gd name="T2" fmla="*/ 2147483647 w 126"/>
              <a:gd name="T3" fmla="*/ 2147483647 h 220"/>
              <a:gd name="T4" fmla="*/ 2147483647 w 126"/>
              <a:gd name="T5" fmla="*/ 2147483647 h 220"/>
              <a:gd name="T6" fmla="*/ 2147483647 w 126"/>
              <a:gd name="T7" fmla="*/ 2147483647 h 220"/>
              <a:gd name="T8" fmla="*/ 2147483647 w 126"/>
              <a:gd name="T9" fmla="*/ 2147483647 h 220"/>
              <a:gd name="T10" fmla="*/ 2147483647 w 126"/>
              <a:gd name="T11" fmla="*/ 2147483647 h 220"/>
              <a:gd name="T12" fmla="*/ 2147483647 w 126"/>
              <a:gd name="T13" fmla="*/ 2147483647 h 220"/>
              <a:gd name="T14" fmla="*/ 2147483647 w 126"/>
              <a:gd name="T15" fmla="*/ 2147483647 h 220"/>
              <a:gd name="T16" fmla="*/ 2147483647 w 126"/>
              <a:gd name="T17" fmla="*/ 2147483647 h 220"/>
              <a:gd name="T18" fmla="*/ 2147483647 w 126"/>
              <a:gd name="T19" fmla="*/ 2147483647 h 220"/>
              <a:gd name="T20" fmla="*/ 2147483647 w 126"/>
              <a:gd name="T21" fmla="*/ 2147483647 h 220"/>
              <a:gd name="T22" fmla="*/ 2147483647 w 126"/>
              <a:gd name="T23" fmla="*/ 2147483647 h 220"/>
              <a:gd name="T24" fmla="*/ 2147483647 w 126"/>
              <a:gd name="T25" fmla="*/ 2147483647 h 220"/>
              <a:gd name="T26" fmla="*/ 2147483647 w 126"/>
              <a:gd name="T27" fmla="*/ 2147483647 h 220"/>
              <a:gd name="T28" fmla="*/ 2147483647 w 126"/>
              <a:gd name="T29" fmla="*/ 2147483647 h 220"/>
              <a:gd name="T30" fmla="*/ 2147483647 w 126"/>
              <a:gd name="T31" fmla="*/ 2147483647 h 220"/>
              <a:gd name="T32" fmla="*/ 2147483647 w 126"/>
              <a:gd name="T33" fmla="*/ 2147483647 h 220"/>
              <a:gd name="T34" fmla="*/ 2147483647 w 126"/>
              <a:gd name="T35" fmla="*/ 2147483647 h 220"/>
              <a:gd name="T36" fmla="*/ 2147483647 w 126"/>
              <a:gd name="T37" fmla="*/ 2147483647 h 220"/>
              <a:gd name="T38" fmla="*/ 2147483647 w 126"/>
              <a:gd name="T39" fmla="*/ 2147483647 h 220"/>
              <a:gd name="T40" fmla="*/ 2147483647 w 126"/>
              <a:gd name="T41" fmla="*/ 2147483647 h 220"/>
              <a:gd name="T42" fmla="*/ 2147483647 w 126"/>
              <a:gd name="T43" fmla="*/ 2147483647 h 220"/>
              <a:gd name="T44" fmla="*/ 2147483647 w 126"/>
              <a:gd name="T45" fmla="*/ 2147483647 h 220"/>
              <a:gd name="T46" fmla="*/ 2147483647 w 126"/>
              <a:gd name="T47" fmla="*/ 2147483647 h 220"/>
              <a:gd name="T48" fmla="*/ 2147483647 w 126"/>
              <a:gd name="T49" fmla="*/ 2147483647 h 220"/>
              <a:gd name="T50" fmla="*/ 2147483647 w 126"/>
              <a:gd name="T51" fmla="*/ 2147483647 h 220"/>
              <a:gd name="T52" fmla="*/ 2147483647 w 126"/>
              <a:gd name="T53" fmla="*/ 2147483647 h 220"/>
              <a:gd name="T54" fmla="*/ 2147483647 w 126"/>
              <a:gd name="T55" fmla="*/ 2147483647 h 220"/>
              <a:gd name="T56" fmla="*/ 2147483647 w 126"/>
              <a:gd name="T57" fmla="*/ 2147483647 h 220"/>
              <a:gd name="T58" fmla="*/ 2147483647 w 126"/>
              <a:gd name="T59" fmla="*/ 0 h 220"/>
              <a:gd name="T60" fmla="*/ 2147483647 w 126"/>
              <a:gd name="T61" fmla="*/ 0 h 220"/>
              <a:gd name="T62" fmla="*/ 2147483647 w 126"/>
              <a:gd name="T63" fmla="*/ 0 h 220"/>
              <a:gd name="T64" fmla="*/ 2147483647 w 126"/>
              <a:gd name="T65" fmla="*/ 2147483647 h 220"/>
              <a:gd name="T66" fmla="*/ 0 w 126"/>
              <a:gd name="T67" fmla="*/ 2147483647 h 22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26"/>
              <a:gd name="T103" fmla="*/ 0 h 220"/>
              <a:gd name="T104" fmla="*/ 126 w 126"/>
              <a:gd name="T105" fmla="*/ 220 h 22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26" h="220">
                <a:moveTo>
                  <a:pt x="0" y="10"/>
                </a:moveTo>
                <a:lnTo>
                  <a:pt x="6" y="25"/>
                </a:lnTo>
                <a:lnTo>
                  <a:pt x="24" y="25"/>
                </a:lnTo>
                <a:lnTo>
                  <a:pt x="36" y="40"/>
                </a:lnTo>
                <a:lnTo>
                  <a:pt x="30" y="60"/>
                </a:lnTo>
                <a:lnTo>
                  <a:pt x="66" y="95"/>
                </a:lnTo>
                <a:lnTo>
                  <a:pt x="96" y="125"/>
                </a:lnTo>
                <a:lnTo>
                  <a:pt x="78" y="145"/>
                </a:lnTo>
                <a:lnTo>
                  <a:pt x="96" y="170"/>
                </a:lnTo>
                <a:lnTo>
                  <a:pt x="66" y="180"/>
                </a:lnTo>
                <a:lnTo>
                  <a:pt x="66" y="195"/>
                </a:lnTo>
                <a:lnTo>
                  <a:pt x="48" y="200"/>
                </a:lnTo>
                <a:lnTo>
                  <a:pt x="48" y="210"/>
                </a:lnTo>
                <a:lnTo>
                  <a:pt x="54" y="220"/>
                </a:lnTo>
                <a:lnTo>
                  <a:pt x="66" y="215"/>
                </a:lnTo>
                <a:lnTo>
                  <a:pt x="108" y="190"/>
                </a:lnTo>
                <a:lnTo>
                  <a:pt x="120" y="175"/>
                </a:lnTo>
                <a:lnTo>
                  <a:pt x="126" y="155"/>
                </a:lnTo>
                <a:lnTo>
                  <a:pt x="120" y="125"/>
                </a:lnTo>
                <a:lnTo>
                  <a:pt x="108" y="110"/>
                </a:lnTo>
                <a:lnTo>
                  <a:pt x="108" y="100"/>
                </a:lnTo>
                <a:lnTo>
                  <a:pt x="84" y="100"/>
                </a:lnTo>
                <a:lnTo>
                  <a:pt x="72" y="80"/>
                </a:lnTo>
                <a:lnTo>
                  <a:pt x="60" y="60"/>
                </a:lnTo>
                <a:lnTo>
                  <a:pt x="60" y="40"/>
                </a:lnTo>
                <a:lnTo>
                  <a:pt x="78" y="25"/>
                </a:lnTo>
                <a:lnTo>
                  <a:pt x="84" y="20"/>
                </a:lnTo>
                <a:lnTo>
                  <a:pt x="78" y="20"/>
                </a:lnTo>
                <a:lnTo>
                  <a:pt x="66" y="10"/>
                </a:lnTo>
                <a:lnTo>
                  <a:pt x="66" y="0"/>
                </a:lnTo>
                <a:lnTo>
                  <a:pt x="60" y="0"/>
                </a:lnTo>
                <a:lnTo>
                  <a:pt x="36" y="0"/>
                </a:lnTo>
                <a:lnTo>
                  <a:pt x="6" y="15"/>
                </a:lnTo>
                <a:lnTo>
                  <a:pt x="0" y="1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09" name="Freeform 285"/>
          <p:cNvSpPr>
            <a:spLocks/>
          </p:cNvSpPr>
          <p:nvPr/>
        </p:nvSpPr>
        <p:spPr bwMode="ltGray">
          <a:xfrm>
            <a:off x="6884988" y="3559175"/>
            <a:ext cx="217487" cy="409575"/>
          </a:xfrm>
          <a:custGeom>
            <a:avLst/>
            <a:gdLst>
              <a:gd name="T0" fmla="*/ 0 w 126"/>
              <a:gd name="T1" fmla="*/ 2147483647 h 220"/>
              <a:gd name="T2" fmla="*/ 2147483647 w 126"/>
              <a:gd name="T3" fmla="*/ 2147483647 h 220"/>
              <a:gd name="T4" fmla="*/ 2147483647 w 126"/>
              <a:gd name="T5" fmla="*/ 2147483647 h 220"/>
              <a:gd name="T6" fmla="*/ 2147483647 w 126"/>
              <a:gd name="T7" fmla="*/ 2147483647 h 220"/>
              <a:gd name="T8" fmla="*/ 2147483647 w 126"/>
              <a:gd name="T9" fmla="*/ 2147483647 h 220"/>
              <a:gd name="T10" fmla="*/ 2147483647 w 126"/>
              <a:gd name="T11" fmla="*/ 2147483647 h 220"/>
              <a:gd name="T12" fmla="*/ 2147483647 w 126"/>
              <a:gd name="T13" fmla="*/ 2147483647 h 220"/>
              <a:gd name="T14" fmla="*/ 2147483647 w 126"/>
              <a:gd name="T15" fmla="*/ 2147483647 h 220"/>
              <a:gd name="T16" fmla="*/ 2147483647 w 126"/>
              <a:gd name="T17" fmla="*/ 2147483647 h 220"/>
              <a:gd name="T18" fmla="*/ 2147483647 w 126"/>
              <a:gd name="T19" fmla="*/ 2147483647 h 220"/>
              <a:gd name="T20" fmla="*/ 2147483647 w 126"/>
              <a:gd name="T21" fmla="*/ 2147483647 h 220"/>
              <a:gd name="T22" fmla="*/ 2147483647 w 126"/>
              <a:gd name="T23" fmla="*/ 2147483647 h 220"/>
              <a:gd name="T24" fmla="*/ 2147483647 w 126"/>
              <a:gd name="T25" fmla="*/ 2147483647 h 220"/>
              <a:gd name="T26" fmla="*/ 2147483647 w 126"/>
              <a:gd name="T27" fmla="*/ 2147483647 h 220"/>
              <a:gd name="T28" fmla="*/ 2147483647 w 126"/>
              <a:gd name="T29" fmla="*/ 2147483647 h 220"/>
              <a:gd name="T30" fmla="*/ 2147483647 w 126"/>
              <a:gd name="T31" fmla="*/ 2147483647 h 220"/>
              <a:gd name="T32" fmla="*/ 2147483647 w 126"/>
              <a:gd name="T33" fmla="*/ 2147483647 h 220"/>
              <a:gd name="T34" fmla="*/ 2147483647 w 126"/>
              <a:gd name="T35" fmla="*/ 2147483647 h 220"/>
              <a:gd name="T36" fmla="*/ 2147483647 w 126"/>
              <a:gd name="T37" fmla="*/ 2147483647 h 220"/>
              <a:gd name="T38" fmla="*/ 2147483647 w 126"/>
              <a:gd name="T39" fmla="*/ 2147483647 h 220"/>
              <a:gd name="T40" fmla="*/ 2147483647 w 126"/>
              <a:gd name="T41" fmla="*/ 2147483647 h 220"/>
              <a:gd name="T42" fmla="*/ 2147483647 w 126"/>
              <a:gd name="T43" fmla="*/ 2147483647 h 220"/>
              <a:gd name="T44" fmla="*/ 2147483647 w 126"/>
              <a:gd name="T45" fmla="*/ 2147483647 h 220"/>
              <a:gd name="T46" fmla="*/ 2147483647 w 126"/>
              <a:gd name="T47" fmla="*/ 2147483647 h 220"/>
              <a:gd name="T48" fmla="*/ 2147483647 w 126"/>
              <a:gd name="T49" fmla="*/ 2147483647 h 220"/>
              <a:gd name="T50" fmla="*/ 2147483647 w 126"/>
              <a:gd name="T51" fmla="*/ 2147483647 h 220"/>
              <a:gd name="T52" fmla="*/ 2147483647 w 126"/>
              <a:gd name="T53" fmla="*/ 2147483647 h 220"/>
              <a:gd name="T54" fmla="*/ 2147483647 w 126"/>
              <a:gd name="T55" fmla="*/ 2147483647 h 220"/>
              <a:gd name="T56" fmla="*/ 2147483647 w 126"/>
              <a:gd name="T57" fmla="*/ 2147483647 h 220"/>
              <a:gd name="T58" fmla="*/ 2147483647 w 126"/>
              <a:gd name="T59" fmla="*/ 0 h 220"/>
              <a:gd name="T60" fmla="*/ 2147483647 w 126"/>
              <a:gd name="T61" fmla="*/ 0 h 220"/>
              <a:gd name="T62" fmla="*/ 2147483647 w 126"/>
              <a:gd name="T63" fmla="*/ 0 h 220"/>
              <a:gd name="T64" fmla="*/ 2147483647 w 126"/>
              <a:gd name="T65" fmla="*/ 2147483647 h 220"/>
              <a:gd name="T66" fmla="*/ 0 w 126"/>
              <a:gd name="T67" fmla="*/ 2147483647 h 220"/>
              <a:gd name="T68" fmla="*/ 0 w 126"/>
              <a:gd name="T69" fmla="*/ 2147483647 h 22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6"/>
              <a:gd name="T106" fmla="*/ 0 h 220"/>
              <a:gd name="T107" fmla="*/ 126 w 126"/>
              <a:gd name="T108" fmla="*/ 220 h 22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6" h="220">
                <a:moveTo>
                  <a:pt x="0" y="10"/>
                </a:moveTo>
                <a:lnTo>
                  <a:pt x="6" y="25"/>
                </a:lnTo>
                <a:lnTo>
                  <a:pt x="24" y="25"/>
                </a:lnTo>
                <a:lnTo>
                  <a:pt x="36" y="40"/>
                </a:lnTo>
                <a:lnTo>
                  <a:pt x="30" y="60"/>
                </a:lnTo>
                <a:lnTo>
                  <a:pt x="66" y="95"/>
                </a:lnTo>
                <a:lnTo>
                  <a:pt x="96" y="125"/>
                </a:lnTo>
                <a:lnTo>
                  <a:pt x="78" y="145"/>
                </a:lnTo>
                <a:lnTo>
                  <a:pt x="96" y="170"/>
                </a:lnTo>
                <a:lnTo>
                  <a:pt x="66" y="180"/>
                </a:lnTo>
                <a:lnTo>
                  <a:pt x="66" y="195"/>
                </a:lnTo>
                <a:lnTo>
                  <a:pt x="48" y="200"/>
                </a:lnTo>
                <a:lnTo>
                  <a:pt x="48" y="210"/>
                </a:lnTo>
                <a:lnTo>
                  <a:pt x="54" y="220"/>
                </a:lnTo>
                <a:lnTo>
                  <a:pt x="66" y="215"/>
                </a:lnTo>
                <a:lnTo>
                  <a:pt x="108" y="190"/>
                </a:lnTo>
                <a:lnTo>
                  <a:pt x="120" y="175"/>
                </a:lnTo>
                <a:lnTo>
                  <a:pt x="126" y="155"/>
                </a:lnTo>
                <a:lnTo>
                  <a:pt x="120" y="125"/>
                </a:lnTo>
                <a:lnTo>
                  <a:pt x="108" y="110"/>
                </a:lnTo>
                <a:lnTo>
                  <a:pt x="108" y="100"/>
                </a:lnTo>
                <a:lnTo>
                  <a:pt x="84" y="100"/>
                </a:lnTo>
                <a:lnTo>
                  <a:pt x="72" y="80"/>
                </a:lnTo>
                <a:lnTo>
                  <a:pt x="60" y="60"/>
                </a:lnTo>
                <a:lnTo>
                  <a:pt x="60" y="40"/>
                </a:lnTo>
                <a:lnTo>
                  <a:pt x="78" y="25"/>
                </a:lnTo>
                <a:lnTo>
                  <a:pt x="84" y="20"/>
                </a:lnTo>
                <a:lnTo>
                  <a:pt x="78" y="20"/>
                </a:lnTo>
                <a:lnTo>
                  <a:pt x="66" y="10"/>
                </a:lnTo>
                <a:lnTo>
                  <a:pt x="66" y="0"/>
                </a:lnTo>
                <a:lnTo>
                  <a:pt x="60" y="0"/>
                </a:lnTo>
                <a:lnTo>
                  <a:pt x="36" y="0"/>
                </a:lnTo>
                <a:lnTo>
                  <a:pt x="6" y="15"/>
                </a:lnTo>
                <a:lnTo>
                  <a:pt x="0" y="1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10" name="Freeform 286"/>
          <p:cNvSpPr>
            <a:spLocks/>
          </p:cNvSpPr>
          <p:nvPr/>
        </p:nvSpPr>
        <p:spPr bwMode="ltGray">
          <a:xfrm>
            <a:off x="6811963" y="3579813"/>
            <a:ext cx="238125" cy="369887"/>
          </a:xfrm>
          <a:custGeom>
            <a:avLst/>
            <a:gdLst>
              <a:gd name="T0" fmla="*/ 2147483647 w 138"/>
              <a:gd name="T1" fmla="*/ 0 h 200"/>
              <a:gd name="T2" fmla="*/ 2147483647 w 138"/>
              <a:gd name="T3" fmla="*/ 2147483647 h 200"/>
              <a:gd name="T4" fmla="*/ 0 w 138"/>
              <a:gd name="T5" fmla="*/ 2147483647 h 200"/>
              <a:gd name="T6" fmla="*/ 2147483647 w 138"/>
              <a:gd name="T7" fmla="*/ 2147483647 h 200"/>
              <a:gd name="T8" fmla="*/ 2147483647 w 138"/>
              <a:gd name="T9" fmla="*/ 2147483647 h 200"/>
              <a:gd name="T10" fmla="*/ 2147483647 w 138"/>
              <a:gd name="T11" fmla="*/ 2147483647 h 200"/>
              <a:gd name="T12" fmla="*/ 2147483647 w 138"/>
              <a:gd name="T13" fmla="*/ 2147483647 h 200"/>
              <a:gd name="T14" fmla="*/ 2147483647 w 138"/>
              <a:gd name="T15" fmla="*/ 2147483647 h 200"/>
              <a:gd name="T16" fmla="*/ 2147483647 w 138"/>
              <a:gd name="T17" fmla="*/ 2147483647 h 200"/>
              <a:gd name="T18" fmla="*/ 2147483647 w 138"/>
              <a:gd name="T19" fmla="*/ 2147483647 h 200"/>
              <a:gd name="T20" fmla="*/ 2147483647 w 138"/>
              <a:gd name="T21" fmla="*/ 2147483647 h 200"/>
              <a:gd name="T22" fmla="*/ 2147483647 w 138"/>
              <a:gd name="T23" fmla="*/ 2147483647 h 200"/>
              <a:gd name="T24" fmla="*/ 2147483647 w 138"/>
              <a:gd name="T25" fmla="*/ 2147483647 h 200"/>
              <a:gd name="T26" fmla="*/ 2147483647 w 138"/>
              <a:gd name="T27" fmla="*/ 2147483647 h 200"/>
              <a:gd name="T28" fmla="*/ 2147483647 w 138"/>
              <a:gd name="T29" fmla="*/ 2147483647 h 200"/>
              <a:gd name="T30" fmla="*/ 2147483647 w 138"/>
              <a:gd name="T31" fmla="*/ 2147483647 h 200"/>
              <a:gd name="T32" fmla="*/ 2147483647 w 138"/>
              <a:gd name="T33" fmla="*/ 2147483647 h 200"/>
              <a:gd name="T34" fmla="*/ 2147483647 w 138"/>
              <a:gd name="T35" fmla="*/ 2147483647 h 200"/>
              <a:gd name="T36" fmla="*/ 2147483647 w 138"/>
              <a:gd name="T37" fmla="*/ 2147483647 h 200"/>
              <a:gd name="T38" fmla="*/ 2147483647 w 138"/>
              <a:gd name="T39" fmla="*/ 2147483647 h 200"/>
              <a:gd name="T40" fmla="*/ 2147483647 w 138"/>
              <a:gd name="T41" fmla="*/ 2147483647 h 200"/>
              <a:gd name="T42" fmla="*/ 2147483647 w 138"/>
              <a:gd name="T43" fmla="*/ 2147483647 h 200"/>
              <a:gd name="T44" fmla="*/ 2147483647 w 138"/>
              <a:gd name="T45" fmla="*/ 2147483647 h 200"/>
              <a:gd name="T46" fmla="*/ 2147483647 w 138"/>
              <a:gd name="T47" fmla="*/ 2147483647 h 200"/>
              <a:gd name="T48" fmla="*/ 2147483647 w 138"/>
              <a:gd name="T49" fmla="*/ 2147483647 h 200"/>
              <a:gd name="T50" fmla="*/ 2147483647 w 138"/>
              <a:gd name="T51" fmla="*/ 2147483647 h 200"/>
              <a:gd name="T52" fmla="*/ 2147483647 w 138"/>
              <a:gd name="T53" fmla="*/ 2147483647 h 200"/>
              <a:gd name="T54" fmla="*/ 2147483647 w 138"/>
              <a:gd name="T55" fmla="*/ 2147483647 h 200"/>
              <a:gd name="T56" fmla="*/ 2147483647 w 138"/>
              <a:gd name="T57" fmla="*/ 2147483647 h 200"/>
              <a:gd name="T58" fmla="*/ 2147483647 w 138"/>
              <a:gd name="T59" fmla="*/ 2147483647 h 200"/>
              <a:gd name="T60" fmla="*/ 2147483647 w 138"/>
              <a:gd name="T61" fmla="*/ 2147483647 h 200"/>
              <a:gd name="T62" fmla="*/ 2147483647 w 138"/>
              <a:gd name="T63" fmla="*/ 2147483647 h 200"/>
              <a:gd name="T64" fmla="*/ 2147483647 w 138"/>
              <a:gd name="T65" fmla="*/ 2147483647 h 200"/>
              <a:gd name="T66" fmla="*/ 2147483647 w 138"/>
              <a:gd name="T67" fmla="*/ 2147483647 h 200"/>
              <a:gd name="T68" fmla="*/ 2147483647 w 138"/>
              <a:gd name="T69" fmla="*/ 2147483647 h 200"/>
              <a:gd name="T70" fmla="*/ 2147483647 w 138"/>
              <a:gd name="T71" fmla="*/ 2147483647 h 200"/>
              <a:gd name="T72" fmla="*/ 2147483647 w 138"/>
              <a:gd name="T73" fmla="*/ 2147483647 h 200"/>
              <a:gd name="T74" fmla="*/ 2147483647 w 138"/>
              <a:gd name="T75" fmla="*/ 0 h 20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38"/>
              <a:gd name="T115" fmla="*/ 0 h 200"/>
              <a:gd name="T116" fmla="*/ 138 w 138"/>
              <a:gd name="T117" fmla="*/ 200 h 200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38" h="200">
                <a:moveTo>
                  <a:pt x="36" y="0"/>
                </a:moveTo>
                <a:lnTo>
                  <a:pt x="18" y="10"/>
                </a:lnTo>
                <a:lnTo>
                  <a:pt x="0" y="30"/>
                </a:lnTo>
                <a:lnTo>
                  <a:pt x="18" y="45"/>
                </a:lnTo>
                <a:lnTo>
                  <a:pt x="18" y="70"/>
                </a:lnTo>
                <a:lnTo>
                  <a:pt x="36" y="75"/>
                </a:lnTo>
                <a:lnTo>
                  <a:pt x="54" y="65"/>
                </a:lnTo>
                <a:lnTo>
                  <a:pt x="66" y="65"/>
                </a:lnTo>
                <a:lnTo>
                  <a:pt x="102" y="100"/>
                </a:lnTo>
                <a:lnTo>
                  <a:pt x="102" y="110"/>
                </a:lnTo>
                <a:lnTo>
                  <a:pt x="108" y="120"/>
                </a:lnTo>
                <a:lnTo>
                  <a:pt x="108" y="140"/>
                </a:lnTo>
                <a:lnTo>
                  <a:pt x="102" y="145"/>
                </a:lnTo>
                <a:lnTo>
                  <a:pt x="78" y="140"/>
                </a:lnTo>
                <a:lnTo>
                  <a:pt x="66" y="130"/>
                </a:lnTo>
                <a:lnTo>
                  <a:pt x="54" y="140"/>
                </a:lnTo>
                <a:lnTo>
                  <a:pt x="48" y="150"/>
                </a:lnTo>
                <a:lnTo>
                  <a:pt x="54" y="170"/>
                </a:lnTo>
                <a:lnTo>
                  <a:pt x="66" y="185"/>
                </a:lnTo>
                <a:lnTo>
                  <a:pt x="90" y="200"/>
                </a:lnTo>
                <a:lnTo>
                  <a:pt x="96" y="195"/>
                </a:lnTo>
                <a:lnTo>
                  <a:pt x="108" y="185"/>
                </a:lnTo>
                <a:lnTo>
                  <a:pt x="108" y="170"/>
                </a:lnTo>
                <a:lnTo>
                  <a:pt x="120" y="165"/>
                </a:lnTo>
                <a:lnTo>
                  <a:pt x="132" y="160"/>
                </a:lnTo>
                <a:lnTo>
                  <a:pt x="138" y="150"/>
                </a:lnTo>
                <a:lnTo>
                  <a:pt x="120" y="140"/>
                </a:lnTo>
                <a:lnTo>
                  <a:pt x="132" y="120"/>
                </a:lnTo>
                <a:lnTo>
                  <a:pt x="132" y="115"/>
                </a:lnTo>
                <a:lnTo>
                  <a:pt x="126" y="105"/>
                </a:lnTo>
                <a:lnTo>
                  <a:pt x="96" y="65"/>
                </a:lnTo>
                <a:lnTo>
                  <a:pt x="72" y="50"/>
                </a:lnTo>
                <a:lnTo>
                  <a:pt x="78" y="30"/>
                </a:lnTo>
                <a:lnTo>
                  <a:pt x="72" y="20"/>
                </a:lnTo>
                <a:lnTo>
                  <a:pt x="66" y="15"/>
                </a:lnTo>
                <a:lnTo>
                  <a:pt x="48" y="15"/>
                </a:lnTo>
                <a:lnTo>
                  <a:pt x="48" y="5"/>
                </a:lnTo>
                <a:lnTo>
                  <a:pt x="36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11" name="Freeform 287"/>
          <p:cNvSpPr>
            <a:spLocks/>
          </p:cNvSpPr>
          <p:nvPr/>
        </p:nvSpPr>
        <p:spPr bwMode="ltGray">
          <a:xfrm>
            <a:off x="6811963" y="3579813"/>
            <a:ext cx="238125" cy="369887"/>
          </a:xfrm>
          <a:custGeom>
            <a:avLst/>
            <a:gdLst>
              <a:gd name="T0" fmla="*/ 2147483647 w 138"/>
              <a:gd name="T1" fmla="*/ 0 h 200"/>
              <a:gd name="T2" fmla="*/ 2147483647 w 138"/>
              <a:gd name="T3" fmla="*/ 2147483647 h 200"/>
              <a:gd name="T4" fmla="*/ 0 w 138"/>
              <a:gd name="T5" fmla="*/ 2147483647 h 200"/>
              <a:gd name="T6" fmla="*/ 2147483647 w 138"/>
              <a:gd name="T7" fmla="*/ 2147483647 h 200"/>
              <a:gd name="T8" fmla="*/ 2147483647 w 138"/>
              <a:gd name="T9" fmla="*/ 2147483647 h 200"/>
              <a:gd name="T10" fmla="*/ 2147483647 w 138"/>
              <a:gd name="T11" fmla="*/ 2147483647 h 200"/>
              <a:gd name="T12" fmla="*/ 2147483647 w 138"/>
              <a:gd name="T13" fmla="*/ 2147483647 h 200"/>
              <a:gd name="T14" fmla="*/ 2147483647 w 138"/>
              <a:gd name="T15" fmla="*/ 2147483647 h 200"/>
              <a:gd name="T16" fmla="*/ 2147483647 w 138"/>
              <a:gd name="T17" fmla="*/ 2147483647 h 200"/>
              <a:gd name="T18" fmla="*/ 2147483647 w 138"/>
              <a:gd name="T19" fmla="*/ 2147483647 h 200"/>
              <a:gd name="T20" fmla="*/ 2147483647 w 138"/>
              <a:gd name="T21" fmla="*/ 2147483647 h 200"/>
              <a:gd name="T22" fmla="*/ 2147483647 w 138"/>
              <a:gd name="T23" fmla="*/ 2147483647 h 200"/>
              <a:gd name="T24" fmla="*/ 2147483647 w 138"/>
              <a:gd name="T25" fmla="*/ 2147483647 h 200"/>
              <a:gd name="T26" fmla="*/ 2147483647 w 138"/>
              <a:gd name="T27" fmla="*/ 2147483647 h 200"/>
              <a:gd name="T28" fmla="*/ 2147483647 w 138"/>
              <a:gd name="T29" fmla="*/ 2147483647 h 200"/>
              <a:gd name="T30" fmla="*/ 2147483647 w 138"/>
              <a:gd name="T31" fmla="*/ 2147483647 h 200"/>
              <a:gd name="T32" fmla="*/ 2147483647 w 138"/>
              <a:gd name="T33" fmla="*/ 2147483647 h 200"/>
              <a:gd name="T34" fmla="*/ 2147483647 w 138"/>
              <a:gd name="T35" fmla="*/ 2147483647 h 200"/>
              <a:gd name="T36" fmla="*/ 2147483647 w 138"/>
              <a:gd name="T37" fmla="*/ 2147483647 h 200"/>
              <a:gd name="T38" fmla="*/ 2147483647 w 138"/>
              <a:gd name="T39" fmla="*/ 2147483647 h 200"/>
              <a:gd name="T40" fmla="*/ 2147483647 w 138"/>
              <a:gd name="T41" fmla="*/ 2147483647 h 200"/>
              <a:gd name="T42" fmla="*/ 2147483647 w 138"/>
              <a:gd name="T43" fmla="*/ 2147483647 h 200"/>
              <a:gd name="T44" fmla="*/ 2147483647 w 138"/>
              <a:gd name="T45" fmla="*/ 2147483647 h 200"/>
              <a:gd name="T46" fmla="*/ 2147483647 w 138"/>
              <a:gd name="T47" fmla="*/ 2147483647 h 200"/>
              <a:gd name="T48" fmla="*/ 2147483647 w 138"/>
              <a:gd name="T49" fmla="*/ 2147483647 h 200"/>
              <a:gd name="T50" fmla="*/ 2147483647 w 138"/>
              <a:gd name="T51" fmla="*/ 2147483647 h 200"/>
              <a:gd name="T52" fmla="*/ 2147483647 w 138"/>
              <a:gd name="T53" fmla="*/ 2147483647 h 200"/>
              <a:gd name="T54" fmla="*/ 2147483647 w 138"/>
              <a:gd name="T55" fmla="*/ 2147483647 h 200"/>
              <a:gd name="T56" fmla="*/ 2147483647 w 138"/>
              <a:gd name="T57" fmla="*/ 2147483647 h 200"/>
              <a:gd name="T58" fmla="*/ 2147483647 w 138"/>
              <a:gd name="T59" fmla="*/ 2147483647 h 200"/>
              <a:gd name="T60" fmla="*/ 2147483647 w 138"/>
              <a:gd name="T61" fmla="*/ 2147483647 h 200"/>
              <a:gd name="T62" fmla="*/ 2147483647 w 138"/>
              <a:gd name="T63" fmla="*/ 2147483647 h 200"/>
              <a:gd name="T64" fmla="*/ 2147483647 w 138"/>
              <a:gd name="T65" fmla="*/ 2147483647 h 200"/>
              <a:gd name="T66" fmla="*/ 2147483647 w 138"/>
              <a:gd name="T67" fmla="*/ 2147483647 h 200"/>
              <a:gd name="T68" fmla="*/ 2147483647 w 138"/>
              <a:gd name="T69" fmla="*/ 2147483647 h 200"/>
              <a:gd name="T70" fmla="*/ 2147483647 w 138"/>
              <a:gd name="T71" fmla="*/ 2147483647 h 200"/>
              <a:gd name="T72" fmla="*/ 2147483647 w 138"/>
              <a:gd name="T73" fmla="*/ 2147483647 h 200"/>
              <a:gd name="T74" fmla="*/ 2147483647 w 138"/>
              <a:gd name="T75" fmla="*/ 0 h 200"/>
              <a:gd name="T76" fmla="*/ 2147483647 w 138"/>
              <a:gd name="T77" fmla="*/ 0 h 20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38"/>
              <a:gd name="T118" fmla="*/ 0 h 200"/>
              <a:gd name="T119" fmla="*/ 138 w 138"/>
              <a:gd name="T120" fmla="*/ 200 h 200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38" h="200">
                <a:moveTo>
                  <a:pt x="36" y="0"/>
                </a:moveTo>
                <a:lnTo>
                  <a:pt x="18" y="10"/>
                </a:lnTo>
                <a:lnTo>
                  <a:pt x="0" y="30"/>
                </a:lnTo>
                <a:lnTo>
                  <a:pt x="18" y="45"/>
                </a:lnTo>
                <a:lnTo>
                  <a:pt x="18" y="70"/>
                </a:lnTo>
                <a:lnTo>
                  <a:pt x="36" y="75"/>
                </a:lnTo>
                <a:lnTo>
                  <a:pt x="54" y="65"/>
                </a:lnTo>
                <a:lnTo>
                  <a:pt x="66" y="65"/>
                </a:lnTo>
                <a:lnTo>
                  <a:pt x="102" y="100"/>
                </a:lnTo>
                <a:lnTo>
                  <a:pt x="102" y="110"/>
                </a:lnTo>
                <a:lnTo>
                  <a:pt x="108" y="120"/>
                </a:lnTo>
                <a:lnTo>
                  <a:pt x="108" y="140"/>
                </a:lnTo>
                <a:lnTo>
                  <a:pt x="102" y="145"/>
                </a:lnTo>
                <a:lnTo>
                  <a:pt x="78" y="140"/>
                </a:lnTo>
                <a:lnTo>
                  <a:pt x="66" y="130"/>
                </a:lnTo>
                <a:lnTo>
                  <a:pt x="54" y="140"/>
                </a:lnTo>
                <a:lnTo>
                  <a:pt x="48" y="150"/>
                </a:lnTo>
                <a:lnTo>
                  <a:pt x="54" y="170"/>
                </a:lnTo>
                <a:lnTo>
                  <a:pt x="66" y="185"/>
                </a:lnTo>
                <a:lnTo>
                  <a:pt x="90" y="200"/>
                </a:lnTo>
                <a:lnTo>
                  <a:pt x="96" y="195"/>
                </a:lnTo>
                <a:lnTo>
                  <a:pt x="108" y="185"/>
                </a:lnTo>
                <a:lnTo>
                  <a:pt x="108" y="170"/>
                </a:lnTo>
                <a:lnTo>
                  <a:pt x="120" y="165"/>
                </a:lnTo>
                <a:lnTo>
                  <a:pt x="132" y="160"/>
                </a:lnTo>
                <a:lnTo>
                  <a:pt x="138" y="150"/>
                </a:lnTo>
                <a:lnTo>
                  <a:pt x="120" y="140"/>
                </a:lnTo>
                <a:lnTo>
                  <a:pt x="132" y="120"/>
                </a:lnTo>
                <a:lnTo>
                  <a:pt x="132" y="115"/>
                </a:lnTo>
                <a:lnTo>
                  <a:pt x="126" y="105"/>
                </a:lnTo>
                <a:lnTo>
                  <a:pt x="96" y="65"/>
                </a:lnTo>
                <a:lnTo>
                  <a:pt x="72" y="50"/>
                </a:lnTo>
                <a:lnTo>
                  <a:pt x="78" y="30"/>
                </a:lnTo>
                <a:lnTo>
                  <a:pt x="72" y="20"/>
                </a:lnTo>
                <a:lnTo>
                  <a:pt x="66" y="15"/>
                </a:lnTo>
                <a:lnTo>
                  <a:pt x="48" y="15"/>
                </a:lnTo>
                <a:lnTo>
                  <a:pt x="48" y="5"/>
                </a:lnTo>
                <a:lnTo>
                  <a:pt x="36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12" name="Freeform 288"/>
          <p:cNvSpPr>
            <a:spLocks/>
          </p:cNvSpPr>
          <p:nvPr/>
        </p:nvSpPr>
        <p:spPr bwMode="ltGray">
          <a:xfrm>
            <a:off x="6748463" y="3633788"/>
            <a:ext cx="249237" cy="398462"/>
          </a:xfrm>
          <a:custGeom>
            <a:avLst/>
            <a:gdLst>
              <a:gd name="T0" fmla="*/ 2147483647 w 144"/>
              <a:gd name="T1" fmla="*/ 0 h 215"/>
              <a:gd name="T2" fmla="*/ 2147483647 w 144"/>
              <a:gd name="T3" fmla="*/ 2147483647 h 215"/>
              <a:gd name="T4" fmla="*/ 2147483647 w 144"/>
              <a:gd name="T5" fmla="*/ 2147483647 h 215"/>
              <a:gd name="T6" fmla="*/ 0 w 144"/>
              <a:gd name="T7" fmla="*/ 2147483647 h 215"/>
              <a:gd name="T8" fmla="*/ 2147483647 w 144"/>
              <a:gd name="T9" fmla="*/ 2147483647 h 215"/>
              <a:gd name="T10" fmla="*/ 2147483647 w 144"/>
              <a:gd name="T11" fmla="*/ 2147483647 h 215"/>
              <a:gd name="T12" fmla="*/ 2147483647 w 144"/>
              <a:gd name="T13" fmla="*/ 2147483647 h 215"/>
              <a:gd name="T14" fmla="*/ 2147483647 w 144"/>
              <a:gd name="T15" fmla="*/ 2147483647 h 215"/>
              <a:gd name="T16" fmla="*/ 2147483647 w 144"/>
              <a:gd name="T17" fmla="*/ 2147483647 h 215"/>
              <a:gd name="T18" fmla="*/ 2147483647 w 144"/>
              <a:gd name="T19" fmla="*/ 2147483647 h 215"/>
              <a:gd name="T20" fmla="*/ 2147483647 w 144"/>
              <a:gd name="T21" fmla="*/ 2147483647 h 215"/>
              <a:gd name="T22" fmla="*/ 2147483647 w 144"/>
              <a:gd name="T23" fmla="*/ 2147483647 h 215"/>
              <a:gd name="T24" fmla="*/ 2147483647 w 144"/>
              <a:gd name="T25" fmla="*/ 2147483647 h 215"/>
              <a:gd name="T26" fmla="*/ 2147483647 w 144"/>
              <a:gd name="T27" fmla="*/ 2147483647 h 215"/>
              <a:gd name="T28" fmla="*/ 2147483647 w 144"/>
              <a:gd name="T29" fmla="*/ 2147483647 h 215"/>
              <a:gd name="T30" fmla="*/ 2147483647 w 144"/>
              <a:gd name="T31" fmla="*/ 2147483647 h 215"/>
              <a:gd name="T32" fmla="*/ 2147483647 w 144"/>
              <a:gd name="T33" fmla="*/ 2147483647 h 215"/>
              <a:gd name="T34" fmla="*/ 2147483647 w 144"/>
              <a:gd name="T35" fmla="*/ 2147483647 h 215"/>
              <a:gd name="T36" fmla="*/ 2147483647 w 144"/>
              <a:gd name="T37" fmla="*/ 2147483647 h 215"/>
              <a:gd name="T38" fmla="*/ 2147483647 w 144"/>
              <a:gd name="T39" fmla="*/ 2147483647 h 215"/>
              <a:gd name="T40" fmla="*/ 2147483647 w 144"/>
              <a:gd name="T41" fmla="*/ 2147483647 h 215"/>
              <a:gd name="T42" fmla="*/ 2147483647 w 144"/>
              <a:gd name="T43" fmla="*/ 2147483647 h 215"/>
              <a:gd name="T44" fmla="*/ 2147483647 w 144"/>
              <a:gd name="T45" fmla="*/ 2147483647 h 215"/>
              <a:gd name="T46" fmla="*/ 2147483647 w 144"/>
              <a:gd name="T47" fmla="*/ 2147483647 h 215"/>
              <a:gd name="T48" fmla="*/ 2147483647 w 144"/>
              <a:gd name="T49" fmla="*/ 2147483647 h 215"/>
              <a:gd name="T50" fmla="*/ 2147483647 w 144"/>
              <a:gd name="T51" fmla="*/ 2147483647 h 215"/>
              <a:gd name="T52" fmla="*/ 2147483647 w 144"/>
              <a:gd name="T53" fmla="*/ 2147483647 h 215"/>
              <a:gd name="T54" fmla="*/ 2147483647 w 144"/>
              <a:gd name="T55" fmla="*/ 2147483647 h 215"/>
              <a:gd name="T56" fmla="*/ 2147483647 w 144"/>
              <a:gd name="T57" fmla="*/ 2147483647 h 215"/>
              <a:gd name="T58" fmla="*/ 2147483647 w 144"/>
              <a:gd name="T59" fmla="*/ 2147483647 h 215"/>
              <a:gd name="T60" fmla="*/ 2147483647 w 144"/>
              <a:gd name="T61" fmla="*/ 2147483647 h 215"/>
              <a:gd name="T62" fmla="*/ 2147483647 w 144"/>
              <a:gd name="T63" fmla="*/ 2147483647 h 215"/>
              <a:gd name="T64" fmla="*/ 2147483647 w 144"/>
              <a:gd name="T65" fmla="*/ 2147483647 h 215"/>
              <a:gd name="T66" fmla="*/ 2147483647 w 144"/>
              <a:gd name="T67" fmla="*/ 0 h 215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44"/>
              <a:gd name="T103" fmla="*/ 0 h 215"/>
              <a:gd name="T104" fmla="*/ 144 w 144"/>
              <a:gd name="T105" fmla="*/ 215 h 215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44" h="215">
                <a:moveTo>
                  <a:pt x="36" y="0"/>
                </a:moveTo>
                <a:lnTo>
                  <a:pt x="30" y="10"/>
                </a:lnTo>
                <a:lnTo>
                  <a:pt x="18" y="20"/>
                </a:lnTo>
                <a:lnTo>
                  <a:pt x="0" y="35"/>
                </a:lnTo>
                <a:lnTo>
                  <a:pt x="24" y="70"/>
                </a:lnTo>
                <a:lnTo>
                  <a:pt x="24" y="90"/>
                </a:lnTo>
                <a:lnTo>
                  <a:pt x="24" y="105"/>
                </a:lnTo>
                <a:lnTo>
                  <a:pt x="30" y="120"/>
                </a:lnTo>
                <a:lnTo>
                  <a:pt x="24" y="165"/>
                </a:lnTo>
                <a:lnTo>
                  <a:pt x="24" y="180"/>
                </a:lnTo>
                <a:lnTo>
                  <a:pt x="42" y="195"/>
                </a:lnTo>
                <a:lnTo>
                  <a:pt x="48" y="215"/>
                </a:lnTo>
                <a:lnTo>
                  <a:pt x="72" y="215"/>
                </a:lnTo>
                <a:lnTo>
                  <a:pt x="54" y="185"/>
                </a:lnTo>
                <a:lnTo>
                  <a:pt x="42" y="175"/>
                </a:lnTo>
                <a:lnTo>
                  <a:pt x="48" y="135"/>
                </a:lnTo>
                <a:lnTo>
                  <a:pt x="48" y="115"/>
                </a:lnTo>
                <a:lnTo>
                  <a:pt x="72" y="120"/>
                </a:lnTo>
                <a:lnTo>
                  <a:pt x="84" y="120"/>
                </a:lnTo>
                <a:lnTo>
                  <a:pt x="90" y="110"/>
                </a:lnTo>
                <a:lnTo>
                  <a:pt x="102" y="100"/>
                </a:lnTo>
                <a:lnTo>
                  <a:pt x="120" y="110"/>
                </a:lnTo>
                <a:lnTo>
                  <a:pt x="144" y="115"/>
                </a:lnTo>
                <a:lnTo>
                  <a:pt x="144" y="105"/>
                </a:lnTo>
                <a:lnTo>
                  <a:pt x="144" y="85"/>
                </a:lnTo>
                <a:lnTo>
                  <a:pt x="138" y="70"/>
                </a:lnTo>
                <a:lnTo>
                  <a:pt x="114" y="45"/>
                </a:lnTo>
                <a:lnTo>
                  <a:pt x="102" y="35"/>
                </a:lnTo>
                <a:lnTo>
                  <a:pt x="90" y="35"/>
                </a:lnTo>
                <a:lnTo>
                  <a:pt x="72" y="45"/>
                </a:lnTo>
                <a:lnTo>
                  <a:pt x="54" y="35"/>
                </a:lnTo>
                <a:lnTo>
                  <a:pt x="54" y="15"/>
                </a:lnTo>
                <a:lnTo>
                  <a:pt x="48" y="10"/>
                </a:lnTo>
                <a:lnTo>
                  <a:pt x="36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13" name="Freeform 289"/>
          <p:cNvSpPr>
            <a:spLocks/>
          </p:cNvSpPr>
          <p:nvPr/>
        </p:nvSpPr>
        <p:spPr bwMode="ltGray">
          <a:xfrm>
            <a:off x="6748463" y="3633788"/>
            <a:ext cx="249237" cy="398462"/>
          </a:xfrm>
          <a:custGeom>
            <a:avLst/>
            <a:gdLst>
              <a:gd name="T0" fmla="*/ 2147483647 w 144"/>
              <a:gd name="T1" fmla="*/ 0 h 215"/>
              <a:gd name="T2" fmla="*/ 2147483647 w 144"/>
              <a:gd name="T3" fmla="*/ 2147483647 h 215"/>
              <a:gd name="T4" fmla="*/ 2147483647 w 144"/>
              <a:gd name="T5" fmla="*/ 2147483647 h 215"/>
              <a:gd name="T6" fmla="*/ 0 w 144"/>
              <a:gd name="T7" fmla="*/ 2147483647 h 215"/>
              <a:gd name="T8" fmla="*/ 2147483647 w 144"/>
              <a:gd name="T9" fmla="*/ 2147483647 h 215"/>
              <a:gd name="T10" fmla="*/ 2147483647 w 144"/>
              <a:gd name="T11" fmla="*/ 2147483647 h 215"/>
              <a:gd name="T12" fmla="*/ 2147483647 w 144"/>
              <a:gd name="T13" fmla="*/ 2147483647 h 215"/>
              <a:gd name="T14" fmla="*/ 2147483647 w 144"/>
              <a:gd name="T15" fmla="*/ 2147483647 h 215"/>
              <a:gd name="T16" fmla="*/ 2147483647 w 144"/>
              <a:gd name="T17" fmla="*/ 2147483647 h 215"/>
              <a:gd name="T18" fmla="*/ 2147483647 w 144"/>
              <a:gd name="T19" fmla="*/ 2147483647 h 215"/>
              <a:gd name="T20" fmla="*/ 2147483647 w 144"/>
              <a:gd name="T21" fmla="*/ 2147483647 h 215"/>
              <a:gd name="T22" fmla="*/ 2147483647 w 144"/>
              <a:gd name="T23" fmla="*/ 2147483647 h 215"/>
              <a:gd name="T24" fmla="*/ 2147483647 w 144"/>
              <a:gd name="T25" fmla="*/ 2147483647 h 215"/>
              <a:gd name="T26" fmla="*/ 2147483647 w 144"/>
              <a:gd name="T27" fmla="*/ 2147483647 h 215"/>
              <a:gd name="T28" fmla="*/ 2147483647 w 144"/>
              <a:gd name="T29" fmla="*/ 2147483647 h 215"/>
              <a:gd name="T30" fmla="*/ 2147483647 w 144"/>
              <a:gd name="T31" fmla="*/ 2147483647 h 215"/>
              <a:gd name="T32" fmla="*/ 2147483647 w 144"/>
              <a:gd name="T33" fmla="*/ 2147483647 h 215"/>
              <a:gd name="T34" fmla="*/ 2147483647 w 144"/>
              <a:gd name="T35" fmla="*/ 2147483647 h 215"/>
              <a:gd name="T36" fmla="*/ 2147483647 w 144"/>
              <a:gd name="T37" fmla="*/ 2147483647 h 215"/>
              <a:gd name="T38" fmla="*/ 2147483647 w 144"/>
              <a:gd name="T39" fmla="*/ 2147483647 h 215"/>
              <a:gd name="T40" fmla="*/ 2147483647 w 144"/>
              <a:gd name="T41" fmla="*/ 2147483647 h 215"/>
              <a:gd name="T42" fmla="*/ 2147483647 w 144"/>
              <a:gd name="T43" fmla="*/ 2147483647 h 215"/>
              <a:gd name="T44" fmla="*/ 2147483647 w 144"/>
              <a:gd name="T45" fmla="*/ 2147483647 h 215"/>
              <a:gd name="T46" fmla="*/ 2147483647 w 144"/>
              <a:gd name="T47" fmla="*/ 2147483647 h 215"/>
              <a:gd name="T48" fmla="*/ 2147483647 w 144"/>
              <a:gd name="T49" fmla="*/ 2147483647 h 215"/>
              <a:gd name="T50" fmla="*/ 2147483647 w 144"/>
              <a:gd name="T51" fmla="*/ 2147483647 h 215"/>
              <a:gd name="T52" fmla="*/ 2147483647 w 144"/>
              <a:gd name="T53" fmla="*/ 2147483647 h 215"/>
              <a:gd name="T54" fmla="*/ 2147483647 w 144"/>
              <a:gd name="T55" fmla="*/ 2147483647 h 215"/>
              <a:gd name="T56" fmla="*/ 2147483647 w 144"/>
              <a:gd name="T57" fmla="*/ 2147483647 h 215"/>
              <a:gd name="T58" fmla="*/ 2147483647 w 144"/>
              <a:gd name="T59" fmla="*/ 2147483647 h 215"/>
              <a:gd name="T60" fmla="*/ 2147483647 w 144"/>
              <a:gd name="T61" fmla="*/ 2147483647 h 215"/>
              <a:gd name="T62" fmla="*/ 2147483647 w 144"/>
              <a:gd name="T63" fmla="*/ 2147483647 h 215"/>
              <a:gd name="T64" fmla="*/ 2147483647 w 144"/>
              <a:gd name="T65" fmla="*/ 2147483647 h 215"/>
              <a:gd name="T66" fmla="*/ 2147483647 w 144"/>
              <a:gd name="T67" fmla="*/ 0 h 215"/>
              <a:gd name="T68" fmla="*/ 2147483647 w 144"/>
              <a:gd name="T69" fmla="*/ 0 h 21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44"/>
              <a:gd name="T106" fmla="*/ 0 h 215"/>
              <a:gd name="T107" fmla="*/ 144 w 144"/>
              <a:gd name="T108" fmla="*/ 215 h 215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44" h="215">
                <a:moveTo>
                  <a:pt x="36" y="0"/>
                </a:moveTo>
                <a:lnTo>
                  <a:pt x="30" y="10"/>
                </a:lnTo>
                <a:lnTo>
                  <a:pt x="18" y="20"/>
                </a:lnTo>
                <a:lnTo>
                  <a:pt x="0" y="35"/>
                </a:lnTo>
                <a:lnTo>
                  <a:pt x="24" y="70"/>
                </a:lnTo>
                <a:lnTo>
                  <a:pt x="24" y="90"/>
                </a:lnTo>
                <a:lnTo>
                  <a:pt x="24" y="105"/>
                </a:lnTo>
                <a:lnTo>
                  <a:pt x="30" y="120"/>
                </a:lnTo>
                <a:lnTo>
                  <a:pt x="24" y="165"/>
                </a:lnTo>
                <a:lnTo>
                  <a:pt x="24" y="180"/>
                </a:lnTo>
                <a:lnTo>
                  <a:pt x="42" y="195"/>
                </a:lnTo>
                <a:lnTo>
                  <a:pt x="48" y="215"/>
                </a:lnTo>
                <a:lnTo>
                  <a:pt x="72" y="215"/>
                </a:lnTo>
                <a:lnTo>
                  <a:pt x="54" y="185"/>
                </a:lnTo>
                <a:lnTo>
                  <a:pt x="42" y="175"/>
                </a:lnTo>
                <a:lnTo>
                  <a:pt x="48" y="135"/>
                </a:lnTo>
                <a:lnTo>
                  <a:pt x="48" y="115"/>
                </a:lnTo>
                <a:lnTo>
                  <a:pt x="72" y="120"/>
                </a:lnTo>
                <a:lnTo>
                  <a:pt x="84" y="120"/>
                </a:lnTo>
                <a:lnTo>
                  <a:pt x="90" y="110"/>
                </a:lnTo>
                <a:lnTo>
                  <a:pt x="102" y="100"/>
                </a:lnTo>
                <a:lnTo>
                  <a:pt x="120" y="110"/>
                </a:lnTo>
                <a:lnTo>
                  <a:pt x="144" y="115"/>
                </a:lnTo>
                <a:lnTo>
                  <a:pt x="144" y="105"/>
                </a:lnTo>
                <a:lnTo>
                  <a:pt x="144" y="85"/>
                </a:lnTo>
                <a:lnTo>
                  <a:pt x="138" y="70"/>
                </a:lnTo>
                <a:lnTo>
                  <a:pt x="114" y="45"/>
                </a:lnTo>
                <a:lnTo>
                  <a:pt x="102" y="35"/>
                </a:lnTo>
                <a:lnTo>
                  <a:pt x="90" y="35"/>
                </a:lnTo>
                <a:lnTo>
                  <a:pt x="72" y="45"/>
                </a:lnTo>
                <a:lnTo>
                  <a:pt x="54" y="35"/>
                </a:lnTo>
                <a:lnTo>
                  <a:pt x="54" y="15"/>
                </a:lnTo>
                <a:lnTo>
                  <a:pt x="48" y="10"/>
                </a:lnTo>
                <a:lnTo>
                  <a:pt x="36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14" name="Freeform 290"/>
          <p:cNvSpPr>
            <a:spLocks/>
          </p:cNvSpPr>
          <p:nvPr/>
        </p:nvSpPr>
        <p:spPr bwMode="ltGray">
          <a:xfrm>
            <a:off x="6592888" y="3392488"/>
            <a:ext cx="271462" cy="493712"/>
          </a:xfrm>
          <a:custGeom>
            <a:avLst/>
            <a:gdLst>
              <a:gd name="T0" fmla="*/ 2147483647 w 156"/>
              <a:gd name="T1" fmla="*/ 0 h 265"/>
              <a:gd name="T2" fmla="*/ 2147483647 w 156"/>
              <a:gd name="T3" fmla="*/ 2147483647 h 265"/>
              <a:gd name="T4" fmla="*/ 2147483647 w 156"/>
              <a:gd name="T5" fmla="*/ 2147483647 h 265"/>
              <a:gd name="T6" fmla="*/ 2147483647 w 156"/>
              <a:gd name="T7" fmla="*/ 2147483647 h 265"/>
              <a:gd name="T8" fmla="*/ 2147483647 w 156"/>
              <a:gd name="T9" fmla="*/ 2147483647 h 265"/>
              <a:gd name="T10" fmla="*/ 2147483647 w 156"/>
              <a:gd name="T11" fmla="*/ 2147483647 h 265"/>
              <a:gd name="T12" fmla="*/ 2147483647 w 156"/>
              <a:gd name="T13" fmla="*/ 2147483647 h 265"/>
              <a:gd name="T14" fmla="*/ 2147483647 w 156"/>
              <a:gd name="T15" fmla="*/ 2147483647 h 265"/>
              <a:gd name="T16" fmla="*/ 0 w 156"/>
              <a:gd name="T17" fmla="*/ 2147483647 h 265"/>
              <a:gd name="T18" fmla="*/ 2147483647 w 156"/>
              <a:gd name="T19" fmla="*/ 2147483647 h 265"/>
              <a:gd name="T20" fmla="*/ 2147483647 w 156"/>
              <a:gd name="T21" fmla="*/ 2147483647 h 265"/>
              <a:gd name="T22" fmla="*/ 2147483647 w 156"/>
              <a:gd name="T23" fmla="*/ 2147483647 h 265"/>
              <a:gd name="T24" fmla="*/ 2147483647 w 156"/>
              <a:gd name="T25" fmla="*/ 2147483647 h 265"/>
              <a:gd name="T26" fmla="*/ 2147483647 w 156"/>
              <a:gd name="T27" fmla="*/ 2147483647 h 265"/>
              <a:gd name="T28" fmla="*/ 2147483647 w 156"/>
              <a:gd name="T29" fmla="*/ 2147483647 h 265"/>
              <a:gd name="T30" fmla="*/ 2147483647 w 156"/>
              <a:gd name="T31" fmla="*/ 2147483647 h 265"/>
              <a:gd name="T32" fmla="*/ 2147483647 w 156"/>
              <a:gd name="T33" fmla="*/ 2147483647 h 265"/>
              <a:gd name="T34" fmla="*/ 2147483647 w 156"/>
              <a:gd name="T35" fmla="*/ 2147483647 h 265"/>
              <a:gd name="T36" fmla="*/ 2147483647 w 156"/>
              <a:gd name="T37" fmla="*/ 2147483647 h 265"/>
              <a:gd name="T38" fmla="*/ 2147483647 w 156"/>
              <a:gd name="T39" fmla="*/ 2147483647 h 265"/>
              <a:gd name="T40" fmla="*/ 2147483647 w 156"/>
              <a:gd name="T41" fmla="*/ 2147483647 h 265"/>
              <a:gd name="T42" fmla="*/ 2147483647 w 156"/>
              <a:gd name="T43" fmla="*/ 2147483647 h 265"/>
              <a:gd name="T44" fmla="*/ 2147483647 w 156"/>
              <a:gd name="T45" fmla="*/ 2147483647 h 265"/>
              <a:gd name="T46" fmla="*/ 2147483647 w 156"/>
              <a:gd name="T47" fmla="*/ 2147483647 h 265"/>
              <a:gd name="T48" fmla="*/ 2147483647 w 156"/>
              <a:gd name="T49" fmla="*/ 2147483647 h 265"/>
              <a:gd name="T50" fmla="*/ 2147483647 w 156"/>
              <a:gd name="T51" fmla="*/ 2147483647 h 265"/>
              <a:gd name="T52" fmla="*/ 2147483647 w 156"/>
              <a:gd name="T53" fmla="*/ 2147483647 h 265"/>
              <a:gd name="T54" fmla="*/ 2147483647 w 156"/>
              <a:gd name="T55" fmla="*/ 2147483647 h 265"/>
              <a:gd name="T56" fmla="*/ 2147483647 w 156"/>
              <a:gd name="T57" fmla="*/ 2147483647 h 265"/>
              <a:gd name="T58" fmla="*/ 2147483647 w 156"/>
              <a:gd name="T59" fmla="*/ 2147483647 h 265"/>
              <a:gd name="T60" fmla="*/ 2147483647 w 156"/>
              <a:gd name="T61" fmla="*/ 2147483647 h 265"/>
              <a:gd name="T62" fmla="*/ 2147483647 w 156"/>
              <a:gd name="T63" fmla="*/ 2147483647 h 265"/>
              <a:gd name="T64" fmla="*/ 2147483647 w 156"/>
              <a:gd name="T65" fmla="*/ 2147483647 h 265"/>
              <a:gd name="T66" fmla="*/ 2147483647 w 156"/>
              <a:gd name="T67" fmla="*/ 2147483647 h 265"/>
              <a:gd name="T68" fmla="*/ 2147483647 w 156"/>
              <a:gd name="T69" fmla="*/ 2147483647 h 265"/>
              <a:gd name="T70" fmla="*/ 2147483647 w 156"/>
              <a:gd name="T71" fmla="*/ 2147483647 h 265"/>
              <a:gd name="T72" fmla="*/ 2147483647 w 156"/>
              <a:gd name="T73" fmla="*/ 2147483647 h 265"/>
              <a:gd name="T74" fmla="*/ 2147483647 w 156"/>
              <a:gd name="T75" fmla="*/ 0 h 265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56"/>
              <a:gd name="T115" fmla="*/ 0 h 265"/>
              <a:gd name="T116" fmla="*/ 156 w 156"/>
              <a:gd name="T117" fmla="*/ 265 h 265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56" h="265">
                <a:moveTo>
                  <a:pt x="72" y="0"/>
                </a:moveTo>
                <a:lnTo>
                  <a:pt x="60" y="10"/>
                </a:lnTo>
                <a:lnTo>
                  <a:pt x="42" y="25"/>
                </a:lnTo>
                <a:lnTo>
                  <a:pt x="30" y="50"/>
                </a:lnTo>
                <a:lnTo>
                  <a:pt x="24" y="75"/>
                </a:lnTo>
                <a:lnTo>
                  <a:pt x="12" y="75"/>
                </a:lnTo>
                <a:lnTo>
                  <a:pt x="6" y="90"/>
                </a:lnTo>
                <a:lnTo>
                  <a:pt x="6" y="115"/>
                </a:lnTo>
                <a:lnTo>
                  <a:pt x="0" y="125"/>
                </a:lnTo>
                <a:lnTo>
                  <a:pt x="18" y="140"/>
                </a:lnTo>
                <a:lnTo>
                  <a:pt x="30" y="175"/>
                </a:lnTo>
                <a:lnTo>
                  <a:pt x="48" y="195"/>
                </a:lnTo>
                <a:lnTo>
                  <a:pt x="54" y="200"/>
                </a:lnTo>
                <a:lnTo>
                  <a:pt x="66" y="200"/>
                </a:lnTo>
                <a:lnTo>
                  <a:pt x="72" y="175"/>
                </a:lnTo>
                <a:lnTo>
                  <a:pt x="84" y="190"/>
                </a:lnTo>
                <a:lnTo>
                  <a:pt x="84" y="205"/>
                </a:lnTo>
                <a:lnTo>
                  <a:pt x="102" y="220"/>
                </a:lnTo>
                <a:lnTo>
                  <a:pt x="108" y="230"/>
                </a:lnTo>
                <a:lnTo>
                  <a:pt x="108" y="250"/>
                </a:lnTo>
                <a:lnTo>
                  <a:pt x="120" y="265"/>
                </a:lnTo>
                <a:lnTo>
                  <a:pt x="120" y="245"/>
                </a:lnTo>
                <a:lnTo>
                  <a:pt x="114" y="235"/>
                </a:lnTo>
                <a:lnTo>
                  <a:pt x="114" y="205"/>
                </a:lnTo>
                <a:lnTo>
                  <a:pt x="102" y="185"/>
                </a:lnTo>
                <a:lnTo>
                  <a:pt x="90" y="165"/>
                </a:lnTo>
                <a:lnTo>
                  <a:pt x="102" y="150"/>
                </a:lnTo>
                <a:lnTo>
                  <a:pt x="114" y="140"/>
                </a:lnTo>
                <a:lnTo>
                  <a:pt x="126" y="130"/>
                </a:lnTo>
                <a:lnTo>
                  <a:pt x="138" y="115"/>
                </a:lnTo>
                <a:lnTo>
                  <a:pt x="156" y="100"/>
                </a:lnTo>
                <a:lnTo>
                  <a:pt x="150" y="70"/>
                </a:lnTo>
                <a:lnTo>
                  <a:pt x="126" y="70"/>
                </a:lnTo>
                <a:lnTo>
                  <a:pt x="108" y="55"/>
                </a:lnTo>
                <a:lnTo>
                  <a:pt x="108" y="30"/>
                </a:lnTo>
                <a:lnTo>
                  <a:pt x="90" y="5"/>
                </a:lnTo>
                <a:lnTo>
                  <a:pt x="84" y="5"/>
                </a:lnTo>
                <a:lnTo>
                  <a:pt x="72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15" name="Freeform 291"/>
          <p:cNvSpPr>
            <a:spLocks/>
          </p:cNvSpPr>
          <p:nvPr/>
        </p:nvSpPr>
        <p:spPr bwMode="ltGray">
          <a:xfrm>
            <a:off x="6592888" y="3392488"/>
            <a:ext cx="271462" cy="493712"/>
          </a:xfrm>
          <a:custGeom>
            <a:avLst/>
            <a:gdLst>
              <a:gd name="T0" fmla="*/ 2147483647 w 156"/>
              <a:gd name="T1" fmla="*/ 0 h 265"/>
              <a:gd name="T2" fmla="*/ 2147483647 w 156"/>
              <a:gd name="T3" fmla="*/ 2147483647 h 265"/>
              <a:gd name="T4" fmla="*/ 2147483647 w 156"/>
              <a:gd name="T5" fmla="*/ 2147483647 h 265"/>
              <a:gd name="T6" fmla="*/ 2147483647 w 156"/>
              <a:gd name="T7" fmla="*/ 2147483647 h 265"/>
              <a:gd name="T8" fmla="*/ 2147483647 w 156"/>
              <a:gd name="T9" fmla="*/ 2147483647 h 265"/>
              <a:gd name="T10" fmla="*/ 2147483647 w 156"/>
              <a:gd name="T11" fmla="*/ 2147483647 h 265"/>
              <a:gd name="T12" fmla="*/ 2147483647 w 156"/>
              <a:gd name="T13" fmla="*/ 2147483647 h 265"/>
              <a:gd name="T14" fmla="*/ 2147483647 w 156"/>
              <a:gd name="T15" fmla="*/ 2147483647 h 265"/>
              <a:gd name="T16" fmla="*/ 0 w 156"/>
              <a:gd name="T17" fmla="*/ 2147483647 h 265"/>
              <a:gd name="T18" fmla="*/ 2147483647 w 156"/>
              <a:gd name="T19" fmla="*/ 2147483647 h 265"/>
              <a:gd name="T20" fmla="*/ 2147483647 w 156"/>
              <a:gd name="T21" fmla="*/ 2147483647 h 265"/>
              <a:gd name="T22" fmla="*/ 2147483647 w 156"/>
              <a:gd name="T23" fmla="*/ 2147483647 h 265"/>
              <a:gd name="T24" fmla="*/ 2147483647 w 156"/>
              <a:gd name="T25" fmla="*/ 2147483647 h 265"/>
              <a:gd name="T26" fmla="*/ 2147483647 w 156"/>
              <a:gd name="T27" fmla="*/ 2147483647 h 265"/>
              <a:gd name="T28" fmla="*/ 2147483647 w 156"/>
              <a:gd name="T29" fmla="*/ 2147483647 h 265"/>
              <a:gd name="T30" fmla="*/ 2147483647 w 156"/>
              <a:gd name="T31" fmla="*/ 2147483647 h 265"/>
              <a:gd name="T32" fmla="*/ 2147483647 w 156"/>
              <a:gd name="T33" fmla="*/ 2147483647 h 265"/>
              <a:gd name="T34" fmla="*/ 2147483647 w 156"/>
              <a:gd name="T35" fmla="*/ 2147483647 h 265"/>
              <a:gd name="T36" fmla="*/ 2147483647 w 156"/>
              <a:gd name="T37" fmla="*/ 2147483647 h 265"/>
              <a:gd name="T38" fmla="*/ 2147483647 w 156"/>
              <a:gd name="T39" fmla="*/ 2147483647 h 265"/>
              <a:gd name="T40" fmla="*/ 2147483647 w 156"/>
              <a:gd name="T41" fmla="*/ 2147483647 h 265"/>
              <a:gd name="T42" fmla="*/ 2147483647 w 156"/>
              <a:gd name="T43" fmla="*/ 2147483647 h 265"/>
              <a:gd name="T44" fmla="*/ 2147483647 w 156"/>
              <a:gd name="T45" fmla="*/ 2147483647 h 265"/>
              <a:gd name="T46" fmla="*/ 2147483647 w 156"/>
              <a:gd name="T47" fmla="*/ 2147483647 h 265"/>
              <a:gd name="T48" fmla="*/ 2147483647 w 156"/>
              <a:gd name="T49" fmla="*/ 2147483647 h 265"/>
              <a:gd name="T50" fmla="*/ 2147483647 w 156"/>
              <a:gd name="T51" fmla="*/ 2147483647 h 265"/>
              <a:gd name="T52" fmla="*/ 2147483647 w 156"/>
              <a:gd name="T53" fmla="*/ 2147483647 h 265"/>
              <a:gd name="T54" fmla="*/ 2147483647 w 156"/>
              <a:gd name="T55" fmla="*/ 2147483647 h 265"/>
              <a:gd name="T56" fmla="*/ 2147483647 w 156"/>
              <a:gd name="T57" fmla="*/ 2147483647 h 265"/>
              <a:gd name="T58" fmla="*/ 2147483647 w 156"/>
              <a:gd name="T59" fmla="*/ 2147483647 h 265"/>
              <a:gd name="T60" fmla="*/ 2147483647 w 156"/>
              <a:gd name="T61" fmla="*/ 2147483647 h 265"/>
              <a:gd name="T62" fmla="*/ 2147483647 w 156"/>
              <a:gd name="T63" fmla="*/ 2147483647 h 265"/>
              <a:gd name="T64" fmla="*/ 2147483647 w 156"/>
              <a:gd name="T65" fmla="*/ 2147483647 h 265"/>
              <a:gd name="T66" fmla="*/ 2147483647 w 156"/>
              <a:gd name="T67" fmla="*/ 2147483647 h 265"/>
              <a:gd name="T68" fmla="*/ 2147483647 w 156"/>
              <a:gd name="T69" fmla="*/ 2147483647 h 265"/>
              <a:gd name="T70" fmla="*/ 2147483647 w 156"/>
              <a:gd name="T71" fmla="*/ 2147483647 h 265"/>
              <a:gd name="T72" fmla="*/ 2147483647 w 156"/>
              <a:gd name="T73" fmla="*/ 2147483647 h 265"/>
              <a:gd name="T74" fmla="*/ 2147483647 w 156"/>
              <a:gd name="T75" fmla="*/ 0 h 265"/>
              <a:gd name="T76" fmla="*/ 2147483647 w 156"/>
              <a:gd name="T77" fmla="*/ 0 h 265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56"/>
              <a:gd name="T118" fmla="*/ 0 h 265"/>
              <a:gd name="T119" fmla="*/ 156 w 156"/>
              <a:gd name="T120" fmla="*/ 265 h 265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56" h="265">
                <a:moveTo>
                  <a:pt x="72" y="0"/>
                </a:moveTo>
                <a:lnTo>
                  <a:pt x="60" y="10"/>
                </a:lnTo>
                <a:lnTo>
                  <a:pt x="42" y="25"/>
                </a:lnTo>
                <a:lnTo>
                  <a:pt x="30" y="50"/>
                </a:lnTo>
                <a:lnTo>
                  <a:pt x="24" y="75"/>
                </a:lnTo>
                <a:lnTo>
                  <a:pt x="12" y="75"/>
                </a:lnTo>
                <a:lnTo>
                  <a:pt x="6" y="90"/>
                </a:lnTo>
                <a:lnTo>
                  <a:pt x="6" y="115"/>
                </a:lnTo>
                <a:lnTo>
                  <a:pt x="0" y="125"/>
                </a:lnTo>
                <a:lnTo>
                  <a:pt x="18" y="140"/>
                </a:lnTo>
                <a:lnTo>
                  <a:pt x="30" y="175"/>
                </a:lnTo>
                <a:lnTo>
                  <a:pt x="48" y="195"/>
                </a:lnTo>
                <a:lnTo>
                  <a:pt x="54" y="200"/>
                </a:lnTo>
                <a:lnTo>
                  <a:pt x="66" y="200"/>
                </a:lnTo>
                <a:lnTo>
                  <a:pt x="72" y="175"/>
                </a:lnTo>
                <a:lnTo>
                  <a:pt x="84" y="190"/>
                </a:lnTo>
                <a:lnTo>
                  <a:pt x="84" y="205"/>
                </a:lnTo>
                <a:lnTo>
                  <a:pt x="102" y="220"/>
                </a:lnTo>
                <a:lnTo>
                  <a:pt x="108" y="230"/>
                </a:lnTo>
                <a:lnTo>
                  <a:pt x="108" y="250"/>
                </a:lnTo>
                <a:lnTo>
                  <a:pt x="120" y="265"/>
                </a:lnTo>
                <a:lnTo>
                  <a:pt x="120" y="245"/>
                </a:lnTo>
                <a:lnTo>
                  <a:pt x="114" y="235"/>
                </a:lnTo>
                <a:lnTo>
                  <a:pt x="114" y="205"/>
                </a:lnTo>
                <a:lnTo>
                  <a:pt x="102" y="185"/>
                </a:lnTo>
                <a:lnTo>
                  <a:pt x="90" y="165"/>
                </a:lnTo>
                <a:lnTo>
                  <a:pt x="102" y="150"/>
                </a:lnTo>
                <a:lnTo>
                  <a:pt x="114" y="140"/>
                </a:lnTo>
                <a:lnTo>
                  <a:pt x="126" y="130"/>
                </a:lnTo>
                <a:lnTo>
                  <a:pt x="138" y="115"/>
                </a:lnTo>
                <a:lnTo>
                  <a:pt x="156" y="100"/>
                </a:lnTo>
                <a:lnTo>
                  <a:pt x="150" y="70"/>
                </a:lnTo>
                <a:lnTo>
                  <a:pt x="126" y="70"/>
                </a:lnTo>
                <a:lnTo>
                  <a:pt x="108" y="55"/>
                </a:lnTo>
                <a:lnTo>
                  <a:pt x="108" y="30"/>
                </a:lnTo>
                <a:lnTo>
                  <a:pt x="90" y="5"/>
                </a:lnTo>
                <a:lnTo>
                  <a:pt x="84" y="5"/>
                </a:lnTo>
                <a:lnTo>
                  <a:pt x="72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16" name="Freeform 292"/>
          <p:cNvSpPr>
            <a:spLocks/>
          </p:cNvSpPr>
          <p:nvPr/>
        </p:nvSpPr>
        <p:spPr bwMode="ltGray">
          <a:xfrm>
            <a:off x="6448425" y="3455988"/>
            <a:ext cx="155575" cy="177800"/>
          </a:xfrm>
          <a:custGeom>
            <a:avLst/>
            <a:gdLst>
              <a:gd name="T0" fmla="*/ 2147483647 w 90"/>
              <a:gd name="T1" fmla="*/ 2147483647 h 95"/>
              <a:gd name="T2" fmla="*/ 2147483647 w 90"/>
              <a:gd name="T3" fmla="*/ 2147483647 h 95"/>
              <a:gd name="T4" fmla="*/ 2147483647 w 90"/>
              <a:gd name="T5" fmla="*/ 2147483647 h 95"/>
              <a:gd name="T6" fmla="*/ 2147483647 w 90"/>
              <a:gd name="T7" fmla="*/ 2147483647 h 95"/>
              <a:gd name="T8" fmla="*/ 2147483647 w 90"/>
              <a:gd name="T9" fmla="*/ 2147483647 h 95"/>
              <a:gd name="T10" fmla="*/ 2147483647 w 90"/>
              <a:gd name="T11" fmla="*/ 2147483647 h 95"/>
              <a:gd name="T12" fmla="*/ 2147483647 w 90"/>
              <a:gd name="T13" fmla="*/ 2147483647 h 95"/>
              <a:gd name="T14" fmla="*/ 2147483647 w 90"/>
              <a:gd name="T15" fmla="*/ 2147483647 h 95"/>
              <a:gd name="T16" fmla="*/ 2147483647 w 90"/>
              <a:gd name="T17" fmla="*/ 2147483647 h 95"/>
              <a:gd name="T18" fmla="*/ 2147483647 w 90"/>
              <a:gd name="T19" fmla="*/ 2147483647 h 95"/>
              <a:gd name="T20" fmla="*/ 0 w 90"/>
              <a:gd name="T21" fmla="*/ 2147483647 h 95"/>
              <a:gd name="T22" fmla="*/ 0 w 90"/>
              <a:gd name="T23" fmla="*/ 0 h 95"/>
              <a:gd name="T24" fmla="*/ 2147483647 w 90"/>
              <a:gd name="T25" fmla="*/ 0 h 95"/>
              <a:gd name="T26" fmla="*/ 2147483647 w 90"/>
              <a:gd name="T27" fmla="*/ 2147483647 h 95"/>
              <a:gd name="T28" fmla="*/ 2147483647 w 90"/>
              <a:gd name="T29" fmla="*/ 2147483647 h 95"/>
              <a:gd name="T30" fmla="*/ 2147483647 w 90"/>
              <a:gd name="T31" fmla="*/ 2147483647 h 95"/>
              <a:gd name="T32" fmla="*/ 2147483647 w 90"/>
              <a:gd name="T33" fmla="*/ 2147483647 h 95"/>
              <a:gd name="T34" fmla="*/ 2147483647 w 90"/>
              <a:gd name="T35" fmla="*/ 2147483647 h 95"/>
              <a:gd name="T36" fmla="*/ 2147483647 w 90"/>
              <a:gd name="T37" fmla="*/ 2147483647 h 95"/>
              <a:gd name="T38" fmla="*/ 2147483647 w 90"/>
              <a:gd name="T39" fmla="*/ 2147483647 h 95"/>
              <a:gd name="T40" fmla="*/ 2147483647 w 90"/>
              <a:gd name="T41" fmla="*/ 2147483647 h 95"/>
              <a:gd name="T42" fmla="*/ 2147483647 w 90"/>
              <a:gd name="T43" fmla="*/ 2147483647 h 9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90"/>
              <a:gd name="T67" fmla="*/ 0 h 95"/>
              <a:gd name="T68" fmla="*/ 90 w 90"/>
              <a:gd name="T69" fmla="*/ 95 h 95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90" h="95">
                <a:moveTo>
                  <a:pt x="84" y="95"/>
                </a:moveTo>
                <a:lnTo>
                  <a:pt x="78" y="75"/>
                </a:lnTo>
                <a:lnTo>
                  <a:pt x="54" y="50"/>
                </a:lnTo>
                <a:lnTo>
                  <a:pt x="42" y="40"/>
                </a:lnTo>
                <a:lnTo>
                  <a:pt x="30" y="25"/>
                </a:lnTo>
                <a:lnTo>
                  <a:pt x="24" y="30"/>
                </a:lnTo>
                <a:lnTo>
                  <a:pt x="24" y="45"/>
                </a:lnTo>
                <a:lnTo>
                  <a:pt x="6" y="65"/>
                </a:lnTo>
                <a:lnTo>
                  <a:pt x="6" y="45"/>
                </a:lnTo>
                <a:lnTo>
                  <a:pt x="6" y="20"/>
                </a:lnTo>
                <a:lnTo>
                  <a:pt x="0" y="15"/>
                </a:lnTo>
                <a:lnTo>
                  <a:pt x="0" y="0"/>
                </a:lnTo>
                <a:lnTo>
                  <a:pt x="12" y="0"/>
                </a:lnTo>
                <a:lnTo>
                  <a:pt x="42" y="5"/>
                </a:lnTo>
                <a:lnTo>
                  <a:pt x="48" y="20"/>
                </a:lnTo>
                <a:lnTo>
                  <a:pt x="66" y="15"/>
                </a:lnTo>
                <a:lnTo>
                  <a:pt x="72" y="25"/>
                </a:lnTo>
                <a:lnTo>
                  <a:pt x="72" y="40"/>
                </a:lnTo>
                <a:lnTo>
                  <a:pt x="84" y="60"/>
                </a:lnTo>
                <a:lnTo>
                  <a:pt x="90" y="65"/>
                </a:lnTo>
                <a:lnTo>
                  <a:pt x="84" y="80"/>
                </a:lnTo>
                <a:lnTo>
                  <a:pt x="84" y="9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17" name="Freeform 293"/>
          <p:cNvSpPr>
            <a:spLocks/>
          </p:cNvSpPr>
          <p:nvPr/>
        </p:nvSpPr>
        <p:spPr bwMode="ltGray">
          <a:xfrm>
            <a:off x="6448425" y="3455988"/>
            <a:ext cx="155575" cy="177800"/>
          </a:xfrm>
          <a:custGeom>
            <a:avLst/>
            <a:gdLst>
              <a:gd name="T0" fmla="*/ 2147483647 w 90"/>
              <a:gd name="T1" fmla="*/ 2147483647 h 95"/>
              <a:gd name="T2" fmla="*/ 2147483647 w 90"/>
              <a:gd name="T3" fmla="*/ 2147483647 h 95"/>
              <a:gd name="T4" fmla="*/ 2147483647 w 90"/>
              <a:gd name="T5" fmla="*/ 2147483647 h 95"/>
              <a:gd name="T6" fmla="*/ 2147483647 w 90"/>
              <a:gd name="T7" fmla="*/ 2147483647 h 95"/>
              <a:gd name="T8" fmla="*/ 2147483647 w 90"/>
              <a:gd name="T9" fmla="*/ 2147483647 h 95"/>
              <a:gd name="T10" fmla="*/ 2147483647 w 90"/>
              <a:gd name="T11" fmla="*/ 2147483647 h 95"/>
              <a:gd name="T12" fmla="*/ 2147483647 w 90"/>
              <a:gd name="T13" fmla="*/ 2147483647 h 95"/>
              <a:gd name="T14" fmla="*/ 2147483647 w 90"/>
              <a:gd name="T15" fmla="*/ 2147483647 h 95"/>
              <a:gd name="T16" fmla="*/ 2147483647 w 90"/>
              <a:gd name="T17" fmla="*/ 2147483647 h 95"/>
              <a:gd name="T18" fmla="*/ 2147483647 w 90"/>
              <a:gd name="T19" fmla="*/ 2147483647 h 95"/>
              <a:gd name="T20" fmla="*/ 0 w 90"/>
              <a:gd name="T21" fmla="*/ 2147483647 h 95"/>
              <a:gd name="T22" fmla="*/ 0 w 90"/>
              <a:gd name="T23" fmla="*/ 0 h 95"/>
              <a:gd name="T24" fmla="*/ 2147483647 w 90"/>
              <a:gd name="T25" fmla="*/ 0 h 95"/>
              <a:gd name="T26" fmla="*/ 2147483647 w 90"/>
              <a:gd name="T27" fmla="*/ 2147483647 h 95"/>
              <a:gd name="T28" fmla="*/ 2147483647 w 90"/>
              <a:gd name="T29" fmla="*/ 2147483647 h 95"/>
              <a:gd name="T30" fmla="*/ 2147483647 w 90"/>
              <a:gd name="T31" fmla="*/ 2147483647 h 95"/>
              <a:gd name="T32" fmla="*/ 2147483647 w 90"/>
              <a:gd name="T33" fmla="*/ 2147483647 h 95"/>
              <a:gd name="T34" fmla="*/ 2147483647 w 90"/>
              <a:gd name="T35" fmla="*/ 2147483647 h 95"/>
              <a:gd name="T36" fmla="*/ 2147483647 w 90"/>
              <a:gd name="T37" fmla="*/ 2147483647 h 95"/>
              <a:gd name="T38" fmla="*/ 2147483647 w 90"/>
              <a:gd name="T39" fmla="*/ 2147483647 h 95"/>
              <a:gd name="T40" fmla="*/ 2147483647 w 90"/>
              <a:gd name="T41" fmla="*/ 2147483647 h 95"/>
              <a:gd name="T42" fmla="*/ 2147483647 w 90"/>
              <a:gd name="T43" fmla="*/ 2147483647 h 95"/>
              <a:gd name="T44" fmla="*/ 2147483647 w 90"/>
              <a:gd name="T45" fmla="*/ 2147483647 h 9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90"/>
              <a:gd name="T70" fmla="*/ 0 h 95"/>
              <a:gd name="T71" fmla="*/ 90 w 90"/>
              <a:gd name="T72" fmla="*/ 95 h 95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90" h="95">
                <a:moveTo>
                  <a:pt x="84" y="95"/>
                </a:moveTo>
                <a:lnTo>
                  <a:pt x="78" y="75"/>
                </a:lnTo>
                <a:lnTo>
                  <a:pt x="54" y="50"/>
                </a:lnTo>
                <a:lnTo>
                  <a:pt x="42" y="40"/>
                </a:lnTo>
                <a:lnTo>
                  <a:pt x="30" y="25"/>
                </a:lnTo>
                <a:lnTo>
                  <a:pt x="24" y="30"/>
                </a:lnTo>
                <a:lnTo>
                  <a:pt x="24" y="45"/>
                </a:lnTo>
                <a:lnTo>
                  <a:pt x="6" y="65"/>
                </a:lnTo>
                <a:lnTo>
                  <a:pt x="6" y="45"/>
                </a:lnTo>
                <a:lnTo>
                  <a:pt x="6" y="20"/>
                </a:lnTo>
                <a:lnTo>
                  <a:pt x="0" y="15"/>
                </a:lnTo>
                <a:lnTo>
                  <a:pt x="0" y="0"/>
                </a:lnTo>
                <a:lnTo>
                  <a:pt x="12" y="0"/>
                </a:lnTo>
                <a:lnTo>
                  <a:pt x="42" y="5"/>
                </a:lnTo>
                <a:lnTo>
                  <a:pt x="48" y="20"/>
                </a:lnTo>
                <a:lnTo>
                  <a:pt x="66" y="15"/>
                </a:lnTo>
                <a:lnTo>
                  <a:pt x="72" y="25"/>
                </a:lnTo>
                <a:lnTo>
                  <a:pt x="72" y="40"/>
                </a:lnTo>
                <a:lnTo>
                  <a:pt x="84" y="60"/>
                </a:lnTo>
                <a:lnTo>
                  <a:pt x="90" y="65"/>
                </a:lnTo>
                <a:lnTo>
                  <a:pt x="84" y="80"/>
                </a:lnTo>
                <a:lnTo>
                  <a:pt x="84" y="9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18" name="Freeform 294"/>
          <p:cNvSpPr>
            <a:spLocks/>
          </p:cNvSpPr>
          <p:nvPr/>
        </p:nvSpPr>
        <p:spPr bwMode="ltGray">
          <a:xfrm>
            <a:off x="6435725" y="3354388"/>
            <a:ext cx="280988" cy="250825"/>
          </a:xfrm>
          <a:custGeom>
            <a:avLst/>
            <a:gdLst>
              <a:gd name="T0" fmla="*/ 2147483647 w 162"/>
              <a:gd name="T1" fmla="*/ 2147483647 h 135"/>
              <a:gd name="T2" fmla="*/ 2147483647 w 162"/>
              <a:gd name="T3" fmla="*/ 2147483647 h 135"/>
              <a:gd name="T4" fmla="*/ 2147483647 w 162"/>
              <a:gd name="T5" fmla="*/ 2147483647 h 135"/>
              <a:gd name="T6" fmla="*/ 2147483647 w 162"/>
              <a:gd name="T7" fmla="*/ 2147483647 h 135"/>
              <a:gd name="T8" fmla="*/ 2147483647 w 162"/>
              <a:gd name="T9" fmla="*/ 2147483647 h 135"/>
              <a:gd name="T10" fmla="*/ 2147483647 w 162"/>
              <a:gd name="T11" fmla="*/ 2147483647 h 135"/>
              <a:gd name="T12" fmla="*/ 2147483647 w 162"/>
              <a:gd name="T13" fmla="*/ 2147483647 h 135"/>
              <a:gd name="T14" fmla="*/ 2147483647 w 162"/>
              <a:gd name="T15" fmla="*/ 2147483647 h 135"/>
              <a:gd name="T16" fmla="*/ 2147483647 w 162"/>
              <a:gd name="T17" fmla="*/ 2147483647 h 135"/>
              <a:gd name="T18" fmla="*/ 2147483647 w 162"/>
              <a:gd name="T19" fmla="*/ 2147483647 h 135"/>
              <a:gd name="T20" fmla="*/ 0 w 162"/>
              <a:gd name="T21" fmla="*/ 2147483647 h 135"/>
              <a:gd name="T22" fmla="*/ 2147483647 w 162"/>
              <a:gd name="T23" fmla="*/ 2147483647 h 135"/>
              <a:gd name="T24" fmla="*/ 2147483647 w 162"/>
              <a:gd name="T25" fmla="*/ 2147483647 h 135"/>
              <a:gd name="T26" fmla="*/ 2147483647 w 162"/>
              <a:gd name="T27" fmla="*/ 2147483647 h 135"/>
              <a:gd name="T28" fmla="*/ 2147483647 w 162"/>
              <a:gd name="T29" fmla="*/ 2147483647 h 135"/>
              <a:gd name="T30" fmla="*/ 2147483647 w 162"/>
              <a:gd name="T31" fmla="*/ 2147483647 h 135"/>
              <a:gd name="T32" fmla="*/ 2147483647 w 162"/>
              <a:gd name="T33" fmla="*/ 2147483647 h 135"/>
              <a:gd name="T34" fmla="*/ 2147483647 w 162"/>
              <a:gd name="T35" fmla="*/ 2147483647 h 135"/>
              <a:gd name="T36" fmla="*/ 2147483647 w 162"/>
              <a:gd name="T37" fmla="*/ 2147483647 h 135"/>
              <a:gd name="T38" fmla="*/ 2147483647 w 162"/>
              <a:gd name="T39" fmla="*/ 0 h 135"/>
              <a:gd name="T40" fmla="*/ 2147483647 w 162"/>
              <a:gd name="T41" fmla="*/ 0 h 135"/>
              <a:gd name="T42" fmla="*/ 2147483647 w 162"/>
              <a:gd name="T43" fmla="*/ 0 h 135"/>
              <a:gd name="T44" fmla="*/ 2147483647 w 162"/>
              <a:gd name="T45" fmla="*/ 2147483647 h 135"/>
              <a:gd name="T46" fmla="*/ 2147483647 w 162"/>
              <a:gd name="T47" fmla="*/ 2147483647 h 135"/>
              <a:gd name="T48" fmla="*/ 2147483647 w 162"/>
              <a:gd name="T49" fmla="*/ 2147483647 h 135"/>
              <a:gd name="T50" fmla="*/ 2147483647 w 162"/>
              <a:gd name="T51" fmla="*/ 2147483647 h 135"/>
              <a:gd name="T52" fmla="*/ 2147483647 w 162"/>
              <a:gd name="T53" fmla="*/ 2147483647 h 135"/>
              <a:gd name="T54" fmla="*/ 2147483647 w 162"/>
              <a:gd name="T55" fmla="*/ 2147483647 h 135"/>
              <a:gd name="T56" fmla="*/ 2147483647 w 162"/>
              <a:gd name="T57" fmla="*/ 2147483647 h 135"/>
              <a:gd name="T58" fmla="*/ 2147483647 w 162"/>
              <a:gd name="T59" fmla="*/ 2147483647 h 135"/>
              <a:gd name="T60" fmla="*/ 2147483647 w 162"/>
              <a:gd name="T61" fmla="*/ 2147483647 h 135"/>
              <a:gd name="T62" fmla="*/ 2147483647 w 162"/>
              <a:gd name="T63" fmla="*/ 2147483647 h 13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62"/>
              <a:gd name="T97" fmla="*/ 0 h 135"/>
              <a:gd name="T98" fmla="*/ 162 w 162"/>
              <a:gd name="T99" fmla="*/ 135 h 135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62" h="135">
                <a:moveTo>
                  <a:pt x="96" y="135"/>
                </a:moveTo>
                <a:lnTo>
                  <a:pt x="96" y="120"/>
                </a:lnTo>
                <a:lnTo>
                  <a:pt x="78" y="95"/>
                </a:lnTo>
                <a:lnTo>
                  <a:pt x="78" y="85"/>
                </a:lnTo>
                <a:lnTo>
                  <a:pt x="78" y="80"/>
                </a:lnTo>
                <a:lnTo>
                  <a:pt x="72" y="70"/>
                </a:lnTo>
                <a:lnTo>
                  <a:pt x="54" y="75"/>
                </a:lnTo>
                <a:lnTo>
                  <a:pt x="48" y="65"/>
                </a:lnTo>
                <a:lnTo>
                  <a:pt x="12" y="55"/>
                </a:lnTo>
                <a:lnTo>
                  <a:pt x="6" y="55"/>
                </a:lnTo>
                <a:lnTo>
                  <a:pt x="0" y="50"/>
                </a:lnTo>
                <a:lnTo>
                  <a:pt x="12" y="25"/>
                </a:lnTo>
                <a:lnTo>
                  <a:pt x="24" y="25"/>
                </a:lnTo>
                <a:lnTo>
                  <a:pt x="24" y="40"/>
                </a:lnTo>
                <a:lnTo>
                  <a:pt x="36" y="50"/>
                </a:lnTo>
                <a:lnTo>
                  <a:pt x="66" y="45"/>
                </a:lnTo>
                <a:lnTo>
                  <a:pt x="72" y="20"/>
                </a:lnTo>
                <a:lnTo>
                  <a:pt x="84" y="15"/>
                </a:lnTo>
                <a:lnTo>
                  <a:pt x="96" y="5"/>
                </a:lnTo>
                <a:lnTo>
                  <a:pt x="114" y="0"/>
                </a:lnTo>
                <a:lnTo>
                  <a:pt x="126" y="0"/>
                </a:lnTo>
                <a:lnTo>
                  <a:pt x="132" y="0"/>
                </a:lnTo>
                <a:lnTo>
                  <a:pt x="138" y="10"/>
                </a:lnTo>
                <a:lnTo>
                  <a:pt x="162" y="15"/>
                </a:lnTo>
                <a:lnTo>
                  <a:pt x="150" y="25"/>
                </a:lnTo>
                <a:lnTo>
                  <a:pt x="126" y="50"/>
                </a:lnTo>
                <a:lnTo>
                  <a:pt x="120" y="65"/>
                </a:lnTo>
                <a:lnTo>
                  <a:pt x="114" y="85"/>
                </a:lnTo>
                <a:lnTo>
                  <a:pt x="114" y="95"/>
                </a:lnTo>
                <a:lnTo>
                  <a:pt x="102" y="95"/>
                </a:lnTo>
                <a:lnTo>
                  <a:pt x="96" y="115"/>
                </a:lnTo>
                <a:lnTo>
                  <a:pt x="96" y="13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19" name="Freeform 295"/>
          <p:cNvSpPr>
            <a:spLocks/>
          </p:cNvSpPr>
          <p:nvPr/>
        </p:nvSpPr>
        <p:spPr bwMode="ltGray">
          <a:xfrm>
            <a:off x="6435725" y="3354388"/>
            <a:ext cx="280988" cy="250825"/>
          </a:xfrm>
          <a:custGeom>
            <a:avLst/>
            <a:gdLst>
              <a:gd name="T0" fmla="*/ 2147483647 w 162"/>
              <a:gd name="T1" fmla="*/ 2147483647 h 135"/>
              <a:gd name="T2" fmla="*/ 2147483647 w 162"/>
              <a:gd name="T3" fmla="*/ 2147483647 h 135"/>
              <a:gd name="T4" fmla="*/ 2147483647 w 162"/>
              <a:gd name="T5" fmla="*/ 2147483647 h 135"/>
              <a:gd name="T6" fmla="*/ 2147483647 w 162"/>
              <a:gd name="T7" fmla="*/ 2147483647 h 135"/>
              <a:gd name="T8" fmla="*/ 2147483647 w 162"/>
              <a:gd name="T9" fmla="*/ 2147483647 h 135"/>
              <a:gd name="T10" fmla="*/ 2147483647 w 162"/>
              <a:gd name="T11" fmla="*/ 2147483647 h 135"/>
              <a:gd name="T12" fmla="*/ 2147483647 w 162"/>
              <a:gd name="T13" fmla="*/ 2147483647 h 135"/>
              <a:gd name="T14" fmla="*/ 2147483647 w 162"/>
              <a:gd name="T15" fmla="*/ 2147483647 h 135"/>
              <a:gd name="T16" fmla="*/ 2147483647 w 162"/>
              <a:gd name="T17" fmla="*/ 2147483647 h 135"/>
              <a:gd name="T18" fmla="*/ 2147483647 w 162"/>
              <a:gd name="T19" fmla="*/ 2147483647 h 135"/>
              <a:gd name="T20" fmla="*/ 0 w 162"/>
              <a:gd name="T21" fmla="*/ 2147483647 h 135"/>
              <a:gd name="T22" fmla="*/ 2147483647 w 162"/>
              <a:gd name="T23" fmla="*/ 2147483647 h 135"/>
              <a:gd name="T24" fmla="*/ 2147483647 w 162"/>
              <a:gd name="T25" fmla="*/ 2147483647 h 135"/>
              <a:gd name="T26" fmla="*/ 2147483647 w 162"/>
              <a:gd name="T27" fmla="*/ 2147483647 h 135"/>
              <a:gd name="T28" fmla="*/ 2147483647 w 162"/>
              <a:gd name="T29" fmla="*/ 2147483647 h 135"/>
              <a:gd name="T30" fmla="*/ 2147483647 w 162"/>
              <a:gd name="T31" fmla="*/ 2147483647 h 135"/>
              <a:gd name="T32" fmla="*/ 2147483647 w 162"/>
              <a:gd name="T33" fmla="*/ 2147483647 h 135"/>
              <a:gd name="T34" fmla="*/ 2147483647 w 162"/>
              <a:gd name="T35" fmla="*/ 2147483647 h 135"/>
              <a:gd name="T36" fmla="*/ 2147483647 w 162"/>
              <a:gd name="T37" fmla="*/ 2147483647 h 135"/>
              <a:gd name="T38" fmla="*/ 2147483647 w 162"/>
              <a:gd name="T39" fmla="*/ 0 h 135"/>
              <a:gd name="T40" fmla="*/ 2147483647 w 162"/>
              <a:gd name="T41" fmla="*/ 0 h 135"/>
              <a:gd name="T42" fmla="*/ 2147483647 w 162"/>
              <a:gd name="T43" fmla="*/ 0 h 135"/>
              <a:gd name="T44" fmla="*/ 2147483647 w 162"/>
              <a:gd name="T45" fmla="*/ 2147483647 h 135"/>
              <a:gd name="T46" fmla="*/ 2147483647 w 162"/>
              <a:gd name="T47" fmla="*/ 2147483647 h 135"/>
              <a:gd name="T48" fmla="*/ 2147483647 w 162"/>
              <a:gd name="T49" fmla="*/ 2147483647 h 135"/>
              <a:gd name="T50" fmla="*/ 2147483647 w 162"/>
              <a:gd name="T51" fmla="*/ 2147483647 h 135"/>
              <a:gd name="T52" fmla="*/ 2147483647 w 162"/>
              <a:gd name="T53" fmla="*/ 2147483647 h 135"/>
              <a:gd name="T54" fmla="*/ 2147483647 w 162"/>
              <a:gd name="T55" fmla="*/ 2147483647 h 135"/>
              <a:gd name="T56" fmla="*/ 2147483647 w 162"/>
              <a:gd name="T57" fmla="*/ 2147483647 h 135"/>
              <a:gd name="T58" fmla="*/ 2147483647 w 162"/>
              <a:gd name="T59" fmla="*/ 2147483647 h 135"/>
              <a:gd name="T60" fmla="*/ 2147483647 w 162"/>
              <a:gd name="T61" fmla="*/ 2147483647 h 135"/>
              <a:gd name="T62" fmla="*/ 2147483647 w 162"/>
              <a:gd name="T63" fmla="*/ 2147483647 h 135"/>
              <a:gd name="T64" fmla="*/ 2147483647 w 162"/>
              <a:gd name="T65" fmla="*/ 2147483647 h 135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2"/>
              <a:gd name="T100" fmla="*/ 0 h 135"/>
              <a:gd name="T101" fmla="*/ 162 w 162"/>
              <a:gd name="T102" fmla="*/ 135 h 135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2" h="135">
                <a:moveTo>
                  <a:pt x="96" y="135"/>
                </a:moveTo>
                <a:lnTo>
                  <a:pt x="96" y="120"/>
                </a:lnTo>
                <a:lnTo>
                  <a:pt x="78" y="95"/>
                </a:lnTo>
                <a:lnTo>
                  <a:pt x="78" y="85"/>
                </a:lnTo>
                <a:lnTo>
                  <a:pt x="78" y="80"/>
                </a:lnTo>
                <a:lnTo>
                  <a:pt x="72" y="70"/>
                </a:lnTo>
                <a:lnTo>
                  <a:pt x="54" y="75"/>
                </a:lnTo>
                <a:lnTo>
                  <a:pt x="48" y="65"/>
                </a:lnTo>
                <a:lnTo>
                  <a:pt x="12" y="55"/>
                </a:lnTo>
                <a:lnTo>
                  <a:pt x="6" y="55"/>
                </a:lnTo>
                <a:lnTo>
                  <a:pt x="0" y="50"/>
                </a:lnTo>
                <a:lnTo>
                  <a:pt x="12" y="25"/>
                </a:lnTo>
                <a:lnTo>
                  <a:pt x="24" y="25"/>
                </a:lnTo>
                <a:lnTo>
                  <a:pt x="24" y="40"/>
                </a:lnTo>
                <a:lnTo>
                  <a:pt x="36" y="50"/>
                </a:lnTo>
                <a:lnTo>
                  <a:pt x="66" y="45"/>
                </a:lnTo>
                <a:lnTo>
                  <a:pt x="72" y="20"/>
                </a:lnTo>
                <a:lnTo>
                  <a:pt x="84" y="15"/>
                </a:lnTo>
                <a:lnTo>
                  <a:pt x="96" y="5"/>
                </a:lnTo>
                <a:lnTo>
                  <a:pt x="114" y="0"/>
                </a:lnTo>
                <a:lnTo>
                  <a:pt x="126" y="0"/>
                </a:lnTo>
                <a:lnTo>
                  <a:pt x="132" y="0"/>
                </a:lnTo>
                <a:lnTo>
                  <a:pt x="138" y="10"/>
                </a:lnTo>
                <a:lnTo>
                  <a:pt x="162" y="15"/>
                </a:lnTo>
                <a:lnTo>
                  <a:pt x="150" y="25"/>
                </a:lnTo>
                <a:lnTo>
                  <a:pt x="126" y="50"/>
                </a:lnTo>
                <a:lnTo>
                  <a:pt x="120" y="65"/>
                </a:lnTo>
                <a:lnTo>
                  <a:pt x="114" y="85"/>
                </a:lnTo>
                <a:lnTo>
                  <a:pt x="114" y="95"/>
                </a:lnTo>
                <a:lnTo>
                  <a:pt x="102" y="95"/>
                </a:lnTo>
                <a:lnTo>
                  <a:pt x="96" y="115"/>
                </a:lnTo>
                <a:lnTo>
                  <a:pt x="96" y="13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20" name="Freeform 296"/>
          <p:cNvSpPr>
            <a:spLocks/>
          </p:cNvSpPr>
          <p:nvPr/>
        </p:nvSpPr>
        <p:spPr bwMode="ltGray">
          <a:xfrm>
            <a:off x="6478588" y="3392488"/>
            <a:ext cx="82550" cy="55562"/>
          </a:xfrm>
          <a:custGeom>
            <a:avLst/>
            <a:gdLst>
              <a:gd name="T0" fmla="*/ 0 w 48"/>
              <a:gd name="T1" fmla="*/ 2147483647 h 30"/>
              <a:gd name="T2" fmla="*/ 0 w 48"/>
              <a:gd name="T3" fmla="*/ 2147483647 h 30"/>
              <a:gd name="T4" fmla="*/ 2147483647 w 48"/>
              <a:gd name="T5" fmla="*/ 2147483647 h 30"/>
              <a:gd name="T6" fmla="*/ 2147483647 w 48"/>
              <a:gd name="T7" fmla="*/ 2147483647 h 30"/>
              <a:gd name="T8" fmla="*/ 2147483647 w 48"/>
              <a:gd name="T9" fmla="*/ 2147483647 h 30"/>
              <a:gd name="T10" fmla="*/ 2147483647 w 48"/>
              <a:gd name="T11" fmla="*/ 2147483647 h 30"/>
              <a:gd name="T12" fmla="*/ 2147483647 w 48"/>
              <a:gd name="T13" fmla="*/ 2147483647 h 30"/>
              <a:gd name="T14" fmla="*/ 2147483647 w 48"/>
              <a:gd name="T15" fmla="*/ 0 h 30"/>
              <a:gd name="T16" fmla="*/ 2147483647 w 48"/>
              <a:gd name="T17" fmla="*/ 2147483647 h 30"/>
              <a:gd name="T18" fmla="*/ 2147483647 w 48"/>
              <a:gd name="T19" fmla="*/ 2147483647 h 30"/>
              <a:gd name="T20" fmla="*/ 0 w 48"/>
              <a:gd name="T21" fmla="*/ 2147483647 h 3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8"/>
              <a:gd name="T34" fmla="*/ 0 h 30"/>
              <a:gd name="T35" fmla="*/ 48 w 48"/>
              <a:gd name="T36" fmla="*/ 30 h 3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8" h="30">
                <a:moveTo>
                  <a:pt x="0" y="5"/>
                </a:moveTo>
                <a:lnTo>
                  <a:pt x="0" y="15"/>
                </a:lnTo>
                <a:lnTo>
                  <a:pt x="6" y="25"/>
                </a:lnTo>
                <a:lnTo>
                  <a:pt x="12" y="30"/>
                </a:lnTo>
                <a:lnTo>
                  <a:pt x="36" y="25"/>
                </a:lnTo>
                <a:lnTo>
                  <a:pt x="48" y="25"/>
                </a:lnTo>
                <a:lnTo>
                  <a:pt x="48" y="10"/>
                </a:lnTo>
                <a:lnTo>
                  <a:pt x="48" y="0"/>
                </a:lnTo>
                <a:lnTo>
                  <a:pt x="30" y="5"/>
                </a:lnTo>
                <a:lnTo>
                  <a:pt x="6" y="5"/>
                </a:lnTo>
                <a:lnTo>
                  <a:pt x="0" y="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21" name="Freeform 297"/>
          <p:cNvSpPr>
            <a:spLocks/>
          </p:cNvSpPr>
          <p:nvPr/>
        </p:nvSpPr>
        <p:spPr bwMode="ltGray">
          <a:xfrm>
            <a:off x="6478588" y="3392488"/>
            <a:ext cx="82550" cy="55562"/>
          </a:xfrm>
          <a:custGeom>
            <a:avLst/>
            <a:gdLst>
              <a:gd name="T0" fmla="*/ 0 w 48"/>
              <a:gd name="T1" fmla="*/ 2147483647 h 30"/>
              <a:gd name="T2" fmla="*/ 0 w 48"/>
              <a:gd name="T3" fmla="*/ 2147483647 h 30"/>
              <a:gd name="T4" fmla="*/ 2147483647 w 48"/>
              <a:gd name="T5" fmla="*/ 2147483647 h 30"/>
              <a:gd name="T6" fmla="*/ 2147483647 w 48"/>
              <a:gd name="T7" fmla="*/ 2147483647 h 30"/>
              <a:gd name="T8" fmla="*/ 2147483647 w 48"/>
              <a:gd name="T9" fmla="*/ 2147483647 h 30"/>
              <a:gd name="T10" fmla="*/ 2147483647 w 48"/>
              <a:gd name="T11" fmla="*/ 2147483647 h 30"/>
              <a:gd name="T12" fmla="*/ 2147483647 w 48"/>
              <a:gd name="T13" fmla="*/ 2147483647 h 30"/>
              <a:gd name="T14" fmla="*/ 2147483647 w 48"/>
              <a:gd name="T15" fmla="*/ 0 h 30"/>
              <a:gd name="T16" fmla="*/ 2147483647 w 48"/>
              <a:gd name="T17" fmla="*/ 2147483647 h 30"/>
              <a:gd name="T18" fmla="*/ 2147483647 w 48"/>
              <a:gd name="T19" fmla="*/ 2147483647 h 30"/>
              <a:gd name="T20" fmla="*/ 0 w 48"/>
              <a:gd name="T21" fmla="*/ 2147483647 h 30"/>
              <a:gd name="T22" fmla="*/ 0 w 48"/>
              <a:gd name="T23" fmla="*/ 2147483647 h 3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8"/>
              <a:gd name="T37" fmla="*/ 0 h 30"/>
              <a:gd name="T38" fmla="*/ 48 w 48"/>
              <a:gd name="T39" fmla="*/ 30 h 3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8" h="30">
                <a:moveTo>
                  <a:pt x="0" y="5"/>
                </a:moveTo>
                <a:lnTo>
                  <a:pt x="0" y="15"/>
                </a:lnTo>
                <a:lnTo>
                  <a:pt x="6" y="25"/>
                </a:lnTo>
                <a:lnTo>
                  <a:pt x="12" y="30"/>
                </a:lnTo>
                <a:lnTo>
                  <a:pt x="36" y="25"/>
                </a:lnTo>
                <a:lnTo>
                  <a:pt x="48" y="25"/>
                </a:lnTo>
                <a:lnTo>
                  <a:pt x="48" y="10"/>
                </a:lnTo>
                <a:lnTo>
                  <a:pt x="48" y="0"/>
                </a:lnTo>
                <a:lnTo>
                  <a:pt x="30" y="5"/>
                </a:lnTo>
                <a:lnTo>
                  <a:pt x="6" y="5"/>
                </a:lnTo>
                <a:lnTo>
                  <a:pt x="0" y="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22" name="Freeform 298"/>
          <p:cNvSpPr>
            <a:spLocks/>
          </p:cNvSpPr>
          <p:nvPr/>
        </p:nvSpPr>
        <p:spPr bwMode="ltGray">
          <a:xfrm>
            <a:off x="5853113" y="3094038"/>
            <a:ext cx="604837" cy="855662"/>
          </a:xfrm>
          <a:custGeom>
            <a:avLst/>
            <a:gdLst>
              <a:gd name="T0" fmla="*/ 2147483647 w 348"/>
              <a:gd name="T1" fmla="*/ 0 h 460"/>
              <a:gd name="T2" fmla="*/ 2147483647 w 348"/>
              <a:gd name="T3" fmla="*/ 2147483647 h 460"/>
              <a:gd name="T4" fmla="*/ 2147483647 w 348"/>
              <a:gd name="T5" fmla="*/ 2147483647 h 460"/>
              <a:gd name="T6" fmla="*/ 2147483647 w 348"/>
              <a:gd name="T7" fmla="*/ 2147483647 h 460"/>
              <a:gd name="T8" fmla="*/ 2147483647 w 348"/>
              <a:gd name="T9" fmla="*/ 2147483647 h 460"/>
              <a:gd name="T10" fmla="*/ 2147483647 w 348"/>
              <a:gd name="T11" fmla="*/ 2147483647 h 460"/>
              <a:gd name="T12" fmla="*/ 2147483647 w 348"/>
              <a:gd name="T13" fmla="*/ 2147483647 h 460"/>
              <a:gd name="T14" fmla="*/ 2147483647 w 348"/>
              <a:gd name="T15" fmla="*/ 2147483647 h 460"/>
              <a:gd name="T16" fmla="*/ 2147483647 w 348"/>
              <a:gd name="T17" fmla="*/ 2147483647 h 460"/>
              <a:gd name="T18" fmla="*/ 2147483647 w 348"/>
              <a:gd name="T19" fmla="*/ 2147483647 h 460"/>
              <a:gd name="T20" fmla="*/ 2147483647 w 348"/>
              <a:gd name="T21" fmla="*/ 2147483647 h 460"/>
              <a:gd name="T22" fmla="*/ 2147483647 w 348"/>
              <a:gd name="T23" fmla="*/ 2147483647 h 460"/>
              <a:gd name="T24" fmla="*/ 2147483647 w 348"/>
              <a:gd name="T25" fmla="*/ 2147483647 h 460"/>
              <a:gd name="T26" fmla="*/ 2147483647 w 348"/>
              <a:gd name="T27" fmla="*/ 2147483647 h 460"/>
              <a:gd name="T28" fmla="*/ 2147483647 w 348"/>
              <a:gd name="T29" fmla="*/ 2147483647 h 460"/>
              <a:gd name="T30" fmla="*/ 2147483647 w 348"/>
              <a:gd name="T31" fmla="*/ 2147483647 h 460"/>
              <a:gd name="T32" fmla="*/ 2147483647 w 348"/>
              <a:gd name="T33" fmla="*/ 2147483647 h 460"/>
              <a:gd name="T34" fmla="*/ 0 w 348"/>
              <a:gd name="T35" fmla="*/ 2147483647 h 460"/>
              <a:gd name="T36" fmla="*/ 0 w 348"/>
              <a:gd name="T37" fmla="*/ 2147483647 h 460"/>
              <a:gd name="T38" fmla="*/ 2147483647 w 348"/>
              <a:gd name="T39" fmla="*/ 2147483647 h 460"/>
              <a:gd name="T40" fmla="*/ 2147483647 w 348"/>
              <a:gd name="T41" fmla="*/ 2147483647 h 460"/>
              <a:gd name="T42" fmla="*/ 2147483647 w 348"/>
              <a:gd name="T43" fmla="*/ 2147483647 h 460"/>
              <a:gd name="T44" fmla="*/ 2147483647 w 348"/>
              <a:gd name="T45" fmla="*/ 2147483647 h 460"/>
              <a:gd name="T46" fmla="*/ 2147483647 w 348"/>
              <a:gd name="T47" fmla="*/ 2147483647 h 460"/>
              <a:gd name="T48" fmla="*/ 2147483647 w 348"/>
              <a:gd name="T49" fmla="*/ 2147483647 h 460"/>
              <a:gd name="T50" fmla="*/ 2147483647 w 348"/>
              <a:gd name="T51" fmla="*/ 2147483647 h 460"/>
              <a:gd name="T52" fmla="*/ 2147483647 w 348"/>
              <a:gd name="T53" fmla="*/ 2147483647 h 460"/>
              <a:gd name="T54" fmla="*/ 2147483647 w 348"/>
              <a:gd name="T55" fmla="*/ 2147483647 h 460"/>
              <a:gd name="T56" fmla="*/ 2147483647 w 348"/>
              <a:gd name="T57" fmla="*/ 2147483647 h 460"/>
              <a:gd name="T58" fmla="*/ 2147483647 w 348"/>
              <a:gd name="T59" fmla="*/ 2147483647 h 460"/>
              <a:gd name="T60" fmla="*/ 2147483647 w 348"/>
              <a:gd name="T61" fmla="*/ 2147483647 h 460"/>
              <a:gd name="T62" fmla="*/ 2147483647 w 348"/>
              <a:gd name="T63" fmla="*/ 2147483647 h 460"/>
              <a:gd name="T64" fmla="*/ 2147483647 w 348"/>
              <a:gd name="T65" fmla="*/ 2147483647 h 460"/>
              <a:gd name="T66" fmla="*/ 2147483647 w 348"/>
              <a:gd name="T67" fmla="*/ 2147483647 h 460"/>
              <a:gd name="T68" fmla="*/ 2147483647 w 348"/>
              <a:gd name="T69" fmla="*/ 2147483647 h 460"/>
              <a:gd name="T70" fmla="*/ 2147483647 w 348"/>
              <a:gd name="T71" fmla="*/ 2147483647 h 460"/>
              <a:gd name="T72" fmla="*/ 2147483647 w 348"/>
              <a:gd name="T73" fmla="*/ 2147483647 h 460"/>
              <a:gd name="T74" fmla="*/ 2147483647 w 348"/>
              <a:gd name="T75" fmla="*/ 2147483647 h 460"/>
              <a:gd name="T76" fmla="*/ 2147483647 w 348"/>
              <a:gd name="T77" fmla="*/ 2147483647 h 460"/>
              <a:gd name="T78" fmla="*/ 2147483647 w 348"/>
              <a:gd name="T79" fmla="*/ 2147483647 h 460"/>
              <a:gd name="T80" fmla="*/ 2147483647 w 348"/>
              <a:gd name="T81" fmla="*/ 2147483647 h 460"/>
              <a:gd name="T82" fmla="*/ 2147483647 w 348"/>
              <a:gd name="T83" fmla="*/ 2147483647 h 460"/>
              <a:gd name="T84" fmla="*/ 2147483647 w 348"/>
              <a:gd name="T85" fmla="*/ 2147483647 h 460"/>
              <a:gd name="T86" fmla="*/ 2147483647 w 348"/>
              <a:gd name="T87" fmla="*/ 2147483647 h 460"/>
              <a:gd name="T88" fmla="*/ 2147483647 w 348"/>
              <a:gd name="T89" fmla="*/ 2147483647 h 460"/>
              <a:gd name="T90" fmla="*/ 2147483647 w 348"/>
              <a:gd name="T91" fmla="*/ 2147483647 h 460"/>
              <a:gd name="T92" fmla="*/ 2147483647 w 348"/>
              <a:gd name="T93" fmla="*/ 2147483647 h 460"/>
              <a:gd name="T94" fmla="*/ 2147483647 w 348"/>
              <a:gd name="T95" fmla="*/ 2147483647 h 460"/>
              <a:gd name="T96" fmla="*/ 2147483647 w 348"/>
              <a:gd name="T97" fmla="*/ 2147483647 h 460"/>
              <a:gd name="T98" fmla="*/ 2147483647 w 348"/>
              <a:gd name="T99" fmla="*/ 2147483647 h 460"/>
              <a:gd name="T100" fmla="*/ 2147483647 w 348"/>
              <a:gd name="T101" fmla="*/ 2147483647 h 460"/>
              <a:gd name="T102" fmla="*/ 2147483647 w 348"/>
              <a:gd name="T103" fmla="*/ 2147483647 h 460"/>
              <a:gd name="T104" fmla="*/ 2147483647 w 348"/>
              <a:gd name="T105" fmla="*/ 2147483647 h 460"/>
              <a:gd name="T106" fmla="*/ 2147483647 w 348"/>
              <a:gd name="T107" fmla="*/ 2147483647 h 460"/>
              <a:gd name="T108" fmla="*/ 2147483647 w 348"/>
              <a:gd name="T109" fmla="*/ 2147483647 h 460"/>
              <a:gd name="T110" fmla="*/ 2147483647 w 348"/>
              <a:gd name="T111" fmla="*/ 2147483647 h 460"/>
              <a:gd name="T112" fmla="*/ 2147483647 w 348"/>
              <a:gd name="T113" fmla="*/ 2147483647 h 460"/>
              <a:gd name="T114" fmla="*/ 2147483647 w 348"/>
              <a:gd name="T115" fmla="*/ 2147483647 h 460"/>
              <a:gd name="T116" fmla="*/ 2147483647 w 348"/>
              <a:gd name="T117" fmla="*/ 2147483647 h 460"/>
              <a:gd name="T118" fmla="*/ 2147483647 w 348"/>
              <a:gd name="T119" fmla="*/ 2147483647 h 460"/>
              <a:gd name="T120" fmla="*/ 2147483647 w 348"/>
              <a:gd name="T121" fmla="*/ 2147483647 h 460"/>
              <a:gd name="T122" fmla="*/ 2147483647 w 348"/>
              <a:gd name="T123" fmla="*/ 0 h 46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48"/>
              <a:gd name="T187" fmla="*/ 0 h 460"/>
              <a:gd name="T188" fmla="*/ 348 w 348"/>
              <a:gd name="T189" fmla="*/ 460 h 46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48" h="460">
                <a:moveTo>
                  <a:pt x="108" y="0"/>
                </a:moveTo>
                <a:lnTo>
                  <a:pt x="66" y="10"/>
                </a:lnTo>
                <a:lnTo>
                  <a:pt x="60" y="15"/>
                </a:lnTo>
                <a:lnTo>
                  <a:pt x="60" y="30"/>
                </a:lnTo>
                <a:lnTo>
                  <a:pt x="84" y="45"/>
                </a:lnTo>
                <a:lnTo>
                  <a:pt x="66" y="60"/>
                </a:lnTo>
                <a:lnTo>
                  <a:pt x="72" y="80"/>
                </a:lnTo>
                <a:lnTo>
                  <a:pt x="114" y="85"/>
                </a:lnTo>
                <a:lnTo>
                  <a:pt x="114" y="90"/>
                </a:lnTo>
                <a:lnTo>
                  <a:pt x="102" y="100"/>
                </a:lnTo>
                <a:lnTo>
                  <a:pt x="84" y="145"/>
                </a:lnTo>
                <a:lnTo>
                  <a:pt x="66" y="165"/>
                </a:lnTo>
                <a:lnTo>
                  <a:pt x="30" y="175"/>
                </a:lnTo>
                <a:lnTo>
                  <a:pt x="36" y="190"/>
                </a:lnTo>
                <a:lnTo>
                  <a:pt x="54" y="215"/>
                </a:lnTo>
                <a:lnTo>
                  <a:pt x="36" y="225"/>
                </a:lnTo>
                <a:lnTo>
                  <a:pt x="24" y="220"/>
                </a:lnTo>
                <a:lnTo>
                  <a:pt x="0" y="215"/>
                </a:lnTo>
                <a:lnTo>
                  <a:pt x="0" y="225"/>
                </a:lnTo>
                <a:lnTo>
                  <a:pt x="6" y="235"/>
                </a:lnTo>
                <a:lnTo>
                  <a:pt x="42" y="235"/>
                </a:lnTo>
                <a:lnTo>
                  <a:pt x="42" y="240"/>
                </a:lnTo>
                <a:lnTo>
                  <a:pt x="24" y="250"/>
                </a:lnTo>
                <a:lnTo>
                  <a:pt x="42" y="270"/>
                </a:lnTo>
                <a:lnTo>
                  <a:pt x="60" y="270"/>
                </a:lnTo>
                <a:lnTo>
                  <a:pt x="72" y="240"/>
                </a:lnTo>
                <a:lnTo>
                  <a:pt x="84" y="260"/>
                </a:lnTo>
                <a:lnTo>
                  <a:pt x="90" y="315"/>
                </a:lnTo>
                <a:lnTo>
                  <a:pt x="120" y="390"/>
                </a:lnTo>
                <a:lnTo>
                  <a:pt x="144" y="425"/>
                </a:lnTo>
                <a:lnTo>
                  <a:pt x="162" y="455"/>
                </a:lnTo>
                <a:lnTo>
                  <a:pt x="168" y="460"/>
                </a:lnTo>
                <a:lnTo>
                  <a:pt x="204" y="445"/>
                </a:lnTo>
                <a:lnTo>
                  <a:pt x="234" y="390"/>
                </a:lnTo>
                <a:lnTo>
                  <a:pt x="252" y="330"/>
                </a:lnTo>
                <a:lnTo>
                  <a:pt x="270" y="320"/>
                </a:lnTo>
                <a:lnTo>
                  <a:pt x="324" y="290"/>
                </a:lnTo>
                <a:lnTo>
                  <a:pt x="342" y="265"/>
                </a:lnTo>
                <a:lnTo>
                  <a:pt x="348" y="260"/>
                </a:lnTo>
                <a:lnTo>
                  <a:pt x="348" y="215"/>
                </a:lnTo>
                <a:lnTo>
                  <a:pt x="342" y="200"/>
                </a:lnTo>
                <a:lnTo>
                  <a:pt x="336" y="190"/>
                </a:lnTo>
                <a:lnTo>
                  <a:pt x="336" y="185"/>
                </a:lnTo>
                <a:lnTo>
                  <a:pt x="300" y="185"/>
                </a:lnTo>
                <a:lnTo>
                  <a:pt x="282" y="180"/>
                </a:lnTo>
                <a:lnTo>
                  <a:pt x="264" y="170"/>
                </a:lnTo>
                <a:lnTo>
                  <a:pt x="234" y="170"/>
                </a:lnTo>
                <a:lnTo>
                  <a:pt x="204" y="140"/>
                </a:lnTo>
                <a:lnTo>
                  <a:pt x="204" y="135"/>
                </a:lnTo>
                <a:lnTo>
                  <a:pt x="204" y="120"/>
                </a:lnTo>
                <a:lnTo>
                  <a:pt x="180" y="110"/>
                </a:lnTo>
                <a:lnTo>
                  <a:pt x="168" y="100"/>
                </a:lnTo>
                <a:lnTo>
                  <a:pt x="162" y="80"/>
                </a:lnTo>
                <a:lnTo>
                  <a:pt x="162" y="70"/>
                </a:lnTo>
                <a:lnTo>
                  <a:pt x="174" y="45"/>
                </a:lnTo>
                <a:lnTo>
                  <a:pt x="180" y="35"/>
                </a:lnTo>
                <a:lnTo>
                  <a:pt x="180" y="10"/>
                </a:lnTo>
                <a:lnTo>
                  <a:pt x="162" y="25"/>
                </a:lnTo>
                <a:lnTo>
                  <a:pt x="150" y="25"/>
                </a:lnTo>
                <a:lnTo>
                  <a:pt x="120" y="25"/>
                </a:lnTo>
                <a:lnTo>
                  <a:pt x="114" y="5"/>
                </a:lnTo>
                <a:lnTo>
                  <a:pt x="108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23" name="Freeform 299"/>
          <p:cNvSpPr>
            <a:spLocks/>
          </p:cNvSpPr>
          <p:nvPr/>
        </p:nvSpPr>
        <p:spPr bwMode="ltGray">
          <a:xfrm>
            <a:off x="5853113" y="3094038"/>
            <a:ext cx="604837" cy="855662"/>
          </a:xfrm>
          <a:custGeom>
            <a:avLst/>
            <a:gdLst>
              <a:gd name="T0" fmla="*/ 2147483647 w 348"/>
              <a:gd name="T1" fmla="*/ 0 h 460"/>
              <a:gd name="T2" fmla="*/ 2147483647 w 348"/>
              <a:gd name="T3" fmla="*/ 2147483647 h 460"/>
              <a:gd name="T4" fmla="*/ 2147483647 w 348"/>
              <a:gd name="T5" fmla="*/ 2147483647 h 460"/>
              <a:gd name="T6" fmla="*/ 2147483647 w 348"/>
              <a:gd name="T7" fmla="*/ 2147483647 h 460"/>
              <a:gd name="T8" fmla="*/ 2147483647 w 348"/>
              <a:gd name="T9" fmla="*/ 2147483647 h 460"/>
              <a:gd name="T10" fmla="*/ 2147483647 w 348"/>
              <a:gd name="T11" fmla="*/ 2147483647 h 460"/>
              <a:gd name="T12" fmla="*/ 2147483647 w 348"/>
              <a:gd name="T13" fmla="*/ 2147483647 h 460"/>
              <a:gd name="T14" fmla="*/ 2147483647 w 348"/>
              <a:gd name="T15" fmla="*/ 2147483647 h 460"/>
              <a:gd name="T16" fmla="*/ 2147483647 w 348"/>
              <a:gd name="T17" fmla="*/ 2147483647 h 460"/>
              <a:gd name="T18" fmla="*/ 2147483647 w 348"/>
              <a:gd name="T19" fmla="*/ 2147483647 h 460"/>
              <a:gd name="T20" fmla="*/ 2147483647 w 348"/>
              <a:gd name="T21" fmla="*/ 2147483647 h 460"/>
              <a:gd name="T22" fmla="*/ 2147483647 w 348"/>
              <a:gd name="T23" fmla="*/ 2147483647 h 460"/>
              <a:gd name="T24" fmla="*/ 2147483647 w 348"/>
              <a:gd name="T25" fmla="*/ 2147483647 h 460"/>
              <a:gd name="T26" fmla="*/ 2147483647 w 348"/>
              <a:gd name="T27" fmla="*/ 2147483647 h 460"/>
              <a:gd name="T28" fmla="*/ 2147483647 w 348"/>
              <a:gd name="T29" fmla="*/ 2147483647 h 460"/>
              <a:gd name="T30" fmla="*/ 2147483647 w 348"/>
              <a:gd name="T31" fmla="*/ 2147483647 h 460"/>
              <a:gd name="T32" fmla="*/ 2147483647 w 348"/>
              <a:gd name="T33" fmla="*/ 2147483647 h 460"/>
              <a:gd name="T34" fmla="*/ 0 w 348"/>
              <a:gd name="T35" fmla="*/ 2147483647 h 460"/>
              <a:gd name="T36" fmla="*/ 0 w 348"/>
              <a:gd name="T37" fmla="*/ 2147483647 h 460"/>
              <a:gd name="T38" fmla="*/ 2147483647 w 348"/>
              <a:gd name="T39" fmla="*/ 2147483647 h 460"/>
              <a:gd name="T40" fmla="*/ 2147483647 w 348"/>
              <a:gd name="T41" fmla="*/ 2147483647 h 460"/>
              <a:gd name="T42" fmla="*/ 2147483647 w 348"/>
              <a:gd name="T43" fmla="*/ 2147483647 h 460"/>
              <a:gd name="T44" fmla="*/ 2147483647 w 348"/>
              <a:gd name="T45" fmla="*/ 2147483647 h 460"/>
              <a:gd name="T46" fmla="*/ 2147483647 w 348"/>
              <a:gd name="T47" fmla="*/ 2147483647 h 460"/>
              <a:gd name="T48" fmla="*/ 2147483647 w 348"/>
              <a:gd name="T49" fmla="*/ 2147483647 h 460"/>
              <a:gd name="T50" fmla="*/ 2147483647 w 348"/>
              <a:gd name="T51" fmla="*/ 2147483647 h 460"/>
              <a:gd name="T52" fmla="*/ 2147483647 w 348"/>
              <a:gd name="T53" fmla="*/ 2147483647 h 460"/>
              <a:gd name="T54" fmla="*/ 2147483647 w 348"/>
              <a:gd name="T55" fmla="*/ 2147483647 h 460"/>
              <a:gd name="T56" fmla="*/ 2147483647 w 348"/>
              <a:gd name="T57" fmla="*/ 2147483647 h 460"/>
              <a:gd name="T58" fmla="*/ 2147483647 w 348"/>
              <a:gd name="T59" fmla="*/ 2147483647 h 460"/>
              <a:gd name="T60" fmla="*/ 2147483647 w 348"/>
              <a:gd name="T61" fmla="*/ 2147483647 h 460"/>
              <a:gd name="T62" fmla="*/ 2147483647 w 348"/>
              <a:gd name="T63" fmla="*/ 2147483647 h 460"/>
              <a:gd name="T64" fmla="*/ 2147483647 w 348"/>
              <a:gd name="T65" fmla="*/ 2147483647 h 460"/>
              <a:gd name="T66" fmla="*/ 2147483647 w 348"/>
              <a:gd name="T67" fmla="*/ 2147483647 h 460"/>
              <a:gd name="T68" fmla="*/ 2147483647 w 348"/>
              <a:gd name="T69" fmla="*/ 2147483647 h 460"/>
              <a:gd name="T70" fmla="*/ 2147483647 w 348"/>
              <a:gd name="T71" fmla="*/ 2147483647 h 460"/>
              <a:gd name="T72" fmla="*/ 2147483647 w 348"/>
              <a:gd name="T73" fmla="*/ 2147483647 h 460"/>
              <a:gd name="T74" fmla="*/ 2147483647 w 348"/>
              <a:gd name="T75" fmla="*/ 2147483647 h 460"/>
              <a:gd name="T76" fmla="*/ 2147483647 w 348"/>
              <a:gd name="T77" fmla="*/ 2147483647 h 460"/>
              <a:gd name="T78" fmla="*/ 2147483647 w 348"/>
              <a:gd name="T79" fmla="*/ 2147483647 h 460"/>
              <a:gd name="T80" fmla="*/ 2147483647 w 348"/>
              <a:gd name="T81" fmla="*/ 2147483647 h 460"/>
              <a:gd name="T82" fmla="*/ 2147483647 w 348"/>
              <a:gd name="T83" fmla="*/ 2147483647 h 460"/>
              <a:gd name="T84" fmla="*/ 2147483647 w 348"/>
              <a:gd name="T85" fmla="*/ 2147483647 h 460"/>
              <a:gd name="T86" fmla="*/ 2147483647 w 348"/>
              <a:gd name="T87" fmla="*/ 2147483647 h 460"/>
              <a:gd name="T88" fmla="*/ 2147483647 w 348"/>
              <a:gd name="T89" fmla="*/ 2147483647 h 460"/>
              <a:gd name="T90" fmla="*/ 2147483647 w 348"/>
              <a:gd name="T91" fmla="*/ 2147483647 h 460"/>
              <a:gd name="T92" fmla="*/ 2147483647 w 348"/>
              <a:gd name="T93" fmla="*/ 2147483647 h 460"/>
              <a:gd name="T94" fmla="*/ 2147483647 w 348"/>
              <a:gd name="T95" fmla="*/ 2147483647 h 460"/>
              <a:gd name="T96" fmla="*/ 2147483647 w 348"/>
              <a:gd name="T97" fmla="*/ 2147483647 h 460"/>
              <a:gd name="T98" fmla="*/ 2147483647 w 348"/>
              <a:gd name="T99" fmla="*/ 2147483647 h 460"/>
              <a:gd name="T100" fmla="*/ 2147483647 w 348"/>
              <a:gd name="T101" fmla="*/ 2147483647 h 460"/>
              <a:gd name="T102" fmla="*/ 2147483647 w 348"/>
              <a:gd name="T103" fmla="*/ 2147483647 h 460"/>
              <a:gd name="T104" fmla="*/ 2147483647 w 348"/>
              <a:gd name="T105" fmla="*/ 2147483647 h 460"/>
              <a:gd name="T106" fmla="*/ 2147483647 w 348"/>
              <a:gd name="T107" fmla="*/ 2147483647 h 460"/>
              <a:gd name="T108" fmla="*/ 2147483647 w 348"/>
              <a:gd name="T109" fmla="*/ 2147483647 h 460"/>
              <a:gd name="T110" fmla="*/ 2147483647 w 348"/>
              <a:gd name="T111" fmla="*/ 2147483647 h 460"/>
              <a:gd name="T112" fmla="*/ 2147483647 w 348"/>
              <a:gd name="T113" fmla="*/ 2147483647 h 460"/>
              <a:gd name="T114" fmla="*/ 2147483647 w 348"/>
              <a:gd name="T115" fmla="*/ 2147483647 h 460"/>
              <a:gd name="T116" fmla="*/ 2147483647 w 348"/>
              <a:gd name="T117" fmla="*/ 2147483647 h 460"/>
              <a:gd name="T118" fmla="*/ 2147483647 w 348"/>
              <a:gd name="T119" fmla="*/ 2147483647 h 460"/>
              <a:gd name="T120" fmla="*/ 2147483647 w 348"/>
              <a:gd name="T121" fmla="*/ 2147483647 h 460"/>
              <a:gd name="T122" fmla="*/ 2147483647 w 348"/>
              <a:gd name="T123" fmla="*/ 0 h 460"/>
              <a:gd name="T124" fmla="*/ 2147483647 w 348"/>
              <a:gd name="T125" fmla="*/ 0 h 46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348"/>
              <a:gd name="T190" fmla="*/ 0 h 460"/>
              <a:gd name="T191" fmla="*/ 348 w 348"/>
              <a:gd name="T192" fmla="*/ 460 h 460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348" h="460">
                <a:moveTo>
                  <a:pt x="108" y="0"/>
                </a:moveTo>
                <a:lnTo>
                  <a:pt x="66" y="10"/>
                </a:lnTo>
                <a:lnTo>
                  <a:pt x="60" y="15"/>
                </a:lnTo>
                <a:lnTo>
                  <a:pt x="60" y="30"/>
                </a:lnTo>
                <a:lnTo>
                  <a:pt x="84" y="45"/>
                </a:lnTo>
                <a:lnTo>
                  <a:pt x="66" y="60"/>
                </a:lnTo>
                <a:lnTo>
                  <a:pt x="72" y="80"/>
                </a:lnTo>
                <a:lnTo>
                  <a:pt x="114" y="85"/>
                </a:lnTo>
                <a:lnTo>
                  <a:pt x="114" y="90"/>
                </a:lnTo>
                <a:lnTo>
                  <a:pt x="102" y="100"/>
                </a:lnTo>
                <a:lnTo>
                  <a:pt x="84" y="145"/>
                </a:lnTo>
                <a:lnTo>
                  <a:pt x="66" y="165"/>
                </a:lnTo>
                <a:lnTo>
                  <a:pt x="30" y="175"/>
                </a:lnTo>
                <a:lnTo>
                  <a:pt x="36" y="190"/>
                </a:lnTo>
                <a:lnTo>
                  <a:pt x="54" y="215"/>
                </a:lnTo>
                <a:lnTo>
                  <a:pt x="36" y="225"/>
                </a:lnTo>
                <a:lnTo>
                  <a:pt x="24" y="220"/>
                </a:lnTo>
                <a:lnTo>
                  <a:pt x="0" y="215"/>
                </a:lnTo>
                <a:lnTo>
                  <a:pt x="0" y="225"/>
                </a:lnTo>
                <a:lnTo>
                  <a:pt x="6" y="235"/>
                </a:lnTo>
                <a:lnTo>
                  <a:pt x="42" y="235"/>
                </a:lnTo>
                <a:lnTo>
                  <a:pt x="42" y="240"/>
                </a:lnTo>
                <a:lnTo>
                  <a:pt x="24" y="250"/>
                </a:lnTo>
                <a:lnTo>
                  <a:pt x="42" y="270"/>
                </a:lnTo>
                <a:lnTo>
                  <a:pt x="60" y="270"/>
                </a:lnTo>
                <a:lnTo>
                  <a:pt x="72" y="240"/>
                </a:lnTo>
                <a:lnTo>
                  <a:pt x="84" y="260"/>
                </a:lnTo>
                <a:lnTo>
                  <a:pt x="90" y="315"/>
                </a:lnTo>
                <a:lnTo>
                  <a:pt x="120" y="390"/>
                </a:lnTo>
                <a:lnTo>
                  <a:pt x="144" y="425"/>
                </a:lnTo>
                <a:lnTo>
                  <a:pt x="162" y="455"/>
                </a:lnTo>
                <a:lnTo>
                  <a:pt x="168" y="460"/>
                </a:lnTo>
                <a:lnTo>
                  <a:pt x="204" y="445"/>
                </a:lnTo>
                <a:lnTo>
                  <a:pt x="234" y="390"/>
                </a:lnTo>
                <a:lnTo>
                  <a:pt x="252" y="330"/>
                </a:lnTo>
                <a:lnTo>
                  <a:pt x="270" y="320"/>
                </a:lnTo>
                <a:lnTo>
                  <a:pt x="324" y="290"/>
                </a:lnTo>
                <a:lnTo>
                  <a:pt x="342" y="265"/>
                </a:lnTo>
                <a:lnTo>
                  <a:pt x="348" y="260"/>
                </a:lnTo>
                <a:lnTo>
                  <a:pt x="348" y="215"/>
                </a:lnTo>
                <a:lnTo>
                  <a:pt x="342" y="200"/>
                </a:lnTo>
                <a:lnTo>
                  <a:pt x="336" y="190"/>
                </a:lnTo>
                <a:lnTo>
                  <a:pt x="336" y="185"/>
                </a:lnTo>
                <a:lnTo>
                  <a:pt x="300" y="185"/>
                </a:lnTo>
                <a:lnTo>
                  <a:pt x="282" y="180"/>
                </a:lnTo>
                <a:lnTo>
                  <a:pt x="264" y="170"/>
                </a:lnTo>
                <a:lnTo>
                  <a:pt x="234" y="170"/>
                </a:lnTo>
                <a:lnTo>
                  <a:pt x="204" y="140"/>
                </a:lnTo>
                <a:lnTo>
                  <a:pt x="204" y="135"/>
                </a:lnTo>
                <a:lnTo>
                  <a:pt x="204" y="120"/>
                </a:lnTo>
                <a:lnTo>
                  <a:pt x="180" y="110"/>
                </a:lnTo>
                <a:lnTo>
                  <a:pt x="168" y="100"/>
                </a:lnTo>
                <a:lnTo>
                  <a:pt x="162" y="80"/>
                </a:lnTo>
                <a:lnTo>
                  <a:pt x="162" y="70"/>
                </a:lnTo>
                <a:lnTo>
                  <a:pt x="174" y="45"/>
                </a:lnTo>
                <a:lnTo>
                  <a:pt x="180" y="35"/>
                </a:lnTo>
                <a:lnTo>
                  <a:pt x="180" y="10"/>
                </a:lnTo>
                <a:lnTo>
                  <a:pt x="162" y="25"/>
                </a:lnTo>
                <a:lnTo>
                  <a:pt x="150" y="25"/>
                </a:lnTo>
                <a:lnTo>
                  <a:pt x="120" y="25"/>
                </a:lnTo>
                <a:lnTo>
                  <a:pt x="114" y="5"/>
                </a:lnTo>
                <a:lnTo>
                  <a:pt x="108" y="0"/>
                </a:lnTo>
              </a:path>
            </a:pathLst>
          </a:custGeom>
          <a:solidFill>
            <a:srgbClr val="FF0000"/>
          </a:solidFill>
          <a:ln w="0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24" name="Freeform 300"/>
          <p:cNvSpPr>
            <a:spLocks/>
          </p:cNvSpPr>
          <p:nvPr/>
        </p:nvSpPr>
        <p:spPr bwMode="ltGray">
          <a:xfrm>
            <a:off x="6207125" y="3319463"/>
            <a:ext cx="250825" cy="119062"/>
          </a:xfrm>
          <a:custGeom>
            <a:avLst/>
            <a:gdLst>
              <a:gd name="T0" fmla="*/ 0 w 144"/>
              <a:gd name="T1" fmla="*/ 0 h 65"/>
              <a:gd name="T2" fmla="*/ 0 w 144"/>
              <a:gd name="T3" fmla="*/ 2147483647 h 65"/>
              <a:gd name="T4" fmla="*/ 0 w 144"/>
              <a:gd name="T5" fmla="*/ 2147483647 h 65"/>
              <a:gd name="T6" fmla="*/ 2147483647 w 144"/>
              <a:gd name="T7" fmla="*/ 2147483647 h 65"/>
              <a:gd name="T8" fmla="*/ 2147483647 w 144"/>
              <a:gd name="T9" fmla="*/ 2147483647 h 65"/>
              <a:gd name="T10" fmla="*/ 2147483647 w 144"/>
              <a:gd name="T11" fmla="*/ 2147483647 h 65"/>
              <a:gd name="T12" fmla="*/ 2147483647 w 144"/>
              <a:gd name="T13" fmla="*/ 2147483647 h 65"/>
              <a:gd name="T14" fmla="*/ 2147483647 w 144"/>
              <a:gd name="T15" fmla="*/ 2147483647 h 65"/>
              <a:gd name="T16" fmla="*/ 2147483647 w 144"/>
              <a:gd name="T17" fmla="*/ 2147483647 h 65"/>
              <a:gd name="T18" fmla="*/ 2147483647 w 144"/>
              <a:gd name="T19" fmla="*/ 2147483647 h 65"/>
              <a:gd name="T20" fmla="*/ 2147483647 w 144"/>
              <a:gd name="T21" fmla="*/ 2147483647 h 65"/>
              <a:gd name="T22" fmla="*/ 2147483647 w 144"/>
              <a:gd name="T23" fmla="*/ 2147483647 h 65"/>
              <a:gd name="T24" fmla="*/ 2147483647 w 144"/>
              <a:gd name="T25" fmla="*/ 2147483647 h 65"/>
              <a:gd name="T26" fmla="*/ 2147483647 w 144"/>
              <a:gd name="T27" fmla="*/ 2147483647 h 65"/>
              <a:gd name="T28" fmla="*/ 2147483647 w 144"/>
              <a:gd name="T29" fmla="*/ 2147483647 h 65"/>
              <a:gd name="T30" fmla="*/ 2147483647 w 144"/>
              <a:gd name="T31" fmla="*/ 2147483647 h 65"/>
              <a:gd name="T32" fmla="*/ 2147483647 w 144"/>
              <a:gd name="T33" fmla="*/ 2147483647 h 65"/>
              <a:gd name="T34" fmla="*/ 2147483647 w 144"/>
              <a:gd name="T35" fmla="*/ 2147483647 h 65"/>
              <a:gd name="T36" fmla="*/ 2147483647 w 144"/>
              <a:gd name="T37" fmla="*/ 2147483647 h 65"/>
              <a:gd name="T38" fmla="*/ 2147483647 w 144"/>
              <a:gd name="T39" fmla="*/ 2147483647 h 65"/>
              <a:gd name="T40" fmla="*/ 2147483647 w 144"/>
              <a:gd name="T41" fmla="*/ 2147483647 h 65"/>
              <a:gd name="T42" fmla="*/ 0 w 144"/>
              <a:gd name="T43" fmla="*/ 0 h 6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44"/>
              <a:gd name="T67" fmla="*/ 0 h 65"/>
              <a:gd name="T68" fmla="*/ 144 w 144"/>
              <a:gd name="T69" fmla="*/ 65 h 65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44" h="65">
                <a:moveTo>
                  <a:pt x="0" y="0"/>
                </a:moveTo>
                <a:lnTo>
                  <a:pt x="0" y="10"/>
                </a:lnTo>
                <a:lnTo>
                  <a:pt x="0" y="20"/>
                </a:lnTo>
                <a:lnTo>
                  <a:pt x="24" y="45"/>
                </a:lnTo>
                <a:lnTo>
                  <a:pt x="36" y="50"/>
                </a:lnTo>
                <a:lnTo>
                  <a:pt x="60" y="50"/>
                </a:lnTo>
                <a:lnTo>
                  <a:pt x="78" y="60"/>
                </a:lnTo>
                <a:lnTo>
                  <a:pt x="90" y="65"/>
                </a:lnTo>
                <a:lnTo>
                  <a:pt x="102" y="65"/>
                </a:lnTo>
                <a:lnTo>
                  <a:pt x="126" y="65"/>
                </a:lnTo>
                <a:lnTo>
                  <a:pt x="138" y="65"/>
                </a:lnTo>
                <a:lnTo>
                  <a:pt x="144" y="55"/>
                </a:lnTo>
                <a:lnTo>
                  <a:pt x="144" y="45"/>
                </a:lnTo>
                <a:lnTo>
                  <a:pt x="120" y="45"/>
                </a:lnTo>
                <a:lnTo>
                  <a:pt x="114" y="35"/>
                </a:lnTo>
                <a:lnTo>
                  <a:pt x="108" y="25"/>
                </a:lnTo>
                <a:lnTo>
                  <a:pt x="96" y="30"/>
                </a:lnTo>
                <a:lnTo>
                  <a:pt x="84" y="30"/>
                </a:lnTo>
                <a:lnTo>
                  <a:pt x="54" y="20"/>
                </a:lnTo>
                <a:lnTo>
                  <a:pt x="36" y="10"/>
                </a:lnTo>
                <a:lnTo>
                  <a:pt x="18" y="5"/>
                </a:lnTo>
                <a:lnTo>
                  <a:pt x="0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25" name="Freeform 301"/>
          <p:cNvSpPr>
            <a:spLocks/>
          </p:cNvSpPr>
          <p:nvPr/>
        </p:nvSpPr>
        <p:spPr bwMode="ltGray">
          <a:xfrm>
            <a:off x="6207125" y="3319463"/>
            <a:ext cx="250825" cy="119062"/>
          </a:xfrm>
          <a:custGeom>
            <a:avLst/>
            <a:gdLst>
              <a:gd name="T0" fmla="*/ 0 w 144"/>
              <a:gd name="T1" fmla="*/ 0 h 65"/>
              <a:gd name="T2" fmla="*/ 0 w 144"/>
              <a:gd name="T3" fmla="*/ 2147483647 h 65"/>
              <a:gd name="T4" fmla="*/ 0 w 144"/>
              <a:gd name="T5" fmla="*/ 2147483647 h 65"/>
              <a:gd name="T6" fmla="*/ 2147483647 w 144"/>
              <a:gd name="T7" fmla="*/ 2147483647 h 65"/>
              <a:gd name="T8" fmla="*/ 2147483647 w 144"/>
              <a:gd name="T9" fmla="*/ 2147483647 h 65"/>
              <a:gd name="T10" fmla="*/ 2147483647 w 144"/>
              <a:gd name="T11" fmla="*/ 2147483647 h 65"/>
              <a:gd name="T12" fmla="*/ 2147483647 w 144"/>
              <a:gd name="T13" fmla="*/ 2147483647 h 65"/>
              <a:gd name="T14" fmla="*/ 2147483647 w 144"/>
              <a:gd name="T15" fmla="*/ 2147483647 h 65"/>
              <a:gd name="T16" fmla="*/ 2147483647 w 144"/>
              <a:gd name="T17" fmla="*/ 2147483647 h 65"/>
              <a:gd name="T18" fmla="*/ 2147483647 w 144"/>
              <a:gd name="T19" fmla="*/ 2147483647 h 65"/>
              <a:gd name="T20" fmla="*/ 2147483647 w 144"/>
              <a:gd name="T21" fmla="*/ 2147483647 h 65"/>
              <a:gd name="T22" fmla="*/ 2147483647 w 144"/>
              <a:gd name="T23" fmla="*/ 2147483647 h 65"/>
              <a:gd name="T24" fmla="*/ 2147483647 w 144"/>
              <a:gd name="T25" fmla="*/ 2147483647 h 65"/>
              <a:gd name="T26" fmla="*/ 2147483647 w 144"/>
              <a:gd name="T27" fmla="*/ 2147483647 h 65"/>
              <a:gd name="T28" fmla="*/ 2147483647 w 144"/>
              <a:gd name="T29" fmla="*/ 2147483647 h 65"/>
              <a:gd name="T30" fmla="*/ 2147483647 w 144"/>
              <a:gd name="T31" fmla="*/ 2147483647 h 65"/>
              <a:gd name="T32" fmla="*/ 2147483647 w 144"/>
              <a:gd name="T33" fmla="*/ 2147483647 h 65"/>
              <a:gd name="T34" fmla="*/ 2147483647 w 144"/>
              <a:gd name="T35" fmla="*/ 2147483647 h 65"/>
              <a:gd name="T36" fmla="*/ 2147483647 w 144"/>
              <a:gd name="T37" fmla="*/ 2147483647 h 65"/>
              <a:gd name="T38" fmla="*/ 2147483647 w 144"/>
              <a:gd name="T39" fmla="*/ 2147483647 h 65"/>
              <a:gd name="T40" fmla="*/ 2147483647 w 144"/>
              <a:gd name="T41" fmla="*/ 2147483647 h 65"/>
              <a:gd name="T42" fmla="*/ 0 w 144"/>
              <a:gd name="T43" fmla="*/ 0 h 65"/>
              <a:gd name="T44" fmla="*/ 0 w 144"/>
              <a:gd name="T45" fmla="*/ 0 h 6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44"/>
              <a:gd name="T70" fmla="*/ 0 h 65"/>
              <a:gd name="T71" fmla="*/ 144 w 144"/>
              <a:gd name="T72" fmla="*/ 65 h 65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44" h="65">
                <a:moveTo>
                  <a:pt x="0" y="0"/>
                </a:moveTo>
                <a:lnTo>
                  <a:pt x="0" y="10"/>
                </a:lnTo>
                <a:lnTo>
                  <a:pt x="0" y="20"/>
                </a:lnTo>
                <a:lnTo>
                  <a:pt x="24" y="45"/>
                </a:lnTo>
                <a:lnTo>
                  <a:pt x="36" y="50"/>
                </a:lnTo>
                <a:lnTo>
                  <a:pt x="60" y="50"/>
                </a:lnTo>
                <a:lnTo>
                  <a:pt x="78" y="60"/>
                </a:lnTo>
                <a:lnTo>
                  <a:pt x="90" y="65"/>
                </a:lnTo>
                <a:lnTo>
                  <a:pt x="102" y="65"/>
                </a:lnTo>
                <a:lnTo>
                  <a:pt x="126" y="65"/>
                </a:lnTo>
                <a:lnTo>
                  <a:pt x="138" y="65"/>
                </a:lnTo>
                <a:lnTo>
                  <a:pt x="144" y="55"/>
                </a:lnTo>
                <a:lnTo>
                  <a:pt x="144" y="45"/>
                </a:lnTo>
                <a:lnTo>
                  <a:pt x="120" y="45"/>
                </a:lnTo>
                <a:lnTo>
                  <a:pt x="114" y="35"/>
                </a:lnTo>
                <a:lnTo>
                  <a:pt x="108" y="25"/>
                </a:lnTo>
                <a:lnTo>
                  <a:pt x="96" y="30"/>
                </a:lnTo>
                <a:lnTo>
                  <a:pt x="84" y="30"/>
                </a:lnTo>
                <a:lnTo>
                  <a:pt x="54" y="20"/>
                </a:lnTo>
                <a:lnTo>
                  <a:pt x="36" y="10"/>
                </a:lnTo>
                <a:lnTo>
                  <a:pt x="18" y="5"/>
                </a:lnTo>
                <a:lnTo>
                  <a:pt x="0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26" name="Freeform 302"/>
          <p:cNvSpPr>
            <a:spLocks/>
          </p:cNvSpPr>
          <p:nvPr/>
        </p:nvSpPr>
        <p:spPr bwMode="ltGray">
          <a:xfrm>
            <a:off x="6216650" y="3949700"/>
            <a:ext cx="74613" cy="82550"/>
          </a:xfrm>
          <a:custGeom>
            <a:avLst/>
            <a:gdLst>
              <a:gd name="T0" fmla="*/ 2147483647 w 42"/>
              <a:gd name="T1" fmla="*/ 0 h 45"/>
              <a:gd name="T2" fmla="*/ 2147483647 w 42"/>
              <a:gd name="T3" fmla="*/ 2147483647 h 45"/>
              <a:gd name="T4" fmla="*/ 0 w 42"/>
              <a:gd name="T5" fmla="*/ 2147483647 h 45"/>
              <a:gd name="T6" fmla="*/ 0 w 42"/>
              <a:gd name="T7" fmla="*/ 2147483647 h 45"/>
              <a:gd name="T8" fmla="*/ 2147483647 w 42"/>
              <a:gd name="T9" fmla="*/ 2147483647 h 45"/>
              <a:gd name="T10" fmla="*/ 2147483647 w 42"/>
              <a:gd name="T11" fmla="*/ 2147483647 h 45"/>
              <a:gd name="T12" fmla="*/ 2147483647 w 42"/>
              <a:gd name="T13" fmla="*/ 2147483647 h 45"/>
              <a:gd name="T14" fmla="*/ 2147483647 w 42"/>
              <a:gd name="T15" fmla="*/ 2147483647 h 45"/>
              <a:gd name="T16" fmla="*/ 2147483647 w 42"/>
              <a:gd name="T17" fmla="*/ 2147483647 h 45"/>
              <a:gd name="T18" fmla="*/ 2147483647 w 42"/>
              <a:gd name="T19" fmla="*/ 0 h 4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2"/>
              <a:gd name="T31" fmla="*/ 0 h 45"/>
              <a:gd name="T32" fmla="*/ 42 w 42"/>
              <a:gd name="T33" fmla="*/ 45 h 4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2" h="45">
                <a:moveTo>
                  <a:pt x="18" y="0"/>
                </a:moveTo>
                <a:lnTo>
                  <a:pt x="12" y="10"/>
                </a:lnTo>
                <a:lnTo>
                  <a:pt x="0" y="25"/>
                </a:lnTo>
                <a:lnTo>
                  <a:pt x="0" y="35"/>
                </a:lnTo>
                <a:lnTo>
                  <a:pt x="12" y="40"/>
                </a:lnTo>
                <a:lnTo>
                  <a:pt x="30" y="45"/>
                </a:lnTo>
                <a:lnTo>
                  <a:pt x="42" y="35"/>
                </a:lnTo>
                <a:lnTo>
                  <a:pt x="30" y="25"/>
                </a:lnTo>
                <a:lnTo>
                  <a:pt x="30" y="15"/>
                </a:lnTo>
                <a:lnTo>
                  <a:pt x="18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27" name="Freeform 303"/>
          <p:cNvSpPr>
            <a:spLocks/>
          </p:cNvSpPr>
          <p:nvPr/>
        </p:nvSpPr>
        <p:spPr bwMode="ltGray">
          <a:xfrm>
            <a:off x="6216650" y="3949700"/>
            <a:ext cx="74613" cy="82550"/>
          </a:xfrm>
          <a:custGeom>
            <a:avLst/>
            <a:gdLst>
              <a:gd name="T0" fmla="*/ 2147483647 w 42"/>
              <a:gd name="T1" fmla="*/ 0 h 45"/>
              <a:gd name="T2" fmla="*/ 2147483647 w 42"/>
              <a:gd name="T3" fmla="*/ 2147483647 h 45"/>
              <a:gd name="T4" fmla="*/ 0 w 42"/>
              <a:gd name="T5" fmla="*/ 2147483647 h 45"/>
              <a:gd name="T6" fmla="*/ 0 w 42"/>
              <a:gd name="T7" fmla="*/ 2147483647 h 45"/>
              <a:gd name="T8" fmla="*/ 2147483647 w 42"/>
              <a:gd name="T9" fmla="*/ 2147483647 h 45"/>
              <a:gd name="T10" fmla="*/ 2147483647 w 42"/>
              <a:gd name="T11" fmla="*/ 2147483647 h 45"/>
              <a:gd name="T12" fmla="*/ 2147483647 w 42"/>
              <a:gd name="T13" fmla="*/ 2147483647 h 45"/>
              <a:gd name="T14" fmla="*/ 2147483647 w 42"/>
              <a:gd name="T15" fmla="*/ 2147483647 h 45"/>
              <a:gd name="T16" fmla="*/ 2147483647 w 42"/>
              <a:gd name="T17" fmla="*/ 2147483647 h 45"/>
              <a:gd name="T18" fmla="*/ 2147483647 w 42"/>
              <a:gd name="T19" fmla="*/ 0 h 45"/>
              <a:gd name="T20" fmla="*/ 2147483647 w 42"/>
              <a:gd name="T21" fmla="*/ 0 h 4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2"/>
              <a:gd name="T34" fmla="*/ 0 h 45"/>
              <a:gd name="T35" fmla="*/ 42 w 42"/>
              <a:gd name="T36" fmla="*/ 45 h 4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2" h="45">
                <a:moveTo>
                  <a:pt x="18" y="0"/>
                </a:moveTo>
                <a:lnTo>
                  <a:pt x="12" y="10"/>
                </a:lnTo>
                <a:lnTo>
                  <a:pt x="0" y="25"/>
                </a:lnTo>
                <a:lnTo>
                  <a:pt x="0" y="35"/>
                </a:lnTo>
                <a:lnTo>
                  <a:pt x="12" y="40"/>
                </a:lnTo>
                <a:lnTo>
                  <a:pt x="30" y="45"/>
                </a:lnTo>
                <a:lnTo>
                  <a:pt x="42" y="35"/>
                </a:lnTo>
                <a:lnTo>
                  <a:pt x="30" y="25"/>
                </a:lnTo>
                <a:lnTo>
                  <a:pt x="30" y="15"/>
                </a:lnTo>
                <a:lnTo>
                  <a:pt x="18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28" name="Freeform 304"/>
          <p:cNvSpPr>
            <a:spLocks/>
          </p:cNvSpPr>
          <p:nvPr/>
        </p:nvSpPr>
        <p:spPr bwMode="ltGray">
          <a:xfrm>
            <a:off x="5643563" y="3122613"/>
            <a:ext cx="407987" cy="392112"/>
          </a:xfrm>
          <a:custGeom>
            <a:avLst/>
            <a:gdLst>
              <a:gd name="T0" fmla="*/ 2147483647 w 234"/>
              <a:gd name="T1" fmla="*/ 0 h 210"/>
              <a:gd name="T2" fmla="*/ 2147483647 w 234"/>
              <a:gd name="T3" fmla="*/ 2147483647 h 210"/>
              <a:gd name="T4" fmla="*/ 2147483647 w 234"/>
              <a:gd name="T5" fmla="*/ 2147483647 h 210"/>
              <a:gd name="T6" fmla="*/ 2147483647 w 234"/>
              <a:gd name="T7" fmla="*/ 2147483647 h 210"/>
              <a:gd name="T8" fmla="*/ 2147483647 w 234"/>
              <a:gd name="T9" fmla="*/ 2147483647 h 210"/>
              <a:gd name="T10" fmla="*/ 2147483647 w 234"/>
              <a:gd name="T11" fmla="*/ 2147483647 h 210"/>
              <a:gd name="T12" fmla="*/ 2147483647 w 234"/>
              <a:gd name="T13" fmla="*/ 2147483647 h 210"/>
              <a:gd name="T14" fmla="*/ 2147483647 w 234"/>
              <a:gd name="T15" fmla="*/ 2147483647 h 210"/>
              <a:gd name="T16" fmla="*/ 2147483647 w 234"/>
              <a:gd name="T17" fmla="*/ 2147483647 h 210"/>
              <a:gd name="T18" fmla="*/ 2147483647 w 234"/>
              <a:gd name="T19" fmla="*/ 2147483647 h 210"/>
              <a:gd name="T20" fmla="*/ 2147483647 w 234"/>
              <a:gd name="T21" fmla="*/ 2147483647 h 210"/>
              <a:gd name="T22" fmla="*/ 2147483647 w 234"/>
              <a:gd name="T23" fmla="*/ 2147483647 h 210"/>
              <a:gd name="T24" fmla="*/ 2147483647 w 234"/>
              <a:gd name="T25" fmla="*/ 2147483647 h 210"/>
              <a:gd name="T26" fmla="*/ 0 w 234"/>
              <a:gd name="T27" fmla="*/ 2147483647 h 210"/>
              <a:gd name="T28" fmla="*/ 0 w 234"/>
              <a:gd name="T29" fmla="*/ 2147483647 h 210"/>
              <a:gd name="T30" fmla="*/ 2147483647 w 234"/>
              <a:gd name="T31" fmla="*/ 2147483647 h 210"/>
              <a:gd name="T32" fmla="*/ 2147483647 w 234"/>
              <a:gd name="T33" fmla="*/ 2147483647 h 210"/>
              <a:gd name="T34" fmla="*/ 2147483647 w 234"/>
              <a:gd name="T35" fmla="*/ 2147483647 h 210"/>
              <a:gd name="T36" fmla="*/ 2147483647 w 234"/>
              <a:gd name="T37" fmla="*/ 2147483647 h 210"/>
              <a:gd name="T38" fmla="*/ 2147483647 w 234"/>
              <a:gd name="T39" fmla="*/ 2147483647 h 210"/>
              <a:gd name="T40" fmla="*/ 2147483647 w 234"/>
              <a:gd name="T41" fmla="*/ 2147483647 h 210"/>
              <a:gd name="T42" fmla="*/ 2147483647 w 234"/>
              <a:gd name="T43" fmla="*/ 2147483647 h 210"/>
              <a:gd name="T44" fmla="*/ 2147483647 w 234"/>
              <a:gd name="T45" fmla="*/ 2147483647 h 210"/>
              <a:gd name="T46" fmla="*/ 2147483647 w 234"/>
              <a:gd name="T47" fmla="*/ 2147483647 h 210"/>
              <a:gd name="T48" fmla="*/ 2147483647 w 234"/>
              <a:gd name="T49" fmla="*/ 2147483647 h 210"/>
              <a:gd name="T50" fmla="*/ 2147483647 w 234"/>
              <a:gd name="T51" fmla="*/ 2147483647 h 210"/>
              <a:gd name="T52" fmla="*/ 2147483647 w 234"/>
              <a:gd name="T53" fmla="*/ 2147483647 h 210"/>
              <a:gd name="T54" fmla="*/ 2147483647 w 234"/>
              <a:gd name="T55" fmla="*/ 2147483647 h 210"/>
              <a:gd name="T56" fmla="*/ 2147483647 w 234"/>
              <a:gd name="T57" fmla="*/ 2147483647 h 210"/>
              <a:gd name="T58" fmla="*/ 2147483647 w 234"/>
              <a:gd name="T59" fmla="*/ 2147483647 h 210"/>
              <a:gd name="T60" fmla="*/ 2147483647 w 234"/>
              <a:gd name="T61" fmla="*/ 2147483647 h 210"/>
              <a:gd name="T62" fmla="*/ 2147483647 w 234"/>
              <a:gd name="T63" fmla="*/ 2147483647 h 210"/>
              <a:gd name="T64" fmla="*/ 2147483647 w 234"/>
              <a:gd name="T65" fmla="*/ 2147483647 h 210"/>
              <a:gd name="T66" fmla="*/ 2147483647 w 234"/>
              <a:gd name="T67" fmla="*/ 2147483647 h 210"/>
              <a:gd name="T68" fmla="*/ 2147483647 w 234"/>
              <a:gd name="T69" fmla="*/ 2147483647 h 210"/>
              <a:gd name="T70" fmla="*/ 2147483647 w 234"/>
              <a:gd name="T71" fmla="*/ 2147483647 h 210"/>
              <a:gd name="T72" fmla="*/ 2147483647 w 234"/>
              <a:gd name="T73" fmla="*/ 2147483647 h 210"/>
              <a:gd name="T74" fmla="*/ 2147483647 w 234"/>
              <a:gd name="T75" fmla="*/ 2147483647 h 210"/>
              <a:gd name="T76" fmla="*/ 2147483647 w 234"/>
              <a:gd name="T77" fmla="*/ 2147483647 h 210"/>
              <a:gd name="T78" fmla="*/ 2147483647 w 234"/>
              <a:gd name="T79" fmla="*/ 0 h 21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234"/>
              <a:gd name="T121" fmla="*/ 0 h 210"/>
              <a:gd name="T122" fmla="*/ 234 w 234"/>
              <a:gd name="T123" fmla="*/ 210 h 210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234" h="210">
                <a:moveTo>
                  <a:pt x="180" y="0"/>
                </a:moveTo>
                <a:lnTo>
                  <a:pt x="162" y="5"/>
                </a:lnTo>
                <a:lnTo>
                  <a:pt x="156" y="10"/>
                </a:lnTo>
                <a:lnTo>
                  <a:pt x="156" y="25"/>
                </a:lnTo>
                <a:lnTo>
                  <a:pt x="150" y="40"/>
                </a:lnTo>
                <a:lnTo>
                  <a:pt x="144" y="40"/>
                </a:lnTo>
                <a:lnTo>
                  <a:pt x="126" y="70"/>
                </a:lnTo>
                <a:lnTo>
                  <a:pt x="114" y="75"/>
                </a:lnTo>
                <a:lnTo>
                  <a:pt x="108" y="90"/>
                </a:lnTo>
                <a:lnTo>
                  <a:pt x="72" y="90"/>
                </a:lnTo>
                <a:lnTo>
                  <a:pt x="72" y="115"/>
                </a:lnTo>
                <a:lnTo>
                  <a:pt x="48" y="120"/>
                </a:lnTo>
                <a:lnTo>
                  <a:pt x="24" y="115"/>
                </a:lnTo>
                <a:lnTo>
                  <a:pt x="0" y="110"/>
                </a:lnTo>
                <a:lnTo>
                  <a:pt x="0" y="125"/>
                </a:lnTo>
                <a:lnTo>
                  <a:pt x="24" y="145"/>
                </a:lnTo>
                <a:lnTo>
                  <a:pt x="24" y="160"/>
                </a:lnTo>
                <a:lnTo>
                  <a:pt x="12" y="160"/>
                </a:lnTo>
                <a:lnTo>
                  <a:pt x="6" y="180"/>
                </a:lnTo>
                <a:lnTo>
                  <a:pt x="36" y="180"/>
                </a:lnTo>
                <a:lnTo>
                  <a:pt x="90" y="180"/>
                </a:lnTo>
                <a:lnTo>
                  <a:pt x="102" y="195"/>
                </a:lnTo>
                <a:lnTo>
                  <a:pt x="120" y="210"/>
                </a:lnTo>
                <a:lnTo>
                  <a:pt x="120" y="200"/>
                </a:lnTo>
                <a:lnTo>
                  <a:pt x="132" y="205"/>
                </a:lnTo>
                <a:lnTo>
                  <a:pt x="156" y="210"/>
                </a:lnTo>
                <a:lnTo>
                  <a:pt x="174" y="200"/>
                </a:lnTo>
                <a:lnTo>
                  <a:pt x="150" y="160"/>
                </a:lnTo>
                <a:lnTo>
                  <a:pt x="168" y="155"/>
                </a:lnTo>
                <a:lnTo>
                  <a:pt x="186" y="150"/>
                </a:lnTo>
                <a:lnTo>
                  <a:pt x="222" y="105"/>
                </a:lnTo>
                <a:lnTo>
                  <a:pt x="222" y="90"/>
                </a:lnTo>
                <a:lnTo>
                  <a:pt x="234" y="70"/>
                </a:lnTo>
                <a:lnTo>
                  <a:pt x="210" y="65"/>
                </a:lnTo>
                <a:lnTo>
                  <a:pt x="198" y="65"/>
                </a:lnTo>
                <a:lnTo>
                  <a:pt x="186" y="45"/>
                </a:lnTo>
                <a:lnTo>
                  <a:pt x="204" y="30"/>
                </a:lnTo>
                <a:lnTo>
                  <a:pt x="186" y="15"/>
                </a:lnTo>
                <a:lnTo>
                  <a:pt x="180" y="10"/>
                </a:lnTo>
                <a:lnTo>
                  <a:pt x="180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29" name="Freeform 305"/>
          <p:cNvSpPr>
            <a:spLocks/>
          </p:cNvSpPr>
          <p:nvPr/>
        </p:nvSpPr>
        <p:spPr bwMode="ltGray">
          <a:xfrm>
            <a:off x="5643563" y="3122613"/>
            <a:ext cx="407987" cy="392112"/>
          </a:xfrm>
          <a:custGeom>
            <a:avLst/>
            <a:gdLst>
              <a:gd name="T0" fmla="*/ 2147483647 w 234"/>
              <a:gd name="T1" fmla="*/ 0 h 210"/>
              <a:gd name="T2" fmla="*/ 2147483647 w 234"/>
              <a:gd name="T3" fmla="*/ 2147483647 h 210"/>
              <a:gd name="T4" fmla="*/ 2147483647 w 234"/>
              <a:gd name="T5" fmla="*/ 2147483647 h 210"/>
              <a:gd name="T6" fmla="*/ 2147483647 w 234"/>
              <a:gd name="T7" fmla="*/ 2147483647 h 210"/>
              <a:gd name="T8" fmla="*/ 2147483647 w 234"/>
              <a:gd name="T9" fmla="*/ 2147483647 h 210"/>
              <a:gd name="T10" fmla="*/ 2147483647 w 234"/>
              <a:gd name="T11" fmla="*/ 2147483647 h 210"/>
              <a:gd name="T12" fmla="*/ 2147483647 w 234"/>
              <a:gd name="T13" fmla="*/ 2147483647 h 210"/>
              <a:gd name="T14" fmla="*/ 2147483647 w 234"/>
              <a:gd name="T15" fmla="*/ 2147483647 h 210"/>
              <a:gd name="T16" fmla="*/ 2147483647 w 234"/>
              <a:gd name="T17" fmla="*/ 2147483647 h 210"/>
              <a:gd name="T18" fmla="*/ 2147483647 w 234"/>
              <a:gd name="T19" fmla="*/ 2147483647 h 210"/>
              <a:gd name="T20" fmla="*/ 2147483647 w 234"/>
              <a:gd name="T21" fmla="*/ 2147483647 h 210"/>
              <a:gd name="T22" fmla="*/ 2147483647 w 234"/>
              <a:gd name="T23" fmla="*/ 2147483647 h 210"/>
              <a:gd name="T24" fmla="*/ 2147483647 w 234"/>
              <a:gd name="T25" fmla="*/ 2147483647 h 210"/>
              <a:gd name="T26" fmla="*/ 0 w 234"/>
              <a:gd name="T27" fmla="*/ 2147483647 h 210"/>
              <a:gd name="T28" fmla="*/ 0 w 234"/>
              <a:gd name="T29" fmla="*/ 2147483647 h 210"/>
              <a:gd name="T30" fmla="*/ 2147483647 w 234"/>
              <a:gd name="T31" fmla="*/ 2147483647 h 210"/>
              <a:gd name="T32" fmla="*/ 2147483647 w 234"/>
              <a:gd name="T33" fmla="*/ 2147483647 h 210"/>
              <a:gd name="T34" fmla="*/ 2147483647 w 234"/>
              <a:gd name="T35" fmla="*/ 2147483647 h 210"/>
              <a:gd name="T36" fmla="*/ 2147483647 w 234"/>
              <a:gd name="T37" fmla="*/ 2147483647 h 210"/>
              <a:gd name="T38" fmla="*/ 2147483647 w 234"/>
              <a:gd name="T39" fmla="*/ 2147483647 h 210"/>
              <a:gd name="T40" fmla="*/ 2147483647 w 234"/>
              <a:gd name="T41" fmla="*/ 2147483647 h 210"/>
              <a:gd name="T42" fmla="*/ 2147483647 w 234"/>
              <a:gd name="T43" fmla="*/ 2147483647 h 210"/>
              <a:gd name="T44" fmla="*/ 2147483647 w 234"/>
              <a:gd name="T45" fmla="*/ 2147483647 h 210"/>
              <a:gd name="T46" fmla="*/ 2147483647 w 234"/>
              <a:gd name="T47" fmla="*/ 2147483647 h 210"/>
              <a:gd name="T48" fmla="*/ 2147483647 w 234"/>
              <a:gd name="T49" fmla="*/ 2147483647 h 210"/>
              <a:gd name="T50" fmla="*/ 2147483647 w 234"/>
              <a:gd name="T51" fmla="*/ 2147483647 h 210"/>
              <a:gd name="T52" fmla="*/ 2147483647 w 234"/>
              <a:gd name="T53" fmla="*/ 2147483647 h 210"/>
              <a:gd name="T54" fmla="*/ 2147483647 w 234"/>
              <a:gd name="T55" fmla="*/ 2147483647 h 210"/>
              <a:gd name="T56" fmla="*/ 2147483647 w 234"/>
              <a:gd name="T57" fmla="*/ 2147483647 h 210"/>
              <a:gd name="T58" fmla="*/ 2147483647 w 234"/>
              <a:gd name="T59" fmla="*/ 2147483647 h 210"/>
              <a:gd name="T60" fmla="*/ 2147483647 w 234"/>
              <a:gd name="T61" fmla="*/ 2147483647 h 210"/>
              <a:gd name="T62" fmla="*/ 2147483647 w 234"/>
              <a:gd name="T63" fmla="*/ 2147483647 h 210"/>
              <a:gd name="T64" fmla="*/ 2147483647 w 234"/>
              <a:gd name="T65" fmla="*/ 2147483647 h 210"/>
              <a:gd name="T66" fmla="*/ 2147483647 w 234"/>
              <a:gd name="T67" fmla="*/ 2147483647 h 210"/>
              <a:gd name="T68" fmla="*/ 2147483647 w 234"/>
              <a:gd name="T69" fmla="*/ 2147483647 h 210"/>
              <a:gd name="T70" fmla="*/ 2147483647 w 234"/>
              <a:gd name="T71" fmla="*/ 2147483647 h 210"/>
              <a:gd name="T72" fmla="*/ 2147483647 w 234"/>
              <a:gd name="T73" fmla="*/ 2147483647 h 210"/>
              <a:gd name="T74" fmla="*/ 2147483647 w 234"/>
              <a:gd name="T75" fmla="*/ 2147483647 h 210"/>
              <a:gd name="T76" fmla="*/ 2147483647 w 234"/>
              <a:gd name="T77" fmla="*/ 2147483647 h 210"/>
              <a:gd name="T78" fmla="*/ 2147483647 w 234"/>
              <a:gd name="T79" fmla="*/ 0 h 210"/>
              <a:gd name="T80" fmla="*/ 2147483647 w 234"/>
              <a:gd name="T81" fmla="*/ 0 h 21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34"/>
              <a:gd name="T124" fmla="*/ 0 h 210"/>
              <a:gd name="T125" fmla="*/ 234 w 234"/>
              <a:gd name="T126" fmla="*/ 210 h 210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34" h="210">
                <a:moveTo>
                  <a:pt x="180" y="0"/>
                </a:moveTo>
                <a:lnTo>
                  <a:pt x="162" y="5"/>
                </a:lnTo>
                <a:lnTo>
                  <a:pt x="156" y="10"/>
                </a:lnTo>
                <a:lnTo>
                  <a:pt x="156" y="25"/>
                </a:lnTo>
                <a:lnTo>
                  <a:pt x="150" y="40"/>
                </a:lnTo>
                <a:lnTo>
                  <a:pt x="144" y="40"/>
                </a:lnTo>
                <a:lnTo>
                  <a:pt x="126" y="70"/>
                </a:lnTo>
                <a:lnTo>
                  <a:pt x="114" y="75"/>
                </a:lnTo>
                <a:lnTo>
                  <a:pt x="108" y="90"/>
                </a:lnTo>
                <a:lnTo>
                  <a:pt x="72" y="90"/>
                </a:lnTo>
                <a:lnTo>
                  <a:pt x="72" y="115"/>
                </a:lnTo>
                <a:lnTo>
                  <a:pt x="48" y="120"/>
                </a:lnTo>
                <a:lnTo>
                  <a:pt x="24" y="115"/>
                </a:lnTo>
                <a:lnTo>
                  <a:pt x="0" y="110"/>
                </a:lnTo>
                <a:lnTo>
                  <a:pt x="0" y="125"/>
                </a:lnTo>
                <a:lnTo>
                  <a:pt x="24" y="145"/>
                </a:lnTo>
                <a:lnTo>
                  <a:pt x="24" y="160"/>
                </a:lnTo>
                <a:lnTo>
                  <a:pt x="12" y="160"/>
                </a:lnTo>
                <a:lnTo>
                  <a:pt x="6" y="180"/>
                </a:lnTo>
                <a:lnTo>
                  <a:pt x="36" y="180"/>
                </a:lnTo>
                <a:lnTo>
                  <a:pt x="90" y="180"/>
                </a:lnTo>
                <a:lnTo>
                  <a:pt x="102" y="195"/>
                </a:lnTo>
                <a:lnTo>
                  <a:pt x="120" y="210"/>
                </a:lnTo>
                <a:lnTo>
                  <a:pt x="120" y="200"/>
                </a:lnTo>
                <a:lnTo>
                  <a:pt x="132" y="205"/>
                </a:lnTo>
                <a:lnTo>
                  <a:pt x="156" y="210"/>
                </a:lnTo>
                <a:lnTo>
                  <a:pt x="174" y="200"/>
                </a:lnTo>
                <a:lnTo>
                  <a:pt x="150" y="160"/>
                </a:lnTo>
                <a:lnTo>
                  <a:pt x="168" y="155"/>
                </a:lnTo>
                <a:lnTo>
                  <a:pt x="186" y="150"/>
                </a:lnTo>
                <a:lnTo>
                  <a:pt x="222" y="105"/>
                </a:lnTo>
                <a:lnTo>
                  <a:pt x="222" y="90"/>
                </a:lnTo>
                <a:lnTo>
                  <a:pt x="234" y="70"/>
                </a:lnTo>
                <a:lnTo>
                  <a:pt x="210" y="65"/>
                </a:lnTo>
                <a:lnTo>
                  <a:pt x="198" y="65"/>
                </a:lnTo>
                <a:lnTo>
                  <a:pt x="186" y="45"/>
                </a:lnTo>
                <a:lnTo>
                  <a:pt x="204" y="30"/>
                </a:lnTo>
                <a:lnTo>
                  <a:pt x="186" y="15"/>
                </a:lnTo>
                <a:lnTo>
                  <a:pt x="180" y="10"/>
                </a:lnTo>
                <a:lnTo>
                  <a:pt x="180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30" name="Freeform 306"/>
          <p:cNvSpPr>
            <a:spLocks/>
          </p:cNvSpPr>
          <p:nvPr/>
        </p:nvSpPr>
        <p:spPr bwMode="ltGray">
          <a:xfrm>
            <a:off x="5602288" y="3057525"/>
            <a:ext cx="438150" cy="287338"/>
          </a:xfrm>
          <a:custGeom>
            <a:avLst/>
            <a:gdLst>
              <a:gd name="T0" fmla="*/ 2147483647 w 252"/>
              <a:gd name="T1" fmla="*/ 2147483647 h 155"/>
              <a:gd name="T2" fmla="*/ 0 w 252"/>
              <a:gd name="T3" fmla="*/ 2147483647 h 155"/>
              <a:gd name="T4" fmla="*/ 2147483647 w 252"/>
              <a:gd name="T5" fmla="*/ 2147483647 h 155"/>
              <a:gd name="T6" fmla="*/ 0 w 252"/>
              <a:gd name="T7" fmla="*/ 2147483647 h 155"/>
              <a:gd name="T8" fmla="*/ 2147483647 w 252"/>
              <a:gd name="T9" fmla="*/ 2147483647 h 155"/>
              <a:gd name="T10" fmla="*/ 2147483647 w 252"/>
              <a:gd name="T11" fmla="*/ 2147483647 h 155"/>
              <a:gd name="T12" fmla="*/ 2147483647 w 252"/>
              <a:gd name="T13" fmla="*/ 2147483647 h 155"/>
              <a:gd name="T14" fmla="*/ 2147483647 w 252"/>
              <a:gd name="T15" fmla="*/ 2147483647 h 155"/>
              <a:gd name="T16" fmla="*/ 2147483647 w 252"/>
              <a:gd name="T17" fmla="*/ 2147483647 h 155"/>
              <a:gd name="T18" fmla="*/ 2147483647 w 252"/>
              <a:gd name="T19" fmla="*/ 2147483647 h 155"/>
              <a:gd name="T20" fmla="*/ 2147483647 w 252"/>
              <a:gd name="T21" fmla="*/ 2147483647 h 155"/>
              <a:gd name="T22" fmla="*/ 2147483647 w 252"/>
              <a:gd name="T23" fmla="*/ 2147483647 h 155"/>
              <a:gd name="T24" fmla="*/ 2147483647 w 252"/>
              <a:gd name="T25" fmla="*/ 2147483647 h 155"/>
              <a:gd name="T26" fmla="*/ 2147483647 w 252"/>
              <a:gd name="T27" fmla="*/ 2147483647 h 155"/>
              <a:gd name="T28" fmla="*/ 2147483647 w 252"/>
              <a:gd name="T29" fmla="*/ 2147483647 h 155"/>
              <a:gd name="T30" fmla="*/ 2147483647 w 252"/>
              <a:gd name="T31" fmla="*/ 2147483647 h 155"/>
              <a:gd name="T32" fmla="*/ 2147483647 w 252"/>
              <a:gd name="T33" fmla="*/ 2147483647 h 155"/>
              <a:gd name="T34" fmla="*/ 2147483647 w 252"/>
              <a:gd name="T35" fmla="*/ 2147483647 h 155"/>
              <a:gd name="T36" fmla="*/ 2147483647 w 252"/>
              <a:gd name="T37" fmla="*/ 2147483647 h 155"/>
              <a:gd name="T38" fmla="*/ 2147483647 w 252"/>
              <a:gd name="T39" fmla="*/ 2147483647 h 155"/>
              <a:gd name="T40" fmla="*/ 2147483647 w 252"/>
              <a:gd name="T41" fmla="*/ 2147483647 h 155"/>
              <a:gd name="T42" fmla="*/ 2147483647 w 252"/>
              <a:gd name="T43" fmla="*/ 2147483647 h 155"/>
              <a:gd name="T44" fmla="*/ 2147483647 w 252"/>
              <a:gd name="T45" fmla="*/ 0 h 155"/>
              <a:gd name="T46" fmla="*/ 2147483647 w 252"/>
              <a:gd name="T47" fmla="*/ 2147483647 h 155"/>
              <a:gd name="T48" fmla="*/ 2147483647 w 252"/>
              <a:gd name="T49" fmla="*/ 2147483647 h 155"/>
              <a:gd name="T50" fmla="*/ 2147483647 w 252"/>
              <a:gd name="T51" fmla="*/ 2147483647 h 155"/>
              <a:gd name="T52" fmla="*/ 2147483647 w 252"/>
              <a:gd name="T53" fmla="*/ 2147483647 h 155"/>
              <a:gd name="T54" fmla="*/ 2147483647 w 252"/>
              <a:gd name="T55" fmla="*/ 2147483647 h 155"/>
              <a:gd name="T56" fmla="*/ 2147483647 w 252"/>
              <a:gd name="T57" fmla="*/ 2147483647 h 155"/>
              <a:gd name="T58" fmla="*/ 2147483647 w 252"/>
              <a:gd name="T59" fmla="*/ 2147483647 h 155"/>
              <a:gd name="T60" fmla="*/ 2147483647 w 252"/>
              <a:gd name="T61" fmla="*/ 2147483647 h 155"/>
              <a:gd name="T62" fmla="*/ 2147483647 w 252"/>
              <a:gd name="T63" fmla="*/ 2147483647 h 155"/>
              <a:gd name="T64" fmla="*/ 2147483647 w 252"/>
              <a:gd name="T65" fmla="*/ 2147483647 h 155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52"/>
              <a:gd name="T100" fmla="*/ 0 h 155"/>
              <a:gd name="T101" fmla="*/ 252 w 252"/>
              <a:gd name="T102" fmla="*/ 155 h 155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52" h="155">
                <a:moveTo>
                  <a:pt x="18" y="45"/>
                </a:moveTo>
                <a:lnTo>
                  <a:pt x="0" y="70"/>
                </a:lnTo>
                <a:lnTo>
                  <a:pt x="12" y="90"/>
                </a:lnTo>
                <a:lnTo>
                  <a:pt x="0" y="110"/>
                </a:lnTo>
                <a:lnTo>
                  <a:pt x="12" y="120"/>
                </a:lnTo>
                <a:lnTo>
                  <a:pt x="30" y="120"/>
                </a:lnTo>
                <a:lnTo>
                  <a:pt x="30" y="140"/>
                </a:lnTo>
                <a:lnTo>
                  <a:pt x="24" y="145"/>
                </a:lnTo>
                <a:lnTo>
                  <a:pt x="72" y="155"/>
                </a:lnTo>
                <a:lnTo>
                  <a:pt x="96" y="150"/>
                </a:lnTo>
                <a:lnTo>
                  <a:pt x="96" y="125"/>
                </a:lnTo>
                <a:lnTo>
                  <a:pt x="132" y="125"/>
                </a:lnTo>
                <a:lnTo>
                  <a:pt x="138" y="110"/>
                </a:lnTo>
                <a:lnTo>
                  <a:pt x="150" y="105"/>
                </a:lnTo>
                <a:lnTo>
                  <a:pt x="168" y="75"/>
                </a:lnTo>
                <a:lnTo>
                  <a:pt x="174" y="75"/>
                </a:lnTo>
                <a:lnTo>
                  <a:pt x="180" y="60"/>
                </a:lnTo>
                <a:lnTo>
                  <a:pt x="180" y="45"/>
                </a:lnTo>
                <a:lnTo>
                  <a:pt x="186" y="45"/>
                </a:lnTo>
                <a:lnTo>
                  <a:pt x="204" y="35"/>
                </a:lnTo>
                <a:lnTo>
                  <a:pt x="210" y="30"/>
                </a:lnTo>
                <a:lnTo>
                  <a:pt x="252" y="20"/>
                </a:lnTo>
                <a:lnTo>
                  <a:pt x="240" y="0"/>
                </a:lnTo>
                <a:lnTo>
                  <a:pt x="210" y="10"/>
                </a:lnTo>
                <a:lnTo>
                  <a:pt x="192" y="15"/>
                </a:lnTo>
                <a:lnTo>
                  <a:pt x="180" y="5"/>
                </a:lnTo>
                <a:lnTo>
                  <a:pt x="144" y="15"/>
                </a:lnTo>
                <a:lnTo>
                  <a:pt x="114" y="10"/>
                </a:lnTo>
                <a:lnTo>
                  <a:pt x="78" y="30"/>
                </a:lnTo>
                <a:lnTo>
                  <a:pt x="66" y="40"/>
                </a:lnTo>
                <a:lnTo>
                  <a:pt x="36" y="55"/>
                </a:lnTo>
                <a:lnTo>
                  <a:pt x="24" y="50"/>
                </a:lnTo>
                <a:lnTo>
                  <a:pt x="18" y="4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31" name="Freeform 307"/>
          <p:cNvSpPr>
            <a:spLocks/>
          </p:cNvSpPr>
          <p:nvPr/>
        </p:nvSpPr>
        <p:spPr bwMode="ltGray">
          <a:xfrm>
            <a:off x="5602288" y="3057525"/>
            <a:ext cx="438150" cy="287338"/>
          </a:xfrm>
          <a:custGeom>
            <a:avLst/>
            <a:gdLst>
              <a:gd name="T0" fmla="*/ 2147483647 w 252"/>
              <a:gd name="T1" fmla="*/ 2147483647 h 155"/>
              <a:gd name="T2" fmla="*/ 0 w 252"/>
              <a:gd name="T3" fmla="*/ 2147483647 h 155"/>
              <a:gd name="T4" fmla="*/ 2147483647 w 252"/>
              <a:gd name="T5" fmla="*/ 2147483647 h 155"/>
              <a:gd name="T6" fmla="*/ 0 w 252"/>
              <a:gd name="T7" fmla="*/ 2147483647 h 155"/>
              <a:gd name="T8" fmla="*/ 2147483647 w 252"/>
              <a:gd name="T9" fmla="*/ 2147483647 h 155"/>
              <a:gd name="T10" fmla="*/ 2147483647 w 252"/>
              <a:gd name="T11" fmla="*/ 2147483647 h 155"/>
              <a:gd name="T12" fmla="*/ 2147483647 w 252"/>
              <a:gd name="T13" fmla="*/ 2147483647 h 155"/>
              <a:gd name="T14" fmla="*/ 2147483647 w 252"/>
              <a:gd name="T15" fmla="*/ 2147483647 h 155"/>
              <a:gd name="T16" fmla="*/ 2147483647 w 252"/>
              <a:gd name="T17" fmla="*/ 2147483647 h 155"/>
              <a:gd name="T18" fmla="*/ 2147483647 w 252"/>
              <a:gd name="T19" fmla="*/ 2147483647 h 155"/>
              <a:gd name="T20" fmla="*/ 2147483647 w 252"/>
              <a:gd name="T21" fmla="*/ 2147483647 h 155"/>
              <a:gd name="T22" fmla="*/ 2147483647 w 252"/>
              <a:gd name="T23" fmla="*/ 2147483647 h 155"/>
              <a:gd name="T24" fmla="*/ 2147483647 w 252"/>
              <a:gd name="T25" fmla="*/ 2147483647 h 155"/>
              <a:gd name="T26" fmla="*/ 2147483647 w 252"/>
              <a:gd name="T27" fmla="*/ 2147483647 h 155"/>
              <a:gd name="T28" fmla="*/ 2147483647 w 252"/>
              <a:gd name="T29" fmla="*/ 2147483647 h 155"/>
              <a:gd name="T30" fmla="*/ 2147483647 w 252"/>
              <a:gd name="T31" fmla="*/ 2147483647 h 155"/>
              <a:gd name="T32" fmla="*/ 2147483647 w 252"/>
              <a:gd name="T33" fmla="*/ 2147483647 h 155"/>
              <a:gd name="T34" fmla="*/ 2147483647 w 252"/>
              <a:gd name="T35" fmla="*/ 2147483647 h 155"/>
              <a:gd name="T36" fmla="*/ 2147483647 w 252"/>
              <a:gd name="T37" fmla="*/ 2147483647 h 155"/>
              <a:gd name="T38" fmla="*/ 2147483647 w 252"/>
              <a:gd name="T39" fmla="*/ 2147483647 h 155"/>
              <a:gd name="T40" fmla="*/ 2147483647 w 252"/>
              <a:gd name="T41" fmla="*/ 2147483647 h 155"/>
              <a:gd name="T42" fmla="*/ 2147483647 w 252"/>
              <a:gd name="T43" fmla="*/ 2147483647 h 155"/>
              <a:gd name="T44" fmla="*/ 2147483647 w 252"/>
              <a:gd name="T45" fmla="*/ 0 h 155"/>
              <a:gd name="T46" fmla="*/ 2147483647 w 252"/>
              <a:gd name="T47" fmla="*/ 2147483647 h 155"/>
              <a:gd name="T48" fmla="*/ 2147483647 w 252"/>
              <a:gd name="T49" fmla="*/ 2147483647 h 155"/>
              <a:gd name="T50" fmla="*/ 2147483647 w 252"/>
              <a:gd name="T51" fmla="*/ 2147483647 h 155"/>
              <a:gd name="T52" fmla="*/ 2147483647 w 252"/>
              <a:gd name="T53" fmla="*/ 2147483647 h 155"/>
              <a:gd name="T54" fmla="*/ 2147483647 w 252"/>
              <a:gd name="T55" fmla="*/ 2147483647 h 155"/>
              <a:gd name="T56" fmla="*/ 2147483647 w 252"/>
              <a:gd name="T57" fmla="*/ 2147483647 h 155"/>
              <a:gd name="T58" fmla="*/ 2147483647 w 252"/>
              <a:gd name="T59" fmla="*/ 2147483647 h 155"/>
              <a:gd name="T60" fmla="*/ 2147483647 w 252"/>
              <a:gd name="T61" fmla="*/ 2147483647 h 155"/>
              <a:gd name="T62" fmla="*/ 2147483647 w 252"/>
              <a:gd name="T63" fmla="*/ 2147483647 h 155"/>
              <a:gd name="T64" fmla="*/ 2147483647 w 252"/>
              <a:gd name="T65" fmla="*/ 2147483647 h 155"/>
              <a:gd name="T66" fmla="*/ 2147483647 w 252"/>
              <a:gd name="T67" fmla="*/ 2147483647 h 155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252"/>
              <a:gd name="T103" fmla="*/ 0 h 155"/>
              <a:gd name="T104" fmla="*/ 252 w 252"/>
              <a:gd name="T105" fmla="*/ 155 h 155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252" h="155">
                <a:moveTo>
                  <a:pt x="18" y="45"/>
                </a:moveTo>
                <a:lnTo>
                  <a:pt x="0" y="70"/>
                </a:lnTo>
                <a:lnTo>
                  <a:pt x="12" y="90"/>
                </a:lnTo>
                <a:lnTo>
                  <a:pt x="0" y="110"/>
                </a:lnTo>
                <a:lnTo>
                  <a:pt x="12" y="120"/>
                </a:lnTo>
                <a:lnTo>
                  <a:pt x="30" y="120"/>
                </a:lnTo>
                <a:lnTo>
                  <a:pt x="30" y="140"/>
                </a:lnTo>
                <a:lnTo>
                  <a:pt x="24" y="145"/>
                </a:lnTo>
                <a:lnTo>
                  <a:pt x="72" y="155"/>
                </a:lnTo>
                <a:lnTo>
                  <a:pt x="96" y="150"/>
                </a:lnTo>
                <a:lnTo>
                  <a:pt x="96" y="125"/>
                </a:lnTo>
                <a:lnTo>
                  <a:pt x="132" y="125"/>
                </a:lnTo>
                <a:lnTo>
                  <a:pt x="138" y="110"/>
                </a:lnTo>
                <a:lnTo>
                  <a:pt x="150" y="105"/>
                </a:lnTo>
                <a:lnTo>
                  <a:pt x="168" y="75"/>
                </a:lnTo>
                <a:lnTo>
                  <a:pt x="174" y="75"/>
                </a:lnTo>
                <a:lnTo>
                  <a:pt x="180" y="60"/>
                </a:lnTo>
                <a:lnTo>
                  <a:pt x="180" y="45"/>
                </a:lnTo>
                <a:lnTo>
                  <a:pt x="186" y="45"/>
                </a:lnTo>
                <a:lnTo>
                  <a:pt x="204" y="35"/>
                </a:lnTo>
                <a:lnTo>
                  <a:pt x="210" y="30"/>
                </a:lnTo>
                <a:lnTo>
                  <a:pt x="252" y="20"/>
                </a:lnTo>
                <a:lnTo>
                  <a:pt x="240" y="0"/>
                </a:lnTo>
                <a:lnTo>
                  <a:pt x="210" y="10"/>
                </a:lnTo>
                <a:lnTo>
                  <a:pt x="192" y="15"/>
                </a:lnTo>
                <a:lnTo>
                  <a:pt x="180" y="5"/>
                </a:lnTo>
                <a:lnTo>
                  <a:pt x="144" y="15"/>
                </a:lnTo>
                <a:lnTo>
                  <a:pt x="114" y="10"/>
                </a:lnTo>
                <a:lnTo>
                  <a:pt x="78" y="30"/>
                </a:lnTo>
                <a:lnTo>
                  <a:pt x="66" y="40"/>
                </a:lnTo>
                <a:lnTo>
                  <a:pt x="36" y="55"/>
                </a:lnTo>
                <a:lnTo>
                  <a:pt x="24" y="50"/>
                </a:lnTo>
                <a:lnTo>
                  <a:pt x="18" y="4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32" name="Freeform 308"/>
          <p:cNvSpPr>
            <a:spLocks/>
          </p:cNvSpPr>
          <p:nvPr/>
        </p:nvSpPr>
        <p:spPr bwMode="ltGray">
          <a:xfrm>
            <a:off x="5122863" y="3000375"/>
            <a:ext cx="563562" cy="455613"/>
          </a:xfrm>
          <a:custGeom>
            <a:avLst/>
            <a:gdLst>
              <a:gd name="T0" fmla="*/ 2147483647 w 324"/>
              <a:gd name="T1" fmla="*/ 2147483647 h 245"/>
              <a:gd name="T2" fmla="*/ 0 w 324"/>
              <a:gd name="T3" fmla="*/ 2147483647 h 245"/>
              <a:gd name="T4" fmla="*/ 0 w 324"/>
              <a:gd name="T5" fmla="*/ 2147483647 h 245"/>
              <a:gd name="T6" fmla="*/ 2147483647 w 324"/>
              <a:gd name="T7" fmla="*/ 2147483647 h 245"/>
              <a:gd name="T8" fmla="*/ 2147483647 w 324"/>
              <a:gd name="T9" fmla="*/ 2147483647 h 245"/>
              <a:gd name="T10" fmla="*/ 2147483647 w 324"/>
              <a:gd name="T11" fmla="*/ 2147483647 h 245"/>
              <a:gd name="T12" fmla="*/ 2147483647 w 324"/>
              <a:gd name="T13" fmla="*/ 2147483647 h 245"/>
              <a:gd name="T14" fmla="*/ 2147483647 w 324"/>
              <a:gd name="T15" fmla="*/ 2147483647 h 245"/>
              <a:gd name="T16" fmla="*/ 2147483647 w 324"/>
              <a:gd name="T17" fmla="*/ 2147483647 h 245"/>
              <a:gd name="T18" fmla="*/ 2147483647 w 324"/>
              <a:gd name="T19" fmla="*/ 2147483647 h 245"/>
              <a:gd name="T20" fmla="*/ 2147483647 w 324"/>
              <a:gd name="T21" fmla="*/ 2147483647 h 245"/>
              <a:gd name="T22" fmla="*/ 2147483647 w 324"/>
              <a:gd name="T23" fmla="*/ 2147483647 h 245"/>
              <a:gd name="T24" fmla="*/ 2147483647 w 324"/>
              <a:gd name="T25" fmla="*/ 2147483647 h 245"/>
              <a:gd name="T26" fmla="*/ 2147483647 w 324"/>
              <a:gd name="T27" fmla="*/ 2147483647 h 245"/>
              <a:gd name="T28" fmla="*/ 2147483647 w 324"/>
              <a:gd name="T29" fmla="*/ 2147483647 h 245"/>
              <a:gd name="T30" fmla="*/ 2147483647 w 324"/>
              <a:gd name="T31" fmla="*/ 2147483647 h 245"/>
              <a:gd name="T32" fmla="*/ 2147483647 w 324"/>
              <a:gd name="T33" fmla="*/ 2147483647 h 245"/>
              <a:gd name="T34" fmla="*/ 2147483647 w 324"/>
              <a:gd name="T35" fmla="*/ 2147483647 h 245"/>
              <a:gd name="T36" fmla="*/ 2147483647 w 324"/>
              <a:gd name="T37" fmla="*/ 2147483647 h 245"/>
              <a:gd name="T38" fmla="*/ 2147483647 w 324"/>
              <a:gd name="T39" fmla="*/ 2147483647 h 245"/>
              <a:gd name="T40" fmla="*/ 2147483647 w 324"/>
              <a:gd name="T41" fmla="*/ 2147483647 h 245"/>
              <a:gd name="T42" fmla="*/ 2147483647 w 324"/>
              <a:gd name="T43" fmla="*/ 2147483647 h 245"/>
              <a:gd name="T44" fmla="*/ 2147483647 w 324"/>
              <a:gd name="T45" fmla="*/ 2147483647 h 245"/>
              <a:gd name="T46" fmla="*/ 2147483647 w 324"/>
              <a:gd name="T47" fmla="*/ 2147483647 h 245"/>
              <a:gd name="T48" fmla="*/ 2147483647 w 324"/>
              <a:gd name="T49" fmla="*/ 2147483647 h 245"/>
              <a:gd name="T50" fmla="*/ 2147483647 w 324"/>
              <a:gd name="T51" fmla="*/ 2147483647 h 245"/>
              <a:gd name="T52" fmla="*/ 2147483647 w 324"/>
              <a:gd name="T53" fmla="*/ 2147483647 h 245"/>
              <a:gd name="T54" fmla="*/ 2147483647 w 324"/>
              <a:gd name="T55" fmla="*/ 2147483647 h 245"/>
              <a:gd name="T56" fmla="*/ 2147483647 w 324"/>
              <a:gd name="T57" fmla="*/ 2147483647 h 245"/>
              <a:gd name="T58" fmla="*/ 2147483647 w 324"/>
              <a:gd name="T59" fmla="*/ 2147483647 h 245"/>
              <a:gd name="T60" fmla="*/ 2147483647 w 324"/>
              <a:gd name="T61" fmla="*/ 2147483647 h 245"/>
              <a:gd name="T62" fmla="*/ 2147483647 w 324"/>
              <a:gd name="T63" fmla="*/ 2147483647 h 245"/>
              <a:gd name="T64" fmla="*/ 2147483647 w 324"/>
              <a:gd name="T65" fmla="*/ 2147483647 h 245"/>
              <a:gd name="T66" fmla="*/ 2147483647 w 324"/>
              <a:gd name="T67" fmla="*/ 2147483647 h 245"/>
              <a:gd name="T68" fmla="*/ 2147483647 w 324"/>
              <a:gd name="T69" fmla="*/ 2147483647 h 245"/>
              <a:gd name="T70" fmla="*/ 2147483647 w 324"/>
              <a:gd name="T71" fmla="*/ 2147483647 h 245"/>
              <a:gd name="T72" fmla="*/ 2147483647 w 324"/>
              <a:gd name="T73" fmla="*/ 2147483647 h 245"/>
              <a:gd name="T74" fmla="*/ 2147483647 w 324"/>
              <a:gd name="T75" fmla="*/ 2147483647 h 245"/>
              <a:gd name="T76" fmla="*/ 2147483647 w 324"/>
              <a:gd name="T77" fmla="*/ 2147483647 h 245"/>
              <a:gd name="T78" fmla="*/ 2147483647 w 324"/>
              <a:gd name="T79" fmla="*/ 2147483647 h 245"/>
              <a:gd name="T80" fmla="*/ 2147483647 w 324"/>
              <a:gd name="T81" fmla="*/ 2147483647 h 245"/>
              <a:gd name="T82" fmla="*/ 2147483647 w 324"/>
              <a:gd name="T83" fmla="*/ 2147483647 h 245"/>
              <a:gd name="T84" fmla="*/ 2147483647 w 324"/>
              <a:gd name="T85" fmla="*/ 2147483647 h 245"/>
              <a:gd name="T86" fmla="*/ 2147483647 w 324"/>
              <a:gd name="T87" fmla="*/ 0 h 245"/>
              <a:gd name="T88" fmla="*/ 2147483647 w 324"/>
              <a:gd name="T89" fmla="*/ 2147483647 h 245"/>
              <a:gd name="T90" fmla="*/ 2147483647 w 324"/>
              <a:gd name="T91" fmla="*/ 2147483647 h 24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324"/>
              <a:gd name="T139" fmla="*/ 0 h 245"/>
              <a:gd name="T140" fmla="*/ 324 w 324"/>
              <a:gd name="T141" fmla="*/ 245 h 245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324" h="245">
                <a:moveTo>
                  <a:pt x="6" y="5"/>
                </a:moveTo>
                <a:lnTo>
                  <a:pt x="0" y="30"/>
                </a:lnTo>
                <a:lnTo>
                  <a:pt x="0" y="40"/>
                </a:lnTo>
                <a:lnTo>
                  <a:pt x="18" y="65"/>
                </a:lnTo>
                <a:lnTo>
                  <a:pt x="42" y="75"/>
                </a:lnTo>
                <a:lnTo>
                  <a:pt x="30" y="95"/>
                </a:lnTo>
                <a:lnTo>
                  <a:pt x="36" y="110"/>
                </a:lnTo>
                <a:lnTo>
                  <a:pt x="66" y="120"/>
                </a:lnTo>
                <a:lnTo>
                  <a:pt x="72" y="145"/>
                </a:lnTo>
                <a:lnTo>
                  <a:pt x="90" y="170"/>
                </a:lnTo>
                <a:lnTo>
                  <a:pt x="114" y="175"/>
                </a:lnTo>
                <a:lnTo>
                  <a:pt x="126" y="195"/>
                </a:lnTo>
                <a:lnTo>
                  <a:pt x="138" y="200"/>
                </a:lnTo>
                <a:lnTo>
                  <a:pt x="174" y="220"/>
                </a:lnTo>
                <a:lnTo>
                  <a:pt x="192" y="225"/>
                </a:lnTo>
                <a:lnTo>
                  <a:pt x="228" y="220"/>
                </a:lnTo>
                <a:lnTo>
                  <a:pt x="234" y="235"/>
                </a:lnTo>
                <a:lnTo>
                  <a:pt x="282" y="240"/>
                </a:lnTo>
                <a:lnTo>
                  <a:pt x="312" y="245"/>
                </a:lnTo>
                <a:lnTo>
                  <a:pt x="312" y="230"/>
                </a:lnTo>
                <a:lnTo>
                  <a:pt x="324" y="220"/>
                </a:lnTo>
                <a:lnTo>
                  <a:pt x="324" y="210"/>
                </a:lnTo>
                <a:lnTo>
                  <a:pt x="300" y="190"/>
                </a:lnTo>
                <a:lnTo>
                  <a:pt x="300" y="175"/>
                </a:lnTo>
                <a:lnTo>
                  <a:pt x="306" y="170"/>
                </a:lnTo>
                <a:lnTo>
                  <a:pt x="306" y="150"/>
                </a:lnTo>
                <a:lnTo>
                  <a:pt x="288" y="150"/>
                </a:lnTo>
                <a:lnTo>
                  <a:pt x="276" y="140"/>
                </a:lnTo>
                <a:lnTo>
                  <a:pt x="288" y="120"/>
                </a:lnTo>
                <a:lnTo>
                  <a:pt x="282" y="100"/>
                </a:lnTo>
                <a:lnTo>
                  <a:pt x="294" y="75"/>
                </a:lnTo>
                <a:lnTo>
                  <a:pt x="288" y="55"/>
                </a:lnTo>
                <a:lnTo>
                  <a:pt x="264" y="40"/>
                </a:lnTo>
                <a:lnTo>
                  <a:pt x="228" y="35"/>
                </a:lnTo>
                <a:lnTo>
                  <a:pt x="204" y="35"/>
                </a:lnTo>
                <a:lnTo>
                  <a:pt x="186" y="35"/>
                </a:lnTo>
                <a:lnTo>
                  <a:pt x="174" y="40"/>
                </a:lnTo>
                <a:lnTo>
                  <a:pt x="174" y="50"/>
                </a:lnTo>
                <a:lnTo>
                  <a:pt x="132" y="55"/>
                </a:lnTo>
                <a:lnTo>
                  <a:pt x="108" y="45"/>
                </a:lnTo>
                <a:lnTo>
                  <a:pt x="78" y="15"/>
                </a:lnTo>
                <a:lnTo>
                  <a:pt x="72" y="10"/>
                </a:lnTo>
                <a:lnTo>
                  <a:pt x="36" y="25"/>
                </a:lnTo>
                <a:lnTo>
                  <a:pt x="18" y="0"/>
                </a:lnTo>
                <a:lnTo>
                  <a:pt x="12" y="5"/>
                </a:lnTo>
                <a:lnTo>
                  <a:pt x="6" y="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33" name="Freeform 309"/>
          <p:cNvSpPr>
            <a:spLocks/>
          </p:cNvSpPr>
          <p:nvPr/>
        </p:nvSpPr>
        <p:spPr bwMode="ltGray">
          <a:xfrm>
            <a:off x="5122863" y="3000375"/>
            <a:ext cx="563562" cy="455613"/>
          </a:xfrm>
          <a:custGeom>
            <a:avLst/>
            <a:gdLst>
              <a:gd name="T0" fmla="*/ 2147483647 w 324"/>
              <a:gd name="T1" fmla="*/ 2147483647 h 245"/>
              <a:gd name="T2" fmla="*/ 0 w 324"/>
              <a:gd name="T3" fmla="*/ 2147483647 h 245"/>
              <a:gd name="T4" fmla="*/ 0 w 324"/>
              <a:gd name="T5" fmla="*/ 2147483647 h 245"/>
              <a:gd name="T6" fmla="*/ 2147483647 w 324"/>
              <a:gd name="T7" fmla="*/ 2147483647 h 245"/>
              <a:gd name="T8" fmla="*/ 2147483647 w 324"/>
              <a:gd name="T9" fmla="*/ 2147483647 h 245"/>
              <a:gd name="T10" fmla="*/ 2147483647 w 324"/>
              <a:gd name="T11" fmla="*/ 2147483647 h 245"/>
              <a:gd name="T12" fmla="*/ 2147483647 w 324"/>
              <a:gd name="T13" fmla="*/ 2147483647 h 245"/>
              <a:gd name="T14" fmla="*/ 2147483647 w 324"/>
              <a:gd name="T15" fmla="*/ 2147483647 h 245"/>
              <a:gd name="T16" fmla="*/ 2147483647 w 324"/>
              <a:gd name="T17" fmla="*/ 2147483647 h 245"/>
              <a:gd name="T18" fmla="*/ 2147483647 w 324"/>
              <a:gd name="T19" fmla="*/ 2147483647 h 245"/>
              <a:gd name="T20" fmla="*/ 2147483647 w 324"/>
              <a:gd name="T21" fmla="*/ 2147483647 h 245"/>
              <a:gd name="T22" fmla="*/ 2147483647 w 324"/>
              <a:gd name="T23" fmla="*/ 2147483647 h 245"/>
              <a:gd name="T24" fmla="*/ 2147483647 w 324"/>
              <a:gd name="T25" fmla="*/ 2147483647 h 245"/>
              <a:gd name="T26" fmla="*/ 2147483647 w 324"/>
              <a:gd name="T27" fmla="*/ 2147483647 h 245"/>
              <a:gd name="T28" fmla="*/ 2147483647 w 324"/>
              <a:gd name="T29" fmla="*/ 2147483647 h 245"/>
              <a:gd name="T30" fmla="*/ 2147483647 w 324"/>
              <a:gd name="T31" fmla="*/ 2147483647 h 245"/>
              <a:gd name="T32" fmla="*/ 2147483647 w 324"/>
              <a:gd name="T33" fmla="*/ 2147483647 h 245"/>
              <a:gd name="T34" fmla="*/ 2147483647 w 324"/>
              <a:gd name="T35" fmla="*/ 2147483647 h 245"/>
              <a:gd name="T36" fmla="*/ 2147483647 w 324"/>
              <a:gd name="T37" fmla="*/ 2147483647 h 245"/>
              <a:gd name="T38" fmla="*/ 2147483647 w 324"/>
              <a:gd name="T39" fmla="*/ 2147483647 h 245"/>
              <a:gd name="T40" fmla="*/ 2147483647 w 324"/>
              <a:gd name="T41" fmla="*/ 2147483647 h 245"/>
              <a:gd name="T42" fmla="*/ 2147483647 w 324"/>
              <a:gd name="T43" fmla="*/ 2147483647 h 245"/>
              <a:gd name="T44" fmla="*/ 2147483647 w 324"/>
              <a:gd name="T45" fmla="*/ 2147483647 h 245"/>
              <a:gd name="T46" fmla="*/ 2147483647 w 324"/>
              <a:gd name="T47" fmla="*/ 2147483647 h 245"/>
              <a:gd name="T48" fmla="*/ 2147483647 w 324"/>
              <a:gd name="T49" fmla="*/ 2147483647 h 245"/>
              <a:gd name="T50" fmla="*/ 2147483647 w 324"/>
              <a:gd name="T51" fmla="*/ 2147483647 h 245"/>
              <a:gd name="T52" fmla="*/ 2147483647 w 324"/>
              <a:gd name="T53" fmla="*/ 2147483647 h 245"/>
              <a:gd name="T54" fmla="*/ 2147483647 w 324"/>
              <a:gd name="T55" fmla="*/ 2147483647 h 245"/>
              <a:gd name="T56" fmla="*/ 2147483647 w 324"/>
              <a:gd name="T57" fmla="*/ 2147483647 h 245"/>
              <a:gd name="T58" fmla="*/ 2147483647 w 324"/>
              <a:gd name="T59" fmla="*/ 2147483647 h 245"/>
              <a:gd name="T60" fmla="*/ 2147483647 w 324"/>
              <a:gd name="T61" fmla="*/ 2147483647 h 245"/>
              <a:gd name="T62" fmla="*/ 2147483647 w 324"/>
              <a:gd name="T63" fmla="*/ 2147483647 h 245"/>
              <a:gd name="T64" fmla="*/ 2147483647 w 324"/>
              <a:gd name="T65" fmla="*/ 2147483647 h 245"/>
              <a:gd name="T66" fmla="*/ 2147483647 w 324"/>
              <a:gd name="T67" fmla="*/ 2147483647 h 245"/>
              <a:gd name="T68" fmla="*/ 2147483647 w 324"/>
              <a:gd name="T69" fmla="*/ 2147483647 h 245"/>
              <a:gd name="T70" fmla="*/ 2147483647 w 324"/>
              <a:gd name="T71" fmla="*/ 2147483647 h 245"/>
              <a:gd name="T72" fmla="*/ 2147483647 w 324"/>
              <a:gd name="T73" fmla="*/ 2147483647 h 245"/>
              <a:gd name="T74" fmla="*/ 2147483647 w 324"/>
              <a:gd name="T75" fmla="*/ 2147483647 h 245"/>
              <a:gd name="T76" fmla="*/ 2147483647 w 324"/>
              <a:gd name="T77" fmla="*/ 2147483647 h 245"/>
              <a:gd name="T78" fmla="*/ 2147483647 w 324"/>
              <a:gd name="T79" fmla="*/ 2147483647 h 245"/>
              <a:gd name="T80" fmla="*/ 2147483647 w 324"/>
              <a:gd name="T81" fmla="*/ 2147483647 h 245"/>
              <a:gd name="T82" fmla="*/ 2147483647 w 324"/>
              <a:gd name="T83" fmla="*/ 2147483647 h 245"/>
              <a:gd name="T84" fmla="*/ 2147483647 w 324"/>
              <a:gd name="T85" fmla="*/ 2147483647 h 245"/>
              <a:gd name="T86" fmla="*/ 2147483647 w 324"/>
              <a:gd name="T87" fmla="*/ 0 h 245"/>
              <a:gd name="T88" fmla="*/ 2147483647 w 324"/>
              <a:gd name="T89" fmla="*/ 2147483647 h 245"/>
              <a:gd name="T90" fmla="*/ 2147483647 w 324"/>
              <a:gd name="T91" fmla="*/ 2147483647 h 245"/>
              <a:gd name="T92" fmla="*/ 2147483647 w 324"/>
              <a:gd name="T93" fmla="*/ 2147483647 h 24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324"/>
              <a:gd name="T142" fmla="*/ 0 h 245"/>
              <a:gd name="T143" fmla="*/ 324 w 324"/>
              <a:gd name="T144" fmla="*/ 245 h 245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324" h="245">
                <a:moveTo>
                  <a:pt x="6" y="5"/>
                </a:moveTo>
                <a:lnTo>
                  <a:pt x="0" y="30"/>
                </a:lnTo>
                <a:lnTo>
                  <a:pt x="0" y="40"/>
                </a:lnTo>
                <a:lnTo>
                  <a:pt x="18" y="65"/>
                </a:lnTo>
                <a:lnTo>
                  <a:pt x="42" y="75"/>
                </a:lnTo>
                <a:lnTo>
                  <a:pt x="30" y="95"/>
                </a:lnTo>
                <a:lnTo>
                  <a:pt x="36" y="110"/>
                </a:lnTo>
                <a:lnTo>
                  <a:pt x="66" y="120"/>
                </a:lnTo>
                <a:lnTo>
                  <a:pt x="72" y="145"/>
                </a:lnTo>
                <a:lnTo>
                  <a:pt x="90" y="170"/>
                </a:lnTo>
                <a:lnTo>
                  <a:pt x="114" y="175"/>
                </a:lnTo>
                <a:lnTo>
                  <a:pt x="126" y="195"/>
                </a:lnTo>
                <a:lnTo>
                  <a:pt x="138" y="200"/>
                </a:lnTo>
                <a:lnTo>
                  <a:pt x="174" y="220"/>
                </a:lnTo>
                <a:lnTo>
                  <a:pt x="192" y="225"/>
                </a:lnTo>
                <a:lnTo>
                  <a:pt x="228" y="220"/>
                </a:lnTo>
                <a:lnTo>
                  <a:pt x="234" y="235"/>
                </a:lnTo>
                <a:lnTo>
                  <a:pt x="282" y="240"/>
                </a:lnTo>
                <a:lnTo>
                  <a:pt x="312" y="245"/>
                </a:lnTo>
                <a:lnTo>
                  <a:pt x="312" y="230"/>
                </a:lnTo>
                <a:lnTo>
                  <a:pt x="324" y="220"/>
                </a:lnTo>
                <a:lnTo>
                  <a:pt x="324" y="210"/>
                </a:lnTo>
                <a:lnTo>
                  <a:pt x="300" y="190"/>
                </a:lnTo>
                <a:lnTo>
                  <a:pt x="300" y="175"/>
                </a:lnTo>
                <a:lnTo>
                  <a:pt x="306" y="170"/>
                </a:lnTo>
                <a:lnTo>
                  <a:pt x="306" y="150"/>
                </a:lnTo>
                <a:lnTo>
                  <a:pt x="288" y="150"/>
                </a:lnTo>
                <a:lnTo>
                  <a:pt x="276" y="140"/>
                </a:lnTo>
                <a:lnTo>
                  <a:pt x="288" y="120"/>
                </a:lnTo>
                <a:lnTo>
                  <a:pt x="282" y="100"/>
                </a:lnTo>
                <a:lnTo>
                  <a:pt x="294" y="75"/>
                </a:lnTo>
                <a:lnTo>
                  <a:pt x="288" y="55"/>
                </a:lnTo>
                <a:lnTo>
                  <a:pt x="264" y="40"/>
                </a:lnTo>
                <a:lnTo>
                  <a:pt x="228" y="35"/>
                </a:lnTo>
                <a:lnTo>
                  <a:pt x="204" y="35"/>
                </a:lnTo>
                <a:lnTo>
                  <a:pt x="186" y="35"/>
                </a:lnTo>
                <a:lnTo>
                  <a:pt x="174" y="40"/>
                </a:lnTo>
                <a:lnTo>
                  <a:pt x="174" y="50"/>
                </a:lnTo>
                <a:lnTo>
                  <a:pt x="132" y="55"/>
                </a:lnTo>
                <a:lnTo>
                  <a:pt x="108" y="45"/>
                </a:lnTo>
                <a:lnTo>
                  <a:pt x="78" y="15"/>
                </a:lnTo>
                <a:lnTo>
                  <a:pt x="72" y="10"/>
                </a:lnTo>
                <a:lnTo>
                  <a:pt x="36" y="25"/>
                </a:lnTo>
                <a:lnTo>
                  <a:pt x="18" y="0"/>
                </a:lnTo>
                <a:lnTo>
                  <a:pt x="12" y="5"/>
                </a:lnTo>
                <a:lnTo>
                  <a:pt x="6" y="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34" name="Freeform 310"/>
          <p:cNvSpPr>
            <a:spLocks/>
          </p:cNvSpPr>
          <p:nvPr/>
        </p:nvSpPr>
        <p:spPr bwMode="ltGray">
          <a:xfrm>
            <a:off x="5341938" y="3411538"/>
            <a:ext cx="22225" cy="26987"/>
          </a:xfrm>
          <a:custGeom>
            <a:avLst/>
            <a:gdLst>
              <a:gd name="T0" fmla="*/ 2147483647 w 12"/>
              <a:gd name="T1" fmla="*/ 2147483647 h 15"/>
              <a:gd name="T2" fmla="*/ 2147483647 w 12"/>
              <a:gd name="T3" fmla="*/ 0 h 15"/>
              <a:gd name="T4" fmla="*/ 0 w 12"/>
              <a:gd name="T5" fmla="*/ 0 h 15"/>
              <a:gd name="T6" fmla="*/ 0 w 12"/>
              <a:gd name="T7" fmla="*/ 2147483647 h 15"/>
              <a:gd name="T8" fmla="*/ 2147483647 w 12"/>
              <a:gd name="T9" fmla="*/ 2147483647 h 15"/>
              <a:gd name="T10" fmla="*/ 2147483647 w 12"/>
              <a:gd name="T11" fmla="*/ 2147483647 h 1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"/>
              <a:gd name="T19" fmla="*/ 0 h 15"/>
              <a:gd name="T20" fmla="*/ 12 w 12"/>
              <a:gd name="T21" fmla="*/ 15 h 1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" h="15">
                <a:moveTo>
                  <a:pt x="12" y="10"/>
                </a:moveTo>
                <a:lnTo>
                  <a:pt x="6" y="0"/>
                </a:lnTo>
                <a:lnTo>
                  <a:pt x="0" y="0"/>
                </a:lnTo>
                <a:lnTo>
                  <a:pt x="0" y="10"/>
                </a:lnTo>
                <a:lnTo>
                  <a:pt x="12" y="15"/>
                </a:lnTo>
                <a:lnTo>
                  <a:pt x="12" y="1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35" name="Freeform 311"/>
          <p:cNvSpPr>
            <a:spLocks/>
          </p:cNvSpPr>
          <p:nvPr/>
        </p:nvSpPr>
        <p:spPr bwMode="ltGray">
          <a:xfrm>
            <a:off x="5341938" y="3411538"/>
            <a:ext cx="22225" cy="26987"/>
          </a:xfrm>
          <a:custGeom>
            <a:avLst/>
            <a:gdLst>
              <a:gd name="T0" fmla="*/ 2147483647 w 12"/>
              <a:gd name="T1" fmla="*/ 2147483647 h 15"/>
              <a:gd name="T2" fmla="*/ 2147483647 w 12"/>
              <a:gd name="T3" fmla="*/ 0 h 15"/>
              <a:gd name="T4" fmla="*/ 0 w 12"/>
              <a:gd name="T5" fmla="*/ 0 h 15"/>
              <a:gd name="T6" fmla="*/ 0 w 12"/>
              <a:gd name="T7" fmla="*/ 2147483647 h 15"/>
              <a:gd name="T8" fmla="*/ 2147483647 w 12"/>
              <a:gd name="T9" fmla="*/ 2147483647 h 15"/>
              <a:gd name="T10" fmla="*/ 2147483647 w 12"/>
              <a:gd name="T11" fmla="*/ 2147483647 h 15"/>
              <a:gd name="T12" fmla="*/ 2147483647 w 12"/>
              <a:gd name="T13" fmla="*/ 2147483647 h 1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"/>
              <a:gd name="T22" fmla="*/ 0 h 15"/>
              <a:gd name="T23" fmla="*/ 12 w 12"/>
              <a:gd name="T24" fmla="*/ 15 h 1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" h="15">
                <a:moveTo>
                  <a:pt x="12" y="10"/>
                </a:moveTo>
                <a:lnTo>
                  <a:pt x="6" y="0"/>
                </a:lnTo>
                <a:lnTo>
                  <a:pt x="0" y="0"/>
                </a:lnTo>
                <a:lnTo>
                  <a:pt x="0" y="10"/>
                </a:lnTo>
                <a:lnTo>
                  <a:pt x="12" y="15"/>
                </a:lnTo>
                <a:lnTo>
                  <a:pt x="12" y="1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36" name="Freeform 312"/>
          <p:cNvSpPr>
            <a:spLocks/>
          </p:cNvSpPr>
          <p:nvPr/>
        </p:nvSpPr>
        <p:spPr bwMode="ltGray">
          <a:xfrm>
            <a:off x="4851400" y="3260725"/>
            <a:ext cx="614363" cy="476250"/>
          </a:xfrm>
          <a:custGeom>
            <a:avLst/>
            <a:gdLst>
              <a:gd name="T0" fmla="*/ 0 w 354"/>
              <a:gd name="T1" fmla="*/ 2147483647 h 255"/>
              <a:gd name="T2" fmla="*/ 0 w 354"/>
              <a:gd name="T3" fmla="*/ 2147483647 h 255"/>
              <a:gd name="T4" fmla="*/ 2147483647 w 354"/>
              <a:gd name="T5" fmla="*/ 2147483647 h 255"/>
              <a:gd name="T6" fmla="*/ 2147483647 w 354"/>
              <a:gd name="T7" fmla="*/ 2147483647 h 255"/>
              <a:gd name="T8" fmla="*/ 2147483647 w 354"/>
              <a:gd name="T9" fmla="*/ 2147483647 h 255"/>
              <a:gd name="T10" fmla="*/ 2147483647 w 354"/>
              <a:gd name="T11" fmla="*/ 2147483647 h 255"/>
              <a:gd name="T12" fmla="*/ 2147483647 w 354"/>
              <a:gd name="T13" fmla="*/ 2147483647 h 255"/>
              <a:gd name="T14" fmla="*/ 2147483647 w 354"/>
              <a:gd name="T15" fmla="*/ 2147483647 h 255"/>
              <a:gd name="T16" fmla="*/ 2147483647 w 354"/>
              <a:gd name="T17" fmla="*/ 2147483647 h 255"/>
              <a:gd name="T18" fmla="*/ 2147483647 w 354"/>
              <a:gd name="T19" fmla="*/ 2147483647 h 255"/>
              <a:gd name="T20" fmla="*/ 2147483647 w 354"/>
              <a:gd name="T21" fmla="*/ 2147483647 h 255"/>
              <a:gd name="T22" fmla="*/ 2147483647 w 354"/>
              <a:gd name="T23" fmla="*/ 2147483647 h 255"/>
              <a:gd name="T24" fmla="*/ 2147483647 w 354"/>
              <a:gd name="T25" fmla="*/ 2147483647 h 255"/>
              <a:gd name="T26" fmla="*/ 2147483647 w 354"/>
              <a:gd name="T27" fmla="*/ 2147483647 h 255"/>
              <a:gd name="T28" fmla="*/ 2147483647 w 354"/>
              <a:gd name="T29" fmla="*/ 2147483647 h 255"/>
              <a:gd name="T30" fmla="*/ 2147483647 w 354"/>
              <a:gd name="T31" fmla="*/ 2147483647 h 255"/>
              <a:gd name="T32" fmla="*/ 2147483647 w 354"/>
              <a:gd name="T33" fmla="*/ 2147483647 h 255"/>
              <a:gd name="T34" fmla="*/ 2147483647 w 354"/>
              <a:gd name="T35" fmla="*/ 2147483647 h 255"/>
              <a:gd name="T36" fmla="*/ 2147483647 w 354"/>
              <a:gd name="T37" fmla="*/ 2147483647 h 255"/>
              <a:gd name="T38" fmla="*/ 2147483647 w 354"/>
              <a:gd name="T39" fmla="*/ 2147483647 h 255"/>
              <a:gd name="T40" fmla="*/ 2147483647 w 354"/>
              <a:gd name="T41" fmla="*/ 2147483647 h 255"/>
              <a:gd name="T42" fmla="*/ 2147483647 w 354"/>
              <a:gd name="T43" fmla="*/ 2147483647 h 255"/>
              <a:gd name="T44" fmla="*/ 2147483647 w 354"/>
              <a:gd name="T45" fmla="*/ 2147483647 h 255"/>
              <a:gd name="T46" fmla="*/ 2147483647 w 354"/>
              <a:gd name="T47" fmla="*/ 2147483647 h 255"/>
              <a:gd name="T48" fmla="*/ 2147483647 w 354"/>
              <a:gd name="T49" fmla="*/ 2147483647 h 255"/>
              <a:gd name="T50" fmla="*/ 2147483647 w 354"/>
              <a:gd name="T51" fmla="*/ 2147483647 h 255"/>
              <a:gd name="T52" fmla="*/ 2147483647 w 354"/>
              <a:gd name="T53" fmla="*/ 2147483647 h 255"/>
              <a:gd name="T54" fmla="*/ 2147483647 w 354"/>
              <a:gd name="T55" fmla="*/ 2147483647 h 255"/>
              <a:gd name="T56" fmla="*/ 2147483647 w 354"/>
              <a:gd name="T57" fmla="*/ 2147483647 h 255"/>
              <a:gd name="T58" fmla="*/ 2147483647 w 354"/>
              <a:gd name="T59" fmla="*/ 0 h 255"/>
              <a:gd name="T60" fmla="*/ 2147483647 w 354"/>
              <a:gd name="T61" fmla="*/ 0 h 255"/>
              <a:gd name="T62" fmla="*/ 2147483647 w 354"/>
              <a:gd name="T63" fmla="*/ 2147483647 h 255"/>
              <a:gd name="T64" fmla="*/ 2147483647 w 354"/>
              <a:gd name="T65" fmla="*/ 2147483647 h 255"/>
              <a:gd name="T66" fmla="*/ 2147483647 w 354"/>
              <a:gd name="T67" fmla="*/ 2147483647 h 255"/>
              <a:gd name="T68" fmla="*/ 2147483647 w 354"/>
              <a:gd name="T69" fmla="*/ 2147483647 h 255"/>
              <a:gd name="T70" fmla="*/ 2147483647 w 354"/>
              <a:gd name="T71" fmla="*/ 2147483647 h 255"/>
              <a:gd name="T72" fmla="*/ 2147483647 w 354"/>
              <a:gd name="T73" fmla="*/ 2147483647 h 255"/>
              <a:gd name="T74" fmla="*/ 2147483647 w 354"/>
              <a:gd name="T75" fmla="*/ 2147483647 h 255"/>
              <a:gd name="T76" fmla="*/ 0 w 354"/>
              <a:gd name="T77" fmla="*/ 2147483647 h 255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354"/>
              <a:gd name="T118" fmla="*/ 0 h 255"/>
              <a:gd name="T119" fmla="*/ 354 w 354"/>
              <a:gd name="T120" fmla="*/ 255 h 255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354" h="255">
                <a:moveTo>
                  <a:pt x="0" y="40"/>
                </a:moveTo>
                <a:lnTo>
                  <a:pt x="0" y="55"/>
                </a:lnTo>
                <a:lnTo>
                  <a:pt x="12" y="70"/>
                </a:lnTo>
                <a:lnTo>
                  <a:pt x="48" y="100"/>
                </a:lnTo>
                <a:lnTo>
                  <a:pt x="54" y="110"/>
                </a:lnTo>
                <a:lnTo>
                  <a:pt x="66" y="160"/>
                </a:lnTo>
                <a:lnTo>
                  <a:pt x="108" y="200"/>
                </a:lnTo>
                <a:lnTo>
                  <a:pt x="132" y="255"/>
                </a:lnTo>
                <a:lnTo>
                  <a:pt x="144" y="245"/>
                </a:lnTo>
                <a:lnTo>
                  <a:pt x="150" y="230"/>
                </a:lnTo>
                <a:lnTo>
                  <a:pt x="174" y="230"/>
                </a:lnTo>
                <a:lnTo>
                  <a:pt x="186" y="235"/>
                </a:lnTo>
                <a:lnTo>
                  <a:pt x="198" y="240"/>
                </a:lnTo>
                <a:lnTo>
                  <a:pt x="216" y="245"/>
                </a:lnTo>
                <a:lnTo>
                  <a:pt x="222" y="245"/>
                </a:lnTo>
                <a:lnTo>
                  <a:pt x="234" y="220"/>
                </a:lnTo>
                <a:lnTo>
                  <a:pt x="336" y="195"/>
                </a:lnTo>
                <a:lnTo>
                  <a:pt x="348" y="195"/>
                </a:lnTo>
                <a:lnTo>
                  <a:pt x="354" y="170"/>
                </a:lnTo>
                <a:lnTo>
                  <a:pt x="348" y="150"/>
                </a:lnTo>
                <a:lnTo>
                  <a:pt x="282" y="145"/>
                </a:lnTo>
                <a:lnTo>
                  <a:pt x="264" y="110"/>
                </a:lnTo>
                <a:lnTo>
                  <a:pt x="270" y="75"/>
                </a:lnTo>
                <a:lnTo>
                  <a:pt x="246" y="55"/>
                </a:lnTo>
                <a:lnTo>
                  <a:pt x="228" y="55"/>
                </a:lnTo>
                <a:lnTo>
                  <a:pt x="198" y="45"/>
                </a:lnTo>
                <a:lnTo>
                  <a:pt x="168" y="55"/>
                </a:lnTo>
                <a:lnTo>
                  <a:pt x="150" y="35"/>
                </a:lnTo>
                <a:lnTo>
                  <a:pt x="150" y="30"/>
                </a:lnTo>
                <a:lnTo>
                  <a:pt x="114" y="0"/>
                </a:lnTo>
                <a:lnTo>
                  <a:pt x="102" y="0"/>
                </a:lnTo>
                <a:lnTo>
                  <a:pt x="48" y="5"/>
                </a:lnTo>
                <a:lnTo>
                  <a:pt x="48" y="15"/>
                </a:lnTo>
                <a:lnTo>
                  <a:pt x="72" y="20"/>
                </a:lnTo>
                <a:lnTo>
                  <a:pt x="66" y="40"/>
                </a:lnTo>
                <a:lnTo>
                  <a:pt x="48" y="40"/>
                </a:lnTo>
                <a:lnTo>
                  <a:pt x="30" y="45"/>
                </a:lnTo>
                <a:lnTo>
                  <a:pt x="12" y="40"/>
                </a:lnTo>
                <a:lnTo>
                  <a:pt x="0" y="4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37" name="Freeform 313"/>
          <p:cNvSpPr>
            <a:spLocks/>
          </p:cNvSpPr>
          <p:nvPr/>
        </p:nvSpPr>
        <p:spPr bwMode="ltGray">
          <a:xfrm>
            <a:off x="4851400" y="3260725"/>
            <a:ext cx="614363" cy="476250"/>
          </a:xfrm>
          <a:custGeom>
            <a:avLst/>
            <a:gdLst>
              <a:gd name="T0" fmla="*/ 0 w 354"/>
              <a:gd name="T1" fmla="*/ 2147483647 h 255"/>
              <a:gd name="T2" fmla="*/ 0 w 354"/>
              <a:gd name="T3" fmla="*/ 2147483647 h 255"/>
              <a:gd name="T4" fmla="*/ 2147483647 w 354"/>
              <a:gd name="T5" fmla="*/ 2147483647 h 255"/>
              <a:gd name="T6" fmla="*/ 2147483647 w 354"/>
              <a:gd name="T7" fmla="*/ 2147483647 h 255"/>
              <a:gd name="T8" fmla="*/ 2147483647 w 354"/>
              <a:gd name="T9" fmla="*/ 2147483647 h 255"/>
              <a:gd name="T10" fmla="*/ 2147483647 w 354"/>
              <a:gd name="T11" fmla="*/ 2147483647 h 255"/>
              <a:gd name="T12" fmla="*/ 2147483647 w 354"/>
              <a:gd name="T13" fmla="*/ 2147483647 h 255"/>
              <a:gd name="T14" fmla="*/ 2147483647 w 354"/>
              <a:gd name="T15" fmla="*/ 2147483647 h 255"/>
              <a:gd name="T16" fmla="*/ 2147483647 w 354"/>
              <a:gd name="T17" fmla="*/ 2147483647 h 255"/>
              <a:gd name="T18" fmla="*/ 2147483647 w 354"/>
              <a:gd name="T19" fmla="*/ 2147483647 h 255"/>
              <a:gd name="T20" fmla="*/ 2147483647 w 354"/>
              <a:gd name="T21" fmla="*/ 2147483647 h 255"/>
              <a:gd name="T22" fmla="*/ 2147483647 w 354"/>
              <a:gd name="T23" fmla="*/ 2147483647 h 255"/>
              <a:gd name="T24" fmla="*/ 2147483647 w 354"/>
              <a:gd name="T25" fmla="*/ 2147483647 h 255"/>
              <a:gd name="T26" fmla="*/ 2147483647 w 354"/>
              <a:gd name="T27" fmla="*/ 2147483647 h 255"/>
              <a:gd name="T28" fmla="*/ 2147483647 w 354"/>
              <a:gd name="T29" fmla="*/ 2147483647 h 255"/>
              <a:gd name="T30" fmla="*/ 2147483647 w 354"/>
              <a:gd name="T31" fmla="*/ 2147483647 h 255"/>
              <a:gd name="T32" fmla="*/ 2147483647 w 354"/>
              <a:gd name="T33" fmla="*/ 2147483647 h 255"/>
              <a:gd name="T34" fmla="*/ 2147483647 w 354"/>
              <a:gd name="T35" fmla="*/ 2147483647 h 255"/>
              <a:gd name="T36" fmla="*/ 2147483647 w 354"/>
              <a:gd name="T37" fmla="*/ 2147483647 h 255"/>
              <a:gd name="T38" fmla="*/ 2147483647 w 354"/>
              <a:gd name="T39" fmla="*/ 2147483647 h 255"/>
              <a:gd name="T40" fmla="*/ 2147483647 w 354"/>
              <a:gd name="T41" fmla="*/ 2147483647 h 255"/>
              <a:gd name="T42" fmla="*/ 2147483647 w 354"/>
              <a:gd name="T43" fmla="*/ 2147483647 h 255"/>
              <a:gd name="T44" fmla="*/ 2147483647 w 354"/>
              <a:gd name="T45" fmla="*/ 2147483647 h 255"/>
              <a:gd name="T46" fmla="*/ 2147483647 w 354"/>
              <a:gd name="T47" fmla="*/ 2147483647 h 255"/>
              <a:gd name="T48" fmla="*/ 2147483647 w 354"/>
              <a:gd name="T49" fmla="*/ 2147483647 h 255"/>
              <a:gd name="T50" fmla="*/ 2147483647 w 354"/>
              <a:gd name="T51" fmla="*/ 2147483647 h 255"/>
              <a:gd name="T52" fmla="*/ 2147483647 w 354"/>
              <a:gd name="T53" fmla="*/ 2147483647 h 255"/>
              <a:gd name="T54" fmla="*/ 2147483647 w 354"/>
              <a:gd name="T55" fmla="*/ 2147483647 h 255"/>
              <a:gd name="T56" fmla="*/ 2147483647 w 354"/>
              <a:gd name="T57" fmla="*/ 2147483647 h 255"/>
              <a:gd name="T58" fmla="*/ 2147483647 w 354"/>
              <a:gd name="T59" fmla="*/ 0 h 255"/>
              <a:gd name="T60" fmla="*/ 2147483647 w 354"/>
              <a:gd name="T61" fmla="*/ 0 h 255"/>
              <a:gd name="T62" fmla="*/ 2147483647 w 354"/>
              <a:gd name="T63" fmla="*/ 2147483647 h 255"/>
              <a:gd name="T64" fmla="*/ 2147483647 w 354"/>
              <a:gd name="T65" fmla="*/ 2147483647 h 255"/>
              <a:gd name="T66" fmla="*/ 2147483647 w 354"/>
              <a:gd name="T67" fmla="*/ 2147483647 h 255"/>
              <a:gd name="T68" fmla="*/ 2147483647 w 354"/>
              <a:gd name="T69" fmla="*/ 2147483647 h 255"/>
              <a:gd name="T70" fmla="*/ 2147483647 w 354"/>
              <a:gd name="T71" fmla="*/ 2147483647 h 255"/>
              <a:gd name="T72" fmla="*/ 2147483647 w 354"/>
              <a:gd name="T73" fmla="*/ 2147483647 h 255"/>
              <a:gd name="T74" fmla="*/ 2147483647 w 354"/>
              <a:gd name="T75" fmla="*/ 2147483647 h 255"/>
              <a:gd name="T76" fmla="*/ 0 w 354"/>
              <a:gd name="T77" fmla="*/ 2147483647 h 255"/>
              <a:gd name="T78" fmla="*/ 0 w 354"/>
              <a:gd name="T79" fmla="*/ 2147483647 h 255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354"/>
              <a:gd name="T121" fmla="*/ 0 h 255"/>
              <a:gd name="T122" fmla="*/ 354 w 354"/>
              <a:gd name="T123" fmla="*/ 255 h 255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354" h="255">
                <a:moveTo>
                  <a:pt x="0" y="40"/>
                </a:moveTo>
                <a:lnTo>
                  <a:pt x="0" y="55"/>
                </a:lnTo>
                <a:lnTo>
                  <a:pt x="12" y="70"/>
                </a:lnTo>
                <a:lnTo>
                  <a:pt x="48" y="100"/>
                </a:lnTo>
                <a:lnTo>
                  <a:pt x="54" y="110"/>
                </a:lnTo>
                <a:lnTo>
                  <a:pt x="66" y="160"/>
                </a:lnTo>
                <a:lnTo>
                  <a:pt x="108" y="200"/>
                </a:lnTo>
                <a:lnTo>
                  <a:pt x="132" y="255"/>
                </a:lnTo>
                <a:lnTo>
                  <a:pt x="144" y="245"/>
                </a:lnTo>
                <a:lnTo>
                  <a:pt x="150" y="230"/>
                </a:lnTo>
                <a:lnTo>
                  <a:pt x="174" y="230"/>
                </a:lnTo>
                <a:lnTo>
                  <a:pt x="186" y="235"/>
                </a:lnTo>
                <a:lnTo>
                  <a:pt x="198" y="240"/>
                </a:lnTo>
                <a:lnTo>
                  <a:pt x="216" y="245"/>
                </a:lnTo>
                <a:lnTo>
                  <a:pt x="222" y="245"/>
                </a:lnTo>
                <a:lnTo>
                  <a:pt x="234" y="220"/>
                </a:lnTo>
                <a:lnTo>
                  <a:pt x="336" y="195"/>
                </a:lnTo>
                <a:lnTo>
                  <a:pt x="348" y="195"/>
                </a:lnTo>
                <a:lnTo>
                  <a:pt x="354" y="170"/>
                </a:lnTo>
                <a:lnTo>
                  <a:pt x="348" y="150"/>
                </a:lnTo>
                <a:lnTo>
                  <a:pt x="282" y="145"/>
                </a:lnTo>
                <a:lnTo>
                  <a:pt x="264" y="110"/>
                </a:lnTo>
                <a:lnTo>
                  <a:pt x="270" y="75"/>
                </a:lnTo>
                <a:lnTo>
                  <a:pt x="246" y="55"/>
                </a:lnTo>
                <a:lnTo>
                  <a:pt x="228" y="55"/>
                </a:lnTo>
                <a:lnTo>
                  <a:pt x="198" y="45"/>
                </a:lnTo>
                <a:lnTo>
                  <a:pt x="168" y="55"/>
                </a:lnTo>
                <a:lnTo>
                  <a:pt x="150" y="35"/>
                </a:lnTo>
                <a:lnTo>
                  <a:pt x="150" y="30"/>
                </a:lnTo>
                <a:lnTo>
                  <a:pt x="114" y="0"/>
                </a:lnTo>
                <a:lnTo>
                  <a:pt x="102" y="0"/>
                </a:lnTo>
                <a:lnTo>
                  <a:pt x="48" y="5"/>
                </a:lnTo>
                <a:lnTo>
                  <a:pt x="48" y="15"/>
                </a:lnTo>
                <a:lnTo>
                  <a:pt x="72" y="20"/>
                </a:lnTo>
                <a:lnTo>
                  <a:pt x="66" y="40"/>
                </a:lnTo>
                <a:lnTo>
                  <a:pt x="48" y="40"/>
                </a:lnTo>
                <a:lnTo>
                  <a:pt x="30" y="45"/>
                </a:lnTo>
                <a:lnTo>
                  <a:pt x="12" y="40"/>
                </a:lnTo>
                <a:lnTo>
                  <a:pt x="0" y="4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38" name="Freeform 314"/>
          <p:cNvSpPr>
            <a:spLocks/>
          </p:cNvSpPr>
          <p:nvPr/>
        </p:nvSpPr>
        <p:spPr bwMode="ltGray">
          <a:xfrm>
            <a:off x="5081588" y="3687763"/>
            <a:ext cx="157162" cy="112712"/>
          </a:xfrm>
          <a:custGeom>
            <a:avLst/>
            <a:gdLst>
              <a:gd name="T0" fmla="*/ 0 w 90"/>
              <a:gd name="T1" fmla="*/ 2147483647 h 60"/>
              <a:gd name="T2" fmla="*/ 2147483647 w 90"/>
              <a:gd name="T3" fmla="*/ 2147483647 h 60"/>
              <a:gd name="T4" fmla="*/ 2147483647 w 90"/>
              <a:gd name="T5" fmla="*/ 2147483647 h 60"/>
              <a:gd name="T6" fmla="*/ 2147483647 w 90"/>
              <a:gd name="T7" fmla="*/ 2147483647 h 60"/>
              <a:gd name="T8" fmla="*/ 2147483647 w 90"/>
              <a:gd name="T9" fmla="*/ 2147483647 h 60"/>
              <a:gd name="T10" fmla="*/ 2147483647 w 90"/>
              <a:gd name="T11" fmla="*/ 2147483647 h 60"/>
              <a:gd name="T12" fmla="*/ 2147483647 w 90"/>
              <a:gd name="T13" fmla="*/ 2147483647 h 60"/>
              <a:gd name="T14" fmla="*/ 2147483647 w 90"/>
              <a:gd name="T15" fmla="*/ 2147483647 h 60"/>
              <a:gd name="T16" fmla="*/ 2147483647 w 90"/>
              <a:gd name="T17" fmla="*/ 0 h 60"/>
              <a:gd name="T18" fmla="*/ 2147483647 w 90"/>
              <a:gd name="T19" fmla="*/ 0 h 60"/>
              <a:gd name="T20" fmla="*/ 2147483647 w 90"/>
              <a:gd name="T21" fmla="*/ 2147483647 h 60"/>
              <a:gd name="T22" fmla="*/ 0 w 90"/>
              <a:gd name="T23" fmla="*/ 2147483647 h 6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0"/>
              <a:gd name="T37" fmla="*/ 0 h 60"/>
              <a:gd name="T38" fmla="*/ 90 w 90"/>
              <a:gd name="T39" fmla="*/ 60 h 6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0" h="60">
                <a:moveTo>
                  <a:pt x="0" y="25"/>
                </a:moveTo>
                <a:lnTo>
                  <a:pt x="18" y="50"/>
                </a:lnTo>
                <a:lnTo>
                  <a:pt x="36" y="60"/>
                </a:lnTo>
                <a:lnTo>
                  <a:pt x="48" y="50"/>
                </a:lnTo>
                <a:lnTo>
                  <a:pt x="66" y="40"/>
                </a:lnTo>
                <a:lnTo>
                  <a:pt x="66" y="35"/>
                </a:lnTo>
                <a:lnTo>
                  <a:pt x="90" y="20"/>
                </a:lnTo>
                <a:lnTo>
                  <a:pt x="60" y="5"/>
                </a:lnTo>
                <a:lnTo>
                  <a:pt x="42" y="0"/>
                </a:lnTo>
                <a:lnTo>
                  <a:pt x="18" y="0"/>
                </a:lnTo>
                <a:lnTo>
                  <a:pt x="12" y="15"/>
                </a:lnTo>
                <a:lnTo>
                  <a:pt x="0" y="2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39" name="Freeform 315"/>
          <p:cNvSpPr>
            <a:spLocks/>
          </p:cNvSpPr>
          <p:nvPr/>
        </p:nvSpPr>
        <p:spPr bwMode="ltGray">
          <a:xfrm>
            <a:off x="5081588" y="3687763"/>
            <a:ext cx="157162" cy="112712"/>
          </a:xfrm>
          <a:custGeom>
            <a:avLst/>
            <a:gdLst>
              <a:gd name="T0" fmla="*/ 0 w 90"/>
              <a:gd name="T1" fmla="*/ 2147483647 h 60"/>
              <a:gd name="T2" fmla="*/ 2147483647 w 90"/>
              <a:gd name="T3" fmla="*/ 2147483647 h 60"/>
              <a:gd name="T4" fmla="*/ 2147483647 w 90"/>
              <a:gd name="T5" fmla="*/ 2147483647 h 60"/>
              <a:gd name="T6" fmla="*/ 2147483647 w 90"/>
              <a:gd name="T7" fmla="*/ 2147483647 h 60"/>
              <a:gd name="T8" fmla="*/ 2147483647 w 90"/>
              <a:gd name="T9" fmla="*/ 2147483647 h 60"/>
              <a:gd name="T10" fmla="*/ 2147483647 w 90"/>
              <a:gd name="T11" fmla="*/ 2147483647 h 60"/>
              <a:gd name="T12" fmla="*/ 2147483647 w 90"/>
              <a:gd name="T13" fmla="*/ 2147483647 h 60"/>
              <a:gd name="T14" fmla="*/ 2147483647 w 90"/>
              <a:gd name="T15" fmla="*/ 2147483647 h 60"/>
              <a:gd name="T16" fmla="*/ 2147483647 w 90"/>
              <a:gd name="T17" fmla="*/ 0 h 60"/>
              <a:gd name="T18" fmla="*/ 2147483647 w 90"/>
              <a:gd name="T19" fmla="*/ 0 h 60"/>
              <a:gd name="T20" fmla="*/ 2147483647 w 90"/>
              <a:gd name="T21" fmla="*/ 2147483647 h 60"/>
              <a:gd name="T22" fmla="*/ 0 w 90"/>
              <a:gd name="T23" fmla="*/ 2147483647 h 60"/>
              <a:gd name="T24" fmla="*/ 0 w 90"/>
              <a:gd name="T25" fmla="*/ 2147483647 h 6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90"/>
              <a:gd name="T40" fmla="*/ 0 h 60"/>
              <a:gd name="T41" fmla="*/ 90 w 90"/>
              <a:gd name="T42" fmla="*/ 60 h 6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90" h="60">
                <a:moveTo>
                  <a:pt x="0" y="25"/>
                </a:moveTo>
                <a:lnTo>
                  <a:pt x="18" y="50"/>
                </a:lnTo>
                <a:lnTo>
                  <a:pt x="36" y="60"/>
                </a:lnTo>
                <a:lnTo>
                  <a:pt x="48" y="50"/>
                </a:lnTo>
                <a:lnTo>
                  <a:pt x="66" y="40"/>
                </a:lnTo>
                <a:lnTo>
                  <a:pt x="66" y="35"/>
                </a:lnTo>
                <a:lnTo>
                  <a:pt x="90" y="20"/>
                </a:lnTo>
                <a:lnTo>
                  <a:pt x="60" y="5"/>
                </a:lnTo>
                <a:lnTo>
                  <a:pt x="42" y="0"/>
                </a:lnTo>
                <a:lnTo>
                  <a:pt x="18" y="0"/>
                </a:lnTo>
                <a:lnTo>
                  <a:pt x="12" y="15"/>
                </a:lnTo>
                <a:lnTo>
                  <a:pt x="0" y="2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40" name="Freeform 316"/>
          <p:cNvSpPr>
            <a:spLocks/>
          </p:cNvSpPr>
          <p:nvPr/>
        </p:nvSpPr>
        <p:spPr bwMode="ltGray">
          <a:xfrm>
            <a:off x="5143500" y="3633788"/>
            <a:ext cx="261938" cy="166687"/>
          </a:xfrm>
          <a:custGeom>
            <a:avLst/>
            <a:gdLst>
              <a:gd name="T0" fmla="*/ 0 w 150"/>
              <a:gd name="T1" fmla="*/ 2147483647 h 90"/>
              <a:gd name="T2" fmla="*/ 2147483647 w 150"/>
              <a:gd name="T3" fmla="*/ 2147483647 h 90"/>
              <a:gd name="T4" fmla="*/ 2147483647 w 150"/>
              <a:gd name="T5" fmla="*/ 2147483647 h 90"/>
              <a:gd name="T6" fmla="*/ 2147483647 w 150"/>
              <a:gd name="T7" fmla="*/ 2147483647 h 90"/>
              <a:gd name="T8" fmla="*/ 2147483647 w 150"/>
              <a:gd name="T9" fmla="*/ 2147483647 h 90"/>
              <a:gd name="T10" fmla="*/ 2147483647 w 150"/>
              <a:gd name="T11" fmla="*/ 2147483647 h 90"/>
              <a:gd name="T12" fmla="*/ 2147483647 w 150"/>
              <a:gd name="T13" fmla="*/ 2147483647 h 90"/>
              <a:gd name="T14" fmla="*/ 2147483647 w 150"/>
              <a:gd name="T15" fmla="*/ 2147483647 h 90"/>
              <a:gd name="T16" fmla="*/ 2147483647 w 150"/>
              <a:gd name="T17" fmla="*/ 0 h 90"/>
              <a:gd name="T18" fmla="*/ 2147483647 w 150"/>
              <a:gd name="T19" fmla="*/ 2147483647 h 90"/>
              <a:gd name="T20" fmla="*/ 2147483647 w 150"/>
              <a:gd name="T21" fmla="*/ 2147483647 h 90"/>
              <a:gd name="T22" fmla="*/ 2147483647 w 150"/>
              <a:gd name="T23" fmla="*/ 2147483647 h 90"/>
              <a:gd name="T24" fmla="*/ 2147483647 w 150"/>
              <a:gd name="T25" fmla="*/ 2147483647 h 90"/>
              <a:gd name="T26" fmla="*/ 2147483647 w 150"/>
              <a:gd name="T27" fmla="*/ 2147483647 h 90"/>
              <a:gd name="T28" fmla="*/ 2147483647 w 150"/>
              <a:gd name="T29" fmla="*/ 2147483647 h 90"/>
              <a:gd name="T30" fmla="*/ 2147483647 w 150"/>
              <a:gd name="T31" fmla="*/ 2147483647 h 90"/>
              <a:gd name="T32" fmla="*/ 0 w 150"/>
              <a:gd name="T33" fmla="*/ 2147483647 h 9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50"/>
              <a:gd name="T52" fmla="*/ 0 h 90"/>
              <a:gd name="T53" fmla="*/ 150 w 150"/>
              <a:gd name="T54" fmla="*/ 90 h 9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50" h="90">
                <a:moveTo>
                  <a:pt x="0" y="90"/>
                </a:moveTo>
                <a:lnTo>
                  <a:pt x="30" y="85"/>
                </a:lnTo>
                <a:lnTo>
                  <a:pt x="60" y="75"/>
                </a:lnTo>
                <a:lnTo>
                  <a:pt x="78" y="70"/>
                </a:lnTo>
                <a:lnTo>
                  <a:pt x="126" y="60"/>
                </a:lnTo>
                <a:lnTo>
                  <a:pt x="150" y="45"/>
                </a:lnTo>
                <a:lnTo>
                  <a:pt x="144" y="35"/>
                </a:lnTo>
                <a:lnTo>
                  <a:pt x="144" y="25"/>
                </a:lnTo>
                <a:lnTo>
                  <a:pt x="138" y="0"/>
                </a:lnTo>
                <a:lnTo>
                  <a:pt x="78" y="15"/>
                </a:lnTo>
                <a:lnTo>
                  <a:pt x="66" y="20"/>
                </a:lnTo>
                <a:lnTo>
                  <a:pt x="54" y="45"/>
                </a:lnTo>
                <a:lnTo>
                  <a:pt x="48" y="55"/>
                </a:lnTo>
                <a:lnTo>
                  <a:pt x="30" y="65"/>
                </a:lnTo>
                <a:lnTo>
                  <a:pt x="30" y="70"/>
                </a:lnTo>
                <a:lnTo>
                  <a:pt x="12" y="80"/>
                </a:lnTo>
                <a:lnTo>
                  <a:pt x="0" y="9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41" name="Freeform 317"/>
          <p:cNvSpPr>
            <a:spLocks/>
          </p:cNvSpPr>
          <p:nvPr/>
        </p:nvSpPr>
        <p:spPr bwMode="ltGray">
          <a:xfrm>
            <a:off x="5143500" y="3633788"/>
            <a:ext cx="261938" cy="166687"/>
          </a:xfrm>
          <a:custGeom>
            <a:avLst/>
            <a:gdLst>
              <a:gd name="T0" fmla="*/ 0 w 150"/>
              <a:gd name="T1" fmla="*/ 2147483647 h 90"/>
              <a:gd name="T2" fmla="*/ 2147483647 w 150"/>
              <a:gd name="T3" fmla="*/ 2147483647 h 90"/>
              <a:gd name="T4" fmla="*/ 2147483647 w 150"/>
              <a:gd name="T5" fmla="*/ 2147483647 h 90"/>
              <a:gd name="T6" fmla="*/ 2147483647 w 150"/>
              <a:gd name="T7" fmla="*/ 2147483647 h 90"/>
              <a:gd name="T8" fmla="*/ 2147483647 w 150"/>
              <a:gd name="T9" fmla="*/ 2147483647 h 90"/>
              <a:gd name="T10" fmla="*/ 2147483647 w 150"/>
              <a:gd name="T11" fmla="*/ 2147483647 h 90"/>
              <a:gd name="T12" fmla="*/ 2147483647 w 150"/>
              <a:gd name="T13" fmla="*/ 2147483647 h 90"/>
              <a:gd name="T14" fmla="*/ 2147483647 w 150"/>
              <a:gd name="T15" fmla="*/ 2147483647 h 90"/>
              <a:gd name="T16" fmla="*/ 2147483647 w 150"/>
              <a:gd name="T17" fmla="*/ 0 h 90"/>
              <a:gd name="T18" fmla="*/ 2147483647 w 150"/>
              <a:gd name="T19" fmla="*/ 2147483647 h 90"/>
              <a:gd name="T20" fmla="*/ 2147483647 w 150"/>
              <a:gd name="T21" fmla="*/ 2147483647 h 90"/>
              <a:gd name="T22" fmla="*/ 2147483647 w 150"/>
              <a:gd name="T23" fmla="*/ 2147483647 h 90"/>
              <a:gd name="T24" fmla="*/ 2147483647 w 150"/>
              <a:gd name="T25" fmla="*/ 2147483647 h 90"/>
              <a:gd name="T26" fmla="*/ 2147483647 w 150"/>
              <a:gd name="T27" fmla="*/ 2147483647 h 90"/>
              <a:gd name="T28" fmla="*/ 2147483647 w 150"/>
              <a:gd name="T29" fmla="*/ 2147483647 h 90"/>
              <a:gd name="T30" fmla="*/ 2147483647 w 150"/>
              <a:gd name="T31" fmla="*/ 2147483647 h 90"/>
              <a:gd name="T32" fmla="*/ 0 w 150"/>
              <a:gd name="T33" fmla="*/ 2147483647 h 90"/>
              <a:gd name="T34" fmla="*/ 0 w 150"/>
              <a:gd name="T35" fmla="*/ 2147483647 h 9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50"/>
              <a:gd name="T55" fmla="*/ 0 h 90"/>
              <a:gd name="T56" fmla="*/ 150 w 150"/>
              <a:gd name="T57" fmla="*/ 90 h 9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50" h="90">
                <a:moveTo>
                  <a:pt x="0" y="90"/>
                </a:moveTo>
                <a:lnTo>
                  <a:pt x="30" y="85"/>
                </a:lnTo>
                <a:lnTo>
                  <a:pt x="60" y="75"/>
                </a:lnTo>
                <a:lnTo>
                  <a:pt x="78" y="70"/>
                </a:lnTo>
                <a:lnTo>
                  <a:pt x="126" y="60"/>
                </a:lnTo>
                <a:lnTo>
                  <a:pt x="150" y="45"/>
                </a:lnTo>
                <a:lnTo>
                  <a:pt x="144" y="35"/>
                </a:lnTo>
                <a:lnTo>
                  <a:pt x="144" y="25"/>
                </a:lnTo>
                <a:lnTo>
                  <a:pt x="138" y="0"/>
                </a:lnTo>
                <a:lnTo>
                  <a:pt x="78" y="15"/>
                </a:lnTo>
                <a:lnTo>
                  <a:pt x="66" y="20"/>
                </a:lnTo>
                <a:lnTo>
                  <a:pt x="54" y="45"/>
                </a:lnTo>
                <a:lnTo>
                  <a:pt x="48" y="55"/>
                </a:lnTo>
                <a:lnTo>
                  <a:pt x="30" y="65"/>
                </a:lnTo>
                <a:lnTo>
                  <a:pt x="30" y="70"/>
                </a:lnTo>
                <a:lnTo>
                  <a:pt x="12" y="80"/>
                </a:lnTo>
                <a:lnTo>
                  <a:pt x="0" y="9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42" name="Freeform 318"/>
          <p:cNvSpPr>
            <a:spLocks/>
          </p:cNvSpPr>
          <p:nvPr/>
        </p:nvSpPr>
        <p:spPr bwMode="ltGray">
          <a:xfrm>
            <a:off x="5373688" y="3467100"/>
            <a:ext cx="207962" cy="250825"/>
          </a:xfrm>
          <a:custGeom>
            <a:avLst/>
            <a:gdLst>
              <a:gd name="T0" fmla="*/ 0 w 120"/>
              <a:gd name="T1" fmla="*/ 2147483647 h 135"/>
              <a:gd name="T2" fmla="*/ 2147483647 w 120"/>
              <a:gd name="T3" fmla="*/ 2147483647 h 135"/>
              <a:gd name="T4" fmla="*/ 2147483647 w 120"/>
              <a:gd name="T5" fmla="*/ 2147483647 h 135"/>
              <a:gd name="T6" fmla="*/ 2147483647 w 120"/>
              <a:gd name="T7" fmla="*/ 2147483647 h 135"/>
              <a:gd name="T8" fmla="*/ 2147483647 w 120"/>
              <a:gd name="T9" fmla="*/ 2147483647 h 135"/>
              <a:gd name="T10" fmla="*/ 2147483647 w 120"/>
              <a:gd name="T11" fmla="*/ 2147483647 h 135"/>
              <a:gd name="T12" fmla="*/ 2147483647 w 120"/>
              <a:gd name="T13" fmla="*/ 0 h 135"/>
              <a:gd name="T14" fmla="*/ 2147483647 w 120"/>
              <a:gd name="T15" fmla="*/ 2147483647 h 135"/>
              <a:gd name="T16" fmla="*/ 2147483647 w 120"/>
              <a:gd name="T17" fmla="*/ 2147483647 h 135"/>
              <a:gd name="T18" fmla="*/ 2147483647 w 120"/>
              <a:gd name="T19" fmla="*/ 2147483647 h 135"/>
              <a:gd name="T20" fmla="*/ 2147483647 w 120"/>
              <a:gd name="T21" fmla="*/ 2147483647 h 135"/>
              <a:gd name="T22" fmla="*/ 2147483647 w 120"/>
              <a:gd name="T23" fmla="*/ 2147483647 h 135"/>
              <a:gd name="T24" fmla="*/ 2147483647 w 120"/>
              <a:gd name="T25" fmla="*/ 2147483647 h 135"/>
              <a:gd name="T26" fmla="*/ 2147483647 w 120"/>
              <a:gd name="T27" fmla="*/ 2147483647 h 135"/>
              <a:gd name="T28" fmla="*/ 2147483647 w 120"/>
              <a:gd name="T29" fmla="*/ 2147483647 h 135"/>
              <a:gd name="T30" fmla="*/ 2147483647 w 120"/>
              <a:gd name="T31" fmla="*/ 2147483647 h 135"/>
              <a:gd name="T32" fmla="*/ 2147483647 w 120"/>
              <a:gd name="T33" fmla="*/ 2147483647 h 135"/>
              <a:gd name="T34" fmla="*/ 2147483647 w 120"/>
              <a:gd name="T35" fmla="*/ 2147483647 h 135"/>
              <a:gd name="T36" fmla="*/ 2147483647 w 120"/>
              <a:gd name="T37" fmla="*/ 2147483647 h 135"/>
              <a:gd name="T38" fmla="*/ 2147483647 w 120"/>
              <a:gd name="T39" fmla="*/ 2147483647 h 135"/>
              <a:gd name="T40" fmla="*/ 0 w 120"/>
              <a:gd name="T41" fmla="*/ 2147483647 h 135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20"/>
              <a:gd name="T64" fmla="*/ 0 h 135"/>
              <a:gd name="T65" fmla="*/ 120 w 120"/>
              <a:gd name="T66" fmla="*/ 135 h 135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20" h="135">
                <a:moveTo>
                  <a:pt x="0" y="90"/>
                </a:moveTo>
                <a:lnTo>
                  <a:pt x="42" y="80"/>
                </a:lnTo>
                <a:lnTo>
                  <a:pt x="54" y="70"/>
                </a:lnTo>
                <a:lnTo>
                  <a:pt x="48" y="45"/>
                </a:lnTo>
                <a:lnTo>
                  <a:pt x="60" y="25"/>
                </a:lnTo>
                <a:lnTo>
                  <a:pt x="66" y="15"/>
                </a:lnTo>
                <a:lnTo>
                  <a:pt x="66" y="0"/>
                </a:lnTo>
                <a:lnTo>
                  <a:pt x="78" y="20"/>
                </a:lnTo>
                <a:lnTo>
                  <a:pt x="96" y="30"/>
                </a:lnTo>
                <a:lnTo>
                  <a:pt x="114" y="35"/>
                </a:lnTo>
                <a:lnTo>
                  <a:pt x="120" y="45"/>
                </a:lnTo>
                <a:lnTo>
                  <a:pt x="120" y="55"/>
                </a:lnTo>
                <a:lnTo>
                  <a:pt x="120" y="65"/>
                </a:lnTo>
                <a:lnTo>
                  <a:pt x="102" y="75"/>
                </a:lnTo>
                <a:lnTo>
                  <a:pt x="90" y="100"/>
                </a:lnTo>
                <a:lnTo>
                  <a:pt x="72" y="110"/>
                </a:lnTo>
                <a:lnTo>
                  <a:pt x="36" y="125"/>
                </a:lnTo>
                <a:lnTo>
                  <a:pt x="18" y="135"/>
                </a:lnTo>
                <a:lnTo>
                  <a:pt x="12" y="125"/>
                </a:lnTo>
                <a:lnTo>
                  <a:pt x="12" y="115"/>
                </a:lnTo>
                <a:lnTo>
                  <a:pt x="0" y="9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43" name="Freeform 319"/>
          <p:cNvSpPr>
            <a:spLocks/>
          </p:cNvSpPr>
          <p:nvPr/>
        </p:nvSpPr>
        <p:spPr bwMode="ltGray">
          <a:xfrm>
            <a:off x="5373688" y="3467100"/>
            <a:ext cx="207962" cy="250825"/>
          </a:xfrm>
          <a:custGeom>
            <a:avLst/>
            <a:gdLst>
              <a:gd name="T0" fmla="*/ 0 w 120"/>
              <a:gd name="T1" fmla="*/ 2147483647 h 135"/>
              <a:gd name="T2" fmla="*/ 2147483647 w 120"/>
              <a:gd name="T3" fmla="*/ 2147483647 h 135"/>
              <a:gd name="T4" fmla="*/ 2147483647 w 120"/>
              <a:gd name="T5" fmla="*/ 2147483647 h 135"/>
              <a:gd name="T6" fmla="*/ 2147483647 w 120"/>
              <a:gd name="T7" fmla="*/ 2147483647 h 135"/>
              <a:gd name="T8" fmla="*/ 2147483647 w 120"/>
              <a:gd name="T9" fmla="*/ 2147483647 h 135"/>
              <a:gd name="T10" fmla="*/ 2147483647 w 120"/>
              <a:gd name="T11" fmla="*/ 2147483647 h 135"/>
              <a:gd name="T12" fmla="*/ 2147483647 w 120"/>
              <a:gd name="T13" fmla="*/ 0 h 135"/>
              <a:gd name="T14" fmla="*/ 2147483647 w 120"/>
              <a:gd name="T15" fmla="*/ 2147483647 h 135"/>
              <a:gd name="T16" fmla="*/ 2147483647 w 120"/>
              <a:gd name="T17" fmla="*/ 2147483647 h 135"/>
              <a:gd name="T18" fmla="*/ 2147483647 w 120"/>
              <a:gd name="T19" fmla="*/ 2147483647 h 135"/>
              <a:gd name="T20" fmla="*/ 2147483647 w 120"/>
              <a:gd name="T21" fmla="*/ 2147483647 h 135"/>
              <a:gd name="T22" fmla="*/ 2147483647 w 120"/>
              <a:gd name="T23" fmla="*/ 2147483647 h 135"/>
              <a:gd name="T24" fmla="*/ 2147483647 w 120"/>
              <a:gd name="T25" fmla="*/ 2147483647 h 135"/>
              <a:gd name="T26" fmla="*/ 2147483647 w 120"/>
              <a:gd name="T27" fmla="*/ 2147483647 h 135"/>
              <a:gd name="T28" fmla="*/ 2147483647 w 120"/>
              <a:gd name="T29" fmla="*/ 2147483647 h 135"/>
              <a:gd name="T30" fmla="*/ 2147483647 w 120"/>
              <a:gd name="T31" fmla="*/ 2147483647 h 135"/>
              <a:gd name="T32" fmla="*/ 2147483647 w 120"/>
              <a:gd name="T33" fmla="*/ 2147483647 h 135"/>
              <a:gd name="T34" fmla="*/ 2147483647 w 120"/>
              <a:gd name="T35" fmla="*/ 2147483647 h 135"/>
              <a:gd name="T36" fmla="*/ 2147483647 w 120"/>
              <a:gd name="T37" fmla="*/ 2147483647 h 135"/>
              <a:gd name="T38" fmla="*/ 2147483647 w 120"/>
              <a:gd name="T39" fmla="*/ 2147483647 h 135"/>
              <a:gd name="T40" fmla="*/ 0 w 120"/>
              <a:gd name="T41" fmla="*/ 2147483647 h 135"/>
              <a:gd name="T42" fmla="*/ 0 w 120"/>
              <a:gd name="T43" fmla="*/ 2147483647 h 13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20"/>
              <a:gd name="T67" fmla="*/ 0 h 135"/>
              <a:gd name="T68" fmla="*/ 120 w 120"/>
              <a:gd name="T69" fmla="*/ 135 h 135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20" h="135">
                <a:moveTo>
                  <a:pt x="0" y="90"/>
                </a:moveTo>
                <a:lnTo>
                  <a:pt x="42" y="80"/>
                </a:lnTo>
                <a:lnTo>
                  <a:pt x="54" y="70"/>
                </a:lnTo>
                <a:lnTo>
                  <a:pt x="48" y="45"/>
                </a:lnTo>
                <a:lnTo>
                  <a:pt x="60" y="25"/>
                </a:lnTo>
                <a:lnTo>
                  <a:pt x="66" y="15"/>
                </a:lnTo>
                <a:lnTo>
                  <a:pt x="66" y="0"/>
                </a:lnTo>
                <a:lnTo>
                  <a:pt x="78" y="20"/>
                </a:lnTo>
                <a:lnTo>
                  <a:pt x="96" y="30"/>
                </a:lnTo>
                <a:lnTo>
                  <a:pt x="114" y="35"/>
                </a:lnTo>
                <a:lnTo>
                  <a:pt x="120" y="45"/>
                </a:lnTo>
                <a:lnTo>
                  <a:pt x="120" y="55"/>
                </a:lnTo>
                <a:lnTo>
                  <a:pt x="120" y="65"/>
                </a:lnTo>
                <a:lnTo>
                  <a:pt x="102" y="75"/>
                </a:lnTo>
                <a:lnTo>
                  <a:pt x="90" y="100"/>
                </a:lnTo>
                <a:lnTo>
                  <a:pt x="72" y="110"/>
                </a:lnTo>
                <a:lnTo>
                  <a:pt x="36" y="125"/>
                </a:lnTo>
                <a:lnTo>
                  <a:pt x="18" y="135"/>
                </a:lnTo>
                <a:lnTo>
                  <a:pt x="12" y="125"/>
                </a:lnTo>
                <a:lnTo>
                  <a:pt x="12" y="115"/>
                </a:lnTo>
                <a:lnTo>
                  <a:pt x="0" y="9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44" name="Freeform 320"/>
          <p:cNvSpPr>
            <a:spLocks/>
          </p:cNvSpPr>
          <p:nvPr/>
        </p:nvSpPr>
        <p:spPr bwMode="ltGray">
          <a:xfrm>
            <a:off x="5311775" y="3411538"/>
            <a:ext cx="176213" cy="130175"/>
          </a:xfrm>
          <a:custGeom>
            <a:avLst/>
            <a:gdLst>
              <a:gd name="T0" fmla="*/ 2147483647 w 102"/>
              <a:gd name="T1" fmla="*/ 0 h 70"/>
              <a:gd name="T2" fmla="*/ 0 w 102"/>
              <a:gd name="T3" fmla="*/ 2147483647 h 70"/>
              <a:gd name="T4" fmla="*/ 0 w 102"/>
              <a:gd name="T5" fmla="*/ 2147483647 h 70"/>
              <a:gd name="T6" fmla="*/ 2147483647 w 102"/>
              <a:gd name="T7" fmla="*/ 2147483647 h 70"/>
              <a:gd name="T8" fmla="*/ 2147483647 w 102"/>
              <a:gd name="T9" fmla="*/ 2147483647 h 70"/>
              <a:gd name="T10" fmla="*/ 2147483647 w 102"/>
              <a:gd name="T11" fmla="*/ 2147483647 h 70"/>
              <a:gd name="T12" fmla="*/ 2147483647 w 102"/>
              <a:gd name="T13" fmla="*/ 2147483647 h 70"/>
              <a:gd name="T14" fmla="*/ 2147483647 w 102"/>
              <a:gd name="T15" fmla="*/ 2147483647 h 70"/>
              <a:gd name="T16" fmla="*/ 2147483647 w 102"/>
              <a:gd name="T17" fmla="*/ 2147483647 h 70"/>
              <a:gd name="T18" fmla="*/ 2147483647 w 102"/>
              <a:gd name="T19" fmla="*/ 2147483647 h 70"/>
              <a:gd name="T20" fmla="*/ 2147483647 w 102"/>
              <a:gd name="T21" fmla="*/ 2147483647 h 70"/>
              <a:gd name="T22" fmla="*/ 2147483647 w 102"/>
              <a:gd name="T23" fmla="*/ 2147483647 h 70"/>
              <a:gd name="T24" fmla="*/ 2147483647 w 102"/>
              <a:gd name="T25" fmla="*/ 2147483647 h 70"/>
              <a:gd name="T26" fmla="*/ 2147483647 w 102"/>
              <a:gd name="T27" fmla="*/ 2147483647 h 70"/>
              <a:gd name="T28" fmla="*/ 2147483647 w 102"/>
              <a:gd name="T29" fmla="*/ 2147483647 h 70"/>
              <a:gd name="T30" fmla="*/ 2147483647 w 102"/>
              <a:gd name="T31" fmla="*/ 2147483647 h 70"/>
              <a:gd name="T32" fmla="*/ 2147483647 w 102"/>
              <a:gd name="T33" fmla="*/ 2147483647 h 70"/>
              <a:gd name="T34" fmla="*/ 2147483647 w 102"/>
              <a:gd name="T35" fmla="*/ 0 h 7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02"/>
              <a:gd name="T55" fmla="*/ 0 h 70"/>
              <a:gd name="T56" fmla="*/ 102 w 102"/>
              <a:gd name="T57" fmla="*/ 70 h 7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02" h="70">
                <a:moveTo>
                  <a:pt x="6" y="0"/>
                </a:moveTo>
                <a:lnTo>
                  <a:pt x="0" y="25"/>
                </a:lnTo>
                <a:lnTo>
                  <a:pt x="0" y="30"/>
                </a:lnTo>
                <a:lnTo>
                  <a:pt x="12" y="60"/>
                </a:lnTo>
                <a:lnTo>
                  <a:pt x="18" y="65"/>
                </a:lnTo>
                <a:lnTo>
                  <a:pt x="72" y="70"/>
                </a:lnTo>
                <a:lnTo>
                  <a:pt x="84" y="70"/>
                </a:lnTo>
                <a:lnTo>
                  <a:pt x="102" y="45"/>
                </a:lnTo>
                <a:lnTo>
                  <a:pt x="96" y="25"/>
                </a:lnTo>
                <a:lnTo>
                  <a:pt x="90" y="25"/>
                </a:lnTo>
                <a:lnTo>
                  <a:pt x="72" y="40"/>
                </a:lnTo>
                <a:lnTo>
                  <a:pt x="72" y="45"/>
                </a:lnTo>
                <a:lnTo>
                  <a:pt x="36" y="40"/>
                </a:lnTo>
                <a:lnTo>
                  <a:pt x="30" y="30"/>
                </a:lnTo>
                <a:lnTo>
                  <a:pt x="30" y="25"/>
                </a:lnTo>
                <a:lnTo>
                  <a:pt x="18" y="30"/>
                </a:lnTo>
                <a:lnTo>
                  <a:pt x="6" y="5"/>
                </a:lnTo>
                <a:lnTo>
                  <a:pt x="6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45" name="Freeform 321"/>
          <p:cNvSpPr>
            <a:spLocks/>
          </p:cNvSpPr>
          <p:nvPr/>
        </p:nvSpPr>
        <p:spPr bwMode="ltGray">
          <a:xfrm>
            <a:off x="5311775" y="3411538"/>
            <a:ext cx="176213" cy="130175"/>
          </a:xfrm>
          <a:custGeom>
            <a:avLst/>
            <a:gdLst>
              <a:gd name="T0" fmla="*/ 2147483647 w 102"/>
              <a:gd name="T1" fmla="*/ 0 h 70"/>
              <a:gd name="T2" fmla="*/ 0 w 102"/>
              <a:gd name="T3" fmla="*/ 2147483647 h 70"/>
              <a:gd name="T4" fmla="*/ 0 w 102"/>
              <a:gd name="T5" fmla="*/ 2147483647 h 70"/>
              <a:gd name="T6" fmla="*/ 2147483647 w 102"/>
              <a:gd name="T7" fmla="*/ 2147483647 h 70"/>
              <a:gd name="T8" fmla="*/ 2147483647 w 102"/>
              <a:gd name="T9" fmla="*/ 2147483647 h 70"/>
              <a:gd name="T10" fmla="*/ 2147483647 w 102"/>
              <a:gd name="T11" fmla="*/ 2147483647 h 70"/>
              <a:gd name="T12" fmla="*/ 2147483647 w 102"/>
              <a:gd name="T13" fmla="*/ 2147483647 h 70"/>
              <a:gd name="T14" fmla="*/ 2147483647 w 102"/>
              <a:gd name="T15" fmla="*/ 2147483647 h 70"/>
              <a:gd name="T16" fmla="*/ 2147483647 w 102"/>
              <a:gd name="T17" fmla="*/ 2147483647 h 70"/>
              <a:gd name="T18" fmla="*/ 2147483647 w 102"/>
              <a:gd name="T19" fmla="*/ 2147483647 h 70"/>
              <a:gd name="T20" fmla="*/ 2147483647 w 102"/>
              <a:gd name="T21" fmla="*/ 2147483647 h 70"/>
              <a:gd name="T22" fmla="*/ 2147483647 w 102"/>
              <a:gd name="T23" fmla="*/ 2147483647 h 70"/>
              <a:gd name="T24" fmla="*/ 2147483647 w 102"/>
              <a:gd name="T25" fmla="*/ 2147483647 h 70"/>
              <a:gd name="T26" fmla="*/ 2147483647 w 102"/>
              <a:gd name="T27" fmla="*/ 2147483647 h 70"/>
              <a:gd name="T28" fmla="*/ 2147483647 w 102"/>
              <a:gd name="T29" fmla="*/ 2147483647 h 70"/>
              <a:gd name="T30" fmla="*/ 2147483647 w 102"/>
              <a:gd name="T31" fmla="*/ 2147483647 h 70"/>
              <a:gd name="T32" fmla="*/ 2147483647 w 102"/>
              <a:gd name="T33" fmla="*/ 2147483647 h 70"/>
              <a:gd name="T34" fmla="*/ 2147483647 w 102"/>
              <a:gd name="T35" fmla="*/ 0 h 70"/>
              <a:gd name="T36" fmla="*/ 2147483647 w 102"/>
              <a:gd name="T37" fmla="*/ 0 h 7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02"/>
              <a:gd name="T58" fmla="*/ 0 h 70"/>
              <a:gd name="T59" fmla="*/ 102 w 102"/>
              <a:gd name="T60" fmla="*/ 70 h 7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02" h="70">
                <a:moveTo>
                  <a:pt x="6" y="0"/>
                </a:moveTo>
                <a:lnTo>
                  <a:pt x="0" y="25"/>
                </a:lnTo>
                <a:lnTo>
                  <a:pt x="0" y="30"/>
                </a:lnTo>
                <a:lnTo>
                  <a:pt x="12" y="60"/>
                </a:lnTo>
                <a:lnTo>
                  <a:pt x="18" y="65"/>
                </a:lnTo>
                <a:lnTo>
                  <a:pt x="72" y="70"/>
                </a:lnTo>
                <a:lnTo>
                  <a:pt x="84" y="70"/>
                </a:lnTo>
                <a:lnTo>
                  <a:pt x="102" y="45"/>
                </a:lnTo>
                <a:lnTo>
                  <a:pt x="96" y="25"/>
                </a:lnTo>
                <a:lnTo>
                  <a:pt x="90" y="25"/>
                </a:lnTo>
                <a:lnTo>
                  <a:pt x="72" y="40"/>
                </a:lnTo>
                <a:lnTo>
                  <a:pt x="72" y="45"/>
                </a:lnTo>
                <a:lnTo>
                  <a:pt x="36" y="40"/>
                </a:lnTo>
                <a:lnTo>
                  <a:pt x="30" y="30"/>
                </a:lnTo>
                <a:lnTo>
                  <a:pt x="30" y="25"/>
                </a:lnTo>
                <a:lnTo>
                  <a:pt x="18" y="30"/>
                </a:lnTo>
                <a:lnTo>
                  <a:pt x="6" y="5"/>
                </a:lnTo>
                <a:lnTo>
                  <a:pt x="6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46" name="Freeform 322"/>
          <p:cNvSpPr>
            <a:spLocks/>
          </p:cNvSpPr>
          <p:nvPr/>
        </p:nvSpPr>
        <p:spPr bwMode="ltGray">
          <a:xfrm>
            <a:off x="5207000" y="3327400"/>
            <a:ext cx="61913" cy="36513"/>
          </a:xfrm>
          <a:custGeom>
            <a:avLst/>
            <a:gdLst>
              <a:gd name="T0" fmla="*/ 2147483647 w 36"/>
              <a:gd name="T1" fmla="*/ 2147483647 h 20"/>
              <a:gd name="T2" fmla="*/ 2147483647 w 36"/>
              <a:gd name="T3" fmla="*/ 0 h 20"/>
              <a:gd name="T4" fmla="*/ 2147483647 w 36"/>
              <a:gd name="T5" fmla="*/ 0 h 20"/>
              <a:gd name="T6" fmla="*/ 0 w 36"/>
              <a:gd name="T7" fmla="*/ 2147483647 h 20"/>
              <a:gd name="T8" fmla="*/ 2147483647 w 36"/>
              <a:gd name="T9" fmla="*/ 2147483647 h 20"/>
              <a:gd name="T10" fmla="*/ 2147483647 w 36"/>
              <a:gd name="T11" fmla="*/ 2147483647 h 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6"/>
              <a:gd name="T19" fmla="*/ 0 h 20"/>
              <a:gd name="T20" fmla="*/ 36 w 36"/>
              <a:gd name="T21" fmla="*/ 20 h 2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6" h="20">
                <a:moveTo>
                  <a:pt x="36" y="20"/>
                </a:moveTo>
                <a:lnTo>
                  <a:pt x="30" y="0"/>
                </a:lnTo>
                <a:lnTo>
                  <a:pt x="12" y="0"/>
                </a:lnTo>
                <a:lnTo>
                  <a:pt x="0" y="10"/>
                </a:lnTo>
                <a:lnTo>
                  <a:pt x="24" y="20"/>
                </a:lnTo>
                <a:lnTo>
                  <a:pt x="36" y="2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47" name="Freeform 323"/>
          <p:cNvSpPr>
            <a:spLocks/>
          </p:cNvSpPr>
          <p:nvPr/>
        </p:nvSpPr>
        <p:spPr bwMode="ltGray">
          <a:xfrm>
            <a:off x="5207000" y="3327400"/>
            <a:ext cx="61913" cy="36513"/>
          </a:xfrm>
          <a:custGeom>
            <a:avLst/>
            <a:gdLst>
              <a:gd name="T0" fmla="*/ 2147483647 w 36"/>
              <a:gd name="T1" fmla="*/ 2147483647 h 20"/>
              <a:gd name="T2" fmla="*/ 2147483647 w 36"/>
              <a:gd name="T3" fmla="*/ 0 h 20"/>
              <a:gd name="T4" fmla="*/ 2147483647 w 36"/>
              <a:gd name="T5" fmla="*/ 0 h 20"/>
              <a:gd name="T6" fmla="*/ 0 w 36"/>
              <a:gd name="T7" fmla="*/ 2147483647 h 20"/>
              <a:gd name="T8" fmla="*/ 2147483647 w 36"/>
              <a:gd name="T9" fmla="*/ 2147483647 h 20"/>
              <a:gd name="T10" fmla="*/ 2147483647 w 36"/>
              <a:gd name="T11" fmla="*/ 2147483647 h 20"/>
              <a:gd name="T12" fmla="*/ 2147483647 w 36"/>
              <a:gd name="T13" fmla="*/ 2147483647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6"/>
              <a:gd name="T22" fmla="*/ 0 h 20"/>
              <a:gd name="T23" fmla="*/ 36 w 36"/>
              <a:gd name="T24" fmla="*/ 20 h 2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6" h="20">
                <a:moveTo>
                  <a:pt x="36" y="20"/>
                </a:moveTo>
                <a:lnTo>
                  <a:pt x="30" y="0"/>
                </a:lnTo>
                <a:lnTo>
                  <a:pt x="12" y="0"/>
                </a:lnTo>
                <a:lnTo>
                  <a:pt x="0" y="10"/>
                </a:lnTo>
                <a:lnTo>
                  <a:pt x="24" y="20"/>
                </a:lnTo>
                <a:lnTo>
                  <a:pt x="36" y="2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48" name="Freeform 324"/>
          <p:cNvSpPr>
            <a:spLocks/>
          </p:cNvSpPr>
          <p:nvPr/>
        </p:nvSpPr>
        <p:spPr bwMode="ltGray">
          <a:xfrm>
            <a:off x="4978400" y="3086100"/>
            <a:ext cx="290513" cy="277813"/>
          </a:xfrm>
          <a:custGeom>
            <a:avLst/>
            <a:gdLst>
              <a:gd name="T0" fmla="*/ 2147483647 w 168"/>
              <a:gd name="T1" fmla="*/ 2147483647 h 150"/>
              <a:gd name="T2" fmla="*/ 2147483647 w 168"/>
              <a:gd name="T3" fmla="*/ 2147483647 h 150"/>
              <a:gd name="T4" fmla="*/ 2147483647 w 168"/>
              <a:gd name="T5" fmla="*/ 2147483647 h 150"/>
              <a:gd name="T6" fmla="*/ 2147483647 w 168"/>
              <a:gd name="T7" fmla="*/ 2147483647 h 150"/>
              <a:gd name="T8" fmla="*/ 2147483647 w 168"/>
              <a:gd name="T9" fmla="*/ 2147483647 h 150"/>
              <a:gd name="T10" fmla="*/ 2147483647 w 168"/>
              <a:gd name="T11" fmla="*/ 2147483647 h 150"/>
              <a:gd name="T12" fmla="*/ 2147483647 w 168"/>
              <a:gd name="T13" fmla="*/ 2147483647 h 150"/>
              <a:gd name="T14" fmla="*/ 2147483647 w 168"/>
              <a:gd name="T15" fmla="*/ 2147483647 h 150"/>
              <a:gd name="T16" fmla="*/ 2147483647 w 168"/>
              <a:gd name="T17" fmla="*/ 2147483647 h 150"/>
              <a:gd name="T18" fmla="*/ 2147483647 w 168"/>
              <a:gd name="T19" fmla="*/ 0 h 150"/>
              <a:gd name="T20" fmla="*/ 2147483647 w 168"/>
              <a:gd name="T21" fmla="*/ 0 h 150"/>
              <a:gd name="T22" fmla="*/ 2147483647 w 168"/>
              <a:gd name="T23" fmla="*/ 2147483647 h 150"/>
              <a:gd name="T24" fmla="*/ 2147483647 w 168"/>
              <a:gd name="T25" fmla="*/ 2147483647 h 150"/>
              <a:gd name="T26" fmla="*/ 2147483647 w 168"/>
              <a:gd name="T27" fmla="*/ 2147483647 h 150"/>
              <a:gd name="T28" fmla="*/ 2147483647 w 168"/>
              <a:gd name="T29" fmla="*/ 2147483647 h 150"/>
              <a:gd name="T30" fmla="*/ 0 w 168"/>
              <a:gd name="T31" fmla="*/ 2147483647 h 150"/>
              <a:gd name="T32" fmla="*/ 2147483647 w 168"/>
              <a:gd name="T33" fmla="*/ 2147483647 h 150"/>
              <a:gd name="T34" fmla="*/ 2147483647 w 168"/>
              <a:gd name="T35" fmla="*/ 2147483647 h 150"/>
              <a:gd name="T36" fmla="*/ 2147483647 w 168"/>
              <a:gd name="T37" fmla="*/ 2147483647 h 150"/>
              <a:gd name="T38" fmla="*/ 2147483647 w 168"/>
              <a:gd name="T39" fmla="*/ 2147483647 h 150"/>
              <a:gd name="T40" fmla="*/ 2147483647 w 168"/>
              <a:gd name="T41" fmla="*/ 2147483647 h 150"/>
              <a:gd name="T42" fmla="*/ 2147483647 w 168"/>
              <a:gd name="T43" fmla="*/ 2147483647 h 150"/>
              <a:gd name="T44" fmla="*/ 2147483647 w 168"/>
              <a:gd name="T45" fmla="*/ 2147483647 h 150"/>
              <a:gd name="T46" fmla="*/ 2147483647 w 168"/>
              <a:gd name="T47" fmla="*/ 2147483647 h 150"/>
              <a:gd name="T48" fmla="*/ 2147483647 w 168"/>
              <a:gd name="T49" fmla="*/ 2147483647 h 150"/>
              <a:gd name="T50" fmla="*/ 2147483647 w 168"/>
              <a:gd name="T51" fmla="*/ 2147483647 h 15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68"/>
              <a:gd name="T79" fmla="*/ 0 h 150"/>
              <a:gd name="T80" fmla="*/ 168 w 168"/>
              <a:gd name="T81" fmla="*/ 150 h 150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68" h="150">
                <a:moveTo>
                  <a:pt x="162" y="130"/>
                </a:moveTo>
                <a:lnTo>
                  <a:pt x="168" y="115"/>
                </a:lnTo>
                <a:lnTo>
                  <a:pt x="156" y="95"/>
                </a:lnTo>
                <a:lnTo>
                  <a:pt x="150" y="75"/>
                </a:lnTo>
                <a:lnTo>
                  <a:pt x="120" y="65"/>
                </a:lnTo>
                <a:lnTo>
                  <a:pt x="120" y="50"/>
                </a:lnTo>
                <a:lnTo>
                  <a:pt x="126" y="30"/>
                </a:lnTo>
                <a:lnTo>
                  <a:pt x="108" y="20"/>
                </a:lnTo>
                <a:lnTo>
                  <a:pt x="96" y="15"/>
                </a:lnTo>
                <a:lnTo>
                  <a:pt x="84" y="0"/>
                </a:lnTo>
                <a:lnTo>
                  <a:pt x="72" y="0"/>
                </a:lnTo>
                <a:lnTo>
                  <a:pt x="36" y="10"/>
                </a:lnTo>
                <a:lnTo>
                  <a:pt x="42" y="20"/>
                </a:lnTo>
                <a:lnTo>
                  <a:pt x="30" y="45"/>
                </a:lnTo>
                <a:lnTo>
                  <a:pt x="6" y="60"/>
                </a:lnTo>
                <a:lnTo>
                  <a:pt x="0" y="75"/>
                </a:lnTo>
                <a:lnTo>
                  <a:pt x="12" y="95"/>
                </a:lnTo>
                <a:lnTo>
                  <a:pt x="42" y="95"/>
                </a:lnTo>
                <a:lnTo>
                  <a:pt x="78" y="125"/>
                </a:lnTo>
                <a:lnTo>
                  <a:pt x="72" y="130"/>
                </a:lnTo>
                <a:lnTo>
                  <a:pt x="96" y="150"/>
                </a:lnTo>
                <a:lnTo>
                  <a:pt x="126" y="140"/>
                </a:lnTo>
                <a:lnTo>
                  <a:pt x="138" y="140"/>
                </a:lnTo>
                <a:lnTo>
                  <a:pt x="144" y="130"/>
                </a:lnTo>
                <a:lnTo>
                  <a:pt x="156" y="130"/>
                </a:lnTo>
                <a:lnTo>
                  <a:pt x="162" y="13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49" name="Freeform 325"/>
          <p:cNvSpPr>
            <a:spLocks/>
          </p:cNvSpPr>
          <p:nvPr/>
        </p:nvSpPr>
        <p:spPr bwMode="ltGray">
          <a:xfrm>
            <a:off x="4978400" y="3086100"/>
            <a:ext cx="290513" cy="277813"/>
          </a:xfrm>
          <a:custGeom>
            <a:avLst/>
            <a:gdLst>
              <a:gd name="T0" fmla="*/ 2147483647 w 168"/>
              <a:gd name="T1" fmla="*/ 2147483647 h 150"/>
              <a:gd name="T2" fmla="*/ 2147483647 w 168"/>
              <a:gd name="T3" fmla="*/ 2147483647 h 150"/>
              <a:gd name="T4" fmla="*/ 2147483647 w 168"/>
              <a:gd name="T5" fmla="*/ 2147483647 h 150"/>
              <a:gd name="T6" fmla="*/ 2147483647 w 168"/>
              <a:gd name="T7" fmla="*/ 2147483647 h 150"/>
              <a:gd name="T8" fmla="*/ 2147483647 w 168"/>
              <a:gd name="T9" fmla="*/ 2147483647 h 150"/>
              <a:gd name="T10" fmla="*/ 2147483647 w 168"/>
              <a:gd name="T11" fmla="*/ 2147483647 h 150"/>
              <a:gd name="T12" fmla="*/ 2147483647 w 168"/>
              <a:gd name="T13" fmla="*/ 2147483647 h 150"/>
              <a:gd name="T14" fmla="*/ 2147483647 w 168"/>
              <a:gd name="T15" fmla="*/ 2147483647 h 150"/>
              <a:gd name="T16" fmla="*/ 2147483647 w 168"/>
              <a:gd name="T17" fmla="*/ 2147483647 h 150"/>
              <a:gd name="T18" fmla="*/ 2147483647 w 168"/>
              <a:gd name="T19" fmla="*/ 0 h 150"/>
              <a:gd name="T20" fmla="*/ 2147483647 w 168"/>
              <a:gd name="T21" fmla="*/ 0 h 150"/>
              <a:gd name="T22" fmla="*/ 2147483647 w 168"/>
              <a:gd name="T23" fmla="*/ 2147483647 h 150"/>
              <a:gd name="T24" fmla="*/ 2147483647 w 168"/>
              <a:gd name="T25" fmla="*/ 2147483647 h 150"/>
              <a:gd name="T26" fmla="*/ 2147483647 w 168"/>
              <a:gd name="T27" fmla="*/ 2147483647 h 150"/>
              <a:gd name="T28" fmla="*/ 2147483647 w 168"/>
              <a:gd name="T29" fmla="*/ 2147483647 h 150"/>
              <a:gd name="T30" fmla="*/ 0 w 168"/>
              <a:gd name="T31" fmla="*/ 2147483647 h 150"/>
              <a:gd name="T32" fmla="*/ 2147483647 w 168"/>
              <a:gd name="T33" fmla="*/ 2147483647 h 150"/>
              <a:gd name="T34" fmla="*/ 2147483647 w 168"/>
              <a:gd name="T35" fmla="*/ 2147483647 h 150"/>
              <a:gd name="T36" fmla="*/ 2147483647 w 168"/>
              <a:gd name="T37" fmla="*/ 2147483647 h 150"/>
              <a:gd name="T38" fmla="*/ 2147483647 w 168"/>
              <a:gd name="T39" fmla="*/ 2147483647 h 150"/>
              <a:gd name="T40" fmla="*/ 2147483647 w 168"/>
              <a:gd name="T41" fmla="*/ 2147483647 h 150"/>
              <a:gd name="T42" fmla="*/ 2147483647 w 168"/>
              <a:gd name="T43" fmla="*/ 2147483647 h 150"/>
              <a:gd name="T44" fmla="*/ 2147483647 w 168"/>
              <a:gd name="T45" fmla="*/ 2147483647 h 150"/>
              <a:gd name="T46" fmla="*/ 2147483647 w 168"/>
              <a:gd name="T47" fmla="*/ 2147483647 h 150"/>
              <a:gd name="T48" fmla="*/ 2147483647 w 168"/>
              <a:gd name="T49" fmla="*/ 2147483647 h 150"/>
              <a:gd name="T50" fmla="*/ 2147483647 w 168"/>
              <a:gd name="T51" fmla="*/ 2147483647 h 150"/>
              <a:gd name="T52" fmla="*/ 2147483647 w 168"/>
              <a:gd name="T53" fmla="*/ 2147483647 h 15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68"/>
              <a:gd name="T82" fmla="*/ 0 h 150"/>
              <a:gd name="T83" fmla="*/ 168 w 168"/>
              <a:gd name="T84" fmla="*/ 150 h 150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68" h="150">
                <a:moveTo>
                  <a:pt x="162" y="130"/>
                </a:moveTo>
                <a:lnTo>
                  <a:pt x="168" y="115"/>
                </a:lnTo>
                <a:lnTo>
                  <a:pt x="156" y="95"/>
                </a:lnTo>
                <a:lnTo>
                  <a:pt x="150" y="75"/>
                </a:lnTo>
                <a:lnTo>
                  <a:pt x="120" y="65"/>
                </a:lnTo>
                <a:lnTo>
                  <a:pt x="120" y="50"/>
                </a:lnTo>
                <a:lnTo>
                  <a:pt x="126" y="30"/>
                </a:lnTo>
                <a:lnTo>
                  <a:pt x="108" y="20"/>
                </a:lnTo>
                <a:lnTo>
                  <a:pt x="96" y="15"/>
                </a:lnTo>
                <a:lnTo>
                  <a:pt x="84" y="0"/>
                </a:lnTo>
                <a:lnTo>
                  <a:pt x="72" y="0"/>
                </a:lnTo>
                <a:lnTo>
                  <a:pt x="36" y="10"/>
                </a:lnTo>
                <a:lnTo>
                  <a:pt x="42" y="20"/>
                </a:lnTo>
                <a:lnTo>
                  <a:pt x="30" y="45"/>
                </a:lnTo>
                <a:lnTo>
                  <a:pt x="6" y="60"/>
                </a:lnTo>
                <a:lnTo>
                  <a:pt x="0" y="75"/>
                </a:lnTo>
                <a:lnTo>
                  <a:pt x="12" y="95"/>
                </a:lnTo>
                <a:lnTo>
                  <a:pt x="42" y="95"/>
                </a:lnTo>
                <a:lnTo>
                  <a:pt x="78" y="125"/>
                </a:lnTo>
                <a:lnTo>
                  <a:pt x="72" y="130"/>
                </a:lnTo>
                <a:lnTo>
                  <a:pt x="96" y="150"/>
                </a:lnTo>
                <a:lnTo>
                  <a:pt x="126" y="140"/>
                </a:lnTo>
                <a:lnTo>
                  <a:pt x="138" y="140"/>
                </a:lnTo>
                <a:lnTo>
                  <a:pt x="144" y="130"/>
                </a:lnTo>
                <a:lnTo>
                  <a:pt x="156" y="130"/>
                </a:lnTo>
                <a:lnTo>
                  <a:pt x="162" y="13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50" name="Freeform 326"/>
          <p:cNvSpPr>
            <a:spLocks/>
          </p:cNvSpPr>
          <p:nvPr/>
        </p:nvSpPr>
        <p:spPr bwMode="ltGray">
          <a:xfrm>
            <a:off x="4841875" y="3224213"/>
            <a:ext cx="157163" cy="120650"/>
          </a:xfrm>
          <a:custGeom>
            <a:avLst/>
            <a:gdLst>
              <a:gd name="T0" fmla="*/ 2147483647 w 90"/>
              <a:gd name="T1" fmla="*/ 2147483647 h 65"/>
              <a:gd name="T2" fmla="*/ 2147483647 w 90"/>
              <a:gd name="T3" fmla="*/ 2147483647 h 65"/>
              <a:gd name="T4" fmla="*/ 2147483647 w 90"/>
              <a:gd name="T5" fmla="*/ 2147483647 h 65"/>
              <a:gd name="T6" fmla="*/ 2147483647 w 90"/>
              <a:gd name="T7" fmla="*/ 2147483647 h 65"/>
              <a:gd name="T8" fmla="*/ 2147483647 w 90"/>
              <a:gd name="T9" fmla="*/ 0 h 65"/>
              <a:gd name="T10" fmla="*/ 2147483647 w 90"/>
              <a:gd name="T11" fmla="*/ 2147483647 h 65"/>
              <a:gd name="T12" fmla="*/ 2147483647 w 90"/>
              <a:gd name="T13" fmla="*/ 2147483647 h 65"/>
              <a:gd name="T14" fmla="*/ 2147483647 w 90"/>
              <a:gd name="T15" fmla="*/ 2147483647 h 65"/>
              <a:gd name="T16" fmla="*/ 0 w 90"/>
              <a:gd name="T17" fmla="*/ 2147483647 h 65"/>
              <a:gd name="T18" fmla="*/ 2147483647 w 90"/>
              <a:gd name="T19" fmla="*/ 2147483647 h 65"/>
              <a:gd name="T20" fmla="*/ 2147483647 w 90"/>
              <a:gd name="T21" fmla="*/ 2147483647 h 65"/>
              <a:gd name="T22" fmla="*/ 2147483647 w 90"/>
              <a:gd name="T23" fmla="*/ 2147483647 h 65"/>
              <a:gd name="T24" fmla="*/ 2147483647 w 90"/>
              <a:gd name="T25" fmla="*/ 2147483647 h 65"/>
              <a:gd name="T26" fmla="*/ 2147483647 w 90"/>
              <a:gd name="T27" fmla="*/ 2147483647 h 65"/>
              <a:gd name="T28" fmla="*/ 2147483647 w 90"/>
              <a:gd name="T29" fmla="*/ 2147483647 h 65"/>
              <a:gd name="T30" fmla="*/ 2147483647 w 90"/>
              <a:gd name="T31" fmla="*/ 2147483647 h 65"/>
              <a:gd name="T32" fmla="*/ 2147483647 w 90"/>
              <a:gd name="T33" fmla="*/ 2147483647 h 65"/>
              <a:gd name="T34" fmla="*/ 2147483647 w 90"/>
              <a:gd name="T35" fmla="*/ 2147483647 h 65"/>
              <a:gd name="T36" fmla="*/ 2147483647 w 90"/>
              <a:gd name="T37" fmla="*/ 2147483647 h 65"/>
              <a:gd name="T38" fmla="*/ 2147483647 w 90"/>
              <a:gd name="T39" fmla="*/ 2147483647 h 6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90"/>
              <a:gd name="T61" fmla="*/ 0 h 65"/>
              <a:gd name="T62" fmla="*/ 90 w 90"/>
              <a:gd name="T63" fmla="*/ 65 h 6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90" h="65">
                <a:moveTo>
                  <a:pt x="78" y="5"/>
                </a:moveTo>
                <a:lnTo>
                  <a:pt x="66" y="5"/>
                </a:lnTo>
                <a:lnTo>
                  <a:pt x="54" y="10"/>
                </a:lnTo>
                <a:lnTo>
                  <a:pt x="36" y="10"/>
                </a:lnTo>
                <a:lnTo>
                  <a:pt x="12" y="0"/>
                </a:lnTo>
                <a:lnTo>
                  <a:pt x="6" y="15"/>
                </a:lnTo>
                <a:lnTo>
                  <a:pt x="12" y="35"/>
                </a:lnTo>
                <a:lnTo>
                  <a:pt x="6" y="40"/>
                </a:lnTo>
                <a:lnTo>
                  <a:pt x="0" y="50"/>
                </a:lnTo>
                <a:lnTo>
                  <a:pt x="6" y="60"/>
                </a:lnTo>
                <a:lnTo>
                  <a:pt x="24" y="65"/>
                </a:lnTo>
                <a:lnTo>
                  <a:pt x="36" y="65"/>
                </a:lnTo>
                <a:lnTo>
                  <a:pt x="48" y="60"/>
                </a:lnTo>
                <a:lnTo>
                  <a:pt x="72" y="60"/>
                </a:lnTo>
                <a:lnTo>
                  <a:pt x="78" y="40"/>
                </a:lnTo>
                <a:lnTo>
                  <a:pt x="54" y="35"/>
                </a:lnTo>
                <a:lnTo>
                  <a:pt x="54" y="25"/>
                </a:lnTo>
                <a:lnTo>
                  <a:pt x="72" y="25"/>
                </a:lnTo>
                <a:lnTo>
                  <a:pt x="90" y="20"/>
                </a:lnTo>
                <a:lnTo>
                  <a:pt x="78" y="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51" name="Freeform 327"/>
          <p:cNvSpPr>
            <a:spLocks/>
          </p:cNvSpPr>
          <p:nvPr/>
        </p:nvSpPr>
        <p:spPr bwMode="ltGray">
          <a:xfrm>
            <a:off x="4841875" y="3224213"/>
            <a:ext cx="157163" cy="120650"/>
          </a:xfrm>
          <a:custGeom>
            <a:avLst/>
            <a:gdLst>
              <a:gd name="T0" fmla="*/ 2147483647 w 90"/>
              <a:gd name="T1" fmla="*/ 2147483647 h 65"/>
              <a:gd name="T2" fmla="*/ 2147483647 w 90"/>
              <a:gd name="T3" fmla="*/ 2147483647 h 65"/>
              <a:gd name="T4" fmla="*/ 2147483647 w 90"/>
              <a:gd name="T5" fmla="*/ 2147483647 h 65"/>
              <a:gd name="T6" fmla="*/ 2147483647 w 90"/>
              <a:gd name="T7" fmla="*/ 2147483647 h 65"/>
              <a:gd name="T8" fmla="*/ 2147483647 w 90"/>
              <a:gd name="T9" fmla="*/ 0 h 65"/>
              <a:gd name="T10" fmla="*/ 2147483647 w 90"/>
              <a:gd name="T11" fmla="*/ 2147483647 h 65"/>
              <a:gd name="T12" fmla="*/ 2147483647 w 90"/>
              <a:gd name="T13" fmla="*/ 2147483647 h 65"/>
              <a:gd name="T14" fmla="*/ 2147483647 w 90"/>
              <a:gd name="T15" fmla="*/ 2147483647 h 65"/>
              <a:gd name="T16" fmla="*/ 0 w 90"/>
              <a:gd name="T17" fmla="*/ 2147483647 h 65"/>
              <a:gd name="T18" fmla="*/ 2147483647 w 90"/>
              <a:gd name="T19" fmla="*/ 2147483647 h 65"/>
              <a:gd name="T20" fmla="*/ 2147483647 w 90"/>
              <a:gd name="T21" fmla="*/ 2147483647 h 65"/>
              <a:gd name="T22" fmla="*/ 2147483647 w 90"/>
              <a:gd name="T23" fmla="*/ 2147483647 h 65"/>
              <a:gd name="T24" fmla="*/ 2147483647 w 90"/>
              <a:gd name="T25" fmla="*/ 2147483647 h 65"/>
              <a:gd name="T26" fmla="*/ 2147483647 w 90"/>
              <a:gd name="T27" fmla="*/ 2147483647 h 65"/>
              <a:gd name="T28" fmla="*/ 2147483647 w 90"/>
              <a:gd name="T29" fmla="*/ 2147483647 h 65"/>
              <a:gd name="T30" fmla="*/ 2147483647 w 90"/>
              <a:gd name="T31" fmla="*/ 2147483647 h 65"/>
              <a:gd name="T32" fmla="*/ 2147483647 w 90"/>
              <a:gd name="T33" fmla="*/ 2147483647 h 65"/>
              <a:gd name="T34" fmla="*/ 2147483647 w 90"/>
              <a:gd name="T35" fmla="*/ 2147483647 h 65"/>
              <a:gd name="T36" fmla="*/ 2147483647 w 90"/>
              <a:gd name="T37" fmla="*/ 2147483647 h 65"/>
              <a:gd name="T38" fmla="*/ 2147483647 w 90"/>
              <a:gd name="T39" fmla="*/ 2147483647 h 65"/>
              <a:gd name="T40" fmla="*/ 2147483647 w 90"/>
              <a:gd name="T41" fmla="*/ 2147483647 h 65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90"/>
              <a:gd name="T64" fmla="*/ 0 h 65"/>
              <a:gd name="T65" fmla="*/ 90 w 90"/>
              <a:gd name="T66" fmla="*/ 65 h 65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90" h="65">
                <a:moveTo>
                  <a:pt x="78" y="5"/>
                </a:moveTo>
                <a:lnTo>
                  <a:pt x="66" y="5"/>
                </a:lnTo>
                <a:lnTo>
                  <a:pt x="54" y="10"/>
                </a:lnTo>
                <a:lnTo>
                  <a:pt x="36" y="10"/>
                </a:lnTo>
                <a:lnTo>
                  <a:pt x="12" y="0"/>
                </a:lnTo>
                <a:lnTo>
                  <a:pt x="6" y="15"/>
                </a:lnTo>
                <a:lnTo>
                  <a:pt x="12" y="35"/>
                </a:lnTo>
                <a:lnTo>
                  <a:pt x="6" y="40"/>
                </a:lnTo>
                <a:lnTo>
                  <a:pt x="0" y="50"/>
                </a:lnTo>
                <a:lnTo>
                  <a:pt x="6" y="60"/>
                </a:lnTo>
                <a:lnTo>
                  <a:pt x="24" y="65"/>
                </a:lnTo>
                <a:lnTo>
                  <a:pt x="36" y="65"/>
                </a:lnTo>
                <a:lnTo>
                  <a:pt x="48" y="60"/>
                </a:lnTo>
                <a:lnTo>
                  <a:pt x="72" y="60"/>
                </a:lnTo>
                <a:lnTo>
                  <a:pt x="78" y="40"/>
                </a:lnTo>
                <a:lnTo>
                  <a:pt x="54" y="35"/>
                </a:lnTo>
                <a:lnTo>
                  <a:pt x="54" y="25"/>
                </a:lnTo>
                <a:lnTo>
                  <a:pt x="72" y="25"/>
                </a:lnTo>
                <a:lnTo>
                  <a:pt x="90" y="20"/>
                </a:lnTo>
                <a:lnTo>
                  <a:pt x="78" y="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52" name="Freeform 328"/>
          <p:cNvSpPr>
            <a:spLocks/>
          </p:cNvSpPr>
          <p:nvPr/>
        </p:nvSpPr>
        <p:spPr bwMode="ltGray">
          <a:xfrm>
            <a:off x="4832350" y="3216275"/>
            <a:ext cx="41275" cy="103188"/>
          </a:xfrm>
          <a:custGeom>
            <a:avLst/>
            <a:gdLst>
              <a:gd name="T0" fmla="*/ 2147483647 w 24"/>
              <a:gd name="T1" fmla="*/ 2147483647 h 55"/>
              <a:gd name="T2" fmla="*/ 2147483647 w 24"/>
              <a:gd name="T3" fmla="*/ 0 h 55"/>
              <a:gd name="T4" fmla="*/ 0 w 24"/>
              <a:gd name="T5" fmla="*/ 2147483647 h 55"/>
              <a:gd name="T6" fmla="*/ 0 w 24"/>
              <a:gd name="T7" fmla="*/ 2147483647 h 55"/>
              <a:gd name="T8" fmla="*/ 0 w 24"/>
              <a:gd name="T9" fmla="*/ 2147483647 h 55"/>
              <a:gd name="T10" fmla="*/ 2147483647 w 24"/>
              <a:gd name="T11" fmla="*/ 2147483647 h 55"/>
              <a:gd name="T12" fmla="*/ 2147483647 w 24"/>
              <a:gd name="T13" fmla="*/ 2147483647 h 55"/>
              <a:gd name="T14" fmla="*/ 2147483647 w 24"/>
              <a:gd name="T15" fmla="*/ 2147483647 h 55"/>
              <a:gd name="T16" fmla="*/ 2147483647 w 24"/>
              <a:gd name="T17" fmla="*/ 2147483647 h 55"/>
              <a:gd name="T18" fmla="*/ 2147483647 w 24"/>
              <a:gd name="T19" fmla="*/ 2147483647 h 55"/>
              <a:gd name="T20" fmla="*/ 2147483647 w 24"/>
              <a:gd name="T21" fmla="*/ 2147483647 h 5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4"/>
              <a:gd name="T34" fmla="*/ 0 h 55"/>
              <a:gd name="T35" fmla="*/ 24 w 24"/>
              <a:gd name="T36" fmla="*/ 55 h 5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4" h="55">
                <a:moveTo>
                  <a:pt x="24" y="5"/>
                </a:moveTo>
                <a:lnTo>
                  <a:pt x="12" y="0"/>
                </a:lnTo>
                <a:lnTo>
                  <a:pt x="0" y="25"/>
                </a:lnTo>
                <a:lnTo>
                  <a:pt x="0" y="35"/>
                </a:lnTo>
                <a:lnTo>
                  <a:pt x="0" y="45"/>
                </a:lnTo>
                <a:lnTo>
                  <a:pt x="6" y="55"/>
                </a:lnTo>
                <a:lnTo>
                  <a:pt x="18" y="40"/>
                </a:lnTo>
                <a:lnTo>
                  <a:pt x="18" y="35"/>
                </a:lnTo>
                <a:lnTo>
                  <a:pt x="12" y="20"/>
                </a:lnTo>
                <a:lnTo>
                  <a:pt x="18" y="10"/>
                </a:lnTo>
                <a:lnTo>
                  <a:pt x="24" y="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53" name="Freeform 329"/>
          <p:cNvSpPr>
            <a:spLocks/>
          </p:cNvSpPr>
          <p:nvPr/>
        </p:nvSpPr>
        <p:spPr bwMode="ltGray">
          <a:xfrm>
            <a:off x="4832350" y="3216275"/>
            <a:ext cx="41275" cy="103188"/>
          </a:xfrm>
          <a:custGeom>
            <a:avLst/>
            <a:gdLst>
              <a:gd name="T0" fmla="*/ 2147483647 w 24"/>
              <a:gd name="T1" fmla="*/ 2147483647 h 55"/>
              <a:gd name="T2" fmla="*/ 2147483647 w 24"/>
              <a:gd name="T3" fmla="*/ 0 h 55"/>
              <a:gd name="T4" fmla="*/ 0 w 24"/>
              <a:gd name="T5" fmla="*/ 2147483647 h 55"/>
              <a:gd name="T6" fmla="*/ 0 w 24"/>
              <a:gd name="T7" fmla="*/ 2147483647 h 55"/>
              <a:gd name="T8" fmla="*/ 0 w 24"/>
              <a:gd name="T9" fmla="*/ 2147483647 h 55"/>
              <a:gd name="T10" fmla="*/ 2147483647 w 24"/>
              <a:gd name="T11" fmla="*/ 2147483647 h 55"/>
              <a:gd name="T12" fmla="*/ 2147483647 w 24"/>
              <a:gd name="T13" fmla="*/ 2147483647 h 55"/>
              <a:gd name="T14" fmla="*/ 2147483647 w 24"/>
              <a:gd name="T15" fmla="*/ 2147483647 h 55"/>
              <a:gd name="T16" fmla="*/ 2147483647 w 24"/>
              <a:gd name="T17" fmla="*/ 2147483647 h 55"/>
              <a:gd name="T18" fmla="*/ 2147483647 w 24"/>
              <a:gd name="T19" fmla="*/ 2147483647 h 55"/>
              <a:gd name="T20" fmla="*/ 2147483647 w 24"/>
              <a:gd name="T21" fmla="*/ 2147483647 h 55"/>
              <a:gd name="T22" fmla="*/ 2147483647 w 24"/>
              <a:gd name="T23" fmla="*/ 2147483647 h 5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4"/>
              <a:gd name="T37" fmla="*/ 0 h 55"/>
              <a:gd name="T38" fmla="*/ 24 w 24"/>
              <a:gd name="T39" fmla="*/ 55 h 55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4" h="55">
                <a:moveTo>
                  <a:pt x="24" y="5"/>
                </a:moveTo>
                <a:lnTo>
                  <a:pt x="12" y="0"/>
                </a:lnTo>
                <a:lnTo>
                  <a:pt x="0" y="25"/>
                </a:lnTo>
                <a:lnTo>
                  <a:pt x="0" y="35"/>
                </a:lnTo>
                <a:lnTo>
                  <a:pt x="0" y="45"/>
                </a:lnTo>
                <a:lnTo>
                  <a:pt x="6" y="55"/>
                </a:lnTo>
                <a:lnTo>
                  <a:pt x="18" y="40"/>
                </a:lnTo>
                <a:lnTo>
                  <a:pt x="18" y="35"/>
                </a:lnTo>
                <a:lnTo>
                  <a:pt x="12" y="20"/>
                </a:lnTo>
                <a:lnTo>
                  <a:pt x="18" y="10"/>
                </a:lnTo>
                <a:lnTo>
                  <a:pt x="24" y="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54" name="Freeform 330"/>
          <p:cNvSpPr>
            <a:spLocks/>
          </p:cNvSpPr>
          <p:nvPr/>
        </p:nvSpPr>
        <p:spPr bwMode="ltGray">
          <a:xfrm>
            <a:off x="4851400" y="3170238"/>
            <a:ext cx="42863" cy="65087"/>
          </a:xfrm>
          <a:custGeom>
            <a:avLst/>
            <a:gdLst>
              <a:gd name="T0" fmla="*/ 0 w 24"/>
              <a:gd name="T1" fmla="*/ 2147483647 h 35"/>
              <a:gd name="T2" fmla="*/ 2147483647 w 24"/>
              <a:gd name="T3" fmla="*/ 2147483647 h 35"/>
              <a:gd name="T4" fmla="*/ 2147483647 w 24"/>
              <a:gd name="T5" fmla="*/ 0 h 35"/>
              <a:gd name="T6" fmla="*/ 2147483647 w 24"/>
              <a:gd name="T7" fmla="*/ 2147483647 h 35"/>
              <a:gd name="T8" fmla="*/ 2147483647 w 24"/>
              <a:gd name="T9" fmla="*/ 2147483647 h 35"/>
              <a:gd name="T10" fmla="*/ 2147483647 w 24"/>
              <a:gd name="T11" fmla="*/ 2147483647 h 35"/>
              <a:gd name="T12" fmla="*/ 0 w 24"/>
              <a:gd name="T13" fmla="*/ 2147483647 h 3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4"/>
              <a:gd name="T22" fmla="*/ 0 h 35"/>
              <a:gd name="T23" fmla="*/ 24 w 24"/>
              <a:gd name="T24" fmla="*/ 35 h 3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4" h="35">
                <a:moveTo>
                  <a:pt x="0" y="30"/>
                </a:moveTo>
                <a:lnTo>
                  <a:pt x="6" y="15"/>
                </a:lnTo>
                <a:lnTo>
                  <a:pt x="12" y="0"/>
                </a:lnTo>
                <a:lnTo>
                  <a:pt x="24" y="5"/>
                </a:lnTo>
                <a:lnTo>
                  <a:pt x="18" y="15"/>
                </a:lnTo>
                <a:lnTo>
                  <a:pt x="12" y="35"/>
                </a:lnTo>
                <a:lnTo>
                  <a:pt x="0" y="3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55" name="Freeform 331"/>
          <p:cNvSpPr>
            <a:spLocks/>
          </p:cNvSpPr>
          <p:nvPr/>
        </p:nvSpPr>
        <p:spPr bwMode="ltGray">
          <a:xfrm>
            <a:off x="4851400" y="3170238"/>
            <a:ext cx="42863" cy="65087"/>
          </a:xfrm>
          <a:custGeom>
            <a:avLst/>
            <a:gdLst>
              <a:gd name="T0" fmla="*/ 0 w 24"/>
              <a:gd name="T1" fmla="*/ 2147483647 h 35"/>
              <a:gd name="T2" fmla="*/ 2147483647 w 24"/>
              <a:gd name="T3" fmla="*/ 2147483647 h 35"/>
              <a:gd name="T4" fmla="*/ 2147483647 w 24"/>
              <a:gd name="T5" fmla="*/ 0 h 35"/>
              <a:gd name="T6" fmla="*/ 2147483647 w 24"/>
              <a:gd name="T7" fmla="*/ 2147483647 h 35"/>
              <a:gd name="T8" fmla="*/ 2147483647 w 24"/>
              <a:gd name="T9" fmla="*/ 2147483647 h 35"/>
              <a:gd name="T10" fmla="*/ 2147483647 w 24"/>
              <a:gd name="T11" fmla="*/ 2147483647 h 35"/>
              <a:gd name="T12" fmla="*/ 0 w 24"/>
              <a:gd name="T13" fmla="*/ 2147483647 h 35"/>
              <a:gd name="T14" fmla="*/ 0 w 24"/>
              <a:gd name="T15" fmla="*/ 2147483647 h 3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4"/>
              <a:gd name="T25" fmla="*/ 0 h 35"/>
              <a:gd name="T26" fmla="*/ 24 w 24"/>
              <a:gd name="T27" fmla="*/ 35 h 3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4" h="35">
                <a:moveTo>
                  <a:pt x="0" y="30"/>
                </a:moveTo>
                <a:lnTo>
                  <a:pt x="6" y="15"/>
                </a:lnTo>
                <a:lnTo>
                  <a:pt x="12" y="0"/>
                </a:lnTo>
                <a:lnTo>
                  <a:pt x="24" y="5"/>
                </a:lnTo>
                <a:lnTo>
                  <a:pt x="18" y="15"/>
                </a:lnTo>
                <a:lnTo>
                  <a:pt x="12" y="35"/>
                </a:lnTo>
                <a:lnTo>
                  <a:pt x="0" y="3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56" name="Freeform 332"/>
          <p:cNvSpPr>
            <a:spLocks/>
          </p:cNvSpPr>
          <p:nvPr/>
        </p:nvSpPr>
        <p:spPr bwMode="ltGray">
          <a:xfrm>
            <a:off x="4864100" y="3094038"/>
            <a:ext cx="185738" cy="150812"/>
          </a:xfrm>
          <a:custGeom>
            <a:avLst/>
            <a:gdLst>
              <a:gd name="T0" fmla="*/ 0 w 108"/>
              <a:gd name="T1" fmla="*/ 2147483647 h 80"/>
              <a:gd name="T2" fmla="*/ 2147483647 w 108"/>
              <a:gd name="T3" fmla="*/ 2147483647 h 80"/>
              <a:gd name="T4" fmla="*/ 2147483647 w 108"/>
              <a:gd name="T5" fmla="*/ 2147483647 h 80"/>
              <a:gd name="T6" fmla="*/ 2147483647 w 108"/>
              <a:gd name="T7" fmla="*/ 2147483647 h 80"/>
              <a:gd name="T8" fmla="*/ 2147483647 w 108"/>
              <a:gd name="T9" fmla="*/ 2147483647 h 80"/>
              <a:gd name="T10" fmla="*/ 2147483647 w 108"/>
              <a:gd name="T11" fmla="*/ 2147483647 h 80"/>
              <a:gd name="T12" fmla="*/ 2147483647 w 108"/>
              <a:gd name="T13" fmla="*/ 2147483647 h 80"/>
              <a:gd name="T14" fmla="*/ 2147483647 w 108"/>
              <a:gd name="T15" fmla="*/ 2147483647 h 80"/>
              <a:gd name="T16" fmla="*/ 2147483647 w 108"/>
              <a:gd name="T17" fmla="*/ 2147483647 h 80"/>
              <a:gd name="T18" fmla="*/ 2147483647 w 108"/>
              <a:gd name="T19" fmla="*/ 2147483647 h 80"/>
              <a:gd name="T20" fmla="*/ 2147483647 w 108"/>
              <a:gd name="T21" fmla="*/ 0 h 80"/>
              <a:gd name="T22" fmla="*/ 2147483647 w 108"/>
              <a:gd name="T23" fmla="*/ 2147483647 h 80"/>
              <a:gd name="T24" fmla="*/ 2147483647 w 108"/>
              <a:gd name="T25" fmla="*/ 2147483647 h 80"/>
              <a:gd name="T26" fmla="*/ 2147483647 w 108"/>
              <a:gd name="T27" fmla="*/ 0 h 80"/>
              <a:gd name="T28" fmla="*/ 2147483647 w 108"/>
              <a:gd name="T29" fmla="*/ 0 h 80"/>
              <a:gd name="T30" fmla="*/ 2147483647 w 108"/>
              <a:gd name="T31" fmla="*/ 2147483647 h 80"/>
              <a:gd name="T32" fmla="*/ 2147483647 w 108"/>
              <a:gd name="T33" fmla="*/ 2147483647 h 80"/>
              <a:gd name="T34" fmla="*/ 2147483647 w 108"/>
              <a:gd name="T35" fmla="*/ 2147483647 h 80"/>
              <a:gd name="T36" fmla="*/ 2147483647 w 108"/>
              <a:gd name="T37" fmla="*/ 2147483647 h 80"/>
              <a:gd name="T38" fmla="*/ 2147483647 w 108"/>
              <a:gd name="T39" fmla="*/ 2147483647 h 80"/>
              <a:gd name="T40" fmla="*/ 2147483647 w 108"/>
              <a:gd name="T41" fmla="*/ 2147483647 h 80"/>
              <a:gd name="T42" fmla="*/ 0 w 108"/>
              <a:gd name="T43" fmla="*/ 2147483647 h 8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08"/>
              <a:gd name="T67" fmla="*/ 0 h 80"/>
              <a:gd name="T68" fmla="*/ 108 w 108"/>
              <a:gd name="T69" fmla="*/ 80 h 80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08" h="80">
                <a:moveTo>
                  <a:pt x="0" y="70"/>
                </a:moveTo>
                <a:lnTo>
                  <a:pt x="18" y="80"/>
                </a:lnTo>
                <a:lnTo>
                  <a:pt x="42" y="80"/>
                </a:lnTo>
                <a:lnTo>
                  <a:pt x="48" y="75"/>
                </a:lnTo>
                <a:lnTo>
                  <a:pt x="66" y="75"/>
                </a:lnTo>
                <a:lnTo>
                  <a:pt x="72" y="55"/>
                </a:lnTo>
                <a:lnTo>
                  <a:pt x="102" y="40"/>
                </a:lnTo>
                <a:lnTo>
                  <a:pt x="108" y="15"/>
                </a:lnTo>
                <a:lnTo>
                  <a:pt x="108" y="5"/>
                </a:lnTo>
                <a:lnTo>
                  <a:pt x="102" y="5"/>
                </a:lnTo>
                <a:lnTo>
                  <a:pt x="90" y="0"/>
                </a:lnTo>
                <a:lnTo>
                  <a:pt x="78" y="5"/>
                </a:lnTo>
                <a:lnTo>
                  <a:pt x="60" y="5"/>
                </a:lnTo>
                <a:lnTo>
                  <a:pt x="54" y="0"/>
                </a:lnTo>
                <a:lnTo>
                  <a:pt x="42" y="0"/>
                </a:lnTo>
                <a:lnTo>
                  <a:pt x="24" y="5"/>
                </a:lnTo>
                <a:lnTo>
                  <a:pt x="12" y="15"/>
                </a:lnTo>
                <a:lnTo>
                  <a:pt x="6" y="40"/>
                </a:lnTo>
                <a:lnTo>
                  <a:pt x="18" y="40"/>
                </a:lnTo>
                <a:lnTo>
                  <a:pt x="18" y="45"/>
                </a:lnTo>
                <a:lnTo>
                  <a:pt x="12" y="55"/>
                </a:lnTo>
                <a:lnTo>
                  <a:pt x="0" y="7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57" name="Freeform 333"/>
          <p:cNvSpPr>
            <a:spLocks/>
          </p:cNvSpPr>
          <p:nvPr/>
        </p:nvSpPr>
        <p:spPr bwMode="ltGray">
          <a:xfrm>
            <a:off x="4864100" y="3094038"/>
            <a:ext cx="185738" cy="150812"/>
          </a:xfrm>
          <a:custGeom>
            <a:avLst/>
            <a:gdLst>
              <a:gd name="T0" fmla="*/ 0 w 108"/>
              <a:gd name="T1" fmla="*/ 2147483647 h 80"/>
              <a:gd name="T2" fmla="*/ 2147483647 w 108"/>
              <a:gd name="T3" fmla="*/ 2147483647 h 80"/>
              <a:gd name="T4" fmla="*/ 2147483647 w 108"/>
              <a:gd name="T5" fmla="*/ 2147483647 h 80"/>
              <a:gd name="T6" fmla="*/ 2147483647 w 108"/>
              <a:gd name="T7" fmla="*/ 2147483647 h 80"/>
              <a:gd name="T8" fmla="*/ 2147483647 w 108"/>
              <a:gd name="T9" fmla="*/ 2147483647 h 80"/>
              <a:gd name="T10" fmla="*/ 2147483647 w 108"/>
              <a:gd name="T11" fmla="*/ 2147483647 h 80"/>
              <a:gd name="T12" fmla="*/ 2147483647 w 108"/>
              <a:gd name="T13" fmla="*/ 2147483647 h 80"/>
              <a:gd name="T14" fmla="*/ 2147483647 w 108"/>
              <a:gd name="T15" fmla="*/ 2147483647 h 80"/>
              <a:gd name="T16" fmla="*/ 2147483647 w 108"/>
              <a:gd name="T17" fmla="*/ 2147483647 h 80"/>
              <a:gd name="T18" fmla="*/ 2147483647 w 108"/>
              <a:gd name="T19" fmla="*/ 2147483647 h 80"/>
              <a:gd name="T20" fmla="*/ 2147483647 w 108"/>
              <a:gd name="T21" fmla="*/ 0 h 80"/>
              <a:gd name="T22" fmla="*/ 2147483647 w 108"/>
              <a:gd name="T23" fmla="*/ 2147483647 h 80"/>
              <a:gd name="T24" fmla="*/ 2147483647 w 108"/>
              <a:gd name="T25" fmla="*/ 2147483647 h 80"/>
              <a:gd name="T26" fmla="*/ 2147483647 w 108"/>
              <a:gd name="T27" fmla="*/ 0 h 80"/>
              <a:gd name="T28" fmla="*/ 2147483647 w 108"/>
              <a:gd name="T29" fmla="*/ 0 h 80"/>
              <a:gd name="T30" fmla="*/ 2147483647 w 108"/>
              <a:gd name="T31" fmla="*/ 2147483647 h 80"/>
              <a:gd name="T32" fmla="*/ 2147483647 w 108"/>
              <a:gd name="T33" fmla="*/ 2147483647 h 80"/>
              <a:gd name="T34" fmla="*/ 2147483647 w 108"/>
              <a:gd name="T35" fmla="*/ 2147483647 h 80"/>
              <a:gd name="T36" fmla="*/ 2147483647 w 108"/>
              <a:gd name="T37" fmla="*/ 2147483647 h 80"/>
              <a:gd name="T38" fmla="*/ 2147483647 w 108"/>
              <a:gd name="T39" fmla="*/ 2147483647 h 80"/>
              <a:gd name="T40" fmla="*/ 2147483647 w 108"/>
              <a:gd name="T41" fmla="*/ 2147483647 h 80"/>
              <a:gd name="T42" fmla="*/ 0 w 108"/>
              <a:gd name="T43" fmla="*/ 2147483647 h 80"/>
              <a:gd name="T44" fmla="*/ 0 w 108"/>
              <a:gd name="T45" fmla="*/ 2147483647 h 8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08"/>
              <a:gd name="T70" fmla="*/ 0 h 80"/>
              <a:gd name="T71" fmla="*/ 108 w 108"/>
              <a:gd name="T72" fmla="*/ 80 h 80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08" h="80">
                <a:moveTo>
                  <a:pt x="0" y="70"/>
                </a:moveTo>
                <a:lnTo>
                  <a:pt x="18" y="80"/>
                </a:lnTo>
                <a:lnTo>
                  <a:pt x="42" y="80"/>
                </a:lnTo>
                <a:lnTo>
                  <a:pt x="48" y="75"/>
                </a:lnTo>
                <a:lnTo>
                  <a:pt x="66" y="75"/>
                </a:lnTo>
                <a:lnTo>
                  <a:pt x="72" y="55"/>
                </a:lnTo>
                <a:lnTo>
                  <a:pt x="102" y="40"/>
                </a:lnTo>
                <a:lnTo>
                  <a:pt x="108" y="15"/>
                </a:lnTo>
                <a:lnTo>
                  <a:pt x="108" y="5"/>
                </a:lnTo>
                <a:lnTo>
                  <a:pt x="102" y="5"/>
                </a:lnTo>
                <a:lnTo>
                  <a:pt x="90" y="0"/>
                </a:lnTo>
                <a:lnTo>
                  <a:pt x="78" y="5"/>
                </a:lnTo>
                <a:lnTo>
                  <a:pt x="60" y="5"/>
                </a:lnTo>
                <a:lnTo>
                  <a:pt x="54" y="0"/>
                </a:lnTo>
                <a:lnTo>
                  <a:pt x="42" y="0"/>
                </a:lnTo>
                <a:lnTo>
                  <a:pt x="24" y="5"/>
                </a:lnTo>
                <a:lnTo>
                  <a:pt x="12" y="15"/>
                </a:lnTo>
                <a:lnTo>
                  <a:pt x="6" y="40"/>
                </a:lnTo>
                <a:lnTo>
                  <a:pt x="18" y="40"/>
                </a:lnTo>
                <a:lnTo>
                  <a:pt x="18" y="45"/>
                </a:lnTo>
                <a:lnTo>
                  <a:pt x="12" y="55"/>
                </a:lnTo>
                <a:lnTo>
                  <a:pt x="0" y="7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58" name="Freeform 334"/>
          <p:cNvSpPr>
            <a:spLocks/>
          </p:cNvSpPr>
          <p:nvPr/>
        </p:nvSpPr>
        <p:spPr bwMode="ltGray">
          <a:xfrm>
            <a:off x="4591050" y="2916238"/>
            <a:ext cx="542925" cy="206375"/>
          </a:xfrm>
          <a:custGeom>
            <a:avLst/>
            <a:gdLst>
              <a:gd name="T0" fmla="*/ 2147483647 w 312"/>
              <a:gd name="T1" fmla="*/ 2147483647 h 110"/>
              <a:gd name="T2" fmla="*/ 2147483647 w 312"/>
              <a:gd name="T3" fmla="*/ 2147483647 h 110"/>
              <a:gd name="T4" fmla="*/ 0 w 312"/>
              <a:gd name="T5" fmla="*/ 2147483647 h 110"/>
              <a:gd name="T6" fmla="*/ 2147483647 w 312"/>
              <a:gd name="T7" fmla="*/ 2147483647 h 110"/>
              <a:gd name="T8" fmla="*/ 2147483647 w 312"/>
              <a:gd name="T9" fmla="*/ 2147483647 h 110"/>
              <a:gd name="T10" fmla="*/ 2147483647 w 312"/>
              <a:gd name="T11" fmla="*/ 2147483647 h 110"/>
              <a:gd name="T12" fmla="*/ 2147483647 w 312"/>
              <a:gd name="T13" fmla="*/ 2147483647 h 110"/>
              <a:gd name="T14" fmla="*/ 2147483647 w 312"/>
              <a:gd name="T15" fmla="*/ 2147483647 h 110"/>
              <a:gd name="T16" fmla="*/ 2147483647 w 312"/>
              <a:gd name="T17" fmla="*/ 2147483647 h 110"/>
              <a:gd name="T18" fmla="*/ 2147483647 w 312"/>
              <a:gd name="T19" fmla="*/ 2147483647 h 110"/>
              <a:gd name="T20" fmla="*/ 2147483647 w 312"/>
              <a:gd name="T21" fmla="*/ 2147483647 h 110"/>
              <a:gd name="T22" fmla="*/ 2147483647 w 312"/>
              <a:gd name="T23" fmla="*/ 2147483647 h 110"/>
              <a:gd name="T24" fmla="*/ 2147483647 w 312"/>
              <a:gd name="T25" fmla="*/ 2147483647 h 110"/>
              <a:gd name="T26" fmla="*/ 2147483647 w 312"/>
              <a:gd name="T27" fmla="*/ 2147483647 h 110"/>
              <a:gd name="T28" fmla="*/ 2147483647 w 312"/>
              <a:gd name="T29" fmla="*/ 2147483647 h 110"/>
              <a:gd name="T30" fmla="*/ 2147483647 w 312"/>
              <a:gd name="T31" fmla="*/ 2147483647 h 110"/>
              <a:gd name="T32" fmla="*/ 2147483647 w 312"/>
              <a:gd name="T33" fmla="*/ 2147483647 h 110"/>
              <a:gd name="T34" fmla="*/ 2147483647 w 312"/>
              <a:gd name="T35" fmla="*/ 2147483647 h 110"/>
              <a:gd name="T36" fmla="*/ 2147483647 w 312"/>
              <a:gd name="T37" fmla="*/ 2147483647 h 110"/>
              <a:gd name="T38" fmla="*/ 2147483647 w 312"/>
              <a:gd name="T39" fmla="*/ 2147483647 h 110"/>
              <a:gd name="T40" fmla="*/ 2147483647 w 312"/>
              <a:gd name="T41" fmla="*/ 2147483647 h 110"/>
              <a:gd name="T42" fmla="*/ 2147483647 w 312"/>
              <a:gd name="T43" fmla="*/ 2147483647 h 110"/>
              <a:gd name="T44" fmla="*/ 2147483647 w 312"/>
              <a:gd name="T45" fmla="*/ 2147483647 h 110"/>
              <a:gd name="T46" fmla="*/ 2147483647 w 312"/>
              <a:gd name="T47" fmla="*/ 2147483647 h 110"/>
              <a:gd name="T48" fmla="*/ 2147483647 w 312"/>
              <a:gd name="T49" fmla="*/ 2147483647 h 110"/>
              <a:gd name="T50" fmla="*/ 2147483647 w 312"/>
              <a:gd name="T51" fmla="*/ 2147483647 h 110"/>
              <a:gd name="T52" fmla="*/ 2147483647 w 312"/>
              <a:gd name="T53" fmla="*/ 2147483647 h 110"/>
              <a:gd name="T54" fmla="*/ 2147483647 w 312"/>
              <a:gd name="T55" fmla="*/ 2147483647 h 110"/>
              <a:gd name="T56" fmla="*/ 2147483647 w 312"/>
              <a:gd name="T57" fmla="*/ 2147483647 h 110"/>
              <a:gd name="T58" fmla="*/ 2147483647 w 312"/>
              <a:gd name="T59" fmla="*/ 2147483647 h 110"/>
              <a:gd name="T60" fmla="*/ 2147483647 w 312"/>
              <a:gd name="T61" fmla="*/ 2147483647 h 110"/>
              <a:gd name="T62" fmla="*/ 2147483647 w 312"/>
              <a:gd name="T63" fmla="*/ 2147483647 h 110"/>
              <a:gd name="T64" fmla="*/ 2147483647 w 312"/>
              <a:gd name="T65" fmla="*/ 2147483647 h 110"/>
              <a:gd name="T66" fmla="*/ 2147483647 w 312"/>
              <a:gd name="T67" fmla="*/ 0 h 110"/>
              <a:gd name="T68" fmla="*/ 2147483647 w 312"/>
              <a:gd name="T69" fmla="*/ 0 h 110"/>
              <a:gd name="T70" fmla="*/ 2147483647 w 312"/>
              <a:gd name="T71" fmla="*/ 2147483647 h 110"/>
              <a:gd name="T72" fmla="*/ 2147483647 w 312"/>
              <a:gd name="T73" fmla="*/ 2147483647 h 110"/>
              <a:gd name="T74" fmla="*/ 2147483647 w 312"/>
              <a:gd name="T75" fmla="*/ 2147483647 h 110"/>
              <a:gd name="T76" fmla="*/ 2147483647 w 312"/>
              <a:gd name="T77" fmla="*/ 2147483647 h 110"/>
              <a:gd name="T78" fmla="*/ 2147483647 w 312"/>
              <a:gd name="T79" fmla="*/ 2147483647 h 110"/>
              <a:gd name="T80" fmla="*/ 2147483647 w 312"/>
              <a:gd name="T81" fmla="*/ 2147483647 h 11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312"/>
              <a:gd name="T124" fmla="*/ 0 h 110"/>
              <a:gd name="T125" fmla="*/ 312 w 312"/>
              <a:gd name="T126" fmla="*/ 110 h 110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312" h="110">
                <a:moveTo>
                  <a:pt x="6" y="30"/>
                </a:moveTo>
                <a:lnTo>
                  <a:pt x="6" y="45"/>
                </a:lnTo>
                <a:lnTo>
                  <a:pt x="0" y="65"/>
                </a:lnTo>
                <a:lnTo>
                  <a:pt x="12" y="75"/>
                </a:lnTo>
                <a:lnTo>
                  <a:pt x="30" y="85"/>
                </a:lnTo>
                <a:lnTo>
                  <a:pt x="42" y="95"/>
                </a:lnTo>
                <a:lnTo>
                  <a:pt x="60" y="100"/>
                </a:lnTo>
                <a:lnTo>
                  <a:pt x="96" y="95"/>
                </a:lnTo>
                <a:lnTo>
                  <a:pt x="108" y="105"/>
                </a:lnTo>
                <a:lnTo>
                  <a:pt x="114" y="105"/>
                </a:lnTo>
                <a:lnTo>
                  <a:pt x="144" y="100"/>
                </a:lnTo>
                <a:lnTo>
                  <a:pt x="156" y="100"/>
                </a:lnTo>
                <a:lnTo>
                  <a:pt x="162" y="100"/>
                </a:lnTo>
                <a:lnTo>
                  <a:pt x="168" y="110"/>
                </a:lnTo>
                <a:lnTo>
                  <a:pt x="180" y="100"/>
                </a:lnTo>
                <a:lnTo>
                  <a:pt x="204" y="95"/>
                </a:lnTo>
                <a:lnTo>
                  <a:pt x="210" y="95"/>
                </a:lnTo>
                <a:lnTo>
                  <a:pt x="216" y="100"/>
                </a:lnTo>
                <a:lnTo>
                  <a:pt x="228" y="100"/>
                </a:lnTo>
                <a:lnTo>
                  <a:pt x="246" y="95"/>
                </a:lnTo>
                <a:lnTo>
                  <a:pt x="258" y="100"/>
                </a:lnTo>
                <a:lnTo>
                  <a:pt x="270" y="95"/>
                </a:lnTo>
                <a:lnTo>
                  <a:pt x="288" y="90"/>
                </a:lnTo>
                <a:lnTo>
                  <a:pt x="306" y="90"/>
                </a:lnTo>
                <a:lnTo>
                  <a:pt x="306" y="75"/>
                </a:lnTo>
                <a:lnTo>
                  <a:pt x="312" y="50"/>
                </a:lnTo>
                <a:lnTo>
                  <a:pt x="306" y="40"/>
                </a:lnTo>
                <a:lnTo>
                  <a:pt x="288" y="10"/>
                </a:lnTo>
                <a:lnTo>
                  <a:pt x="276" y="5"/>
                </a:lnTo>
                <a:lnTo>
                  <a:pt x="258" y="5"/>
                </a:lnTo>
                <a:lnTo>
                  <a:pt x="228" y="10"/>
                </a:lnTo>
                <a:lnTo>
                  <a:pt x="216" y="25"/>
                </a:lnTo>
                <a:lnTo>
                  <a:pt x="198" y="15"/>
                </a:lnTo>
                <a:lnTo>
                  <a:pt x="138" y="0"/>
                </a:lnTo>
                <a:lnTo>
                  <a:pt x="102" y="0"/>
                </a:lnTo>
                <a:lnTo>
                  <a:pt x="72" y="10"/>
                </a:lnTo>
                <a:lnTo>
                  <a:pt x="42" y="15"/>
                </a:lnTo>
                <a:lnTo>
                  <a:pt x="36" y="20"/>
                </a:lnTo>
                <a:lnTo>
                  <a:pt x="36" y="30"/>
                </a:lnTo>
                <a:lnTo>
                  <a:pt x="18" y="25"/>
                </a:lnTo>
                <a:lnTo>
                  <a:pt x="6" y="3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59" name="Freeform 335"/>
          <p:cNvSpPr>
            <a:spLocks/>
          </p:cNvSpPr>
          <p:nvPr/>
        </p:nvSpPr>
        <p:spPr bwMode="ltGray">
          <a:xfrm>
            <a:off x="4591050" y="2916238"/>
            <a:ext cx="542925" cy="206375"/>
          </a:xfrm>
          <a:custGeom>
            <a:avLst/>
            <a:gdLst>
              <a:gd name="T0" fmla="*/ 2147483647 w 312"/>
              <a:gd name="T1" fmla="*/ 2147483647 h 110"/>
              <a:gd name="T2" fmla="*/ 2147483647 w 312"/>
              <a:gd name="T3" fmla="*/ 2147483647 h 110"/>
              <a:gd name="T4" fmla="*/ 0 w 312"/>
              <a:gd name="T5" fmla="*/ 2147483647 h 110"/>
              <a:gd name="T6" fmla="*/ 2147483647 w 312"/>
              <a:gd name="T7" fmla="*/ 2147483647 h 110"/>
              <a:gd name="T8" fmla="*/ 2147483647 w 312"/>
              <a:gd name="T9" fmla="*/ 2147483647 h 110"/>
              <a:gd name="T10" fmla="*/ 2147483647 w 312"/>
              <a:gd name="T11" fmla="*/ 2147483647 h 110"/>
              <a:gd name="T12" fmla="*/ 2147483647 w 312"/>
              <a:gd name="T13" fmla="*/ 2147483647 h 110"/>
              <a:gd name="T14" fmla="*/ 2147483647 w 312"/>
              <a:gd name="T15" fmla="*/ 2147483647 h 110"/>
              <a:gd name="T16" fmla="*/ 2147483647 w 312"/>
              <a:gd name="T17" fmla="*/ 2147483647 h 110"/>
              <a:gd name="T18" fmla="*/ 2147483647 w 312"/>
              <a:gd name="T19" fmla="*/ 2147483647 h 110"/>
              <a:gd name="T20" fmla="*/ 2147483647 w 312"/>
              <a:gd name="T21" fmla="*/ 2147483647 h 110"/>
              <a:gd name="T22" fmla="*/ 2147483647 w 312"/>
              <a:gd name="T23" fmla="*/ 2147483647 h 110"/>
              <a:gd name="T24" fmla="*/ 2147483647 w 312"/>
              <a:gd name="T25" fmla="*/ 2147483647 h 110"/>
              <a:gd name="T26" fmla="*/ 2147483647 w 312"/>
              <a:gd name="T27" fmla="*/ 2147483647 h 110"/>
              <a:gd name="T28" fmla="*/ 2147483647 w 312"/>
              <a:gd name="T29" fmla="*/ 2147483647 h 110"/>
              <a:gd name="T30" fmla="*/ 2147483647 w 312"/>
              <a:gd name="T31" fmla="*/ 2147483647 h 110"/>
              <a:gd name="T32" fmla="*/ 2147483647 w 312"/>
              <a:gd name="T33" fmla="*/ 2147483647 h 110"/>
              <a:gd name="T34" fmla="*/ 2147483647 w 312"/>
              <a:gd name="T35" fmla="*/ 2147483647 h 110"/>
              <a:gd name="T36" fmla="*/ 2147483647 w 312"/>
              <a:gd name="T37" fmla="*/ 2147483647 h 110"/>
              <a:gd name="T38" fmla="*/ 2147483647 w 312"/>
              <a:gd name="T39" fmla="*/ 2147483647 h 110"/>
              <a:gd name="T40" fmla="*/ 2147483647 w 312"/>
              <a:gd name="T41" fmla="*/ 2147483647 h 110"/>
              <a:gd name="T42" fmla="*/ 2147483647 w 312"/>
              <a:gd name="T43" fmla="*/ 2147483647 h 110"/>
              <a:gd name="T44" fmla="*/ 2147483647 w 312"/>
              <a:gd name="T45" fmla="*/ 2147483647 h 110"/>
              <a:gd name="T46" fmla="*/ 2147483647 w 312"/>
              <a:gd name="T47" fmla="*/ 2147483647 h 110"/>
              <a:gd name="T48" fmla="*/ 2147483647 w 312"/>
              <a:gd name="T49" fmla="*/ 2147483647 h 110"/>
              <a:gd name="T50" fmla="*/ 2147483647 w 312"/>
              <a:gd name="T51" fmla="*/ 2147483647 h 110"/>
              <a:gd name="T52" fmla="*/ 2147483647 w 312"/>
              <a:gd name="T53" fmla="*/ 2147483647 h 110"/>
              <a:gd name="T54" fmla="*/ 2147483647 w 312"/>
              <a:gd name="T55" fmla="*/ 2147483647 h 110"/>
              <a:gd name="T56" fmla="*/ 2147483647 w 312"/>
              <a:gd name="T57" fmla="*/ 2147483647 h 110"/>
              <a:gd name="T58" fmla="*/ 2147483647 w 312"/>
              <a:gd name="T59" fmla="*/ 2147483647 h 110"/>
              <a:gd name="T60" fmla="*/ 2147483647 w 312"/>
              <a:gd name="T61" fmla="*/ 2147483647 h 110"/>
              <a:gd name="T62" fmla="*/ 2147483647 w 312"/>
              <a:gd name="T63" fmla="*/ 2147483647 h 110"/>
              <a:gd name="T64" fmla="*/ 2147483647 w 312"/>
              <a:gd name="T65" fmla="*/ 2147483647 h 110"/>
              <a:gd name="T66" fmla="*/ 2147483647 w 312"/>
              <a:gd name="T67" fmla="*/ 0 h 110"/>
              <a:gd name="T68" fmla="*/ 2147483647 w 312"/>
              <a:gd name="T69" fmla="*/ 0 h 110"/>
              <a:gd name="T70" fmla="*/ 2147483647 w 312"/>
              <a:gd name="T71" fmla="*/ 2147483647 h 110"/>
              <a:gd name="T72" fmla="*/ 2147483647 w 312"/>
              <a:gd name="T73" fmla="*/ 2147483647 h 110"/>
              <a:gd name="T74" fmla="*/ 2147483647 w 312"/>
              <a:gd name="T75" fmla="*/ 2147483647 h 110"/>
              <a:gd name="T76" fmla="*/ 2147483647 w 312"/>
              <a:gd name="T77" fmla="*/ 2147483647 h 110"/>
              <a:gd name="T78" fmla="*/ 2147483647 w 312"/>
              <a:gd name="T79" fmla="*/ 2147483647 h 110"/>
              <a:gd name="T80" fmla="*/ 2147483647 w 312"/>
              <a:gd name="T81" fmla="*/ 2147483647 h 110"/>
              <a:gd name="T82" fmla="*/ 2147483647 w 312"/>
              <a:gd name="T83" fmla="*/ 2147483647 h 11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12"/>
              <a:gd name="T127" fmla="*/ 0 h 110"/>
              <a:gd name="T128" fmla="*/ 312 w 312"/>
              <a:gd name="T129" fmla="*/ 110 h 11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12" h="110">
                <a:moveTo>
                  <a:pt x="6" y="30"/>
                </a:moveTo>
                <a:lnTo>
                  <a:pt x="6" y="45"/>
                </a:lnTo>
                <a:lnTo>
                  <a:pt x="0" y="65"/>
                </a:lnTo>
                <a:lnTo>
                  <a:pt x="12" y="75"/>
                </a:lnTo>
                <a:lnTo>
                  <a:pt x="30" y="85"/>
                </a:lnTo>
                <a:lnTo>
                  <a:pt x="42" y="95"/>
                </a:lnTo>
                <a:lnTo>
                  <a:pt x="60" y="100"/>
                </a:lnTo>
                <a:lnTo>
                  <a:pt x="96" y="95"/>
                </a:lnTo>
                <a:lnTo>
                  <a:pt x="108" y="105"/>
                </a:lnTo>
                <a:lnTo>
                  <a:pt x="114" y="105"/>
                </a:lnTo>
                <a:lnTo>
                  <a:pt x="144" y="100"/>
                </a:lnTo>
                <a:lnTo>
                  <a:pt x="156" y="100"/>
                </a:lnTo>
                <a:lnTo>
                  <a:pt x="162" y="100"/>
                </a:lnTo>
                <a:lnTo>
                  <a:pt x="168" y="110"/>
                </a:lnTo>
                <a:lnTo>
                  <a:pt x="180" y="100"/>
                </a:lnTo>
                <a:lnTo>
                  <a:pt x="204" y="95"/>
                </a:lnTo>
                <a:lnTo>
                  <a:pt x="210" y="95"/>
                </a:lnTo>
                <a:lnTo>
                  <a:pt x="216" y="100"/>
                </a:lnTo>
                <a:lnTo>
                  <a:pt x="228" y="100"/>
                </a:lnTo>
                <a:lnTo>
                  <a:pt x="246" y="95"/>
                </a:lnTo>
                <a:lnTo>
                  <a:pt x="258" y="100"/>
                </a:lnTo>
                <a:lnTo>
                  <a:pt x="270" y="95"/>
                </a:lnTo>
                <a:lnTo>
                  <a:pt x="288" y="90"/>
                </a:lnTo>
                <a:lnTo>
                  <a:pt x="306" y="90"/>
                </a:lnTo>
                <a:lnTo>
                  <a:pt x="306" y="75"/>
                </a:lnTo>
                <a:lnTo>
                  <a:pt x="312" y="50"/>
                </a:lnTo>
                <a:lnTo>
                  <a:pt x="306" y="40"/>
                </a:lnTo>
                <a:lnTo>
                  <a:pt x="288" y="10"/>
                </a:lnTo>
                <a:lnTo>
                  <a:pt x="276" y="5"/>
                </a:lnTo>
                <a:lnTo>
                  <a:pt x="258" y="5"/>
                </a:lnTo>
                <a:lnTo>
                  <a:pt x="228" y="10"/>
                </a:lnTo>
                <a:lnTo>
                  <a:pt x="216" y="25"/>
                </a:lnTo>
                <a:lnTo>
                  <a:pt x="198" y="15"/>
                </a:lnTo>
                <a:lnTo>
                  <a:pt x="138" y="0"/>
                </a:lnTo>
                <a:lnTo>
                  <a:pt x="102" y="0"/>
                </a:lnTo>
                <a:lnTo>
                  <a:pt x="72" y="10"/>
                </a:lnTo>
                <a:lnTo>
                  <a:pt x="42" y="15"/>
                </a:lnTo>
                <a:lnTo>
                  <a:pt x="36" y="20"/>
                </a:lnTo>
                <a:lnTo>
                  <a:pt x="36" y="30"/>
                </a:lnTo>
                <a:lnTo>
                  <a:pt x="18" y="25"/>
                </a:lnTo>
                <a:lnTo>
                  <a:pt x="6" y="30"/>
                </a:lnTo>
              </a:path>
            </a:pathLst>
          </a:custGeom>
          <a:solidFill>
            <a:schemeClr val="accent1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60" name="Freeform 336"/>
          <p:cNvSpPr>
            <a:spLocks/>
          </p:cNvSpPr>
          <p:nvPr/>
        </p:nvSpPr>
        <p:spPr bwMode="ltGray">
          <a:xfrm>
            <a:off x="4768850" y="3149600"/>
            <a:ext cx="52388" cy="28575"/>
          </a:xfrm>
          <a:custGeom>
            <a:avLst/>
            <a:gdLst>
              <a:gd name="T0" fmla="*/ 2147483647 w 30"/>
              <a:gd name="T1" fmla="*/ 0 h 15"/>
              <a:gd name="T2" fmla="*/ 2147483647 w 30"/>
              <a:gd name="T3" fmla="*/ 0 h 15"/>
              <a:gd name="T4" fmla="*/ 0 w 30"/>
              <a:gd name="T5" fmla="*/ 2147483647 h 15"/>
              <a:gd name="T6" fmla="*/ 0 w 30"/>
              <a:gd name="T7" fmla="*/ 2147483647 h 15"/>
              <a:gd name="T8" fmla="*/ 2147483647 w 30"/>
              <a:gd name="T9" fmla="*/ 2147483647 h 15"/>
              <a:gd name="T10" fmla="*/ 2147483647 w 30"/>
              <a:gd name="T11" fmla="*/ 2147483647 h 15"/>
              <a:gd name="T12" fmla="*/ 2147483647 w 30"/>
              <a:gd name="T13" fmla="*/ 2147483647 h 15"/>
              <a:gd name="T14" fmla="*/ 2147483647 w 30"/>
              <a:gd name="T15" fmla="*/ 2147483647 h 15"/>
              <a:gd name="T16" fmla="*/ 2147483647 w 30"/>
              <a:gd name="T17" fmla="*/ 0 h 1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0"/>
              <a:gd name="T28" fmla="*/ 0 h 15"/>
              <a:gd name="T29" fmla="*/ 30 w 30"/>
              <a:gd name="T30" fmla="*/ 15 h 1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0" h="15">
                <a:moveTo>
                  <a:pt x="30" y="0"/>
                </a:moveTo>
                <a:lnTo>
                  <a:pt x="12" y="0"/>
                </a:lnTo>
                <a:lnTo>
                  <a:pt x="0" y="5"/>
                </a:lnTo>
                <a:lnTo>
                  <a:pt x="0" y="15"/>
                </a:lnTo>
                <a:lnTo>
                  <a:pt x="6" y="15"/>
                </a:lnTo>
                <a:lnTo>
                  <a:pt x="12" y="10"/>
                </a:lnTo>
                <a:lnTo>
                  <a:pt x="18" y="10"/>
                </a:lnTo>
                <a:lnTo>
                  <a:pt x="30" y="5"/>
                </a:lnTo>
                <a:lnTo>
                  <a:pt x="30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61" name="Freeform 337"/>
          <p:cNvSpPr>
            <a:spLocks/>
          </p:cNvSpPr>
          <p:nvPr/>
        </p:nvSpPr>
        <p:spPr bwMode="ltGray">
          <a:xfrm>
            <a:off x="4768850" y="3149600"/>
            <a:ext cx="52388" cy="28575"/>
          </a:xfrm>
          <a:custGeom>
            <a:avLst/>
            <a:gdLst>
              <a:gd name="T0" fmla="*/ 2147483647 w 30"/>
              <a:gd name="T1" fmla="*/ 0 h 15"/>
              <a:gd name="T2" fmla="*/ 2147483647 w 30"/>
              <a:gd name="T3" fmla="*/ 0 h 15"/>
              <a:gd name="T4" fmla="*/ 0 w 30"/>
              <a:gd name="T5" fmla="*/ 2147483647 h 15"/>
              <a:gd name="T6" fmla="*/ 0 w 30"/>
              <a:gd name="T7" fmla="*/ 2147483647 h 15"/>
              <a:gd name="T8" fmla="*/ 2147483647 w 30"/>
              <a:gd name="T9" fmla="*/ 2147483647 h 15"/>
              <a:gd name="T10" fmla="*/ 2147483647 w 30"/>
              <a:gd name="T11" fmla="*/ 2147483647 h 15"/>
              <a:gd name="T12" fmla="*/ 2147483647 w 30"/>
              <a:gd name="T13" fmla="*/ 2147483647 h 15"/>
              <a:gd name="T14" fmla="*/ 2147483647 w 30"/>
              <a:gd name="T15" fmla="*/ 2147483647 h 15"/>
              <a:gd name="T16" fmla="*/ 2147483647 w 30"/>
              <a:gd name="T17" fmla="*/ 0 h 15"/>
              <a:gd name="T18" fmla="*/ 2147483647 w 30"/>
              <a:gd name="T19" fmla="*/ 0 h 1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0"/>
              <a:gd name="T31" fmla="*/ 0 h 15"/>
              <a:gd name="T32" fmla="*/ 30 w 30"/>
              <a:gd name="T33" fmla="*/ 15 h 1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0" h="15">
                <a:moveTo>
                  <a:pt x="30" y="0"/>
                </a:moveTo>
                <a:lnTo>
                  <a:pt x="12" y="0"/>
                </a:lnTo>
                <a:lnTo>
                  <a:pt x="0" y="5"/>
                </a:lnTo>
                <a:lnTo>
                  <a:pt x="0" y="15"/>
                </a:lnTo>
                <a:lnTo>
                  <a:pt x="6" y="15"/>
                </a:lnTo>
                <a:lnTo>
                  <a:pt x="12" y="10"/>
                </a:lnTo>
                <a:lnTo>
                  <a:pt x="18" y="10"/>
                </a:lnTo>
                <a:lnTo>
                  <a:pt x="30" y="5"/>
                </a:lnTo>
                <a:lnTo>
                  <a:pt x="30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62" name="Freeform 338"/>
          <p:cNvSpPr>
            <a:spLocks/>
          </p:cNvSpPr>
          <p:nvPr/>
        </p:nvSpPr>
        <p:spPr bwMode="ltGray">
          <a:xfrm>
            <a:off x="4467225" y="2555875"/>
            <a:ext cx="479425" cy="261938"/>
          </a:xfrm>
          <a:custGeom>
            <a:avLst/>
            <a:gdLst>
              <a:gd name="T0" fmla="*/ 2147483647 w 276"/>
              <a:gd name="T1" fmla="*/ 2147483647 h 140"/>
              <a:gd name="T2" fmla="*/ 2147483647 w 276"/>
              <a:gd name="T3" fmla="*/ 2147483647 h 140"/>
              <a:gd name="T4" fmla="*/ 2147483647 w 276"/>
              <a:gd name="T5" fmla="*/ 2147483647 h 140"/>
              <a:gd name="T6" fmla="*/ 2147483647 w 276"/>
              <a:gd name="T7" fmla="*/ 2147483647 h 140"/>
              <a:gd name="T8" fmla="*/ 2147483647 w 276"/>
              <a:gd name="T9" fmla="*/ 2147483647 h 140"/>
              <a:gd name="T10" fmla="*/ 2147483647 w 276"/>
              <a:gd name="T11" fmla="*/ 2147483647 h 140"/>
              <a:gd name="T12" fmla="*/ 2147483647 w 276"/>
              <a:gd name="T13" fmla="*/ 2147483647 h 140"/>
              <a:gd name="T14" fmla="*/ 2147483647 w 276"/>
              <a:gd name="T15" fmla="*/ 2147483647 h 140"/>
              <a:gd name="T16" fmla="*/ 2147483647 w 276"/>
              <a:gd name="T17" fmla="*/ 2147483647 h 140"/>
              <a:gd name="T18" fmla="*/ 2147483647 w 276"/>
              <a:gd name="T19" fmla="*/ 2147483647 h 140"/>
              <a:gd name="T20" fmla="*/ 2147483647 w 276"/>
              <a:gd name="T21" fmla="*/ 2147483647 h 140"/>
              <a:gd name="T22" fmla="*/ 2147483647 w 276"/>
              <a:gd name="T23" fmla="*/ 2147483647 h 140"/>
              <a:gd name="T24" fmla="*/ 2147483647 w 276"/>
              <a:gd name="T25" fmla="*/ 2147483647 h 140"/>
              <a:gd name="T26" fmla="*/ 2147483647 w 276"/>
              <a:gd name="T27" fmla="*/ 2147483647 h 140"/>
              <a:gd name="T28" fmla="*/ 2147483647 w 276"/>
              <a:gd name="T29" fmla="*/ 2147483647 h 140"/>
              <a:gd name="T30" fmla="*/ 2147483647 w 276"/>
              <a:gd name="T31" fmla="*/ 2147483647 h 140"/>
              <a:gd name="T32" fmla="*/ 2147483647 w 276"/>
              <a:gd name="T33" fmla="*/ 2147483647 h 140"/>
              <a:gd name="T34" fmla="*/ 2147483647 w 276"/>
              <a:gd name="T35" fmla="*/ 2147483647 h 140"/>
              <a:gd name="T36" fmla="*/ 2147483647 w 276"/>
              <a:gd name="T37" fmla="*/ 2147483647 h 140"/>
              <a:gd name="T38" fmla="*/ 2147483647 w 276"/>
              <a:gd name="T39" fmla="*/ 2147483647 h 140"/>
              <a:gd name="T40" fmla="*/ 2147483647 w 276"/>
              <a:gd name="T41" fmla="*/ 2147483647 h 140"/>
              <a:gd name="T42" fmla="*/ 2147483647 w 276"/>
              <a:gd name="T43" fmla="*/ 2147483647 h 140"/>
              <a:gd name="T44" fmla="*/ 2147483647 w 276"/>
              <a:gd name="T45" fmla="*/ 2147483647 h 140"/>
              <a:gd name="T46" fmla="*/ 2147483647 w 276"/>
              <a:gd name="T47" fmla="*/ 2147483647 h 140"/>
              <a:gd name="T48" fmla="*/ 2147483647 w 276"/>
              <a:gd name="T49" fmla="*/ 2147483647 h 140"/>
              <a:gd name="T50" fmla="*/ 2147483647 w 276"/>
              <a:gd name="T51" fmla="*/ 2147483647 h 140"/>
              <a:gd name="T52" fmla="*/ 2147483647 w 276"/>
              <a:gd name="T53" fmla="*/ 2147483647 h 140"/>
              <a:gd name="T54" fmla="*/ 2147483647 w 276"/>
              <a:gd name="T55" fmla="*/ 2147483647 h 140"/>
              <a:gd name="T56" fmla="*/ 0 w 276"/>
              <a:gd name="T57" fmla="*/ 2147483647 h 140"/>
              <a:gd name="T58" fmla="*/ 2147483647 w 276"/>
              <a:gd name="T59" fmla="*/ 2147483647 h 140"/>
              <a:gd name="T60" fmla="*/ 2147483647 w 276"/>
              <a:gd name="T61" fmla="*/ 2147483647 h 140"/>
              <a:gd name="T62" fmla="*/ 2147483647 w 276"/>
              <a:gd name="T63" fmla="*/ 2147483647 h 140"/>
              <a:gd name="T64" fmla="*/ 2147483647 w 276"/>
              <a:gd name="T65" fmla="*/ 2147483647 h 140"/>
              <a:gd name="T66" fmla="*/ 2147483647 w 276"/>
              <a:gd name="T67" fmla="*/ 2147483647 h 140"/>
              <a:gd name="T68" fmla="*/ 2147483647 w 276"/>
              <a:gd name="T69" fmla="*/ 2147483647 h 140"/>
              <a:gd name="T70" fmla="*/ 2147483647 w 276"/>
              <a:gd name="T71" fmla="*/ 2147483647 h 140"/>
              <a:gd name="T72" fmla="*/ 2147483647 w 276"/>
              <a:gd name="T73" fmla="*/ 2147483647 h 140"/>
              <a:gd name="T74" fmla="*/ 2147483647 w 276"/>
              <a:gd name="T75" fmla="*/ 2147483647 h 140"/>
              <a:gd name="T76" fmla="*/ 2147483647 w 276"/>
              <a:gd name="T77" fmla="*/ 2147483647 h 140"/>
              <a:gd name="T78" fmla="*/ 2147483647 w 276"/>
              <a:gd name="T79" fmla="*/ 2147483647 h 140"/>
              <a:gd name="T80" fmla="*/ 2147483647 w 276"/>
              <a:gd name="T81" fmla="*/ 0 h 140"/>
              <a:gd name="T82" fmla="*/ 2147483647 w 276"/>
              <a:gd name="T83" fmla="*/ 0 h 140"/>
              <a:gd name="T84" fmla="*/ 2147483647 w 276"/>
              <a:gd name="T85" fmla="*/ 2147483647 h 140"/>
              <a:gd name="T86" fmla="*/ 2147483647 w 276"/>
              <a:gd name="T87" fmla="*/ 2147483647 h 140"/>
              <a:gd name="T88" fmla="*/ 2147483647 w 276"/>
              <a:gd name="T89" fmla="*/ 2147483647 h 140"/>
              <a:gd name="T90" fmla="*/ 2147483647 w 276"/>
              <a:gd name="T91" fmla="*/ 2147483647 h 140"/>
              <a:gd name="T92" fmla="*/ 2147483647 w 276"/>
              <a:gd name="T93" fmla="*/ 2147483647 h 140"/>
              <a:gd name="T94" fmla="*/ 2147483647 w 276"/>
              <a:gd name="T95" fmla="*/ 2147483647 h 140"/>
              <a:gd name="T96" fmla="*/ 2147483647 w 276"/>
              <a:gd name="T97" fmla="*/ 2147483647 h 140"/>
              <a:gd name="T98" fmla="*/ 2147483647 w 276"/>
              <a:gd name="T99" fmla="*/ 2147483647 h 14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76"/>
              <a:gd name="T151" fmla="*/ 0 h 140"/>
              <a:gd name="T152" fmla="*/ 276 w 276"/>
              <a:gd name="T153" fmla="*/ 140 h 140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76" h="140">
                <a:moveTo>
                  <a:pt x="264" y="90"/>
                </a:moveTo>
                <a:lnTo>
                  <a:pt x="246" y="95"/>
                </a:lnTo>
                <a:lnTo>
                  <a:pt x="234" y="105"/>
                </a:lnTo>
                <a:lnTo>
                  <a:pt x="210" y="110"/>
                </a:lnTo>
                <a:lnTo>
                  <a:pt x="192" y="110"/>
                </a:lnTo>
                <a:lnTo>
                  <a:pt x="192" y="120"/>
                </a:lnTo>
                <a:lnTo>
                  <a:pt x="210" y="130"/>
                </a:lnTo>
                <a:lnTo>
                  <a:pt x="192" y="135"/>
                </a:lnTo>
                <a:lnTo>
                  <a:pt x="186" y="135"/>
                </a:lnTo>
                <a:lnTo>
                  <a:pt x="174" y="115"/>
                </a:lnTo>
                <a:lnTo>
                  <a:pt x="168" y="110"/>
                </a:lnTo>
                <a:lnTo>
                  <a:pt x="156" y="110"/>
                </a:lnTo>
                <a:lnTo>
                  <a:pt x="144" y="110"/>
                </a:lnTo>
                <a:lnTo>
                  <a:pt x="132" y="130"/>
                </a:lnTo>
                <a:lnTo>
                  <a:pt x="120" y="135"/>
                </a:lnTo>
                <a:lnTo>
                  <a:pt x="114" y="135"/>
                </a:lnTo>
                <a:lnTo>
                  <a:pt x="108" y="140"/>
                </a:lnTo>
                <a:lnTo>
                  <a:pt x="108" y="110"/>
                </a:lnTo>
                <a:lnTo>
                  <a:pt x="126" y="95"/>
                </a:lnTo>
                <a:lnTo>
                  <a:pt x="132" y="95"/>
                </a:lnTo>
                <a:lnTo>
                  <a:pt x="126" y="80"/>
                </a:lnTo>
                <a:lnTo>
                  <a:pt x="114" y="65"/>
                </a:lnTo>
                <a:lnTo>
                  <a:pt x="102" y="65"/>
                </a:lnTo>
                <a:lnTo>
                  <a:pt x="78" y="70"/>
                </a:lnTo>
                <a:lnTo>
                  <a:pt x="72" y="85"/>
                </a:lnTo>
                <a:lnTo>
                  <a:pt x="48" y="80"/>
                </a:lnTo>
                <a:lnTo>
                  <a:pt x="18" y="85"/>
                </a:lnTo>
                <a:lnTo>
                  <a:pt x="6" y="75"/>
                </a:lnTo>
                <a:lnTo>
                  <a:pt x="0" y="60"/>
                </a:lnTo>
                <a:lnTo>
                  <a:pt x="24" y="25"/>
                </a:lnTo>
                <a:lnTo>
                  <a:pt x="18" y="15"/>
                </a:lnTo>
                <a:lnTo>
                  <a:pt x="36" y="10"/>
                </a:lnTo>
                <a:lnTo>
                  <a:pt x="48" y="10"/>
                </a:lnTo>
                <a:lnTo>
                  <a:pt x="54" y="10"/>
                </a:lnTo>
                <a:lnTo>
                  <a:pt x="72" y="20"/>
                </a:lnTo>
                <a:lnTo>
                  <a:pt x="108" y="10"/>
                </a:lnTo>
                <a:lnTo>
                  <a:pt x="114" y="15"/>
                </a:lnTo>
                <a:lnTo>
                  <a:pt x="120" y="10"/>
                </a:lnTo>
                <a:lnTo>
                  <a:pt x="132" y="5"/>
                </a:lnTo>
                <a:lnTo>
                  <a:pt x="150" y="5"/>
                </a:lnTo>
                <a:lnTo>
                  <a:pt x="174" y="0"/>
                </a:lnTo>
                <a:lnTo>
                  <a:pt x="210" y="0"/>
                </a:lnTo>
                <a:lnTo>
                  <a:pt x="222" y="15"/>
                </a:lnTo>
                <a:lnTo>
                  <a:pt x="234" y="25"/>
                </a:lnTo>
                <a:lnTo>
                  <a:pt x="252" y="25"/>
                </a:lnTo>
                <a:lnTo>
                  <a:pt x="270" y="55"/>
                </a:lnTo>
                <a:lnTo>
                  <a:pt x="270" y="60"/>
                </a:lnTo>
                <a:lnTo>
                  <a:pt x="276" y="75"/>
                </a:lnTo>
                <a:lnTo>
                  <a:pt x="252" y="80"/>
                </a:lnTo>
                <a:lnTo>
                  <a:pt x="264" y="9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63" name="Freeform 339"/>
          <p:cNvSpPr>
            <a:spLocks/>
          </p:cNvSpPr>
          <p:nvPr/>
        </p:nvSpPr>
        <p:spPr bwMode="ltGray">
          <a:xfrm>
            <a:off x="4613275" y="2676525"/>
            <a:ext cx="93663" cy="82550"/>
          </a:xfrm>
          <a:custGeom>
            <a:avLst/>
            <a:gdLst>
              <a:gd name="T0" fmla="*/ 0 w 54"/>
              <a:gd name="T1" fmla="*/ 2147483647 h 45"/>
              <a:gd name="T2" fmla="*/ 2147483647 w 54"/>
              <a:gd name="T3" fmla="*/ 2147483647 h 45"/>
              <a:gd name="T4" fmla="*/ 2147483647 w 54"/>
              <a:gd name="T5" fmla="*/ 2147483647 h 45"/>
              <a:gd name="T6" fmla="*/ 2147483647 w 54"/>
              <a:gd name="T7" fmla="*/ 2147483647 h 45"/>
              <a:gd name="T8" fmla="*/ 2147483647 w 54"/>
              <a:gd name="T9" fmla="*/ 2147483647 h 45"/>
              <a:gd name="T10" fmla="*/ 2147483647 w 54"/>
              <a:gd name="T11" fmla="*/ 2147483647 h 45"/>
              <a:gd name="T12" fmla="*/ 2147483647 w 54"/>
              <a:gd name="T13" fmla="*/ 0 h 45"/>
              <a:gd name="T14" fmla="*/ 2147483647 w 54"/>
              <a:gd name="T15" fmla="*/ 0 h 45"/>
              <a:gd name="T16" fmla="*/ 2147483647 w 54"/>
              <a:gd name="T17" fmla="*/ 2147483647 h 45"/>
              <a:gd name="T18" fmla="*/ 0 w 54"/>
              <a:gd name="T19" fmla="*/ 2147483647 h 4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4"/>
              <a:gd name="T31" fmla="*/ 0 h 45"/>
              <a:gd name="T32" fmla="*/ 54 w 54"/>
              <a:gd name="T33" fmla="*/ 45 h 4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4" h="45">
                <a:moveTo>
                  <a:pt x="0" y="5"/>
                </a:moveTo>
                <a:lnTo>
                  <a:pt x="24" y="35"/>
                </a:lnTo>
                <a:lnTo>
                  <a:pt x="24" y="45"/>
                </a:lnTo>
                <a:lnTo>
                  <a:pt x="42" y="30"/>
                </a:lnTo>
                <a:lnTo>
                  <a:pt x="54" y="30"/>
                </a:lnTo>
                <a:lnTo>
                  <a:pt x="36" y="10"/>
                </a:lnTo>
                <a:lnTo>
                  <a:pt x="30" y="0"/>
                </a:lnTo>
                <a:lnTo>
                  <a:pt x="18" y="0"/>
                </a:lnTo>
                <a:lnTo>
                  <a:pt x="6" y="5"/>
                </a:lnTo>
                <a:lnTo>
                  <a:pt x="0" y="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64" name="Freeform 340"/>
          <p:cNvSpPr>
            <a:spLocks/>
          </p:cNvSpPr>
          <p:nvPr/>
        </p:nvSpPr>
        <p:spPr bwMode="ltGray">
          <a:xfrm>
            <a:off x="4613275" y="2676525"/>
            <a:ext cx="93663" cy="82550"/>
          </a:xfrm>
          <a:custGeom>
            <a:avLst/>
            <a:gdLst>
              <a:gd name="T0" fmla="*/ 0 w 54"/>
              <a:gd name="T1" fmla="*/ 2147483647 h 45"/>
              <a:gd name="T2" fmla="*/ 2147483647 w 54"/>
              <a:gd name="T3" fmla="*/ 2147483647 h 45"/>
              <a:gd name="T4" fmla="*/ 2147483647 w 54"/>
              <a:gd name="T5" fmla="*/ 2147483647 h 45"/>
              <a:gd name="T6" fmla="*/ 2147483647 w 54"/>
              <a:gd name="T7" fmla="*/ 2147483647 h 45"/>
              <a:gd name="T8" fmla="*/ 2147483647 w 54"/>
              <a:gd name="T9" fmla="*/ 2147483647 h 45"/>
              <a:gd name="T10" fmla="*/ 2147483647 w 54"/>
              <a:gd name="T11" fmla="*/ 2147483647 h 45"/>
              <a:gd name="T12" fmla="*/ 2147483647 w 54"/>
              <a:gd name="T13" fmla="*/ 0 h 45"/>
              <a:gd name="T14" fmla="*/ 2147483647 w 54"/>
              <a:gd name="T15" fmla="*/ 0 h 45"/>
              <a:gd name="T16" fmla="*/ 2147483647 w 54"/>
              <a:gd name="T17" fmla="*/ 2147483647 h 45"/>
              <a:gd name="T18" fmla="*/ 0 w 54"/>
              <a:gd name="T19" fmla="*/ 2147483647 h 45"/>
              <a:gd name="T20" fmla="*/ 0 w 54"/>
              <a:gd name="T21" fmla="*/ 2147483647 h 4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54"/>
              <a:gd name="T34" fmla="*/ 0 h 45"/>
              <a:gd name="T35" fmla="*/ 54 w 54"/>
              <a:gd name="T36" fmla="*/ 45 h 4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54" h="45">
                <a:moveTo>
                  <a:pt x="0" y="5"/>
                </a:moveTo>
                <a:lnTo>
                  <a:pt x="24" y="35"/>
                </a:lnTo>
                <a:lnTo>
                  <a:pt x="24" y="45"/>
                </a:lnTo>
                <a:lnTo>
                  <a:pt x="42" y="30"/>
                </a:lnTo>
                <a:lnTo>
                  <a:pt x="54" y="30"/>
                </a:lnTo>
                <a:lnTo>
                  <a:pt x="36" y="10"/>
                </a:lnTo>
                <a:lnTo>
                  <a:pt x="30" y="0"/>
                </a:lnTo>
                <a:lnTo>
                  <a:pt x="18" y="0"/>
                </a:lnTo>
                <a:lnTo>
                  <a:pt x="6" y="5"/>
                </a:lnTo>
                <a:lnTo>
                  <a:pt x="0" y="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65" name="Freeform 341"/>
          <p:cNvSpPr>
            <a:spLocks/>
          </p:cNvSpPr>
          <p:nvPr/>
        </p:nvSpPr>
        <p:spPr bwMode="ltGray">
          <a:xfrm>
            <a:off x="4487863" y="2398713"/>
            <a:ext cx="292100" cy="193675"/>
          </a:xfrm>
          <a:custGeom>
            <a:avLst/>
            <a:gdLst>
              <a:gd name="T0" fmla="*/ 2147483647 w 168"/>
              <a:gd name="T1" fmla="*/ 2147483647 h 105"/>
              <a:gd name="T2" fmla="*/ 0 w 168"/>
              <a:gd name="T3" fmla="*/ 2147483647 h 105"/>
              <a:gd name="T4" fmla="*/ 2147483647 w 168"/>
              <a:gd name="T5" fmla="*/ 2147483647 h 105"/>
              <a:gd name="T6" fmla="*/ 2147483647 w 168"/>
              <a:gd name="T7" fmla="*/ 2147483647 h 105"/>
              <a:gd name="T8" fmla="*/ 2147483647 w 168"/>
              <a:gd name="T9" fmla="*/ 2147483647 h 105"/>
              <a:gd name="T10" fmla="*/ 2147483647 w 168"/>
              <a:gd name="T11" fmla="*/ 2147483647 h 105"/>
              <a:gd name="T12" fmla="*/ 2147483647 w 168"/>
              <a:gd name="T13" fmla="*/ 2147483647 h 105"/>
              <a:gd name="T14" fmla="*/ 2147483647 w 168"/>
              <a:gd name="T15" fmla="*/ 0 h 105"/>
              <a:gd name="T16" fmla="*/ 2147483647 w 168"/>
              <a:gd name="T17" fmla="*/ 2147483647 h 105"/>
              <a:gd name="T18" fmla="*/ 2147483647 w 168"/>
              <a:gd name="T19" fmla="*/ 2147483647 h 105"/>
              <a:gd name="T20" fmla="*/ 2147483647 w 168"/>
              <a:gd name="T21" fmla="*/ 2147483647 h 105"/>
              <a:gd name="T22" fmla="*/ 2147483647 w 168"/>
              <a:gd name="T23" fmla="*/ 2147483647 h 105"/>
              <a:gd name="T24" fmla="*/ 2147483647 w 168"/>
              <a:gd name="T25" fmla="*/ 2147483647 h 105"/>
              <a:gd name="T26" fmla="*/ 2147483647 w 168"/>
              <a:gd name="T27" fmla="*/ 2147483647 h 105"/>
              <a:gd name="T28" fmla="*/ 2147483647 w 168"/>
              <a:gd name="T29" fmla="*/ 2147483647 h 105"/>
              <a:gd name="T30" fmla="*/ 2147483647 w 168"/>
              <a:gd name="T31" fmla="*/ 2147483647 h 105"/>
              <a:gd name="T32" fmla="*/ 2147483647 w 168"/>
              <a:gd name="T33" fmla="*/ 2147483647 h 105"/>
              <a:gd name="T34" fmla="*/ 2147483647 w 168"/>
              <a:gd name="T35" fmla="*/ 2147483647 h 105"/>
              <a:gd name="T36" fmla="*/ 2147483647 w 168"/>
              <a:gd name="T37" fmla="*/ 2147483647 h 105"/>
              <a:gd name="T38" fmla="*/ 2147483647 w 168"/>
              <a:gd name="T39" fmla="*/ 2147483647 h 105"/>
              <a:gd name="T40" fmla="*/ 2147483647 w 168"/>
              <a:gd name="T41" fmla="*/ 2147483647 h 105"/>
              <a:gd name="T42" fmla="*/ 2147483647 w 168"/>
              <a:gd name="T43" fmla="*/ 2147483647 h 105"/>
              <a:gd name="T44" fmla="*/ 2147483647 w 168"/>
              <a:gd name="T45" fmla="*/ 2147483647 h 105"/>
              <a:gd name="T46" fmla="*/ 2147483647 w 168"/>
              <a:gd name="T47" fmla="*/ 2147483647 h 105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168"/>
              <a:gd name="T73" fmla="*/ 0 h 105"/>
              <a:gd name="T74" fmla="*/ 168 w 168"/>
              <a:gd name="T75" fmla="*/ 105 h 105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168" h="105">
                <a:moveTo>
                  <a:pt x="12" y="100"/>
                </a:moveTo>
                <a:lnTo>
                  <a:pt x="0" y="85"/>
                </a:lnTo>
                <a:lnTo>
                  <a:pt x="6" y="70"/>
                </a:lnTo>
                <a:lnTo>
                  <a:pt x="6" y="55"/>
                </a:lnTo>
                <a:lnTo>
                  <a:pt x="30" y="50"/>
                </a:lnTo>
                <a:lnTo>
                  <a:pt x="42" y="40"/>
                </a:lnTo>
                <a:lnTo>
                  <a:pt x="48" y="20"/>
                </a:lnTo>
                <a:lnTo>
                  <a:pt x="84" y="0"/>
                </a:lnTo>
                <a:lnTo>
                  <a:pt x="114" y="10"/>
                </a:lnTo>
                <a:lnTo>
                  <a:pt x="138" y="15"/>
                </a:lnTo>
                <a:lnTo>
                  <a:pt x="144" y="25"/>
                </a:lnTo>
                <a:lnTo>
                  <a:pt x="162" y="35"/>
                </a:lnTo>
                <a:lnTo>
                  <a:pt x="168" y="50"/>
                </a:lnTo>
                <a:lnTo>
                  <a:pt x="156" y="70"/>
                </a:lnTo>
                <a:lnTo>
                  <a:pt x="162" y="85"/>
                </a:lnTo>
                <a:lnTo>
                  <a:pt x="138" y="90"/>
                </a:lnTo>
                <a:lnTo>
                  <a:pt x="120" y="90"/>
                </a:lnTo>
                <a:lnTo>
                  <a:pt x="102" y="100"/>
                </a:lnTo>
                <a:lnTo>
                  <a:pt x="96" y="95"/>
                </a:lnTo>
                <a:lnTo>
                  <a:pt x="84" y="100"/>
                </a:lnTo>
                <a:lnTo>
                  <a:pt x="60" y="105"/>
                </a:lnTo>
                <a:lnTo>
                  <a:pt x="42" y="95"/>
                </a:lnTo>
                <a:lnTo>
                  <a:pt x="24" y="95"/>
                </a:lnTo>
                <a:lnTo>
                  <a:pt x="12" y="10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66" name="Freeform 342"/>
          <p:cNvSpPr>
            <a:spLocks/>
          </p:cNvSpPr>
          <p:nvPr/>
        </p:nvSpPr>
        <p:spPr bwMode="ltGray">
          <a:xfrm>
            <a:off x="4487863" y="2398713"/>
            <a:ext cx="292100" cy="193675"/>
          </a:xfrm>
          <a:custGeom>
            <a:avLst/>
            <a:gdLst>
              <a:gd name="T0" fmla="*/ 2147483647 w 168"/>
              <a:gd name="T1" fmla="*/ 2147483647 h 105"/>
              <a:gd name="T2" fmla="*/ 0 w 168"/>
              <a:gd name="T3" fmla="*/ 2147483647 h 105"/>
              <a:gd name="T4" fmla="*/ 2147483647 w 168"/>
              <a:gd name="T5" fmla="*/ 2147483647 h 105"/>
              <a:gd name="T6" fmla="*/ 2147483647 w 168"/>
              <a:gd name="T7" fmla="*/ 2147483647 h 105"/>
              <a:gd name="T8" fmla="*/ 2147483647 w 168"/>
              <a:gd name="T9" fmla="*/ 2147483647 h 105"/>
              <a:gd name="T10" fmla="*/ 2147483647 w 168"/>
              <a:gd name="T11" fmla="*/ 2147483647 h 105"/>
              <a:gd name="T12" fmla="*/ 2147483647 w 168"/>
              <a:gd name="T13" fmla="*/ 2147483647 h 105"/>
              <a:gd name="T14" fmla="*/ 2147483647 w 168"/>
              <a:gd name="T15" fmla="*/ 0 h 105"/>
              <a:gd name="T16" fmla="*/ 2147483647 w 168"/>
              <a:gd name="T17" fmla="*/ 2147483647 h 105"/>
              <a:gd name="T18" fmla="*/ 2147483647 w 168"/>
              <a:gd name="T19" fmla="*/ 2147483647 h 105"/>
              <a:gd name="T20" fmla="*/ 2147483647 w 168"/>
              <a:gd name="T21" fmla="*/ 2147483647 h 105"/>
              <a:gd name="T22" fmla="*/ 2147483647 w 168"/>
              <a:gd name="T23" fmla="*/ 2147483647 h 105"/>
              <a:gd name="T24" fmla="*/ 2147483647 w 168"/>
              <a:gd name="T25" fmla="*/ 2147483647 h 105"/>
              <a:gd name="T26" fmla="*/ 2147483647 w 168"/>
              <a:gd name="T27" fmla="*/ 2147483647 h 105"/>
              <a:gd name="T28" fmla="*/ 2147483647 w 168"/>
              <a:gd name="T29" fmla="*/ 2147483647 h 105"/>
              <a:gd name="T30" fmla="*/ 2147483647 w 168"/>
              <a:gd name="T31" fmla="*/ 2147483647 h 105"/>
              <a:gd name="T32" fmla="*/ 2147483647 w 168"/>
              <a:gd name="T33" fmla="*/ 2147483647 h 105"/>
              <a:gd name="T34" fmla="*/ 2147483647 w 168"/>
              <a:gd name="T35" fmla="*/ 2147483647 h 105"/>
              <a:gd name="T36" fmla="*/ 2147483647 w 168"/>
              <a:gd name="T37" fmla="*/ 2147483647 h 105"/>
              <a:gd name="T38" fmla="*/ 2147483647 w 168"/>
              <a:gd name="T39" fmla="*/ 2147483647 h 105"/>
              <a:gd name="T40" fmla="*/ 2147483647 w 168"/>
              <a:gd name="T41" fmla="*/ 2147483647 h 105"/>
              <a:gd name="T42" fmla="*/ 2147483647 w 168"/>
              <a:gd name="T43" fmla="*/ 2147483647 h 105"/>
              <a:gd name="T44" fmla="*/ 2147483647 w 168"/>
              <a:gd name="T45" fmla="*/ 2147483647 h 105"/>
              <a:gd name="T46" fmla="*/ 2147483647 w 168"/>
              <a:gd name="T47" fmla="*/ 2147483647 h 105"/>
              <a:gd name="T48" fmla="*/ 2147483647 w 168"/>
              <a:gd name="T49" fmla="*/ 2147483647 h 10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68"/>
              <a:gd name="T76" fmla="*/ 0 h 105"/>
              <a:gd name="T77" fmla="*/ 168 w 168"/>
              <a:gd name="T78" fmla="*/ 105 h 105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68" h="105">
                <a:moveTo>
                  <a:pt x="12" y="100"/>
                </a:moveTo>
                <a:lnTo>
                  <a:pt x="0" y="85"/>
                </a:lnTo>
                <a:lnTo>
                  <a:pt x="6" y="70"/>
                </a:lnTo>
                <a:lnTo>
                  <a:pt x="6" y="55"/>
                </a:lnTo>
                <a:lnTo>
                  <a:pt x="30" y="50"/>
                </a:lnTo>
                <a:lnTo>
                  <a:pt x="42" y="40"/>
                </a:lnTo>
                <a:lnTo>
                  <a:pt x="48" y="20"/>
                </a:lnTo>
                <a:lnTo>
                  <a:pt x="84" y="0"/>
                </a:lnTo>
                <a:lnTo>
                  <a:pt x="114" y="10"/>
                </a:lnTo>
                <a:lnTo>
                  <a:pt x="138" y="15"/>
                </a:lnTo>
                <a:lnTo>
                  <a:pt x="144" y="25"/>
                </a:lnTo>
                <a:lnTo>
                  <a:pt x="162" y="35"/>
                </a:lnTo>
                <a:lnTo>
                  <a:pt x="168" y="50"/>
                </a:lnTo>
                <a:lnTo>
                  <a:pt x="156" y="70"/>
                </a:lnTo>
                <a:lnTo>
                  <a:pt x="162" y="85"/>
                </a:lnTo>
                <a:lnTo>
                  <a:pt x="138" y="90"/>
                </a:lnTo>
                <a:lnTo>
                  <a:pt x="120" y="90"/>
                </a:lnTo>
                <a:lnTo>
                  <a:pt x="102" y="100"/>
                </a:lnTo>
                <a:lnTo>
                  <a:pt x="96" y="95"/>
                </a:lnTo>
                <a:lnTo>
                  <a:pt x="84" y="100"/>
                </a:lnTo>
                <a:lnTo>
                  <a:pt x="60" y="105"/>
                </a:lnTo>
                <a:lnTo>
                  <a:pt x="42" y="95"/>
                </a:lnTo>
                <a:lnTo>
                  <a:pt x="24" y="95"/>
                </a:lnTo>
                <a:lnTo>
                  <a:pt x="12" y="10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67" name="Freeform 343"/>
          <p:cNvSpPr>
            <a:spLocks/>
          </p:cNvSpPr>
          <p:nvPr/>
        </p:nvSpPr>
        <p:spPr bwMode="ltGray">
          <a:xfrm>
            <a:off x="4414838" y="2684463"/>
            <a:ext cx="241300" cy="168275"/>
          </a:xfrm>
          <a:custGeom>
            <a:avLst/>
            <a:gdLst>
              <a:gd name="T0" fmla="*/ 2147483647 w 138"/>
              <a:gd name="T1" fmla="*/ 2147483647 h 90"/>
              <a:gd name="T2" fmla="*/ 2147483647 w 138"/>
              <a:gd name="T3" fmla="*/ 2147483647 h 90"/>
              <a:gd name="T4" fmla="*/ 0 w 138"/>
              <a:gd name="T5" fmla="*/ 2147483647 h 90"/>
              <a:gd name="T6" fmla="*/ 0 w 138"/>
              <a:gd name="T7" fmla="*/ 2147483647 h 90"/>
              <a:gd name="T8" fmla="*/ 2147483647 w 138"/>
              <a:gd name="T9" fmla="*/ 2147483647 h 90"/>
              <a:gd name="T10" fmla="*/ 2147483647 w 138"/>
              <a:gd name="T11" fmla="*/ 2147483647 h 90"/>
              <a:gd name="T12" fmla="*/ 2147483647 w 138"/>
              <a:gd name="T13" fmla="*/ 2147483647 h 90"/>
              <a:gd name="T14" fmla="*/ 2147483647 w 138"/>
              <a:gd name="T15" fmla="*/ 2147483647 h 90"/>
              <a:gd name="T16" fmla="*/ 2147483647 w 138"/>
              <a:gd name="T17" fmla="*/ 2147483647 h 90"/>
              <a:gd name="T18" fmla="*/ 2147483647 w 138"/>
              <a:gd name="T19" fmla="*/ 2147483647 h 90"/>
              <a:gd name="T20" fmla="*/ 2147483647 w 138"/>
              <a:gd name="T21" fmla="*/ 2147483647 h 90"/>
              <a:gd name="T22" fmla="*/ 2147483647 w 138"/>
              <a:gd name="T23" fmla="*/ 2147483647 h 90"/>
              <a:gd name="T24" fmla="*/ 2147483647 w 138"/>
              <a:gd name="T25" fmla="*/ 2147483647 h 90"/>
              <a:gd name="T26" fmla="*/ 2147483647 w 138"/>
              <a:gd name="T27" fmla="*/ 2147483647 h 90"/>
              <a:gd name="T28" fmla="*/ 2147483647 w 138"/>
              <a:gd name="T29" fmla="*/ 2147483647 h 90"/>
              <a:gd name="T30" fmla="*/ 2147483647 w 138"/>
              <a:gd name="T31" fmla="*/ 2147483647 h 90"/>
              <a:gd name="T32" fmla="*/ 2147483647 w 138"/>
              <a:gd name="T33" fmla="*/ 0 h 90"/>
              <a:gd name="T34" fmla="*/ 2147483647 w 138"/>
              <a:gd name="T35" fmla="*/ 2147483647 h 90"/>
              <a:gd name="T36" fmla="*/ 2147483647 w 138"/>
              <a:gd name="T37" fmla="*/ 2147483647 h 90"/>
              <a:gd name="T38" fmla="*/ 2147483647 w 138"/>
              <a:gd name="T39" fmla="*/ 2147483647 h 9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38"/>
              <a:gd name="T61" fmla="*/ 0 h 90"/>
              <a:gd name="T62" fmla="*/ 138 w 138"/>
              <a:gd name="T63" fmla="*/ 90 h 9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38" h="90">
                <a:moveTo>
                  <a:pt x="36" y="5"/>
                </a:moveTo>
                <a:lnTo>
                  <a:pt x="24" y="30"/>
                </a:lnTo>
                <a:lnTo>
                  <a:pt x="0" y="45"/>
                </a:lnTo>
                <a:lnTo>
                  <a:pt x="0" y="60"/>
                </a:lnTo>
                <a:lnTo>
                  <a:pt x="12" y="70"/>
                </a:lnTo>
                <a:lnTo>
                  <a:pt x="36" y="75"/>
                </a:lnTo>
                <a:lnTo>
                  <a:pt x="42" y="80"/>
                </a:lnTo>
                <a:lnTo>
                  <a:pt x="72" y="90"/>
                </a:lnTo>
                <a:lnTo>
                  <a:pt x="96" y="75"/>
                </a:lnTo>
                <a:lnTo>
                  <a:pt x="114" y="85"/>
                </a:lnTo>
                <a:lnTo>
                  <a:pt x="132" y="80"/>
                </a:lnTo>
                <a:lnTo>
                  <a:pt x="138" y="75"/>
                </a:lnTo>
                <a:lnTo>
                  <a:pt x="138" y="70"/>
                </a:lnTo>
                <a:lnTo>
                  <a:pt x="138" y="50"/>
                </a:lnTo>
                <a:lnTo>
                  <a:pt x="138" y="30"/>
                </a:lnTo>
                <a:lnTo>
                  <a:pt x="126" y="10"/>
                </a:lnTo>
                <a:lnTo>
                  <a:pt x="108" y="0"/>
                </a:lnTo>
                <a:lnTo>
                  <a:pt x="102" y="10"/>
                </a:lnTo>
                <a:lnTo>
                  <a:pt x="48" y="10"/>
                </a:lnTo>
                <a:lnTo>
                  <a:pt x="36" y="5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68" name="Freeform 344"/>
          <p:cNvSpPr>
            <a:spLocks/>
          </p:cNvSpPr>
          <p:nvPr/>
        </p:nvSpPr>
        <p:spPr bwMode="ltGray">
          <a:xfrm>
            <a:off x="4414838" y="2684463"/>
            <a:ext cx="241300" cy="168275"/>
          </a:xfrm>
          <a:custGeom>
            <a:avLst/>
            <a:gdLst>
              <a:gd name="T0" fmla="*/ 2147483647 w 138"/>
              <a:gd name="T1" fmla="*/ 2147483647 h 90"/>
              <a:gd name="T2" fmla="*/ 2147483647 w 138"/>
              <a:gd name="T3" fmla="*/ 2147483647 h 90"/>
              <a:gd name="T4" fmla="*/ 0 w 138"/>
              <a:gd name="T5" fmla="*/ 2147483647 h 90"/>
              <a:gd name="T6" fmla="*/ 0 w 138"/>
              <a:gd name="T7" fmla="*/ 2147483647 h 90"/>
              <a:gd name="T8" fmla="*/ 2147483647 w 138"/>
              <a:gd name="T9" fmla="*/ 2147483647 h 90"/>
              <a:gd name="T10" fmla="*/ 2147483647 w 138"/>
              <a:gd name="T11" fmla="*/ 2147483647 h 90"/>
              <a:gd name="T12" fmla="*/ 2147483647 w 138"/>
              <a:gd name="T13" fmla="*/ 2147483647 h 90"/>
              <a:gd name="T14" fmla="*/ 2147483647 w 138"/>
              <a:gd name="T15" fmla="*/ 2147483647 h 90"/>
              <a:gd name="T16" fmla="*/ 2147483647 w 138"/>
              <a:gd name="T17" fmla="*/ 2147483647 h 90"/>
              <a:gd name="T18" fmla="*/ 2147483647 w 138"/>
              <a:gd name="T19" fmla="*/ 2147483647 h 90"/>
              <a:gd name="T20" fmla="*/ 2147483647 w 138"/>
              <a:gd name="T21" fmla="*/ 2147483647 h 90"/>
              <a:gd name="T22" fmla="*/ 2147483647 w 138"/>
              <a:gd name="T23" fmla="*/ 2147483647 h 90"/>
              <a:gd name="T24" fmla="*/ 2147483647 w 138"/>
              <a:gd name="T25" fmla="*/ 2147483647 h 90"/>
              <a:gd name="T26" fmla="*/ 2147483647 w 138"/>
              <a:gd name="T27" fmla="*/ 2147483647 h 90"/>
              <a:gd name="T28" fmla="*/ 2147483647 w 138"/>
              <a:gd name="T29" fmla="*/ 2147483647 h 90"/>
              <a:gd name="T30" fmla="*/ 2147483647 w 138"/>
              <a:gd name="T31" fmla="*/ 2147483647 h 90"/>
              <a:gd name="T32" fmla="*/ 2147483647 w 138"/>
              <a:gd name="T33" fmla="*/ 0 h 90"/>
              <a:gd name="T34" fmla="*/ 2147483647 w 138"/>
              <a:gd name="T35" fmla="*/ 2147483647 h 90"/>
              <a:gd name="T36" fmla="*/ 2147483647 w 138"/>
              <a:gd name="T37" fmla="*/ 2147483647 h 90"/>
              <a:gd name="T38" fmla="*/ 2147483647 w 138"/>
              <a:gd name="T39" fmla="*/ 2147483647 h 90"/>
              <a:gd name="T40" fmla="*/ 2147483647 w 138"/>
              <a:gd name="T41" fmla="*/ 2147483647 h 9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38"/>
              <a:gd name="T64" fmla="*/ 0 h 90"/>
              <a:gd name="T65" fmla="*/ 138 w 138"/>
              <a:gd name="T66" fmla="*/ 90 h 9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38" h="90">
                <a:moveTo>
                  <a:pt x="36" y="5"/>
                </a:moveTo>
                <a:lnTo>
                  <a:pt x="24" y="30"/>
                </a:lnTo>
                <a:lnTo>
                  <a:pt x="0" y="45"/>
                </a:lnTo>
                <a:lnTo>
                  <a:pt x="0" y="60"/>
                </a:lnTo>
                <a:lnTo>
                  <a:pt x="12" y="70"/>
                </a:lnTo>
                <a:lnTo>
                  <a:pt x="36" y="75"/>
                </a:lnTo>
                <a:lnTo>
                  <a:pt x="42" y="80"/>
                </a:lnTo>
                <a:lnTo>
                  <a:pt x="72" y="90"/>
                </a:lnTo>
                <a:lnTo>
                  <a:pt x="96" y="75"/>
                </a:lnTo>
                <a:lnTo>
                  <a:pt x="114" y="85"/>
                </a:lnTo>
                <a:lnTo>
                  <a:pt x="132" y="80"/>
                </a:lnTo>
                <a:lnTo>
                  <a:pt x="138" y="75"/>
                </a:lnTo>
                <a:lnTo>
                  <a:pt x="138" y="70"/>
                </a:lnTo>
                <a:lnTo>
                  <a:pt x="138" y="50"/>
                </a:lnTo>
                <a:lnTo>
                  <a:pt x="138" y="30"/>
                </a:lnTo>
                <a:lnTo>
                  <a:pt x="126" y="10"/>
                </a:lnTo>
                <a:lnTo>
                  <a:pt x="108" y="0"/>
                </a:lnTo>
                <a:lnTo>
                  <a:pt x="102" y="10"/>
                </a:lnTo>
                <a:lnTo>
                  <a:pt x="48" y="10"/>
                </a:lnTo>
                <a:lnTo>
                  <a:pt x="36" y="5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69" name="Freeform 345"/>
          <p:cNvSpPr>
            <a:spLocks/>
          </p:cNvSpPr>
          <p:nvPr/>
        </p:nvSpPr>
        <p:spPr bwMode="ltGray">
          <a:xfrm>
            <a:off x="4195763" y="2592388"/>
            <a:ext cx="282575" cy="112712"/>
          </a:xfrm>
          <a:custGeom>
            <a:avLst/>
            <a:gdLst>
              <a:gd name="T0" fmla="*/ 2147483647 w 162"/>
              <a:gd name="T1" fmla="*/ 2147483647 h 60"/>
              <a:gd name="T2" fmla="*/ 2147483647 w 162"/>
              <a:gd name="T3" fmla="*/ 2147483647 h 60"/>
              <a:gd name="T4" fmla="*/ 2147483647 w 162"/>
              <a:gd name="T5" fmla="*/ 2147483647 h 60"/>
              <a:gd name="T6" fmla="*/ 2147483647 w 162"/>
              <a:gd name="T7" fmla="*/ 2147483647 h 60"/>
              <a:gd name="T8" fmla="*/ 2147483647 w 162"/>
              <a:gd name="T9" fmla="*/ 2147483647 h 60"/>
              <a:gd name="T10" fmla="*/ 2147483647 w 162"/>
              <a:gd name="T11" fmla="*/ 0 h 60"/>
              <a:gd name="T12" fmla="*/ 0 w 162"/>
              <a:gd name="T13" fmla="*/ 2147483647 h 60"/>
              <a:gd name="T14" fmla="*/ 2147483647 w 162"/>
              <a:gd name="T15" fmla="*/ 2147483647 h 60"/>
              <a:gd name="T16" fmla="*/ 2147483647 w 162"/>
              <a:gd name="T17" fmla="*/ 2147483647 h 60"/>
              <a:gd name="T18" fmla="*/ 2147483647 w 162"/>
              <a:gd name="T19" fmla="*/ 2147483647 h 60"/>
              <a:gd name="T20" fmla="*/ 2147483647 w 162"/>
              <a:gd name="T21" fmla="*/ 2147483647 h 60"/>
              <a:gd name="T22" fmla="*/ 2147483647 w 162"/>
              <a:gd name="T23" fmla="*/ 2147483647 h 60"/>
              <a:gd name="T24" fmla="*/ 2147483647 w 162"/>
              <a:gd name="T25" fmla="*/ 2147483647 h 60"/>
              <a:gd name="T26" fmla="*/ 2147483647 w 162"/>
              <a:gd name="T27" fmla="*/ 2147483647 h 60"/>
              <a:gd name="T28" fmla="*/ 2147483647 w 162"/>
              <a:gd name="T29" fmla="*/ 2147483647 h 60"/>
              <a:gd name="T30" fmla="*/ 2147483647 w 162"/>
              <a:gd name="T31" fmla="*/ 2147483647 h 60"/>
              <a:gd name="T32" fmla="*/ 2147483647 w 162"/>
              <a:gd name="T33" fmla="*/ 2147483647 h 60"/>
              <a:gd name="T34" fmla="*/ 2147483647 w 162"/>
              <a:gd name="T35" fmla="*/ 2147483647 h 60"/>
              <a:gd name="T36" fmla="*/ 2147483647 w 162"/>
              <a:gd name="T37" fmla="*/ 2147483647 h 6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62"/>
              <a:gd name="T58" fmla="*/ 0 h 60"/>
              <a:gd name="T59" fmla="*/ 162 w 162"/>
              <a:gd name="T60" fmla="*/ 60 h 6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62" h="60">
                <a:moveTo>
                  <a:pt x="156" y="45"/>
                </a:moveTo>
                <a:lnTo>
                  <a:pt x="138" y="35"/>
                </a:lnTo>
                <a:lnTo>
                  <a:pt x="114" y="35"/>
                </a:lnTo>
                <a:lnTo>
                  <a:pt x="102" y="35"/>
                </a:lnTo>
                <a:lnTo>
                  <a:pt x="84" y="15"/>
                </a:lnTo>
                <a:lnTo>
                  <a:pt x="36" y="0"/>
                </a:lnTo>
                <a:lnTo>
                  <a:pt x="0" y="25"/>
                </a:lnTo>
                <a:lnTo>
                  <a:pt x="18" y="35"/>
                </a:lnTo>
                <a:lnTo>
                  <a:pt x="12" y="45"/>
                </a:lnTo>
                <a:lnTo>
                  <a:pt x="36" y="45"/>
                </a:lnTo>
                <a:lnTo>
                  <a:pt x="48" y="40"/>
                </a:lnTo>
                <a:lnTo>
                  <a:pt x="54" y="45"/>
                </a:lnTo>
                <a:lnTo>
                  <a:pt x="66" y="45"/>
                </a:lnTo>
                <a:lnTo>
                  <a:pt x="78" y="60"/>
                </a:lnTo>
                <a:lnTo>
                  <a:pt x="108" y="60"/>
                </a:lnTo>
                <a:lnTo>
                  <a:pt x="120" y="55"/>
                </a:lnTo>
                <a:lnTo>
                  <a:pt x="144" y="55"/>
                </a:lnTo>
                <a:lnTo>
                  <a:pt x="162" y="55"/>
                </a:lnTo>
                <a:lnTo>
                  <a:pt x="156" y="45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70" name="Freeform 346"/>
          <p:cNvSpPr>
            <a:spLocks/>
          </p:cNvSpPr>
          <p:nvPr/>
        </p:nvSpPr>
        <p:spPr bwMode="ltGray">
          <a:xfrm>
            <a:off x="4195763" y="2592388"/>
            <a:ext cx="282575" cy="112712"/>
          </a:xfrm>
          <a:custGeom>
            <a:avLst/>
            <a:gdLst>
              <a:gd name="T0" fmla="*/ 2147483647 w 162"/>
              <a:gd name="T1" fmla="*/ 2147483647 h 60"/>
              <a:gd name="T2" fmla="*/ 2147483647 w 162"/>
              <a:gd name="T3" fmla="*/ 2147483647 h 60"/>
              <a:gd name="T4" fmla="*/ 2147483647 w 162"/>
              <a:gd name="T5" fmla="*/ 2147483647 h 60"/>
              <a:gd name="T6" fmla="*/ 2147483647 w 162"/>
              <a:gd name="T7" fmla="*/ 2147483647 h 60"/>
              <a:gd name="T8" fmla="*/ 2147483647 w 162"/>
              <a:gd name="T9" fmla="*/ 2147483647 h 60"/>
              <a:gd name="T10" fmla="*/ 2147483647 w 162"/>
              <a:gd name="T11" fmla="*/ 0 h 60"/>
              <a:gd name="T12" fmla="*/ 0 w 162"/>
              <a:gd name="T13" fmla="*/ 2147483647 h 60"/>
              <a:gd name="T14" fmla="*/ 2147483647 w 162"/>
              <a:gd name="T15" fmla="*/ 2147483647 h 60"/>
              <a:gd name="T16" fmla="*/ 2147483647 w 162"/>
              <a:gd name="T17" fmla="*/ 2147483647 h 60"/>
              <a:gd name="T18" fmla="*/ 2147483647 w 162"/>
              <a:gd name="T19" fmla="*/ 2147483647 h 60"/>
              <a:gd name="T20" fmla="*/ 2147483647 w 162"/>
              <a:gd name="T21" fmla="*/ 2147483647 h 60"/>
              <a:gd name="T22" fmla="*/ 2147483647 w 162"/>
              <a:gd name="T23" fmla="*/ 2147483647 h 60"/>
              <a:gd name="T24" fmla="*/ 2147483647 w 162"/>
              <a:gd name="T25" fmla="*/ 2147483647 h 60"/>
              <a:gd name="T26" fmla="*/ 2147483647 w 162"/>
              <a:gd name="T27" fmla="*/ 2147483647 h 60"/>
              <a:gd name="T28" fmla="*/ 2147483647 w 162"/>
              <a:gd name="T29" fmla="*/ 2147483647 h 60"/>
              <a:gd name="T30" fmla="*/ 2147483647 w 162"/>
              <a:gd name="T31" fmla="*/ 2147483647 h 60"/>
              <a:gd name="T32" fmla="*/ 2147483647 w 162"/>
              <a:gd name="T33" fmla="*/ 2147483647 h 60"/>
              <a:gd name="T34" fmla="*/ 2147483647 w 162"/>
              <a:gd name="T35" fmla="*/ 2147483647 h 60"/>
              <a:gd name="T36" fmla="*/ 2147483647 w 162"/>
              <a:gd name="T37" fmla="*/ 2147483647 h 60"/>
              <a:gd name="T38" fmla="*/ 2147483647 w 162"/>
              <a:gd name="T39" fmla="*/ 2147483647 h 6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62"/>
              <a:gd name="T61" fmla="*/ 0 h 60"/>
              <a:gd name="T62" fmla="*/ 162 w 162"/>
              <a:gd name="T63" fmla="*/ 60 h 6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62" h="60">
                <a:moveTo>
                  <a:pt x="156" y="45"/>
                </a:moveTo>
                <a:lnTo>
                  <a:pt x="138" y="35"/>
                </a:lnTo>
                <a:lnTo>
                  <a:pt x="114" y="35"/>
                </a:lnTo>
                <a:lnTo>
                  <a:pt x="102" y="35"/>
                </a:lnTo>
                <a:lnTo>
                  <a:pt x="84" y="15"/>
                </a:lnTo>
                <a:lnTo>
                  <a:pt x="36" y="0"/>
                </a:lnTo>
                <a:lnTo>
                  <a:pt x="0" y="25"/>
                </a:lnTo>
                <a:lnTo>
                  <a:pt x="18" y="35"/>
                </a:lnTo>
                <a:lnTo>
                  <a:pt x="12" y="45"/>
                </a:lnTo>
                <a:lnTo>
                  <a:pt x="36" y="45"/>
                </a:lnTo>
                <a:lnTo>
                  <a:pt x="48" y="40"/>
                </a:lnTo>
                <a:lnTo>
                  <a:pt x="54" y="45"/>
                </a:lnTo>
                <a:lnTo>
                  <a:pt x="66" y="45"/>
                </a:lnTo>
                <a:lnTo>
                  <a:pt x="78" y="60"/>
                </a:lnTo>
                <a:lnTo>
                  <a:pt x="108" y="60"/>
                </a:lnTo>
                <a:lnTo>
                  <a:pt x="120" y="55"/>
                </a:lnTo>
                <a:lnTo>
                  <a:pt x="144" y="55"/>
                </a:lnTo>
                <a:lnTo>
                  <a:pt x="162" y="55"/>
                </a:lnTo>
                <a:lnTo>
                  <a:pt x="156" y="45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71" name="Freeform 347"/>
          <p:cNvSpPr>
            <a:spLocks/>
          </p:cNvSpPr>
          <p:nvPr/>
        </p:nvSpPr>
        <p:spPr bwMode="ltGray">
          <a:xfrm>
            <a:off x="4238625" y="2462213"/>
            <a:ext cx="269875" cy="214312"/>
          </a:xfrm>
          <a:custGeom>
            <a:avLst/>
            <a:gdLst>
              <a:gd name="T0" fmla="*/ 2147483647 w 156"/>
              <a:gd name="T1" fmla="*/ 2147483647 h 115"/>
              <a:gd name="T2" fmla="*/ 2147483647 w 156"/>
              <a:gd name="T3" fmla="*/ 2147483647 h 115"/>
              <a:gd name="T4" fmla="*/ 2147483647 w 156"/>
              <a:gd name="T5" fmla="*/ 2147483647 h 115"/>
              <a:gd name="T6" fmla="*/ 0 w 156"/>
              <a:gd name="T7" fmla="*/ 2147483647 h 115"/>
              <a:gd name="T8" fmla="*/ 2147483647 w 156"/>
              <a:gd name="T9" fmla="*/ 2147483647 h 115"/>
              <a:gd name="T10" fmla="*/ 2147483647 w 156"/>
              <a:gd name="T11" fmla="*/ 2147483647 h 115"/>
              <a:gd name="T12" fmla="*/ 2147483647 w 156"/>
              <a:gd name="T13" fmla="*/ 0 h 115"/>
              <a:gd name="T14" fmla="*/ 2147483647 w 156"/>
              <a:gd name="T15" fmla="*/ 0 h 115"/>
              <a:gd name="T16" fmla="*/ 2147483647 w 156"/>
              <a:gd name="T17" fmla="*/ 0 h 115"/>
              <a:gd name="T18" fmla="*/ 2147483647 w 156"/>
              <a:gd name="T19" fmla="*/ 2147483647 h 115"/>
              <a:gd name="T20" fmla="*/ 2147483647 w 156"/>
              <a:gd name="T21" fmla="*/ 2147483647 h 115"/>
              <a:gd name="T22" fmla="*/ 2147483647 w 156"/>
              <a:gd name="T23" fmla="*/ 2147483647 h 115"/>
              <a:gd name="T24" fmla="*/ 2147483647 w 156"/>
              <a:gd name="T25" fmla="*/ 2147483647 h 115"/>
              <a:gd name="T26" fmla="*/ 2147483647 w 156"/>
              <a:gd name="T27" fmla="*/ 2147483647 h 115"/>
              <a:gd name="T28" fmla="*/ 2147483647 w 156"/>
              <a:gd name="T29" fmla="*/ 2147483647 h 115"/>
              <a:gd name="T30" fmla="*/ 2147483647 w 156"/>
              <a:gd name="T31" fmla="*/ 2147483647 h 115"/>
              <a:gd name="T32" fmla="*/ 2147483647 w 156"/>
              <a:gd name="T33" fmla="*/ 2147483647 h 115"/>
              <a:gd name="T34" fmla="*/ 2147483647 w 156"/>
              <a:gd name="T35" fmla="*/ 2147483647 h 115"/>
              <a:gd name="T36" fmla="*/ 2147483647 w 156"/>
              <a:gd name="T37" fmla="*/ 2147483647 h 115"/>
              <a:gd name="T38" fmla="*/ 2147483647 w 156"/>
              <a:gd name="T39" fmla="*/ 2147483647 h 115"/>
              <a:gd name="T40" fmla="*/ 2147483647 w 156"/>
              <a:gd name="T41" fmla="*/ 2147483647 h 115"/>
              <a:gd name="T42" fmla="*/ 2147483647 w 156"/>
              <a:gd name="T43" fmla="*/ 2147483647 h 115"/>
              <a:gd name="T44" fmla="*/ 2147483647 w 156"/>
              <a:gd name="T45" fmla="*/ 2147483647 h 115"/>
              <a:gd name="T46" fmla="*/ 2147483647 w 156"/>
              <a:gd name="T47" fmla="*/ 2147483647 h 115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156"/>
              <a:gd name="T73" fmla="*/ 0 h 115"/>
              <a:gd name="T74" fmla="*/ 156 w 156"/>
              <a:gd name="T75" fmla="*/ 115 h 115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156" h="115">
                <a:moveTo>
                  <a:pt x="12" y="70"/>
                </a:moveTo>
                <a:lnTo>
                  <a:pt x="12" y="60"/>
                </a:lnTo>
                <a:lnTo>
                  <a:pt x="12" y="50"/>
                </a:lnTo>
                <a:lnTo>
                  <a:pt x="0" y="45"/>
                </a:lnTo>
                <a:lnTo>
                  <a:pt x="6" y="25"/>
                </a:lnTo>
                <a:lnTo>
                  <a:pt x="6" y="15"/>
                </a:lnTo>
                <a:lnTo>
                  <a:pt x="42" y="0"/>
                </a:lnTo>
                <a:lnTo>
                  <a:pt x="78" y="0"/>
                </a:lnTo>
                <a:lnTo>
                  <a:pt x="84" y="0"/>
                </a:lnTo>
                <a:lnTo>
                  <a:pt x="120" y="10"/>
                </a:lnTo>
                <a:lnTo>
                  <a:pt x="132" y="15"/>
                </a:lnTo>
                <a:lnTo>
                  <a:pt x="150" y="20"/>
                </a:lnTo>
                <a:lnTo>
                  <a:pt x="150" y="35"/>
                </a:lnTo>
                <a:lnTo>
                  <a:pt x="144" y="50"/>
                </a:lnTo>
                <a:lnTo>
                  <a:pt x="150" y="60"/>
                </a:lnTo>
                <a:lnTo>
                  <a:pt x="156" y="70"/>
                </a:lnTo>
                <a:lnTo>
                  <a:pt x="156" y="85"/>
                </a:lnTo>
                <a:lnTo>
                  <a:pt x="138" y="105"/>
                </a:lnTo>
                <a:lnTo>
                  <a:pt x="132" y="115"/>
                </a:lnTo>
                <a:lnTo>
                  <a:pt x="108" y="105"/>
                </a:lnTo>
                <a:lnTo>
                  <a:pt x="78" y="105"/>
                </a:lnTo>
                <a:lnTo>
                  <a:pt x="54" y="85"/>
                </a:lnTo>
                <a:lnTo>
                  <a:pt x="36" y="80"/>
                </a:lnTo>
                <a:lnTo>
                  <a:pt x="12" y="7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72" name="Freeform 348"/>
          <p:cNvSpPr>
            <a:spLocks/>
          </p:cNvSpPr>
          <p:nvPr/>
        </p:nvSpPr>
        <p:spPr bwMode="ltGray">
          <a:xfrm>
            <a:off x="4383088" y="2387600"/>
            <a:ext cx="187325" cy="111125"/>
          </a:xfrm>
          <a:custGeom>
            <a:avLst/>
            <a:gdLst>
              <a:gd name="T0" fmla="*/ 0 w 108"/>
              <a:gd name="T1" fmla="*/ 2147483647 h 60"/>
              <a:gd name="T2" fmla="*/ 2147483647 w 108"/>
              <a:gd name="T3" fmla="*/ 2147483647 h 60"/>
              <a:gd name="T4" fmla="*/ 2147483647 w 108"/>
              <a:gd name="T5" fmla="*/ 2147483647 h 60"/>
              <a:gd name="T6" fmla="*/ 2147483647 w 108"/>
              <a:gd name="T7" fmla="*/ 2147483647 h 60"/>
              <a:gd name="T8" fmla="*/ 2147483647 w 108"/>
              <a:gd name="T9" fmla="*/ 2147483647 h 60"/>
              <a:gd name="T10" fmla="*/ 2147483647 w 108"/>
              <a:gd name="T11" fmla="*/ 0 h 60"/>
              <a:gd name="T12" fmla="*/ 2147483647 w 108"/>
              <a:gd name="T13" fmla="*/ 2147483647 h 60"/>
              <a:gd name="T14" fmla="*/ 2147483647 w 108"/>
              <a:gd name="T15" fmla="*/ 2147483647 h 60"/>
              <a:gd name="T16" fmla="*/ 2147483647 w 108"/>
              <a:gd name="T17" fmla="*/ 2147483647 h 60"/>
              <a:gd name="T18" fmla="*/ 2147483647 w 108"/>
              <a:gd name="T19" fmla="*/ 2147483647 h 60"/>
              <a:gd name="T20" fmla="*/ 2147483647 w 108"/>
              <a:gd name="T21" fmla="*/ 2147483647 h 60"/>
              <a:gd name="T22" fmla="*/ 2147483647 w 108"/>
              <a:gd name="T23" fmla="*/ 2147483647 h 60"/>
              <a:gd name="T24" fmla="*/ 2147483647 w 108"/>
              <a:gd name="T25" fmla="*/ 2147483647 h 60"/>
              <a:gd name="T26" fmla="*/ 2147483647 w 108"/>
              <a:gd name="T27" fmla="*/ 2147483647 h 60"/>
              <a:gd name="T28" fmla="*/ 2147483647 w 108"/>
              <a:gd name="T29" fmla="*/ 2147483647 h 60"/>
              <a:gd name="T30" fmla="*/ 2147483647 w 108"/>
              <a:gd name="T31" fmla="*/ 2147483647 h 60"/>
              <a:gd name="T32" fmla="*/ 2147483647 w 108"/>
              <a:gd name="T33" fmla="*/ 2147483647 h 60"/>
              <a:gd name="T34" fmla="*/ 0 w 108"/>
              <a:gd name="T35" fmla="*/ 2147483647 h 6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08"/>
              <a:gd name="T55" fmla="*/ 0 h 60"/>
              <a:gd name="T56" fmla="*/ 108 w 108"/>
              <a:gd name="T57" fmla="*/ 60 h 6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08" h="60">
                <a:moveTo>
                  <a:pt x="0" y="40"/>
                </a:moveTo>
                <a:lnTo>
                  <a:pt x="12" y="30"/>
                </a:lnTo>
                <a:lnTo>
                  <a:pt x="12" y="25"/>
                </a:lnTo>
                <a:lnTo>
                  <a:pt x="18" y="10"/>
                </a:lnTo>
                <a:lnTo>
                  <a:pt x="30" y="5"/>
                </a:lnTo>
                <a:lnTo>
                  <a:pt x="36" y="0"/>
                </a:lnTo>
                <a:lnTo>
                  <a:pt x="42" y="10"/>
                </a:lnTo>
                <a:lnTo>
                  <a:pt x="48" y="15"/>
                </a:lnTo>
                <a:lnTo>
                  <a:pt x="66" y="20"/>
                </a:lnTo>
                <a:lnTo>
                  <a:pt x="90" y="15"/>
                </a:lnTo>
                <a:lnTo>
                  <a:pt x="96" y="20"/>
                </a:lnTo>
                <a:lnTo>
                  <a:pt x="108" y="25"/>
                </a:lnTo>
                <a:lnTo>
                  <a:pt x="102" y="45"/>
                </a:lnTo>
                <a:lnTo>
                  <a:pt x="84" y="55"/>
                </a:lnTo>
                <a:lnTo>
                  <a:pt x="66" y="60"/>
                </a:lnTo>
                <a:lnTo>
                  <a:pt x="48" y="55"/>
                </a:lnTo>
                <a:lnTo>
                  <a:pt x="12" y="45"/>
                </a:lnTo>
                <a:lnTo>
                  <a:pt x="0" y="4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73" name="Freeform 349"/>
          <p:cNvSpPr>
            <a:spLocks/>
          </p:cNvSpPr>
          <p:nvPr/>
        </p:nvSpPr>
        <p:spPr bwMode="ltGray">
          <a:xfrm>
            <a:off x="4383088" y="2387600"/>
            <a:ext cx="187325" cy="111125"/>
          </a:xfrm>
          <a:custGeom>
            <a:avLst/>
            <a:gdLst>
              <a:gd name="T0" fmla="*/ 0 w 108"/>
              <a:gd name="T1" fmla="*/ 2147483647 h 60"/>
              <a:gd name="T2" fmla="*/ 2147483647 w 108"/>
              <a:gd name="T3" fmla="*/ 2147483647 h 60"/>
              <a:gd name="T4" fmla="*/ 2147483647 w 108"/>
              <a:gd name="T5" fmla="*/ 2147483647 h 60"/>
              <a:gd name="T6" fmla="*/ 2147483647 w 108"/>
              <a:gd name="T7" fmla="*/ 2147483647 h 60"/>
              <a:gd name="T8" fmla="*/ 2147483647 w 108"/>
              <a:gd name="T9" fmla="*/ 2147483647 h 60"/>
              <a:gd name="T10" fmla="*/ 2147483647 w 108"/>
              <a:gd name="T11" fmla="*/ 0 h 60"/>
              <a:gd name="T12" fmla="*/ 2147483647 w 108"/>
              <a:gd name="T13" fmla="*/ 2147483647 h 60"/>
              <a:gd name="T14" fmla="*/ 2147483647 w 108"/>
              <a:gd name="T15" fmla="*/ 2147483647 h 60"/>
              <a:gd name="T16" fmla="*/ 2147483647 w 108"/>
              <a:gd name="T17" fmla="*/ 2147483647 h 60"/>
              <a:gd name="T18" fmla="*/ 2147483647 w 108"/>
              <a:gd name="T19" fmla="*/ 2147483647 h 60"/>
              <a:gd name="T20" fmla="*/ 2147483647 w 108"/>
              <a:gd name="T21" fmla="*/ 2147483647 h 60"/>
              <a:gd name="T22" fmla="*/ 2147483647 w 108"/>
              <a:gd name="T23" fmla="*/ 2147483647 h 60"/>
              <a:gd name="T24" fmla="*/ 2147483647 w 108"/>
              <a:gd name="T25" fmla="*/ 2147483647 h 60"/>
              <a:gd name="T26" fmla="*/ 2147483647 w 108"/>
              <a:gd name="T27" fmla="*/ 2147483647 h 60"/>
              <a:gd name="T28" fmla="*/ 2147483647 w 108"/>
              <a:gd name="T29" fmla="*/ 2147483647 h 60"/>
              <a:gd name="T30" fmla="*/ 2147483647 w 108"/>
              <a:gd name="T31" fmla="*/ 2147483647 h 60"/>
              <a:gd name="T32" fmla="*/ 2147483647 w 108"/>
              <a:gd name="T33" fmla="*/ 2147483647 h 60"/>
              <a:gd name="T34" fmla="*/ 0 w 108"/>
              <a:gd name="T35" fmla="*/ 2147483647 h 60"/>
              <a:gd name="T36" fmla="*/ 0 w 108"/>
              <a:gd name="T37" fmla="*/ 2147483647 h 6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08"/>
              <a:gd name="T58" fmla="*/ 0 h 60"/>
              <a:gd name="T59" fmla="*/ 108 w 108"/>
              <a:gd name="T60" fmla="*/ 60 h 6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08" h="60">
                <a:moveTo>
                  <a:pt x="0" y="40"/>
                </a:moveTo>
                <a:lnTo>
                  <a:pt x="12" y="30"/>
                </a:lnTo>
                <a:lnTo>
                  <a:pt x="12" y="25"/>
                </a:lnTo>
                <a:lnTo>
                  <a:pt x="18" y="10"/>
                </a:lnTo>
                <a:lnTo>
                  <a:pt x="30" y="5"/>
                </a:lnTo>
                <a:lnTo>
                  <a:pt x="36" y="0"/>
                </a:lnTo>
                <a:lnTo>
                  <a:pt x="42" y="10"/>
                </a:lnTo>
                <a:lnTo>
                  <a:pt x="48" y="15"/>
                </a:lnTo>
                <a:lnTo>
                  <a:pt x="66" y="20"/>
                </a:lnTo>
                <a:lnTo>
                  <a:pt x="90" y="15"/>
                </a:lnTo>
                <a:lnTo>
                  <a:pt x="96" y="20"/>
                </a:lnTo>
                <a:lnTo>
                  <a:pt x="108" y="25"/>
                </a:lnTo>
                <a:lnTo>
                  <a:pt x="102" y="45"/>
                </a:lnTo>
                <a:lnTo>
                  <a:pt x="84" y="55"/>
                </a:lnTo>
                <a:lnTo>
                  <a:pt x="66" y="60"/>
                </a:lnTo>
                <a:lnTo>
                  <a:pt x="48" y="55"/>
                </a:lnTo>
                <a:lnTo>
                  <a:pt x="12" y="45"/>
                </a:lnTo>
                <a:lnTo>
                  <a:pt x="0" y="4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74" name="Freeform 350"/>
          <p:cNvSpPr>
            <a:spLocks/>
          </p:cNvSpPr>
          <p:nvPr/>
        </p:nvSpPr>
        <p:spPr bwMode="ltGray">
          <a:xfrm>
            <a:off x="4414838" y="2322513"/>
            <a:ext cx="217487" cy="112712"/>
          </a:xfrm>
          <a:custGeom>
            <a:avLst/>
            <a:gdLst>
              <a:gd name="T0" fmla="*/ 0 w 126"/>
              <a:gd name="T1" fmla="*/ 2147483647 h 60"/>
              <a:gd name="T2" fmla="*/ 0 w 126"/>
              <a:gd name="T3" fmla="*/ 2147483647 h 60"/>
              <a:gd name="T4" fmla="*/ 2147483647 w 126"/>
              <a:gd name="T5" fmla="*/ 2147483647 h 60"/>
              <a:gd name="T6" fmla="*/ 2147483647 w 126"/>
              <a:gd name="T7" fmla="*/ 2147483647 h 60"/>
              <a:gd name="T8" fmla="*/ 2147483647 w 126"/>
              <a:gd name="T9" fmla="*/ 2147483647 h 60"/>
              <a:gd name="T10" fmla="*/ 2147483647 w 126"/>
              <a:gd name="T11" fmla="*/ 0 h 60"/>
              <a:gd name="T12" fmla="*/ 2147483647 w 126"/>
              <a:gd name="T13" fmla="*/ 2147483647 h 60"/>
              <a:gd name="T14" fmla="*/ 2147483647 w 126"/>
              <a:gd name="T15" fmla="*/ 2147483647 h 60"/>
              <a:gd name="T16" fmla="*/ 2147483647 w 126"/>
              <a:gd name="T17" fmla="*/ 2147483647 h 60"/>
              <a:gd name="T18" fmla="*/ 2147483647 w 126"/>
              <a:gd name="T19" fmla="*/ 2147483647 h 60"/>
              <a:gd name="T20" fmla="*/ 2147483647 w 126"/>
              <a:gd name="T21" fmla="*/ 2147483647 h 60"/>
              <a:gd name="T22" fmla="*/ 2147483647 w 126"/>
              <a:gd name="T23" fmla="*/ 2147483647 h 60"/>
              <a:gd name="T24" fmla="*/ 2147483647 w 126"/>
              <a:gd name="T25" fmla="*/ 2147483647 h 60"/>
              <a:gd name="T26" fmla="*/ 2147483647 w 126"/>
              <a:gd name="T27" fmla="*/ 2147483647 h 60"/>
              <a:gd name="T28" fmla="*/ 2147483647 w 126"/>
              <a:gd name="T29" fmla="*/ 2147483647 h 60"/>
              <a:gd name="T30" fmla="*/ 2147483647 w 126"/>
              <a:gd name="T31" fmla="*/ 2147483647 h 60"/>
              <a:gd name="T32" fmla="*/ 2147483647 w 126"/>
              <a:gd name="T33" fmla="*/ 2147483647 h 60"/>
              <a:gd name="T34" fmla="*/ 2147483647 w 126"/>
              <a:gd name="T35" fmla="*/ 2147483647 h 60"/>
              <a:gd name="T36" fmla="*/ 0 w 126"/>
              <a:gd name="T37" fmla="*/ 2147483647 h 6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26"/>
              <a:gd name="T58" fmla="*/ 0 h 60"/>
              <a:gd name="T59" fmla="*/ 126 w 126"/>
              <a:gd name="T60" fmla="*/ 60 h 6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26" h="60">
                <a:moveTo>
                  <a:pt x="0" y="45"/>
                </a:moveTo>
                <a:lnTo>
                  <a:pt x="0" y="30"/>
                </a:lnTo>
                <a:lnTo>
                  <a:pt x="18" y="15"/>
                </a:lnTo>
                <a:lnTo>
                  <a:pt x="42" y="20"/>
                </a:lnTo>
                <a:lnTo>
                  <a:pt x="48" y="20"/>
                </a:lnTo>
                <a:lnTo>
                  <a:pt x="42" y="0"/>
                </a:lnTo>
                <a:lnTo>
                  <a:pt x="66" y="15"/>
                </a:lnTo>
                <a:lnTo>
                  <a:pt x="78" y="15"/>
                </a:lnTo>
                <a:lnTo>
                  <a:pt x="90" y="20"/>
                </a:lnTo>
                <a:lnTo>
                  <a:pt x="126" y="40"/>
                </a:lnTo>
                <a:lnTo>
                  <a:pt x="114" y="45"/>
                </a:lnTo>
                <a:lnTo>
                  <a:pt x="90" y="60"/>
                </a:lnTo>
                <a:lnTo>
                  <a:pt x="72" y="50"/>
                </a:lnTo>
                <a:lnTo>
                  <a:pt x="48" y="55"/>
                </a:lnTo>
                <a:lnTo>
                  <a:pt x="30" y="50"/>
                </a:lnTo>
                <a:lnTo>
                  <a:pt x="24" y="45"/>
                </a:lnTo>
                <a:lnTo>
                  <a:pt x="18" y="35"/>
                </a:lnTo>
                <a:lnTo>
                  <a:pt x="12" y="40"/>
                </a:lnTo>
                <a:lnTo>
                  <a:pt x="0" y="4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75" name="Freeform 351"/>
          <p:cNvSpPr>
            <a:spLocks/>
          </p:cNvSpPr>
          <p:nvPr/>
        </p:nvSpPr>
        <p:spPr bwMode="ltGray">
          <a:xfrm>
            <a:off x="4414838" y="2322513"/>
            <a:ext cx="217487" cy="112712"/>
          </a:xfrm>
          <a:custGeom>
            <a:avLst/>
            <a:gdLst>
              <a:gd name="T0" fmla="*/ 0 w 126"/>
              <a:gd name="T1" fmla="*/ 2147483647 h 60"/>
              <a:gd name="T2" fmla="*/ 0 w 126"/>
              <a:gd name="T3" fmla="*/ 2147483647 h 60"/>
              <a:gd name="T4" fmla="*/ 2147483647 w 126"/>
              <a:gd name="T5" fmla="*/ 2147483647 h 60"/>
              <a:gd name="T6" fmla="*/ 2147483647 w 126"/>
              <a:gd name="T7" fmla="*/ 2147483647 h 60"/>
              <a:gd name="T8" fmla="*/ 2147483647 w 126"/>
              <a:gd name="T9" fmla="*/ 2147483647 h 60"/>
              <a:gd name="T10" fmla="*/ 2147483647 w 126"/>
              <a:gd name="T11" fmla="*/ 0 h 60"/>
              <a:gd name="T12" fmla="*/ 2147483647 w 126"/>
              <a:gd name="T13" fmla="*/ 2147483647 h 60"/>
              <a:gd name="T14" fmla="*/ 2147483647 w 126"/>
              <a:gd name="T15" fmla="*/ 2147483647 h 60"/>
              <a:gd name="T16" fmla="*/ 2147483647 w 126"/>
              <a:gd name="T17" fmla="*/ 2147483647 h 60"/>
              <a:gd name="T18" fmla="*/ 2147483647 w 126"/>
              <a:gd name="T19" fmla="*/ 2147483647 h 60"/>
              <a:gd name="T20" fmla="*/ 2147483647 w 126"/>
              <a:gd name="T21" fmla="*/ 2147483647 h 60"/>
              <a:gd name="T22" fmla="*/ 2147483647 w 126"/>
              <a:gd name="T23" fmla="*/ 2147483647 h 60"/>
              <a:gd name="T24" fmla="*/ 2147483647 w 126"/>
              <a:gd name="T25" fmla="*/ 2147483647 h 60"/>
              <a:gd name="T26" fmla="*/ 2147483647 w 126"/>
              <a:gd name="T27" fmla="*/ 2147483647 h 60"/>
              <a:gd name="T28" fmla="*/ 2147483647 w 126"/>
              <a:gd name="T29" fmla="*/ 2147483647 h 60"/>
              <a:gd name="T30" fmla="*/ 2147483647 w 126"/>
              <a:gd name="T31" fmla="*/ 2147483647 h 60"/>
              <a:gd name="T32" fmla="*/ 2147483647 w 126"/>
              <a:gd name="T33" fmla="*/ 2147483647 h 60"/>
              <a:gd name="T34" fmla="*/ 2147483647 w 126"/>
              <a:gd name="T35" fmla="*/ 2147483647 h 60"/>
              <a:gd name="T36" fmla="*/ 0 w 126"/>
              <a:gd name="T37" fmla="*/ 2147483647 h 60"/>
              <a:gd name="T38" fmla="*/ 0 w 126"/>
              <a:gd name="T39" fmla="*/ 2147483647 h 6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26"/>
              <a:gd name="T61" fmla="*/ 0 h 60"/>
              <a:gd name="T62" fmla="*/ 126 w 126"/>
              <a:gd name="T63" fmla="*/ 60 h 6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26" h="60">
                <a:moveTo>
                  <a:pt x="0" y="45"/>
                </a:moveTo>
                <a:lnTo>
                  <a:pt x="0" y="30"/>
                </a:lnTo>
                <a:lnTo>
                  <a:pt x="18" y="15"/>
                </a:lnTo>
                <a:lnTo>
                  <a:pt x="42" y="20"/>
                </a:lnTo>
                <a:lnTo>
                  <a:pt x="48" y="20"/>
                </a:lnTo>
                <a:lnTo>
                  <a:pt x="42" y="0"/>
                </a:lnTo>
                <a:lnTo>
                  <a:pt x="66" y="15"/>
                </a:lnTo>
                <a:lnTo>
                  <a:pt x="78" y="15"/>
                </a:lnTo>
                <a:lnTo>
                  <a:pt x="90" y="20"/>
                </a:lnTo>
                <a:lnTo>
                  <a:pt x="126" y="40"/>
                </a:lnTo>
                <a:lnTo>
                  <a:pt x="114" y="45"/>
                </a:lnTo>
                <a:lnTo>
                  <a:pt x="90" y="60"/>
                </a:lnTo>
                <a:lnTo>
                  <a:pt x="72" y="50"/>
                </a:lnTo>
                <a:lnTo>
                  <a:pt x="48" y="55"/>
                </a:lnTo>
                <a:lnTo>
                  <a:pt x="30" y="50"/>
                </a:lnTo>
                <a:lnTo>
                  <a:pt x="24" y="45"/>
                </a:lnTo>
                <a:lnTo>
                  <a:pt x="18" y="35"/>
                </a:lnTo>
                <a:lnTo>
                  <a:pt x="12" y="40"/>
                </a:lnTo>
                <a:lnTo>
                  <a:pt x="0" y="4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76" name="Freeform 352"/>
          <p:cNvSpPr>
            <a:spLocks/>
          </p:cNvSpPr>
          <p:nvPr/>
        </p:nvSpPr>
        <p:spPr bwMode="ltGray">
          <a:xfrm>
            <a:off x="4487863" y="2257425"/>
            <a:ext cx="157162" cy="130175"/>
          </a:xfrm>
          <a:custGeom>
            <a:avLst/>
            <a:gdLst>
              <a:gd name="T0" fmla="*/ 0 w 90"/>
              <a:gd name="T1" fmla="*/ 2147483647 h 70"/>
              <a:gd name="T2" fmla="*/ 0 w 90"/>
              <a:gd name="T3" fmla="*/ 2147483647 h 70"/>
              <a:gd name="T4" fmla="*/ 2147483647 w 90"/>
              <a:gd name="T5" fmla="*/ 2147483647 h 70"/>
              <a:gd name="T6" fmla="*/ 2147483647 w 90"/>
              <a:gd name="T7" fmla="*/ 2147483647 h 70"/>
              <a:gd name="T8" fmla="*/ 2147483647 w 90"/>
              <a:gd name="T9" fmla="*/ 0 h 70"/>
              <a:gd name="T10" fmla="*/ 2147483647 w 90"/>
              <a:gd name="T11" fmla="*/ 0 h 70"/>
              <a:gd name="T12" fmla="*/ 2147483647 w 90"/>
              <a:gd name="T13" fmla="*/ 2147483647 h 70"/>
              <a:gd name="T14" fmla="*/ 2147483647 w 90"/>
              <a:gd name="T15" fmla="*/ 2147483647 h 70"/>
              <a:gd name="T16" fmla="*/ 2147483647 w 90"/>
              <a:gd name="T17" fmla="*/ 2147483647 h 70"/>
              <a:gd name="T18" fmla="*/ 2147483647 w 90"/>
              <a:gd name="T19" fmla="*/ 2147483647 h 70"/>
              <a:gd name="T20" fmla="*/ 2147483647 w 90"/>
              <a:gd name="T21" fmla="*/ 2147483647 h 70"/>
              <a:gd name="T22" fmla="*/ 2147483647 w 90"/>
              <a:gd name="T23" fmla="*/ 2147483647 h 70"/>
              <a:gd name="T24" fmla="*/ 2147483647 w 90"/>
              <a:gd name="T25" fmla="*/ 2147483647 h 70"/>
              <a:gd name="T26" fmla="*/ 2147483647 w 90"/>
              <a:gd name="T27" fmla="*/ 2147483647 h 70"/>
              <a:gd name="T28" fmla="*/ 2147483647 w 90"/>
              <a:gd name="T29" fmla="*/ 2147483647 h 70"/>
              <a:gd name="T30" fmla="*/ 0 w 90"/>
              <a:gd name="T31" fmla="*/ 2147483647 h 7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90"/>
              <a:gd name="T49" fmla="*/ 0 h 70"/>
              <a:gd name="T50" fmla="*/ 90 w 90"/>
              <a:gd name="T51" fmla="*/ 70 h 7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90" h="70">
                <a:moveTo>
                  <a:pt x="0" y="35"/>
                </a:moveTo>
                <a:lnTo>
                  <a:pt x="0" y="20"/>
                </a:lnTo>
                <a:lnTo>
                  <a:pt x="12" y="10"/>
                </a:lnTo>
                <a:lnTo>
                  <a:pt x="42" y="5"/>
                </a:lnTo>
                <a:lnTo>
                  <a:pt x="48" y="0"/>
                </a:lnTo>
                <a:lnTo>
                  <a:pt x="60" y="0"/>
                </a:lnTo>
                <a:lnTo>
                  <a:pt x="90" y="5"/>
                </a:lnTo>
                <a:lnTo>
                  <a:pt x="72" y="10"/>
                </a:lnTo>
                <a:lnTo>
                  <a:pt x="84" y="30"/>
                </a:lnTo>
                <a:lnTo>
                  <a:pt x="90" y="40"/>
                </a:lnTo>
                <a:lnTo>
                  <a:pt x="84" y="55"/>
                </a:lnTo>
                <a:lnTo>
                  <a:pt x="72" y="70"/>
                </a:lnTo>
                <a:lnTo>
                  <a:pt x="48" y="50"/>
                </a:lnTo>
                <a:lnTo>
                  <a:pt x="24" y="50"/>
                </a:lnTo>
                <a:lnTo>
                  <a:pt x="6" y="40"/>
                </a:lnTo>
                <a:lnTo>
                  <a:pt x="0" y="35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77" name="Freeform 353"/>
          <p:cNvSpPr>
            <a:spLocks/>
          </p:cNvSpPr>
          <p:nvPr/>
        </p:nvSpPr>
        <p:spPr bwMode="ltGray">
          <a:xfrm>
            <a:off x="4487863" y="2257425"/>
            <a:ext cx="157162" cy="130175"/>
          </a:xfrm>
          <a:custGeom>
            <a:avLst/>
            <a:gdLst>
              <a:gd name="T0" fmla="*/ 0 w 90"/>
              <a:gd name="T1" fmla="*/ 2147483647 h 70"/>
              <a:gd name="T2" fmla="*/ 0 w 90"/>
              <a:gd name="T3" fmla="*/ 2147483647 h 70"/>
              <a:gd name="T4" fmla="*/ 2147483647 w 90"/>
              <a:gd name="T5" fmla="*/ 2147483647 h 70"/>
              <a:gd name="T6" fmla="*/ 2147483647 w 90"/>
              <a:gd name="T7" fmla="*/ 2147483647 h 70"/>
              <a:gd name="T8" fmla="*/ 2147483647 w 90"/>
              <a:gd name="T9" fmla="*/ 0 h 70"/>
              <a:gd name="T10" fmla="*/ 2147483647 w 90"/>
              <a:gd name="T11" fmla="*/ 0 h 70"/>
              <a:gd name="T12" fmla="*/ 2147483647 w 90"/>
              <a:gd name="T13" fmla="*/ 2147483647 h 70"/>
              <a:gd name="T14" fmla="*/ 2147483647 w 90"/>
              <a:gd name="T15" fmla="*/ 2147483647 h 70"/>
              <a:gd name="T16" fmla="*/ 2147483647 w 90"/>
              <a:gd name="T17" fmla="*/ 2147483647 h 70"/>
              <a:gd name="T18" fmla="*/ 2147483647 w 90"/>
              <a:gd name="T19" fmla="*/ 2147483647 h 70"/>
              <a:gd name="T20" fmla="*/ 2147483647 w 90"/>
              <a:gd name="T21" fmla="*/ 2147483647 h 70"/>
              <a:gd name="T22" fmla="*/ 2147483647 w 90"/>
              <a:gd name="T23" fmla="*/ 2147483647 h 70"/>
              <a:gd name="T24" fmla="*/ 2147483647 w 90"/>
              <a:gd name="T25" fmla="*/ 2147483647 h 70"/>
              <a:gd name="T26" fmla="*/ 2147483647 w 90"/>
              <a:gd name="T27" fmla="*/ 2147483647 h 70"/>
              <a:gd name="T28" fmla="*/ 2147483647 w 90"/>
              <a:gd name="T29" fmla="*/ 2147483647 h 70"/>
              <a:gd name="T30" fmla="*/ 0 w 90"/>
              <a:gd name="T31" fmla="*/ 2147483647 h 70"/>
              <a:gd name="T32" fmla="*/ 0 w 90"/>
              <a:gd name="T33" fmla="*/ 2147483647 h 7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90"/>
              <a:gd name="T52" fmla="*/ 0 h 70"/>
              <a:gd name="T53" fmla="*/ 90 w 90"/>
              <a:gd name="T54" fmla="*/ 70 h 7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90" h="70">
                <a:moveTo>
                  <a:pt x="0" y="35"/>
                </a:moveTo>
                <a:lnTo>
                  <a:pt x="0" y="20"/>
                </a:lnTo>
                <a:lnTo>
                  <a:pt x="12" y="10"/>
                </a:lnTo>
                <a:lnTo>
                  <a:pt x="42" y="5"/>
                </a:lnTo>
                <a:lnTo>
                  <a:pt x="48" y="0"/>
                </a:lnTo>
                <a:lnTo>
                  <a:pt x="60" y="0"/>
                </a:lnTo>
                <a:lnTo>
                  <a:pt x="90" y="5"/>
                </a:lnTo>
                <a:lnTo>
                  <a:pt x="72" y="10"/>
                </a:lnTo>
                <a:lnTo>
                  <a:pt x="84" y="30"/>
                </a:lnTo>
                <a:lnTo>
                  <a:pt x="90" y="40"/>
                </a:lnTo>
                <a:lnTo>
                  <a:pt x="84" y="55"/>
                </a:lnTo>
                <a:lnTo>
                  <a:pt x="72" y="70"/>
                </a:lnTo>
                <a:lnTo>
                  <a:pt x="48" y="50"/>
                </a:lnTo>
                <a:lnTo>
                  <a:pt x="24" y="50"/>
                </a:lnTo>
                <a:lnTo>
                  <a:pt x="6" y="40"/>
                </a:lnTo>
                <a:lnTo>
                  <a:pt x="0" y="3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78" name="Freeform 354"/>
          <p:cNvSpPr>
            <a:spLocks/>
          </p:cNvSpPr>
          <p:nvPr/>
        </p:nvSpPr>
        <p:spPr bwMode="ltGray">
          <a:xfrm>
            <a:off x="4364038" y="1784350"/>
            <a:ext cx="333375" cy="444500"/>
          </a:xfrm>
          <a:custGeom>
            <a:avLst/>
            <a:gdLst>
              <a:gd name="T0" fmla="*/ 2147483647 w 192"/>
              <a:gd name="T1" fmla="*/ 2147483647 h 240"/>
              <a:gd name="T2" fmla="*/ 2147483647 w 192"/>
              <a:gd name="T3" fmla="*/ 2147483647 h 240"/>
              <a:gd name="T4" fmla="*/ 2147483647 w 192"/>
              <a:gd name="T5" fmla="*/ 2147483647 h 240"/>
              <a:gd name="T6" fmla="*/ 2147483647 w 192"/>
              <a:gd name="T7" fmla="*/ 2147483647 h 240"/>
              <a:gd name="T8" fmla="*/ 2147483647 w 192"/>
              <a:gd name="T9" fmla="*/ 2147483647 h 240"/>
              <a:gd name="T10" fmla="*/ 2147483647 w 192"/>
              <a:gd name="T11" fmla="*/ 2147483647 h 240"/>
              <a:gd name="T12" fmla="*/ 2147483647 w 192"/>
              <a:gd name="T13" fmla="*/ 2147483647 h 240"/>
              <a:gd name="T14" fmla="*/ 2147483647 w 192"/>
              <a:gd name="T15" fmla="*/ 2147483647 h 240"/>
              <a:gd name="T16" fmla="*/ 2147483647 w 192"/>
              <a:gd name="T17" fmla="*/ 2147483647 h 240"/>
              <a:gd name="T18" fmla="*/ 2147483647 w 192"/>
              <a:gd name="T19" fmla="*/ 2147483647 h 240"/>
              <a:gd name="T20" fmla="*/ 2147483647 w 192"/>
              <a:gd name="T21" fmla="*/ 2147483647 h 240"/>
              <a:gd name="T22" fmla="*/ 2147483647 w 192"/>
              <a:gd name="T23" fmla="*/ 2147483647 h 240"/>
              <a:gd name="T24" fmla="*/ 2147483647 w 192"/>
              <a:gd name="T25" fmla="*/ 2147483647 h 240"/>
              <a:gd name="T26" fmla="*/ 2147483647 w 192"/>
              <a:gd name="T27" fmla="*/ 2147483647 h 240"/>
              <a:gd name="T28" fmla="*/ 2147483647 w 192"/>
              <a:gd name="T29" fmla="*/ 2147483647 h 240"/>
              <a:gd name="T30" fmla="*/ 2147483647 w 192"/>
              <a:gd name="T31" fmla="*/ 2147483647 h 240"/>
              <a:gd name="T32" fmla="*/ 2147483647 w 192"/>
              <a:gd name="T33" fmla="*/ 2147483647 h 240"/>
              <a:gd name="T34" fmla="*/ 2147483647 w 192"/>
              <a:gd name="T35" fmla="*/ 2147483647 h 240"/>
              <a:gd name="T36" fmla="*/ 2147483647 w 192"/>
              <a:gd name="T37" fmla="*/ 2147483647 h 240"/>
              <a:gd name="T38" fmla="*/ 2147483647 w 192"/>
              <a:gd name="T39" fmla="*/ 2147483647 h 240"/>
              <a:gd name="T40" fmla="*/ 2147483647 w 192"/>
              <a:gd name="T41" fmla="*/ 2147483647 h 240"/>
              <a:gd name="T42" fmla="*/ 2147483647 w 192"/>
              <a:gd name="T43" fmla="*/ 2147483647 h 240"/>
              <a:gd name="T44" fmla="*/ 2147483647 w 192"/>
              <a:gd name="T45" fmla="*/ 2147483647 h 240"/>
              <a:gd name="T46" fmla="*/ 0 w 192"/>
              <a:gd name="T47" fmla="*/ 2147483647 h 240"/>
              <a:gd name="T48" fmla="*/ 2147483647 w 192"/>
              <a:gd name="T49" fmla="*/ 2147483647 h 240"/>
              <a:gd name="T50" fmla="*/ 2147483647 w 192"/>
              <a:gd name="T51" fmla="*/ 2147483647 h 240"/>
              <a:gd name="T52" fmla="*/ 2147483647 w 192"/>
              <a:gd name="T53" fmla="*/ 2147483647 h 240"/>
              <a:gd name="T54" fmla="*/ 2147483647 w 192"/>
              <a:gd name="T55" fmla="*/ 2147483647 h 240"/>
              <a:gd name="T56" fmla="*/ 2147483647 w 192"/>
              <a:gd name="T57" fmla="*/ 0 h 240"/>
              <a:gd name="T58" fmla="*/ 2147483647 w 192"/>
              <a:gd name="T59" fmla="*/ 2147483647 h 240"/>
              <a:gd name="T60" fmla="*/ 2147483647 w 192"/>
              <a:gd name="T61" fmla="*/ 2147483647 h 240"/>
              <a:gd name="T62" fmla="*/ 2147483647 w 192"/>
              <a:gd name="T63" fmla="*/ 2147483647 h 240"/>
              <a:gd name="T64" fmla="*/ 2147483647 w 192"/>
              <a:gd name="T65" fmla="*/ 2147483647 h 240"/>
              <a:gd name="T66" fmla="*/ 2147483647 w 192"/>
              <a:gd name="T67" fmla="*/ 2147483647 h 240"/>
              <a:gd name="T68" fmla="*/ 2147483647 w 192"/>
              <a:gd name="T69" fmla="*/ 2147483647 h 240"/>
              <a:gd name="T70" fmla="*/ 2147483647 w 192"/>
              <a:gd name="T71" fmla="*/ 2147483647 h 240"/>
              <a:gd name="T72" fmla="*/ 2147483647 w 192"/>
              <a:gd name="T73" fmla="*/ 2147483647 h 240"/>
              <a:gd name="T74" fmla="*/ 2147483647 w 192"/>
              <a:gd name="T75" fmla="*/ 2147483647 h 240"/>
              <a:gd name="T76" fmla="*/ 2147483647 w 192"/>
              <a:gd name="T77" fmla="*/ 2147483647 h 240"/>
              <a:gd name="T78" fmla="*/ 2147483647 w 192"/>
              <a:gd name="T79" fmla="*/ 2147483647 h 240"/>
              <a:gd name="T80" fmla="*/ 2147483647 w 192"/>
              <a:gd name="T81" fmla="*/ 2147483647 h 240"/>
              <a:gd name="T82" fmla="*/ 2147483647 w 192"/>
              <a:gd name="T83" fmla="*/ 2147483647 h 24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92"/>
              <a:gd name="T127" fmla="*/ 0 h 240"/>
              <a:gd name="T128" fmla="*/ 192 w 192"/>
              <a:gd name="T129" fmla="*/ 240 h 24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92" h="240">
                <a:moveTo>
                  <a:pt x="162" y="235"/>
                </a:moveTo>
                <a:lnTo>
                  <a:pt x="156" y="235"/>
                </a:lnTo>
                <a:lnTo>
                  <a:pt x="138" y="230"/>
                </a:lnTo>
                <a:lnTo>
                  <a:pt x="138" y="215"/>
                </a:lnTo>
                <a:lnTo>
                  <a:pt x="132" y="215"/>
                </a:lnTo>
                <a:lnTo>
                  <a:pt x="126" y="230"/>
                </a:lnTo>
                <a:lnTo>
                  <a:pt x="78" y="240"/>
                </a:lnTo>
                <a:lnTo>
                  <a:pt x="54" y="235"/>
                </a:lnTo>
                <a:lnTo>
                  <a:pt x="30" y="235"/>
                </a:lnTo>
                <a:lnTo>
                  <a:pt x="30" y="225"/>
                </a:lnTo>
                <a:lnTo>
                  <a:pt x="42" y="210"/>
                </a:lnTo>
                <a:lnTo>
                  <a:pt x="24" y="200"/>
                </a:lnTo>
                <a:lnTo>
                  <a:pt x="24" y="185"/>
                </a:lnTo>
                <a:lnTo>
                  <a:pt x="30" y="170"/>
                </a:lnTo>
                <a:lnTo>
                  <a:pt x="48" y="170"/>
                </a:lnTo>
                <a:lnTo>
                  <a:pt x="48" y="160"/>
                </a:lnTo>
                <a:lnTo>
                  <a:pt x="78" y="140"/>
                </a:lnTo>
                <a:lnTo>
                  <a:pt x="84" y="125"/>
                </a:lnTo>
                <a:lnTo>
                  <a:pt x="78" y="115"/>
                </a:lnTo>
                <a:lnTo>
                  <a:pt x="66" y="105"/>
                </a:lnTo>
                <a:lnTo>
                  <a:pt x="54" y="105"/>
                </a:lnTo>
                <a:lnTo>
                  <a:pt x="54" y="80"/>
                </a:lnTo>
                <a:lnTo>
                  <a:pt x="42" y="55"/>
                </a:lnTo>
                <a:lnTo>
                  <a:pt x="0" y="20"/>
                </a:lnTo>
                <a:lnTo>
                  <a:pt x="12" y="15"/>
                </a:lnTo>
                <a:lnTo>
                  <a:pt x="48" y="30"/>
                </a:lnTo>
                <a:lnTo>
                  <a:pt x="66" y="25"/>
                </a:lnTo>
                <a:lnTo>
                  <a:pt x="96" y="5"/>
                </a:lnTo>
                <a:lnTo>
                  <a:pt x="120" y="0"/>
                </a:lnTo>
                <a:lnTo>
                  <a:pt x="114" y="10"/>
                </a:lnTo>
                <a:lnTo>
                  <a:pt x="126" y="30"/>
                </a:lnTo>
                <a:lnTo>
                  <a:pt x="126" y="55"/>
                </a:lnTo>
                <a:lnTo>
                  <a:pt x="132" y="65"/>
                </a:lnTo>
                <a:lnTo>
                  <a:pt x="144" y="80"/>
                </a:lnTo>
                <a:lnTo>
                  <a:pt x="144" y="105"/>
                </a:lnTo>
                <a:lnTo>
                  <a:pt x="162" y="120"/>
                </a:lnTo>
                <a:lnTo>
                  <a:pt x="162" y="145"/>
                </a:lnTo>
                <a:lnTo>
                  <a:pt x="180" y="170"/>
                </a:lnTo>
                <a:lnTo>
                  <a:pt x="192" y="190"/>
                </a:lnTo>
                <a:lnTo>
                  <a:pt x="180" y="215"/>
                </a:lnTo>
                <a:lnTo>
                  <a:pt x="156" y="225"/>
                </a:lnTo>
                <a:lnTo>
                  <a:pt x="162" y="235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79" name="Freeform 355"/>
          <p:cNvSpPr>
            <a:spLocks/>
          </p:cNvSpPr>
          <p:nvPr/>
        </p:nvSpPr>
        <p:spPr bwMode="ltGray">
          <a:xfrm>
            <a:off x="4165600" y="1858963"/>
            <a:ext cx="290513" cy="555625"/>
          </a:xfrm>
          <a:custGeom>
            <a:avLst/>
            <a:gdLst>
              <a:gd name="T0" fmla="*/ 2147483647 w 168"/>
              <a:gd name="T1" fmla="*/ 2147483647 h 300"/>
              <a:gd name="T2" fmla="*/ 2147483647 w 168"/>
              <a:gd name="T3" fmla="*/ 2147483647 h 300"/>
              <a:gd name="T4" fmla="*/ 2147483647 w 168"/>
              <a:gd name="T5" fmla="*/ 2147483647 h 300"/>
              <a:gd name="T6" fmla="*/ 2147483647 w 168"/>
              <a:gd name="T7" fmla="*/ 2147483647 h 300"/>
              <a:gd name="T8" fmla="*/ 2147483647 w 168"/>
              <a:gd name="T9" fmla="*/ 2147483647 h 300"/>
              <a:gd name="T10" fmla="*/ 2147483647 w 168"/>
              <a:gd name="T11" fmla="*/ 2147483647 h 300"/>
              <a:gd name="T12" fmla="*/ 2147483647 w 168"/>
              <a:gd name="T13" fmla="*/ 2147483647 h 300"/>
              <a:gd name="T14" fmla="*/ 2147483647 w 168"/>
              <a:gd name="T15" fmla="*/ 2147483647 h 300"/>
              <a:gd name="T16" fmla="*/ 2147483647 w 168"/>
              <a:gd name="T17" fmla="*/ 2147483647 h 300"/>
              <a:gd name="T18" fmla="*/ 2147483647 w 168"/>
              <a:gd name="T19" fmla="*/ 2147483647 h 300"/>
              <a:gd name="T20" fmla="*/ 2147483647 w 168"/>
              <a:gd name="T21" fmla="*/ 2147483647 h 300"/>
              <a:gd name="T22" fmla="*/ 2147483647 w 168"/>
              <a:gd name="T23" fmla="*/ 2147483647 h 300"/>
              <a:gd name="T24" fmla="*/ 2147483647 w 168"/>
              <a:gd name="T25" fmla="*/ 2147483647 h 300"/>
              <a:gd name="T26" fmla="*/ 2147483647 w 168"/>
              <a:gd name="T27" fmla="*/ 2147483647 h 300"/>
              <a:gd name="T28" fmla="*/ 2147483647 w 168"/>
              <a:gd name="T29" fmla="*/ 2147483647 h 300"/>
              <a:gd name="T30" fmla="*/ 2147483647 w 168"/>
              <a:gd name="T31" fmla="*/ 2147483647 h 300"/>
              <a:gd name="T32" fmla="*/ 2147483647 w 168"/>
              <a:gd name="T33" fmla="*/ 2147483647 h 300"/>
              <a:gd name="T34" fmla="*/ 2147483647 w 168"/>
              <a:gd name="T35" fmla="*/ 2147483647 h 300"/>
              <a:gd name="T36" fmla="*/ 2147483647 w 168"/>
              <a:gd name="T37" fmla="*/ 2147483647 h 300"/>
              <a:gd name="T38" fmla="*/ 2147483647 w 168"/>
              <a:gd name="T39" fmla="*/ 2147483647 h 300"/>
              <a:gd name="T40" fmla="*/ 2147483647 w 168"/>
              <a:gd name="T41" fmla="*/ 2147483647 h 300"/>
              <a:gd name="T42" fmla="*/ 2147483647 w 168"/>
              <a:gd name="T43" fmla="*/ 2147483647 h 300"/>
              <a:gd name="T44" fmla="*/ 2147483647 w 168"/>
              <a:gd name="T45" fmla="*/ 2147483647 h 300"/>
              <a:gd name="T46" fmla="*/ 0 w 168"/>
              <a:gd name="T47" fmla="*/ 2147483647 h 300"/>
              <a:gd name="T48" fmla="*/ 0 w 168"/>
              <a:gd name="T49" fmla="*/ 2147483647 h 300"/>
              <a:gd name="T50" fmla="*/ 0 w 168"/>
              <a:gd name="T51" fmla="*/ 2147483647 h 300"/>
              <a:gd name="T52" fmla="*/ 0 w 168"/>
              <a:gd name="T53" fmla="*/ 2147483647 h 300"/>
              <a:gd name="T54" fmla="*/ 2147483647 w 168"/>
              <a:gd name="T55" fmla="*/ 2147483647 h 300"/>
              <a:gd name="T56" fmla="*/ 2147483647 w 168"/>
              <a:gd name="T57" fmla="*/ 2147483647 h 300"/>
              <a:gd name="T58" fmla="*/ 2147483647 w 168"/>
              <a:gd name="T59" fmla="*/ 2147483647 h 300"/>
              <a:gd name="T60" fmla="*/ 2147483647 w 168"/>
              <a:gd name="T61" fmla="*/ 2147483647 h 300"/>
              <a:gd name="T62" fmla="*/ 2147483647 w 168"/>
              <a:gd name="T63" fmla="*/ 2147483647 h 300"/>
              <a:gd name="T64" fmla="*/ 2147483647 w 168"/>
              <a:gd name="T65" fmla="*/ 2147483647 h 300"/>
              <a:gd name="T66" fmla="*/ 2147483647 w 168"/>
              <a:gd name="T67" fmla="*/ 2147483647 h 300"/>
              <a:gd name="T68" fmla="*/ 2147483647 w 168"/>
              <a:gd name="T69" fmla="*/ 2147483647 h 300"/>
              <a:gd name="T70" fmla="*/ 2147483647 w 168"/>
              <a:gd name="T71" fmla="*/ 2147483647 h 300"/>
              <a:gd name="T72" fmla="*/ 2147483647 w 168"/>
              <a:gd name="T73" fmla="*/ 0 h 300"/>
              <a:gd name="T74" fmla="*/ 2147483647 w 168"/>
              <a:gd name="T75" fmla="*/ 0 h 300"/>
              <a:gd name="T76" fmla="*/ 2147483647 w 168"/>
              <a:gd name="T77" fmla="*/ 2147483647 h 300"/>
              <a:gd name="T78" fmla="*/ 2147483647 w 168"/>
              <a:gd name="T79" fmla="*/ 2147483647 h 300"/>
              <a:gd name="T80" fmla="*/ 2147483647 w 168"/>
              <a:gd name="T81" fmla="*/ 2147483647 h 300"/>
              <a:gd name="T82" fmla="*/ 2147483647 w 168"/>
              <a:gd name="T83" fmla="*/ 2147483647 h 30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68"/>
              <a:gd name="T127" fmla="*/ 0 h 300"/>
              <a:gd name="T128" fmla="*/ 168 w 168"/>
              <a:gd name="T129" fmla="*/ 300 h 30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68" h="300">
                <a:moveTo>
                  <a:pt x="168" y="65"/>
                </a:moveTo>
                <a:lnTo>
                  <a:pt x="144" y="80"/>
                </a:lnTo>
                <a:lnTo>
                  <a:pt x="138" y="110"/>
                </a:lnTo>
                <a:lnTo>
                  <a:pt x="132" y="125"/>
                </a:lnTo>
                <a:lnTo>
                  <a:pt x="114" y="145"/>
                </a:lnTo>
                <a:lnTo>
                  <a:pt x="96" y="150"/>
                </a:lnTo>
                <a:lnTo>
                  <a:pt x="78" y="175"/>
                </a:lnTo>
                <a:lnTo>
                  <a:pt x="78" y="190"/>
                </a:lnTo>
                <a:lnTo>
                  <a:pt x="102" y="210"/>
                </a:lnTo>
                <a:lnTo>
                  <a:pt x="102" y="215"/>
                </a:lnTo>
                <a:lnTo>
                  <a:pt x="84" y="220"/>
                </a:lnTo>
                <a:lnTo>
                  <a:pt x="78" y="215"/>
                </a:lnTo>
                <a:lnTo>
                  <a:pt x="72" y="220"/>
                </a:lnTo>
                <a:lnTo>
                  <a:pt x="78" y="225"/>
                </a:lnTo>
                <a:lnTo>
                  <a:pt x="78" y="240"/>
                </a:lnTo>
                <a:lnTo>
                  <a:pt x="78" y="245"/>
                </a:lnTo>
                <a:lnTo>
                  <a:pt x="78" y="265"/>
                </a:lnTo>
                <a:lnTo>
                  <a:pt x="66" y="280"/>
                </a:lnTo>
                <a:lnTo>
                  <a:pt x="48" y="285"/>
                </a:lnTo>
                <a:lnTo>
                  <a:pt x="42" y="300"/>
                </a:lnTo>
                <a:lnTo>
                  <a:pt x="24" y="300"/>
                </a:lnTo>
                <a:lnTo>
                  <a:pt x="18" y="285"/>
                </a:lnTo>
                <a:lnTo>
                  <a:pt x="12" y="265"/>
                </a:lnTo>
                <a:lnTo>
                  <a:pt x="0" y="260"/>
                </a:lnTo>
                <a:lnTo>
                  <a:pt x="0" y="240"/>
                </a:lnTo>
                <a:lnTo>
                  <a:pt x="0" y="220"/>
                </a:lnTo>
                <a:lnTo>
                  <a:pt x="0" y="215"/>
                </a:lnTo>
                <a:lnTo>
                  <a:pt x="12" y="200"/>
                </a:lnTo>
                <a:lnTo>
                  <a:pt x="18" y="165"/>
                </a:lnTo>
                <a:lnTo>
                  <a:pt x="12" y="130"/>
                </a:lnTo>
                <a:lnTo>
                  <a:pt x="18" y="115"/>
                </a:lnTo>
                <a:lnTo>
                  <a:pt x="48" y="90"/>
                </a:lnTo>
                <a:lnTo>
                  <a:pt x="54" y="70"/>
                </a:lnTo>
                <a:lnTo>
                  <a:pt x="78" y="35"/>
                </a:lnTo>
                <a:lnTo>
                  <a:pt x="90" y="10"/>
                </a:lnTo>
                <a:lnTo>
                  <a:pt x="108" y="5"/>
                </a:lnTo>
                <a:lnTo>
                  <a:pt x="120" y="0"/>
                </a:lnTo>
                <a:lnTo>
                  <a:pt x="144" y="0"/>
                </a:lnTo>
                <a:lnTo>
                  <a:pt x="150" y="10"/>
                </a:lnTo>
                <a:lnTo>
                  <a:pt x="168" y="35"/>
                </a:lnTo>
                <a:lnTo>
                  <a:pt x="168" y="50"/>
                </a:lnTo>
                <a:lnTo>
                  <a:pt x="168" y="65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80" name="Freeform 356"/>
          <p:cNvSpPr>
            <a:spLocks/>
          </p:cNvSpPr>
          <p:nvPr/>
        </p:nvSpPr>
        <p:spPr bwMode="ltGray">
          <a:xfrm>
            <a:off x="4008438" y="1736725"/>
            <a:ext cx="593725" cy="585788"/>
          </a:xfrm>
          <a:custGeom>
            <a:avLst/>
            <a:gdLst>
              <a:gd name="T0" fmla="*/ 2147483647 w 342"/>
              <a:gd name="T1" fmla="*/ 0 h 315"/>
              <a:gd name="T2" fmla="*/ 2147483647 w 342"/>
              <a:gd name="T3" fmla="*/ 0 h 315"/>
              <a:gd name="T4" fmla="*/ 2147483647 w 342"/>
              <a:gd name="T5" fmla="*/ 2147483647 h 315"/>
              <a:gd name="T6" fmla="*/ 2147483647 w 342"/>
              <a:gd name="T7" fmla="*/ 2147483647 h 315"/>
              <a:gd name="T8" fmla="*/ 2147483647 w 342"/>
              <a:gd name="T9" fmla="*/ 2147483647 h 315"/>
              <a:gd name="T10" fmla="*/ 2147483647 w 342"/>
              <a:gd name="T11" fmla="*/ 2147483647 h 315"/>
              <a:gd name="T12" fmla="*/ 2147483647 w 342"/>
              <a:gd name="T13" fmla="*/ 2147483647 h 315"/>
              <a:gd name="T14" fmla="*/ 2147483647 w 342"/>
              <a:gd name="T15" fmla="*/ 2147483647 h 315"/>
              <a:gd name="T16" fmla="*/ 2147483647 w 342"/>
              <a:gd name="T17" fmla="*/ 2147483647 h 315"/>
              <a:gd name="T18" fmla="*/ 2147483647 w 342"/>
              <a:gd name="T19" fmla="*/ 2147483647 h 315"/>
              <a:gd name="T20" fmla="*/ 2147483647 w 342"/>
              <a:gd name="T21" fmla="*/ 2147483647 h 315"/>
              <a:gd name="T22" fmla="*/ 2147483647 w 342"/>
              <a:gd name="T23" fmla="*/ 2147483647 h 315"/>
              <a:gd name="T24" fmla="*/ 2147483647 w 342"/>
              <a:gd name="T25" fmla="*/ 2147483647 h 315"/>
              <a:gd name="T26" fmla="*/ 0 w 342"/>
              <a:gd name="T27" fmla="*/ 2147483647 h 315"/>
              <a:gd name="T28" fmla="*/ 2147483647 w 342"/>
              <a:gd name="T29" fmla="*/ 2147483647 h 315"/>
              <a:gd name="T30" fmla="*/ 2147483647 w 342"/>
              <a:gd name="T31" fmla="*/ 2147483647 h 315"/>
              <a:gd name="T32" fmla="*/ 2147483647 w 342"/>
              <a:gd name="T33" fmla="*/ 2147483647 h 315"/>
              <a:gd name="T34" fmla="*/ 2147483647 w 342"/>
              <a:gd name="T35" fmla="*/ 2147483647 h 315"/>
              <a:gd name="T36" fmla="*/ 2147483647 w 342"/>
              <a:gd name="T37" fmla="*/ 2147483647 h 315"/>
              <a:gd name="T38" fmla="*/ 2147483647 w 342"/>
              <a:gd name="T39" fmla="*/ 2147483647 h 315"/>
              <a:gd name="T40" fmla="*/ 2147483647 w 342"/>
              <a:gd name="T41" fmla="*/ 2147483647 h 315"/>
              <a:gd name="T42" fmla="*/ 2147483647 w 342"/>
              <a:gd name="T43" fmla="*/ 2147483647 h 315"/>
              <a:gd name="T44" fmla="*/ 2147483647 w 342"/>
              <a:gd name="T45" fmla="*/ 2147483647 h 315"/>
              <a:gd name="T46" fmla="*/ 2147483647 w 342"/>
              <a:gd name="T47" fmla="*/ 2147483647 h 315"/>
              <a:gd name="T48" fmla="*/ 2147483647 w 342"/>
              <a:gd name="T49" fmla="*/ 2147483647 h 315"/>
              <a:gd name="T50" fmla="*/ 2147483647 w 342"/>
              <a:gd name="T51" fmla="*/ 2147483647 h 315"/>
              <a:gd name="T52" fmla="*/ 2147483647 w 342"/>
              <a:gd name="T53" fmla="*/ 2147483647 h 315"/>
              <a:gd name="T54" fmla="*/ 2147483647 w 342"/>
              <a:gd name="T55" fmla="*/ 2147483647 h 315"/>
              <a:gd name="T56" fmla="*/ 2147483647 w 342"/>
              <a:gd name="T57" fmla="*/ 2147483647 h 315"/>
              <a:gd name="T58" fmla="*/ 2147483647 w 342"/>
              <a:gd name="T59" fmla="*/ 2147483647 h 315"/>
              <a:gd name="T60" fmla="*/ 2147483647 w 342"/>
              <a:gd name="T61" fmla="*/ 2147483647 h 315"/>
              <a:gd name="T62" fmla="*/ 2147483647 w 342"/>
              <a:gd name="T63" fmla="*/ 2147483647 h 31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342"/>
              <a:gd name="T97" fmla="*/ 0 h 315"/>
              <a:gd name="T98" fmla="*/ 342 w 342"/>
              <a:gd name="T99" fmla="*/ 315 h 315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342" h="315">
                <a:moveTo>
                  <a:pt x="336" y="0"/>
                </a:moveTo>
                <a:lnTo>
                  <a:pt x="306" y="0"/>
                </a:lnTo>
                <a:lnTo>
                  <a:pt x="288" y="10"/>
                </a:lnTo>
                <a:lnTo>
                  <a:pt x="282" y="0"/>
                </a:lnTo>
                <a:lnTo>
                  <a:pt x="264" y="0"/>
                </a:lnTo>
                <a:lnTo>
                  <a:pt x="264" y="5"/>
                </a:lnTo>
                <a:lnTo>
                  <a:pt x="252" y="5"/>
                </a:lnTo>
                <a:lnTo>
                  <a:pt x="228" y="10"/>
                </a:lnTo>
                <a:lnTo>
                  <a:pt x="228" y="30"/>
                </a:lnTo>
                <a:lnTo>
                  <a:pt x="204" y="30"/>
                </a:lnTo>
                <a:lnTo>
                  <a:pt x="186" y="35"/>
                </a:lnTo>
                <a:lnTo>
                  <a:pt x="156" y="65"/>
                </a:lnTo>
                <a:lnTo>
                  <a:pt x="168" y="70"/>
                </a:lnTo>
                <a:lnTo>
                  <a:pt x="150" y="75"/>
                </a:lnTo>
                <a:lnTo>
                  <a:pt x="150" y="85"/>
                </a:lnTo>
                <a:lnTo>
                  <a:pt x="144" y="90"/>
                </a:lnTo>
                <a:lnTo>
                  <a:pt x="132" y="85"/>
                </a:lnTo>
                <a:lnTo>
                  <a:pt x="114" y="105"/>
                </a:lnTo>
                <a:lnTo>
                  <a:pt x="114" y="120"/>
                </a:lnTo>
                <a:lnTo>
                  <a:pt x="90" y="150"/>
                </a:lnTo>
                <a:lnTo>
                  <a:pt x="60" y="180"/>
                </a:lnTo>
                <a:lnTo>
                  <a:pt x="60" y="185"/>
                </a:lnTo>
                <a:lnTo>
                  <a:pt x="84" y="185"/>
                </a:lnTo>
                <a:lnTo>
                  <a:pt x="72" y="190"/>
                </a:lnTo>
                <a:lnTo>
                  <a:pt x="54" y="190"/>
                </a:lnTo>
                <a:lnTo>
                  <a:pt x="48" y="205"/>
                </a:lnTo>
                <a:lnTo>
                  <a:pt x="12" y="220"/>
                </a:lnTo>
                <a:lnTo>
                  <a:pt x="0" y="230"/>
                </a:lnTo>
                <a:lnTo>
                  <a:pt x="0" y="250"/>
                </a:lnTo>
                <a:lnTo>
                  <a:pt x="24" y="240"/>
                </a:lnTo>
                <a:lnTo>
                  <a:pt x="30" y="240"/>
                </a:lnTo>
                <a:lnTo>
                  <a:pt x="24" y="255"/>
                </a:lnTo>
                <a:lnTo>
                  <a:pt x="6" y="255"/>
                </a:lnTo>
                <a:lnTo>
                  <a:pt x="6" y="265"/>
                </a:lnTo>
                <a:lnTo>
                  <a:pt x="6" y="275"/>
                </a:lnTo>
                <a:lnTo>
                  <a:pt x="6" y="280"/>
                </a:lnTo>
                <a:lnTo>
                  <a:pt x="6" y="285"/>
                </a:lnTo>
                <a:lnTo>
                  <a:pt x="6" y="300"/>
                </a:lnTo>
                <a:lnTo>
                  <a:pt x="0" y="305"/>
                </a:lnTo>
                <a:lnTo>
                  <a:pt x="12" y="315"/>
                </a:lnTo>
                <a:lnTo>
                  <a:pt x="48" y="310"/>
                </a:lnTo>
                <a:lnTo>
                  <a:pt x="72" y="300"/>
                </a:lnTo>
                <a:lnTo>
                  <a:pt x="90" y="285"/>
                </a:lnTo>
                <a:lnTo>
                  <a:pt x="102" y="265"/>
                </a:lnTo>
                <a:lnTo>
                  <a:pt x="108" y="230"/>
                </a:lnTo>
                <a:lnTo>
                  <a:pt x="108" y="220"/>
                </a:lnTo>
                <a:lnTo>
                  <a:pt x="102" y="195"/>
                </a:lnTo>
                <a:lnTo>
                  <a:pt x="114" y="175"/>
                </a:lnTo>
                <a:lnTo>
                  <a:pt x="132" y="165"/>
                </a:lnTo>
                <a:lnTo>
                  <a:pt x="144" y="150"/>
                </a:lnTo>
                <a:lnTo>
                  <a:pt x="144" y="140"/>
                </a:lnTo>
                <a:lnTo>
                  <a:pt x="156" y="120"/>
                </a:lnTo>
                <a:lnTo>
                  <a:pt x="174" y="80"/>
                </a:lnTo>
                <a:lnTo>
                  <a:pt x="198" y="75"/>
                </a:lnTo>
                <a:lnTo>
                  <a:pt x="234" y="65"/>
                </a:lnTo>
                <a:lnTo>
                  <a:pt x="204" y="40"/>
                </a:lnTo>
                <a:lnTo>
                  <a:pt x="216" y="40"/>
                </a:lnTo>
                <a:lnTo>
                  <a:pt x="246" y="55"/>
                </a:lnTo>
                <a:lnTo>
                  <a:pt x="264" y="55"/>
                </a:lnTo>
                <a:lnTo>
                  <a:pt x="288" y="35"/>
                </a:lnTo>
                <a:lnTo>
                  <a:pt x="300" y="30"/>
                </a:lnTo>
                <a:lnTo>
                  <a:pt x="324" y="25"/>
                </a:lnTo>
                <a:lnTo>
                  <a:pt x="324" y="15"/>
                </a:lnTo>
                <a:lnTo>
                  <a:pt x="342" y="10"/>
                </a:lnTo>
                <a:lnTo>
                  <a:pt x="336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81" name="Freeform 357"/>
          <p:cNvSpPr>
            <a:spLocks/>
          </p:cNvSpPr>
          <p:nvPr/>
        </p:nvSpPr>
        <p:spPr bwMode="ltGray">
          <a:xfrm>
            <a:off x="4310063" y="2322513"/>
            <a:ext cx="41275" cy="38100"/>
          </a:xfrm>
          <a:custGeom>
            <a:avLst/>
            <a:gdLst>
              <a:gd name="T0" fmla="*/ 2147483647 w 24"/>
              <a:gd name="T1" fmla="*/ 0 h 20"/>
              <a:gd name="T2" fmla="*/ 0 w 24"/>
              <a:gd name="T3" fmla="*/ 2147483647 h 20"/>
              <a:gd name="T4" fmla="*/ 2147483647 w 24"/>
              <a:gd name="T5" fmla="*/ 2147483647 h 20"/>
              <a:gd name="T6" fmla="*/ 2147483647 w 24"/>
              <a:gd name="T7" fmla="*/ 2147483647 h 20"/>
              <a:gd name="T8" fmla="*/ 2147483647 w 24"/>
              <a:gd name="T9" fmla="*/ 2147483647 h 20"/>
              <a:gd name="T10" fmla="*/ 2147483647 w 24"/>
              <a:gd name="T11" fmla="*/ 0 h 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4"/>
              <a:gd name="T19" fmla="*/ 0 h 20"/>
              <a:gd name="T20" fmla="*/ 24 w 24"/>
              <a:gd name="T21" fmla="*/ 20 h 2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4" h="20">
                <a:moveTo>
                  <a:pt x="18" y="0"/>
                </a:moveTo>
                <a:lnTo>
                  <a:pt x="0" y="5"/>
                </a:lnTo>
                <a:lnTo>
                  <a:pt x="12" y="20"/>
                </a:lnTo>
                <a:lnTo>
                  <a:pt x="18" y="15"/>
                </a:lnTo>
                <a:lnTo>
                  <a:pt x="24" y="10"/>
                </a:lnTo>
                <a:lnTo>
                  <a:pt x="18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82" name="Freeform 358"/>
          <p:cNvSpPr>
            <a:spLocks/>
          </p:cNvSpPr>
          <p:nvPr/>
        </p:nvSpPr>
        <p:spPr bwMode="ltGray">
          <a:xfrm>
            <a:off x="4310063" y="2322513"/>
            <a:ext cx="41275" cy="38100"/>
          </a:xfrm>
          <a:custGeom>
            <a:avLst/>
            <a:gdLst>
              <a:gd name="T0" fmla="*/ 2147483647 w 24"/>
              <a:gd name="T1" fmla="*/ 0 h 20"/>
              <a:gd name="T2" fmla="*/ 0 w 24"/>
              <a:gd name="T3" fmla="*/ 2147483647 h 20"/>
              <a:gd name="T4" fmla="*/ 2147483647 w 24"/>
              <a:gd name="T5" fmla="*/ 2147483647 h 20"/>
              <a:gd name="T6" fmla="*/ 2147483647 w 24"/>
              <a:gd name="T7" fmla="*/ 2147483647 h 20"/>
              <a:gd name="T8" fmla="*/ 2147483647 w 24"/>
              <a:gd name="T9" fmla="*/ 2147483647 h 20"/>
              <a:gd name="T10" fmla="*/ 2147483647 w 24"/>
              <a:gd name="T11" fmla="*/ 0 h 20"/>
              <a:gd name="T12" fmla="*/ 2147483647 w 24"/>
              <a:gd name="T13" fmla="*/ 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4"/>
              <a:gd name="T22" fmla="*/ 0 h 20"/>
              <a:gd name="T23" fmla="*/ 24 w 24"/>
              <a:gd name="T24" fmla="*/ 20 h 2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4" h="20">
                <a:moveTo>
                  <a:pt x="18" y="0"/>
                </a:moveTo>
                <a:lnTo>
                  <a:pt x="0" y="5"/>
                </a:lnTo>
                <a:lnTo>
                  <a:pt x="12" y="20"/>
                </a:lnTo>
                <a:lnTo>
                  <a:pt x="18" y="15"/>
                </a:lnTo>
                <a:lnTo>
                  <a:pt x="24" y="10"/>
                </a:lnTo>
                <a:lnTo>
                  <a:pt x="18" y="0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83" name="Freeform 359"/>
          <p:cNvSpPr>
            <a:spLocks/>
          </p:cNvSpPr>
          <p:nvPr/>
        </p:nvSpPr>
        <p:spPr bwMode="ltGray">
          <a:xfrm>
            <a:off x="4154488" y="2424113"/>
            <a:ext cx="31750" cy="38100"/>
          </a:xfrm>
          <a:custGeom>
            <a:avLst/>
            <a:gdLst>
              <a:gd name="T0" fmla="*/ 2147483647 w 18"/>
              <a:gd name="T1" fmla="*/ 0 h 20"/>
              <a:gd name="T2" fmla="*/ 0 w 18"/>
              <a:gd name="T3" fmla="*/ 2147483647 h 20"/>
              <a:gd name="T4" fmla="*/ 2147483647 w 18"/>
              <a:gd name="T5" fmla="*/ 2147483647 h 20"/>
              <a:gd name="T6" fmla="*/ 2147483647 w 18"/>
              <a:gd name="T7" fmla="*/ 2147483647 h 20"/>
              <a:gd name="T8" fmla="*/ 2147483647 w 18"/>
              <a:gd name="T9" fmla="*/ 0 h 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"/>
              <a:gd name="T16" fmla="*/ 0 h 20"/>
              <a:gd name="T17" fmla="*/ 18 w 18"/>
              <a:gd name="T18" fmla="*/ 20 h 2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" h="20">
                <a:moveTo>
                  <a:pt x="12" y="0"/>
                </a:moveTo>
                <a:lnTo>
                  <a:pt x="0" y="10"/>
                </a:lnTo>
                <a:lnTo>
                  <a:pt x="6" y="20"/>
                </a:lnTo>
                <a:lnTo>
                  <a:pt x="18" y="10"/>
                </a:lnTo>
                <a:lnTo>
                  <a:pt x="12" y="0"/>
                </a:lnTo>
                <a:close/>
              </a:path>
            </a:pathLst>
          </a:custGeom>
          <a:solidFill>
            <a:schemeClr val="hlink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84" name="Freeform 360"/>
          <p:cNvSpPr>
            <a:spLocks/>
          </p:cNvSpPr>
          <p:nvPr/>
        </p:nvSpPr>
        <p:spPr bwMode="ltGray">
          <a:xfrm>
            <a:off x="4154488" y="2424113"/>
            <a:ext cx="31750" cy="38100"/>
          </a:xfrm>
          <a:custGeom>
            <a:avLst/>
            <a:gdLst>
              <a:gd name="T0" fmla="*/ 2147483647 w 18"/>
              <a:gd name="T1" fmla="*/ 0 h 20"/>
              <a:gd name="T2" fmla="*/ 0 w 18"/>
              <a:gd name="T3" fmla="*/ 2147483647 h 20"/>
              <a:gd name="T4" fmla="*/ 2147483647 w 18"/>
              <a:gd name="T5" fmla="*/ 2147483647 h 20"/>
              <a:gd name="T6" fmla="*/ 2147483647 w 18"/>
              <a:gd name="T7" fmla="*/ 2147483647 h 20"/>
              <a:gd name="T8" fmla="*/ 2147483647 w 18"/>
              <a:gd name="T9" fmla="*/ 0 h 20"/>
              <a:gd name="T10" fmla="*/ 2147483647 w 18"/>
              <a:gd name="T11" fmla="*/ 0 h 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8"/>
              <a:gd name="T19" fmla="*/ 0 h 20"/>
              <a:gd name="T20" fmla="*/ 18 w 18"/>
              <a:gd name="T21" fmla="*/ 20 h 2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8" h="20">
                <a:moveTo>
                  <a:pt x="12" y="0"/>
                </a:moveTo>
                <a:lnTo>
                  <a:pt x="0" y="10"/>
                </a:lnTo>
                <a:lnTo>
                  <a:pt x="6" y="20"/>
                </a:lnTo>
                <a:lnTo>
                  <a:pt x="18" y="10"/>
                </a:lnTo>
                <a:lnTo>
                  <a:pt x="12" y="0"/>
                </a:lnTo>
              </a:path>
            </a:pathLst>
          </a:custGeom>
          <a:solidFill>
            <a:srgbClr val="FF505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85" name="Freeform 361"/>
          <p:cNvSpPr>
            <a:spLocks/>
          </p:cNvSpPr>
          <p:nvPr/>
        </p:nvSpPr>
        <p:spPr bwMode="ltGray">
          <a:xfrm>
            <a:off x="4467225" y="2825750"/>
            <a:ext cx="177800" cy="101600"/>
          </a:xfrm>
          <a:custGeom>
            <a:avLst/>
            <a:gdLst>
              <a:gd name="T0" fmla="*/ 2147483647 w 102"/>
              <a:gd name="T1" fmla="*/ 2147483647 h 55"/>
              <a:gd name="T2" fmla="*/ 2147483647 w 102"/>
              <a:gd name="T3" fmla="*/ 2147483647 h 55"/>
              <a:gd name="T4" fmla="*/ 2147483647 w 102"/>
              <a:gd name="T5" fmla="*/ 2147483647 h 55"/>
              <a:gd name="T6" fmla="*/ 2147483647 w 102"/>
              <a:gd name="T7" fmla="*/ 2147483647 h 55"/>
              <a:gd name="T8" fmla="*/ 2147483647 w 102"/>
              <a:gd name="T9" fmla="*/ 2147483647 h 55"/>
              <a:gd name="T10" fmla="*/ 2147483647 w 102"/>
              <a:gd name="T11" fmla="*/ 2147483647 h 55"/>
              <a:gd name="T12" fmla="*/ 2147483647 w 102"/>
              <a:gd name="T13" fmla="*/ 2147483647 h 55"/>
              <a:gd name="T14" fmla="*/ 2147483647 w 102"/>
              <a:gd name="T15" fmla="*/ 2147483647 h 55"/>
              <a:gd name="T16" fmla="*/ 2147483647 w 102"/>
              <a:gd name="T17" fmla="*/ 2147483647 h 55"/>
              <a:gd name="T18" fmla="*/ 2147483647 w 102"/>
              <a:gd name="T19" fmla="*/ 2147483647 h 55"/>
              <a:gd name="T20" fmla="*/ 0 w 102"/>
              <a:gd name="T21" fmla="*/ 2147483647 h 55"/>
              <a:gd name="T22" fmla="*/ 2147483647 w 102"/>
              <a:gd name="T23" fmla="*/ 2147483647 h 55"/>
              <a:gd name="T24" fmla="*/ 2147483647 w 102"/>
              <a:gd name="T25" fmla="*/ 2147483647 h 55"/>
              <a:gd name="T26" fmla="*/ 2147483647 w 102"/>
              <a:gd name="T27" fmla="*/ 2147483647 h 55"/>
              <a:gd name="T28" fmla="*/ 2147483647 w 102"/>
              <a:gd name="T29" fmla="*/ 2147483647 h 55"/>
              <a:gd name="T30" fmla="*/ 2147483647 w 102"/>
              <a:gd name="T31" fmla="*/ 0 h 55"/>
              <a:gd name="T32" fmla="*/ 2147483647 w 102"/>
              <a:gd name="T33" fmla="*/ 2147483647 h 55"/>
              <a:gd name="T34" fmla="*/ 2147483647 w 102"/>
              <a:gd name="T35" fmla="*/ 2147483647 h 5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02"/>
              <a:gd name="T55" fmla="*/ 0 h 55"/>
              <a:gd name="T56" fmla="*/ 102 w 102"/>
              <a:gd name="T57" fmla="*/ 55 h 5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02" h="55">
                <a:moveTo>
                  <a:pt x="102" y="5"/>
                </a:moveTo>
                <a:lnTo>
                  <a:pt x="96" y="15"/>
                </a:lnTo>
                <a:lnTo>
                  <a:pt x="78" y="25"/>
                </a:lnTo>
                <a:lnTo>
                  <a:pt x="96" y="40"/>
                </a:lnTo>
                <a:lnTo>
                  <a:pt x="78" y="50"/>
                </a:lnTo>
                <a:lnTo>
                  <a:pt x="66" y="50"/>
                </a:lnTo>
                <a:lnTo>
                  <a:pt x="36" y="50"/>
                </a:lnTo>
                <a:lnTo>
                  <a:pt x="12" y="55"/>
                </a:lnTo>
                <a:lnTo>
                  <a:pt x="6" y="45"/>
                </a:lnTo>
                <a:lnTo>
                  <a:pt x="12" y="40"/>
                </a:lnTo>
                <a:lnTo>
                  <a:pt x="0" y="25"/>
                </a:lnTo>
                <a:lnTo>
                  <a:pt x="6" y="20"/>
                </a:lnTo>
                <a:lnTo>
                  <a:pt x="6" y="5"/>
                </a:lnTo>
                <a:lnTo>
                  <a:pt x="12" y="5"/>
                </a:lnTo>
                <a:lnTo>
                  <a:pt x="42" y="15"/>
                </a:lnTo>
                <a:lnTo>
                  <a:pt x="66" y="0"/>
                </a:lnTo>
                <a:lnTo>
                  <a:pt x="78" y="10"/>
                </a:lnTo>
                <a:lnTo>
                  <a:pt x="102" y="5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86" name="Freeform 362"/>
          <p:cNvSpPr>
            <a:spLocks/>
          </p:cNvSpPr>
          <p:nvPr/>
        </p:nvSpPr>
        <p:spPr bwMode="ltGray">
          <a:xfrm>
            <a:off x="4467225" y="2825750"/>
            <a:ext cx="177800" cy="101600"/>
          </a:xfrm>
          <a:custGeom>
            <a:avLst/>
            <a:gdLst>
              <a:gd name="T0" fmla="*/ 2147483647 w 102"/>
              <a:gd name="T1" fmla="*/ 2147483647 h 55"/>
              <a:gd name="T2" fmla="*/ 2147483647 w 102"/>
              <a:gd name="T3" fmla="*/ 2147483647 h 55"/>
              <a:gd name="T4" fmla="*/ 2147483647 w 102"/>
              <a:gd name="T5" fmla="*/ 2147483647 h 55"/>
              <a:gd name="T6" fmla="*/ 2147483647 w 102"/>
              <a:gd name="T7" fmla="*/ 2147483647 h 55"/>
              <a:gd name="T8" fmla="*/ 2147483647 w 102"/>
              <a:gd name="T9" fmla="*/ 2147483647 h 55"/>
              <a:gd name="T10" fmla="*/ 2147483647 w 102"/>
              <a:gd name="T11" fmla="*/ 2147483647 h 55"/>
              <a:gd name="T12" fmla="*/ 2147483647 w 102"/>
              <a:gd name="T13" fmla="*/ 2147483647 h 55"/>
              <a:gd name="T14" fmla="*/ 2147483647 w 102"/>
              <a:gd name="T15" fmla="*/ 2147483647 h 55"/>
              <a:gd name="T16" fmla="*/ 2147483647 w 102"/>
              <a:gd name="T17" fmla="*/ 2147483647 h 55"/>
              <a:gd name="T18" fmla="*/ 2147483647 w 102"/>
              <a:gd name="T19" fmla="*/ 2147483647 h 55"/>
              <a:gd name="T20" fmla="*/ 0 w 102"/>
              <a:gd name="T21" fmla="*/ 2147483647 h 55"/>
              <a:gd name="T22" fmla="*/ 2147483647 w 102"/>
              <a:gd name="T23" fmla="*/ 2147483647 h 55"/>
              <a:gd name="T24" fmla="*/ 2147483647 w 102"/>
              <a:gd name="T25" fmla="*/ 2147483647 h 55"/>
              <a:gd name="T26" fmla="*/ 2147483647 w 102"/>
              <a:gd name="T27" fmla="*/ 2147483647 h 55"/>
              <a:gd name="T28" fmla="*/ 2147483647 w 102"/>
              <a:gd name="T29" fmla="*/ 2147483647 h 55"/>
              <a:gd name="T30" fmla="*/ 2147483647 w 102"/>
              <a:gd name="T31" fmla="*/ 0 h 55"/>
              <a:gd name="T32" fmla="*/ 2147483647 w 102"/>
              <a:gd name="T33" fmla="*/ 2147483647 h 55"/>
              <a:gd name="T34" fmla="*/ 2147483647 w 102"/>
              <a:gd name="T35" fmla="*/ 2147483647 h 55"/>
              <a:gd name="T36" fmla="*/ 2147483647 w 102"/>
              <a:gd name="T37" fmla="*/ 2147483647 h 5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02"/>
              <a:gd name="T58" fmla="*/ 0 h 55"/>
              <a:gd name="T59" fmla="*/ 102 w 102"/>
              <a:gd name="T60" fmla="*/ 55 h 55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02" h="55">
                <a:moveTo>
                  <a:pt x="102" y="5"/>
                </a:moveTo>
                <a:lnTo>
                  <a:pt x="96" y="15"/>
                </a:lnTo>
                <a:lnTo>
                  <a:pt x="78" y="25"/>
                </a:lnTo>
                <a:lnTo>
                  <a:pt x="96" y="40"/>
                </a:lnTo>
                <a:lnTo>
                  <a:pt x="78" y="50"/>
                </a:lnTo>
                <a:lnTo>
                  <a:pt x="66" y="50"/>
                </a:lnTo>
                <a:lnTo>
                  <a:pt x="36" y="50"/>
                </a:lnTo>
                <a:lnTo>
                  <a:pt x="12" y="55"/>
                </a:lnTo>
                <a:lnTo>
                  <a:pt x="6" y="45"/>
                </a:lnTo>
                <a:lnTo>
                  <a:pt x="12" y="40"/>
                </a:lnTo>
                <a:lnTo>
                  <a:pt x="0" y="25"/>
                </a:lnTo>
                <a:lnTo>
                  <a:pt x="6" y="20"/>
                </a:lnTo>
                <a:lnTo>
                  <a:pt x="6" y="5"/>
                </a:lnTo>
                <a:lnTo>
                  <a:pt x="12" y="5"/>
                </a:lnTo>
                <a:lnTo>
                  <a:pt x="42" y="15"/>
                </a:lnTo>
                <a:lnTo>
                  <a:pt x="66" y="0"/>
                </a:lnTo>
                <a:lnTo>
                  <a:pt x="78" y="10"/>
                </a:lnTo>
                <a:lnTo>
                  <a:pt x="102" y="5"/>
                </a:lnTo>
              </a:path>
            </a:pathLst>
          </a:custGeom>
          <a:solidFill>
            <a:schemeClr val="accent1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87" name="Freeform 363"/>
          <p:cNvSpPr>
            <a:spLocks/>
          </p:cNvSpPr>
          <p:nvPr/>
        </p:nvSpPr>
        <p:spPr bwMode="ltGray">
          <a:xfrm>
            <a:off x="4570413" y="2900363"/>
            <a:ext cx="85725" cy="65087"/>
          </a:xfrm>
          <a:custGeom>
            <a:avLst/>
            <a:gdLst>
              <a:gd name="T0" fmla="*/ 2147483647 w 48"/>
              <a:gd name="T1" fmla="*/ 0 h 35"/>
              <a:gd name="T2" fmla="*/ 2147483647 w 48"/>
              <a:gd name="T3" fmla="*/ 2147483647 h 35"/>
              <a:gd name="T4" fmla="*/ 0 w 48"/>
              <a:gd name="T5" fmla="*/ 2147483647 h 35"/>
              <a:gd name="T6" fmla="*/ 2147483647 w 48"/>
              <a:gd name="T7" fmla="*/ 2147483647 h 35"/>
              <a:gd name="T8" fmla="*/ 2147483647 w 48"/>
              <a:gd name="T9" fmla="*/ 2147483647 h 35"/>
              <a:gd name="T10" fmla="*/ 2147483647 w 48"/>
              <a:gd name="T11" fmla="*/ 2147483647 h 35"/>
              <a:gd name="T12" fmla="*/ 2147483647 w 48"/>
              <a:gd name="T13" fmla="*/ 0 h 35"/>
              <a:gd name="T14" fmla="*/ 2147483647 w 48"/>
              <a:gd name="T15" fmla="*/ 0 h 3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8"/>
              <a:gd name="T25" fmla="*/ 0 h 35"/>
              <a:gd name="T26" fmla="*/ 48 w 48"/>
              <a:gd name="T27" fmla="*/ 35 h 3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8" h="35">
                <a:moveTo>
                  <a:pt x="36" y="0"/>
                </a:moveTo>
                <a:lnTo>
                  <a:pt x="12" y="15"/>
                </a:lnTo>
                <a:lnTo>
                  <a:pt x="0" y="25"/>
                </a:lnTo>
                <a:lnTo>
                  <a:pt x="18" y="35"/>
                </a:lnTo>
                <a:lnTo>
                  <a:pt x="30" y="25"/>
                </a:lnTo>
                <a:lnTo>
                  <a:pt x="48" y="20"/>
                </a:lnTo>
                <a:lnTo>
                  <a:pt x="42" y="0"/>
                </a:lnTo>
                <a:lnTo>
                  <a:pt x="36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88" name="Freeform 364"/>
          <p:cNvSpPr>
            <a:spLocks/>
          </p:cNvSpPr>
          <p:nvPr/>
        </p:nvSpPr>
        <p:spPr bwMode="ltGray">
          <a:xfrm>
            <a:off x="4570413" y="2900363"/>
            <a:ext cx="85725" cy="65087"/>
          </a:xfrm>
          <a:custGeom>
            <a:avLst/>
            <a:gdLst>
              <a:gd name="T0" fmla="*/ 2147483647 w 48"/>
              <a:gd name="T1" fmla="*/ 0 h 35"/>
              <a:gd name="T2" fmla="*/ 2147483647 w 48"/>
              <a:gd name="T3" fmla="*/ 2147483647 h 35"/>
              <a:gd name="T4" fmla="*/ 0 w 48"/>
              <a:gd name="T5" fmla="*/ 2147483647 h 35"/>
              <a:gd name="T6" fmla="*/ 2147483647 w 48"/>
              <a:gd name="T7" fmla="*/ 2147483647 h 35"/>
              <a:gd name="T8" fmla="*/ 2147483647 w 48"/>
              <a:gd name="T9" fmla="*/ 2147483647 h 35"/>
              <a:gd name="T10" fmla="*/ 2147483647 w 48"/>
              <a:gd name="T11" fmla="*/ 2147483647 h 35"/>
              <a:gd name="T12" fmla="*/ 2147483647 w 48"/>
              <a:gd name="T13" fmla="*/ 0 h 35"/>
              <a:gd name="T14" fmla="*/ 2147483647 w 48"/>
              <a:gd name="T15" fmla="*/ 0 h 35"/>
              <a:gd name="T16" fmla="*/ 2147483647 w 48"/>
              <a:gd name="T17" fmla="*/ 0 h 3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8"/>
              <a:gd name="T28" fmla="*/ 0 h 35"/>
              <a:gd name="T29" fmla="*/ 48 w 48"/>
              <a:gd name="T30" fmla="*/ 35 h 3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8" h="35">
                <a:moveTo>
                  <a:pt x="36" y="0"/>
                </a:moveTo>
                <a:lnTo>
                  <a:pt x="12" y="15"/>
                </a:lnTo>
                <a:lnTo>
                  <a:pt x="0" y="25"/>
                </a:lnTo>
                <a:lnTo>
                  <a:pt x="18" y="35"/>
                </a:lnTo>
                <a:lnTo>
                  <a:pt x="30" y="25"/>
                </a:lnTo>
                <a:lnTo>
                  <a:pt x="48" y="20"/>
                </a:lnTo>
                <a:lnTo>
                  <a:pt x="42" y="0"/>
                </a:lnTo>
                <a:lnTo>
                  <a:pt x="36" y="0"/>
                </a:lnTo>
              </a:path>
            </a:pathLst>
          </a:custGeom>
          <a:solidFill>
            <a:schemeClr val="hlink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89" name="Freeform 365"/>
          <p:cNvSpPr>
            <a:spLocks/>
          </p:cNvSpPr>
          <p:nvPr/>
        </p:nvSpPr>
        <p:spPr bwMode="ltGray">
          <a:xfrm>
            <a:off x="4437063" y="2916238"/>
            <a:ext cx="153987" cy="169862"/>
          </a:xfrm>
          <a:custGeom>
            <a:avLst/>
            <a:gdLst>
              <a:gd name="T0" fmla="*/ 2147483647 w 90"/>
              <a:gd name="T1" fmla="*/ 2147483647 h 90"/>
              <a:gd name="T2" fmla="*/ 2147483647 w 90"/>
              <a:gd name="T3" fmla="*/ 2147483647 h 90"/>
              <a:gd name="T4" fmla="*/ 2147483647 w 90"/>
              <a:gd name="T5" fmla="*/ 2147483647 h 90"/>
              <a:gd name="T6" fmla="*/ 2147483647 w 90"/>
              <a:gd name="T7" fmla="*/ 2147483647 h 90"/>
              <a:gd name="T8" fmla="*/ 2147483647 w 90"/>
              <a:gd name="T9" fmla="*/ 2147483647 h 90"/>
              <a:gd name="T10" fmla="*/ 2147483647 w 90"/>
              <a:gd name="T11" fmla="*/ 2147483647 h 90"/>
              <a:gd name="T12" fmla="*/ 2147483647 w 90"/>
              <a:gd name="T13" fmla="*/ 2147483647 h 90"/>
              <a:gd name="T14" fmla="*/ 2147483647 w 90"/>
              <a:gd name="T15" fmla="*/ 2147483647 h 90"/>
              <a:gd name="T16" fmla="*/ 2147483647 w 90"/>
              <a:gd name="T17" fmla="*/ 2147483647 h 90"/>
              <a:gd name="T18" fmla="*/ 2147483647 w 90"/>
              <a:gd name="T19" fmla="*/ 2147483647 h 90"/>
              <a:gd name="T20" fmla="*/ 2147483647 w 90"/>
              <a:gd name="T21" fmla="*/ 2147483647 h 90"/>
              <a:gd name="T22" fmla="*/ 2147483647 w 90"/>
              <a:gd name="T23" fmla="*/ 2147483647 h 90"/>
              <a:gd name="T24" fmla="*/ 2147483647 w 90"/>
              <a:gd name="T25" fmla="*/ 2147483647 h 90"/>
              <a:gd name="T26" fmla="*/ 2147483647 w 90"/>
              <a:gd name="T27" fmla="*/ 2147483647 h 90"/>
              <a:gd name="T28" fmla="*/ 2147483647 w 90"/>
              <a:gd name="T29" fmla="*/ 2147483647 h 90"/>
              <a:gd name="T30" fmla="*/ 2147483647 w 90"/>
              <a:gd name="T31" fmla="*/ 2147483647 h 90"/>
              <a:gd name="T32" fmla="*/ 2147483647 w 90"/>
              <a:gd name="T33" fmla="*/ 2147483647 h 90"/>
              <a:gd name="T34" fmla="*/ 2147483647 w 90"/>
              <a:gd name="T35" fmla="*/ 2147483647 h 90"/>
              <a:gd name="T36" fmla="*/ 2147483647 w 90"/>
              <a:gd name="T37" fmla="*/ 2147483647 h 90"/>
              <a:gd name="T38" fmla="*/ 2147483647 w 90"/>
              <a:gd name="T39" fmla="*/ 2147483647 h 90"/>
              <a:gd name="T40" fmla="*/ 2147483647 w 90"/>
              <a:gd name="T41" fmla="*/ 2147483647 h 90"/>
              <a:gd name="T42" fmla="*/ 0 w 90"/>
              <a:gd name="T43" fmla="*/ 2147483647 h 90"/>
              <a:gd name="T44" fmla="*/ 2147483647 w 90"/>
              <a:gd name="T45" fmla="*/ 2147483647 h 90"/>
              <a:gd name="T46" fmla="*/ 2147483647 w 90"/>
              <a:gd name="T47" fmla="*/ 2147483647 h 90"/>
              <a:gd name="T48" fmla="*/ 0 w 90"/>
              <a:gd name="T49" fmla="*/ 2147483647 h 90"/>
              <a:gd name="T50" fmla="*/ 0 w 90"/>
              <a:gd name="T51" fmla="*/ 2147483647 h 90"/>
              <a:gd name="T52" fmla="*/ 2147483647 w 90"/>
              <a:gd name="T53" fmla="*/ 2147483647 h 90"/>
              <a:gd name="T54" fmla="*/ 2147483647 w 90"/>
              <a:gd name="T55" fmla="*/ 2147483647 h 90"/>
              <a:gd name="T56" fmla="*/ 2147483647 w 90"/>
              <a:gd name="T57" fmla="*/ 0 h 90"/>
              <a:gd name="T58" fmla="*/ 2147483647 w 90"/>
              <a:gd name="T59" fmla="*/ 0 h 90"/>
              <a:gd name="T60" fmla="*/ 2147483647 w 90"/>
              <a:gd name="T61" fmla="*/ 0 h 90"/>
              <a:gd name="T62" fmla="*/ 2147483647 w 90"/>
              <a:gd name="T63" fmla="*/ 2147483647 h 90"/>
              <a:gd name="T64" fmla="*/ 2147483647 w 90"/>
              <a:gd name="T65" fmla="*/ 2147483647 h 9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90"/>
              <a:gd name="T100" fmla="*/ 0 h 90"/>
              <a:gd name="T101" fmla="*/ 90 w 90"/>
              <a:gd name="T102" fmla="*/ 90 h 9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90" h="90">
                <a:moveTo>
                  <a:pt x="78" y="15"/>
                </a:moveTo>
                <a:lnTo>
                  <a:pt x="72" y="15"/>
                </a:lnTo>
                <a:lnTo>
                  <a:pt x="60" y="25"/>
                </a:lnTo>
                <a:lnTo>
                  <a:pt x="42" y="15"/>
                </a:lnTo>
                <a:lnTo>
                  <a:pt x="42" y="30"/>
                </a:lnTo>
                <a:lnTo>
                  <a:pt x="30" y="25"/>
                </a:lnTo>
                <a:lnTo>
                  <a:pt x="24" y="20"/>
                </a:lnTo>
                <a:lnTo>
                  <a:pt x="42" y="40"/>
                </a:lnTo>
                <a:lnTo>
                  <a:pt x="24" y="35"/>
                </a:lnTo>
                <a:lnTo>
                  <a:pt x="24" y="45"/>
                </a:lnTo>
                <a:lnTo>
                  <a:pt x="36" y="55"/>
                </a:lnTo>
                <a:lnTo>
                  <a:pt x="42" y="65"/>
                </a:lnTo>
                <a:lnTo>
                  <a:pt x="36" y="65"/>
                </a:lnTo>
                <a:lnTo>
                  <a:pt x="54" y="80"/>
                </a:lnTo>
                <a:lnTo>
                  <a:pt x="36" y="75"/>
                </a:lnTo>
                <a:lnTo>
                  <a:pt x="30" y="70"/>
                </a:lnTo>
                <a:lnTo>
                  <a:pt x="42" y="85"/>
                </a:lnTo>
                <a:lnTo>
                  <a:pt x="42" y="90"/>
                </a:lnTo>
                <a:lnTo>
                  <a:pt x="24" y="90"/>
                </a:lnTo>
                <a:lnTo>
                  <a:pt x="12" y="85"/>
                </a:lnTo>
                <a:lnTo>
                  <a:pt x="6" y="60"/>
                </a:lnTo>
                <a:lnTo>
                  <a:pt x="0" y="50"/>
                </a:lnTo>
                <a:lnTo>
                  <a:pt x="30" y="65"/>
                </a:lnTo>
                <a:lnTo>
                  <a:pt x="12" y="45"/>
                </a:lnTo>
                <a:lnTo>
                  <a:pt x="0" y="40"/>
                </a:lnTo>
                <a:lnTo>
                  <a:pt x="0" y="20"/>
                </a:lnTo>
                <a:lnTo>
                  <a:pt x="12" y="15"/>
                </a:lnTo>
                <a:lnTo>
                  <a:pt x="24" y="5"/>
                </a:lnTo>
                <a:lnTo>
                  <a:pt x="42" y="0"/>
                </a:lnTo>
                <a:lnTo>
                  <a:pt x="78" y="0"/>
                </a:lnTo>
                <a:lnTo>
                  <a:pt x="90" y="0"/>
                </a:lnTo>
                <a:lnTo>
                  <a:pt x="90" y="5"/>
                </a:lnTo>
                <a:lnTo>
                  <a:pt x="78" y="1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90" name="Freeform 366"/>
          <p:cNvSpPr>
            <a:spLocks/>
          </p:cNvSpPr>
          <p:nvPr/>
        </p:nvSpPr>
        <p:spPr bwMode="ltGray">
          <a:xfrm>
            <a:off x="4437063" y="2916238"/>
            <a:ext cx="153987" cy="169862"/>
          </a:xfrm>
          <a:custGeom>
            <a:avLst/>
            <a:gdLst>
              <a:gd name="T0" fmla="*/ 2147483647 w 90"/>
              <a:gd name="T1" fmla="*/ 2147483647 h 90"/>
              <a:gd name="T2" fmla="*/ 2147483647 w 90"/>
              <a:gd name="T3" fmla="*/ 2147483647 h 90"/>
              <a:gd name="T4" fmla="*/ 2147483647 w 90"/>
              <a:gd name="T5" fmla="*/ 2147483647 h 90"/>
              <a:gd name="T6" fmla="*/ 2147483647 w 90"/>
              <a:gd name="T7" fmla="*/ 2147483647 h 90"/>
              <a:gd name="T8" fmla="*/ 2147483647 w 90"/>
              <a:gd name="T9" fmla="*/ 2147483647 h 90"/>
              <a:gd name="T10" fmla="*/ 2147483647 w 90"/>
              <a:gd name="T11" fmla="*/ 2147483647 h 90"/>
              <a:gd name="T12" fmla="*/ 2147483647 w 90"/>
              <a:gd name="T13" fmla="*/ 2147483647 h 90"/>
              <a:gd name="T14" fmla="*/ 2147483647 w 90"/>
              <a:gd name="T15" fmla="*/ 2147483647 h 90"/>
              <a:gd name="T16" fmla="*/ 2147483647 w 90"/>
              <a:gd name="T17" fmla="*/ 2147483647 h 90"/>
              <a:gd name="T18" fmla="*/ 2147483647 w 90"/>
              <a:gd name="T19" fmla="*/ 2147483647 h 90"/>
              <a:gd name="T20" fmla="*/ 2147483647 w 90"/>
              <a:gd name="T21" fmla="*/ 2147483647 h 90"/>
              <a:gd name="T22" fmla="*/ 2147483647 w 90"/>
              <a:gd name="T23" fmla="*/ 2147483647 h 90"/>
              <a:gd name="T24" fmla="*/ 2147483647 w 90"/>
              <a:gd name="T25" fmla="*/ 2147483647 h 90"/>
              <a:gd name="T26" fmla="*/ 2147483647 w 90"/>
              <a:gd name="T27" fmla="*/ 2147483647 h 90"/>
              <a:gd name="T28" fmla="*/ 2147483647 w 90"/>
              <a:gd name="T29" fmla="*/ 2147483647 h 90"/>
              <a:gd name="T30" fmla="*/ 2147483647 w 90"/>
              <a:gd name="T31" fmla="*/ 2147483647 h 90"/>
              <a:gd name="T32" fmla="*/ 2147483647 w 90"/>
              <a:gd name="T33" fmla="*/ 2147483647 h 90"/>
              <a:gd name="T34" fmla="*/ 2147483647 w 90"/>
              <a:gd name="T35" fmla="*/ 2147483647 h 90"/>
              <a:gd name="T36" fmla="*/ 2147483647 w 90"/>
              <a:gd name="T37" fmla="*/ 2147483647 h 90"/>
              <a:gd name="T38" fmla="*/ 2147483647 w 90"/>
              <a:gd name="T39" fmla="*/ 2147483647 h 90"/>
              <a:gd name="T40" fmla="*/ 2147483647 w 90"/>
              <a:gd name="T41" fmla="*/ 2147483647 h 90"/>
              <a:gd name="T42" fmla="*/ 0 w 90"/>
              <a:gd name="T43" fmla="*/ 2147483647 h 90"/>
              <a:gd name="T44" fmla="*/ 2147483647 w 90"/>
              <a:gd name="T45" fmla="*/ 2147483647 h 90"/>
              <a:gd name="T46" fmla="*/ 2147483647 w 90"/>
              <a:gd name="T47" fmla="*/ 2147483647 h 90"/>
              <a:gd name="T48" fmla="*/ 0 w 90"/>
              <a:gd name="T49" fmla="*/ 2147483647 h 90"/>
              <a:gd name="T50" fmla="*/ 0 w 90"/>
              <a:gd name="T51" fmla="*/ 2147483647 h 90"/>
              <a:gd name="T52" fmla="*/ 2147483647 w 90"/>
              <a:gd name="T53" fmla="*/ 2147483647 h 90"/>
              <a:gd name="T54" fmla="*/ 2147483647 w 90"/>
              <a:gd name="T55" fmla="*/ 2147483647 h 90"/>
              <a:gd name="T56" fmla="*/ 2147483647 w 90"/>
              <a:gd name="T57" fmla="*/ 0 h 90"/>
              <a:gd name="T58" fmla="*/ 2147483647 w 90"/>
              <a:gd name="T59" fmla="*/ 0 h 90"/>
              <a:gd name="T60" fmla="*/ 2147483647 w 90"/>
              <a:gd name="T61" fmla="*/ 0 h 90"/>
              <a:gd name="T62" fmla="*/ 2147483647 w 90"/>
              <a:gd name="T63" fmla="*/ 2147483647 h 90"/>
              <a:gd name="T64" fmla="*/ 2147483647 w 90"/>
              <a:gd name="T65" fmla="*/ 2147483647 h 90"/>
              <a:gd name="T66" fmla="*/ 2147483647 w 90"/>
              <a:gd name="T67" fmla="*/ 2147483647 h 9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90"/>
              <a:gd name="T103" fmla="*/ 0 h 90"/>
              <a:gd name="T104" fmla="*/ 90 w 90"/>
              <a:gd name="T105" fmla="*/ 90 h 9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90" h="90">
                <a:moveTo>
                  <a:pt x="78" y="15"/>
                </a:moveTo>
                <a:lnTo>
                  <a:pt x="72" y="15"/>
                </a:lnTo>
                <a:lnTo>
                  <a:pt x="60" y="25"/>
                </a:lnTo>
                <a:lnTo>
                  <a:pt x="42" y="15"/>
                </a:lnTo>
                <a:lnTo>
                  <a:pt x="42" y="30"/>
                </a:lnTo>
                <a:lnTo>
                  <a:pt x="30" y="25"/>
                </a:lnTo>
                <a:lnTo>
                  <a:pt x="24" y="20"/>
                </a:lnTo>
                <a:lnTo>
                  <a:pt x="42" y="40"/>
                </a:lnTo>
                <a:lnTo>
                  <a:pt x="24" y="35"/>
                </a:lnTo>
                <a:lnTo>
                  <a:pt x="24" y="45"/>
                </a:lnTo>
                <a:lnTo>
                  <a:pt x="36" y="55"/>
                </a:lnTo>
                <a:lnTo>
                  <a:pt x="42" y="65"/>
                </a:lnTo>
                <a:lnTo>
                  <a:pt x="36" y="65"/>
                </a:lnTo>
                <a:lnTo>
                  <a:pt x="54" y="80"/>
                </a:lnTo>
                <a:lnTo>
                  <a:pt x="36" y="75"/>
                </a:lnTo>
                <a:lnTo>
                  <a:pt x="30" y="70"/>
                </a:lnTo>
                <a:lnTo>
                  <a:pt x="42" y="85"/>
                </a:lnTo>
                <a:lnTo>
                  <a:pt x="42" y="90"/>
                </a:lnTo>
                <a:lnTo>
                  <a:pt x="24" y="90"/>
                </a:lnTo>
                <a:lnTo>
                  <a:pt x="12" y="85"/>
                </a:lnTo>
                <a:lnTo>
                  <a:pt x="6" y="60"/>
                </a:lnTo>
                <a:lnTo>
                  <a:pt x="0" y="50"/>
                </a:lnTo>
                <a:lnTo>
                  <a:pt x="30" y="65"/>
                </a:lnTo>
                <a:lnTo>
                  <a:pt x="12" y="45"/>
                </a:lnTo>
                <a:lnTo>
                  <a:pt x="0" y="40"/>
                </a:lnTo>
                <a:lnTo>
                  <a:pt x="0" y="20"/>
                </a:lnTo>
                <a:lnTo>
                  <a:pt x="12" y="15"/>
                </a:lnTo>
                <a:lnTo>
                  <a:pt x="24" y="5"/>
                </a:lnTo>
                <a:lnTo>
                  <a:pt x="42" y="0"/>
                </a:lnTo>
                <a:lnTo>
                  <a:pt x="78" y="0"/>
                </a:lnTo>
                <a:lnTo>
                  <a:pt x="90" y="0"/>
                </a:lnTo>
                <a:lnTo>
                  <a:pt x="90" y="5"/>
                </a:lnTo>
                <a:lnTo>
                  <a:pt x="78" y="1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91" name="Freeform 367"/>
          <p:cNvSpPr>
            <a:spLocks/>
          </p:cNvSpPr>
          <p:nvPr/>
        </p:nvSpPr>
        <p:spPr bwMode="ltGray">
          <a:xfrm>
            <a:off x="4529138" y="3019425"/>
            <a:ext cx="41275" cy="57150"/>
          </a:xfrm>
          <a:custGeom>
            <a:avLst/>
            <a:gdLst>
              <a:gd name="T0" fmla="*/ 0 w 24"/>
              <a:gd name="T1" fmla="*/ 0 h 30"/>
              <a:gd name="T2" fmla="*/ 2147483647 w 24"/>
              <a:gd name="T3" fmla="*/ 2147483647 h 30"/>
              <a:gd name="T4" fmla="*/ 2147483647 w 24"/>
              <a:gd name="T5" fmla="*/ 2147483647 h 30"/>
              <a:gd name="T6" fmla="*/ 2147483647 w 24"/>
              <a:gd name="T7" fmla="*/ 2147483647 h 30"/>
              <a:gd name="T8" fmla="*/ 2147483647 w 24"/>
              <a:gd name="T9" fmla="*/ 2147483647 h 30"/>
              <a:gd name="T10" fmla="*/ 0 w 24"/>
              <a:gd name="T11" fmla="*/ 0 h 3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4"/>
              <a:gd name="T19" fmla="*/ 0 h 30"/>
              <a:gd name="T20" fmla="*/ 24 w 24"/>
              <a:gd name="T21" fmla="*/ 30 h 3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4" h="30">
                <a:moveTo>
                  <a:pt x="0" y="0"/>
                </a:moveTo>
                <a:lnTo>
                  <a:pt x="12" y="10"/>
                </a:lnTo>
                <a:lnTo>
                  <a:pt x="24" y="30"/>
                </a:lnTo>
                <a:lnTo>
                  <a:pt x="18" y="20"/>
                </a:lnTo>
                <a:lnTo>
                  <a:pt x="6" y="5"/>
                </a:lnTo>
                <a:lnTo>
                  <a:pt x="0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92" name="Freeform 368"/>
          <p:cNvSpPr>
            <a:spLocks/>
          </p:cNvSpPr>
          <p:nvPr/>
        </p:nvSpPr>
        <p:spPr bwMode="ltGray">
          <a:xfrm>
            <a:off x="4529138" y="3019425"/>
            <a:ext cx="41275" cy="57150"/>
          </a:xfrm>
          <a:custGeom>
            <a:avLst/>
            <a:gdLst>
              <a:gd name="T0" fmla="*/ 0 w 24"/>
              <a:gd name="T1" fmla="*/ 0 h 30"/>
              <a:gd name="T2" fmla="*/ 2147483647 w 24"/>
              <a:gd name="T3" fmla="*/ 2147483647 h 30"/>
              <a:gd name="T4" fmla="*/ 2147483647 w 24"/>
              <a:gd name="T5" fmla="*/ 2147483647 h 30"/>
              <a:gd name="T6" fmla="*/ 2147483647 w 24"/>
              <a:gd name="T7" fmla="*/ 2147483647 h 30"/>
              <a:gd name="T8" fmla="*/ 2147483647 w 24"/>
              <a:gd name="T9" fmla="*/ 2147483647 h 30"/>
              <a:gd name="T10" fmla="*/ 0 w 24"/>
              <a:gd name="T11" fmla="*/ 0 h 30"/>
              <a:gd name="T12" fmla="*/ 0 w 24"/>
              <a:gd name="T13" fmla="*/ 0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4"/>
              <a:gd name="T22" fmla="*/ 0 h 30"/>
              <a:gd name="T23" fmla="*/ 24 w 24"/>
              <a:gd name="T24" fmla="*/ 30 h 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4" h="30">
                <a:moveTo>
                  <a:pt x="0" y="0"/>
                </a:moveTo>
                <a:lnTo>
                  <a:pt x="12" y="10"/>
                </a:lnTo>
                <a:lnTo>
                  <a:pt x="24" y="30"/>
                </a:lnTo>
                <a:lnTo>
                  <a:pt x="18" y="20"/>
                </a:lnTo>
                <a:lnTo>
                  <a:pt x="6" y="5"/>
                </a:lnTo>
                <a:lnTo>
                  <a:pt x="0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93" name="Freeform 369"/>
          <p:cNvSpPr>
            <a:spLocks/>
          </p:cNvSpPr>
          <p:nvPr/>
        </p:nvSpPr>
        <p:spPr bwMode="ltGray">
          <a:xfrm>
            <a:off x="4498975" y="3141663"/>
            <a:ext cx="71438" cy="19050"/>
          </a:xfrm>
          <a:custGeom>
            <a:avLst/>
            <a:gdLst>
              <a:gd name="T0" fmla="*/ 0 w 42"/>
              <a:gd name="T1" fmla="*/ 2147483647 h 10"/>
              <a:gd name="T2" fmla="*/ 2147483647 w 42"/>
              <a:gd name="T3" fmla="*/ 2147483647 h 10"/>
              <a:gd name="T4" fmla="*/ 2147483647 w 42"/>
              <a:gd name="T5" fmla="*/ 2147483647 h 10"/>
              <a:gd name="T6" fmla="*/ 2147483647 w 42"/>
              <a:gd name="T7" fmla="*/ 2147483647 h 10"/>
              <a:gd name="T8" fmla="*/ 2147483647 w 42"/>
              <a:gd name="T9" fmla="*/ 2147483647 h 10"/>
              <a:gd name="T10" fmla="*/ 0 w 42"/>
              <a:gd name="T11" fmla="*/ 0 h 10"/>
              <a:gd name="T12" fmla="*/ 0 w 42"/>
              <a:gd name="T13" fmla="*/ 2147483647 h 1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2"/>
              <a:gd name="T22" fmla="*/ 0 h 10"/>
              <a:gd name="T23" fmla="*/ 42 w 42"/>
              <a:gd name="T24" fmla="*/ 10 h 1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2" h="10">
                <a:moveTo>
                  <a:pt x="0" y="5"/>
                </a:moveTo>
                <a:lnTo>
                  <a:pt x="6" y="10"/>
                </a:lnTo>
                <a:lnTo>
                  <a:pt x="24" y="10"/>
                </a:lnTo>
                <a:lnTo>
                  <a:pt x="42" y="5"/>
                </a:lnTo>
                <a:lnTo>
                  <a:pt x="30" y="5"/>
                </a:lnTo>
                <a:lnTo>
                  <a:pt x="0" y="0"/>
                </a:lnTo>
                <a:lnTo>
                  <a:pt x="0" y="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94" name="Freeform 370"/>
          <p:cNvSpPr>
            <a:spLocks/>
          </p:cNvSpPr>
          <p:nvPr/>
        </p:nvSpPr>
        <p:spPr bwMode="ltGray">
          <a:xfrm>
            <a:off x="4498975" y="3141663"/>
            <a:ext cx="71438" cy="19050"/>
          </a:xfrm>
          <a:custGeom>
            <a:avLst/>
            <a:gdLst>
              <a:gd name="T0" fmla="*/ 0 w 42"/>
              <a:gd name="T1" fmla="*/ 2147483647 h 10"/>
              <a:gd name="T2" fmla="*/ 2147483647 w 42"/>
              <a:gd name="T3" fmla="*/ 2147483647 h 10"/>
              <a:gd name="T4" fmla="*/ 2147483647 w 42"/>
              <a:gd name="T5" fmla="*/ 2147483647 h 10"/>
              <a:gd name="T6" fmla="*/ 2147483647 w 42"/>
              <a:gd name="T7" fmla="*/ 2147483647 h 10"/>
              <a:gd name="T8" fmla="*/ 2147483647 w 42"/>
              <a:gd name="T9" fmla="*/ 2147483647 h 10"/>
              <a:gd name="T10" fmla="*/ 0 w 42"/>
              <a:gd name="T11" fmla="*/ 0 h 10"/>
              <a:gd name="T12" fmla="*/ 0 w 42"/>
              <a:gd name="T13" fmla="*/ 2147483647 h 10"/>
              <a:gd name="T14" fmla="*/ 0 w 42"/>
              <a:gd name="T15" fmla="*/ 2147483647 h 1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2"/>
              <a:gd name="T25" fmla="*/ 0 h 10"/>
              <a:gd name="T26" fmla="*/ 42 w 42"/>
              <a:gd name="T27" fmla="*/ 10 h 1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2" h="10">
                <a:moveTo>
                  <a:pt x="0" y="5"/>
                </a:moveTo>
                <a:lnTo>
                  <a:pt x="6" y="10"/>
                </a:lnTo>
                <a:lnTo>
                  <a:pt x="24" y="10"/>
                </a:lnTo>
                <a:lnTo>
                  <a:pt x="42" y="5"/>
                </a:lnTo>
                <a:lnTo>
                  <a:pt x="30" y="5"/>
                </a:lnTo>
                <a:lnTo>
                  <a:pt x="0" y="0"/>
                </a:lnTo>
                <a:lnTo>
                  <a:pt x="0" y="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95" name="Rectangle 371"/>
          <p:cNvSpPr>
            <a:spLocks noChangeArrowheads="1"/>
          </p:cNvSpPr>
          <p:nvPr/>
        </p:nvSpPr>
        <p:spPr bwMode="ltGray">
          <a:xfrm>
            <a:off x="4613275" y="3113088"/>
            <a:ext cx="31750" cy="952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endParaRPr lang="en-US" sz="1200"/>
          </a:p>
        </p:txBody>
      </p:sp>
      <p:sp>
        <p:nvSpPr>
          <p:cNvPr id="26996" name="Freeform 372"/>
          <p:cNvSpPr>
            <a:spLocks/>
          </p:cNvSpPr>
          <p:nvPr/>
        </p:nvSpPr>
        <p:spPr bwMode="ltGray">
          <a:xfrm>
            <a:off x="4613275" y="3113088"/>
            <a:ext cx="31750" cy="9525"/>
          </a:xfrm>
          <a:custGeom>
            <a:avLst/>
            <a:gdLst>
              <a:gd name="T0" fmla="*/ 2147483647 w 18"/>
              <a:gd name="T1" fmla="*/ 0 h 5"/>
              <a:gd name="T2" fmla="*/ 0 w 18"/>
              <a:gd name="T3" fmla="*/ 0 h 5"/>
              <a:gd name="T4" fmla="*/ 0 w 18"/>
              <a:gd name="T5" fmla="*/ 2147483647 h 5"/>
              <a:gd name="T6" fmla="*/ 2147483647 w 18"/>
              <a:gd name="T7" fmla="*/ 2147483647 h 5"/>
              <a:gd name="T8" fmla="*/ 2147483647 w 18"/>
              <a:gd name="T9" fmla="*/ 0 h 5"/>
              <a:gd name="T10" fmla="*/ 2147483647 w 18"/>
              <a:gd name="T11" fmla="*/ 0 h 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8"/>
              <a:gd name="T19" fmla="*/ 0 h 5"/>
              <a:gd name="T20" fmla="*/ 18 w 18"/>
              <a:gd name="T21" fmla="*/ 5 h 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8" h="5">
                <a:moveTo>
                  <a:pt x="18" y="0"/>
                </a:moveTo>
                <a:lnTo>
                  <a:pt x="0" y="0"/>
                </a:lnTo>
                <a:lnTo>
                  <a:pt x="0" y="5"/>
                </a:lnTo>
                <a:lnTo>
                  <a:pt x="18" y="5"/>
                </a:lnTo>
                <a:lnTo>
                  <a:pt x="18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97" name="Freeform 373"/>
          <p:cNvSpPr>
            <a:spLocks/>
          </p:cNvSpPr>
          <p:nvPr/>
        </p:nvSpPr>
        <p:spPr bwMode="ltGray">
          <a:xfrm>
            <a:off x="4186238" y="2749550"/>
            <a:ext cx="301625" cy="187325"/>
          </a:xfrm>
          <a:custGeom>
            <a:avLst/>
            <a:gdLst>
              <a:gd name="T0" fmla="*/ 2147483647 w 174"/>
              <a:gd name="T1" fmla="*/ 2147483647 h 100"/>
              <a:gd name="T2" fmla="*/ 0 w 174"/>
              <a:gd name="T3" fmla="*/ 2147483647 h 100"/>
              <a:gd name="T4" fmla="*/ 2147483647 w 174"/>
              <a:gd name="T5" fmla="*/ 2147483647 h 100"/>
              <a:gd name="T6" fmla="*/ 2147483647 w 174"/>
              <a:gd name="T7" fmla="*/ 2147483647 h 100"/>
              <a:gd name="T8" fmla="*/ 2147483647 w 174"/>
              <a:gd name="T9" fmla="*/ 2147483647 h 100"/>
              <a:gd name="T10" fmla="*/ 2147483647 w 174"/>
              <a:gd name="T11" fmla="*/ 2147483647 h 100"/>
              <a:gd name="T12" fmla="*/ 2147483647 w 174"/>
              <a:gd name="T13" fmla="*/ 2147483647 h 100"/>
              <a:gd name="T14" fmla="*/ 2147483647 w 174"/>
              <a:gd name="T15" fmla="*/ 2147483647 h 100"/>
              <a:gd name="T16" fmla="*/ 2147483647 w 174"/>
              <a:gd name="T17" fmla="*/ 2147483647 h 100"/>
              <a:gd name="T18" fmla="*/ 2147483647 w 174"/>
              <a:gd name="T19" fmla="*/ 2147483647 h 100"/>
              <a:gd name="T20" fmla="*/ 2147483647 w 174"/>
              <a:gd name="T21" fmla="*/ 2147483647 h 100"/>
              <a:gd name="T22" fmla="*/ 2147483647 w 174"/>
              <a:gd name="T23" fmla="*/ 2147483647 h 100"/>
              <a:gd name="T24" fmla="*/ 2147483647 w 174"/>
              <a:gd name="T25" fmla="*/ 2147483647 h 100"/>
              <a:gd name="T26" fmla="*/ 2147483647 w 174"/>
              <a:gd name="T27" fmla="*/ 2147483647 h 100"/>
              <a:gd name="T28" fmla="*/ 2147483647 w 174"/>
              <a:gd name="T29" fmla="*/ 2147483647 h 100"/>
              <a:gd name="T30" fmla="*/ 2147483647 w 174"/>
              <a:gd name="T31" fmla="*/ 2147483647 h 100"/>
              <a:gd name="T32" fmla="*/ 2147483647 w 174"/>
              <a:gd name="T33" fmla="*/ 2147483647 h 100"/>
              <a:gd name="T34" fmla="*/ 2147483647 w 174"/>
              <a:gd name="T35" fmla="*/ 2147483647 h 100"/>
              <a:gd name="T36" fmla="*/ 2147483647 w 174"/>
              <a:gd name="T37" fmla="*/ 2147483647 h 100"/>
              <a:gd name="T38" fmla="*/ 2147483647 w 174"/>
              <a:gd name="T39" fmla="*/ 2147483647 h 100"/>
              <a:gd name="T40" fmla="*/ 2147483647 w 174"/>
              <a:gd name="T41" fmla="*/ 2147483647 h 100"/>
              <a:gd name="T42" fmla="*/ 2147483647 w 174"/>
              <a:gd name="T43" fmla="*/ 2147483647 h 100"/>
              <a:gd name="T44" fmla="*/ 2147483647 w 174"/>
              <a:gd name="T45" fmla="*/ 2147483647 h 100"/>
              <a:gd name="T46" fmla="*/ 2147483647 w 174"/>
              <a:gd name="T47" fmla="*/ 2147483647 h 100"/>
              <a:gd name="T48" fmla="*/ 2147483647 w 174"/>
              <a:gd name="T49" fmla="*/ 2147483647 h 100"/>
              <a:gd name="T50" fmla="*/ 2147483647 w 174"/>
              <a:gd name="T51" fmla="*/ 2147483647 h 100"/>
              <a:gd name="T52" fmla="*/ 2147483647 w 174"/>
              <a:gd name="T53" fmla="*/ 2147483647 h 100"/>
              <a:gd name="T54" fmla="*/ 2147483647 w 174"/>
              <a:gd name="T55" fmla="*/ 2147483647 h 100"/>
              <a:gd name="T56" fmla="*/ 2147483647 w 174"/>
              <a:gd name="T57" fmla="*/ 0 h 100"/>
              <a:gd name="T58" fmla="*/ 2147483647 w 174"/>
              <a:gd name="T59" fmla="*/ 2147483647 h 100"/>
              <a:gd name="T60" fmla="*/ 2147483647 w 174"/>
              <a:gd name="T61" fmla="*/ 2147483647 h 100"/>
              <a:gd name="T62" fmla="*/ 2147483647 w 174"/>
              <a:gd name="T63" fmla="*/ 2147483647 h 100"/>
              <a:gd name="T64" fmla="*/ 2147483647 w 174"/>
              <a:gd name="T65" fmla="*/ 2147483647 h 10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4"/>
              <a:gd name="T100" fmla="*/ 0 h 100"/>
              <a:gd name="T101" fmla="*/ 174 w 174"/>
              <a:gd name="T102" fmla="*/ 100 h 10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4" h="100">
                <a:moveTo>
                  <a:pt x="6" y="5"/>
                </a:moveTo>
                <a:lnTo>
                  <a:pt x="0" y="15"/>
                </a:lnTo>
                <a:lnTo>
                  <a:pt x="12" y="25"/>
                </a:lnTo>
                <a:lnTo>
                  <a:pt x="54" y="30"/>
                </a:lnTo>
                <a:lnTo>
                  <a:pt x="54" y="35"/>
                </a:lnTo>
                <a:lnTo>
                  <a:pt x="48" y="35"/>
                </a:lnTo>
                <a:lnTo>
                  <a:pt x="60" y="50"/>
                </a:lnTo>
                <a:lnTo>
                  <a:pt x="84" y="60"/>
                </a:lnTo>
                <a:lnTo>
                  <a:pt x="108" y="65"/>
                </a:lnTo>
                <a:lnTo>
                  <a:pt x="114" y="80"/>
                </a:lnTo>
                <a:lnTo>
                  <a:pt x="126" y="80"/>
                </a:lnTo>
                <a:lnTo>
                  <a:pt x="144" y="85"/>
                </a:lnTo>
                <a:lnTo>
                  <a:pt x="156" y="95"/>
                </a:lnTo>
                <a:lnTo>
                  <a:pt x="162" y="100"/>
                </a:lnTo>
                <a:lnTo>
                  <a:pt x="174" y="95"/>
                </a:lnTo>
                <a:lnTo>
                  <a:pt x="168" y="85"/>
                </a:lnTo>
                <a:lnTo>
                  <a:pt x="174" y="80"/>
                </a:lnTo>
                <a:lnTo>
                  <a:pt x="162" y="60"/>
                </a:lnTo>
                <a:lnTo>
                  <a:pt x="168" y="60"/>
                </a:lnTo>
                <a:lnTo>
                  <a:pt x="168" y="50"/>
                </a:lnTo>
                <a:lnTo>
                  <a:pt x="174" y="45"/>
                </a:lnTo>
                <a:lnTo>
                  <a:pt x="168" y="40"/>
                </a:lnTo>
                <a:lnTo>
                  <a:pt x="150" y="35"/>
                </a:lnTo>
                <a:lnTo>
                  <a:pt x="132" y="25"/>
                </a:lnTo>
                <a:lnTo>
                  <a:pt x="132" y="15"/>
                </a:lnTo>
                <a:lnTo>
                  <a:pt x="108" y="25"/>
                </a:lnTo>
                <a:lnTo>
                  <a:pt x="96" y="30"/>
                </a:lnTo>
                <a:lnTo>
                  <a:pt x="84" y="10"/>
                </a:lnTo>
                <a:lnTo>
                  <a:pt x="54" y="0"/>
                </a:lnTo>
                <a:lnTo>
                  <a:pt x="42" y="5"/>
                </a:lnTo>
                <a:lnTo>
                  <a:pt x="36" y="5"/>
                </a:lnTo>
                <a:lnTo>
                  <a:pt x="18" y="5"/>
                </a:lnTo>
                <a:lnTo>
                  <a:pt x="6" y="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98" name="Freeform 374"/>
          <p:cNvSpPr>
            <a:spLocks/>
          </p:cNvSpPr>
          <p:nvPr/>
        </p:nvSpPr>
        <p:spPr bwMode="ltGray">
          <a:xfrm>
            <a:off x="4186238" y="2749550"/>
            <a:ext cx="301625" cy="187325"/>
          </a:xfrm>
          <a:custGeom>
            <a:avLst/>
            <a:gdLst>
              <a:gd name="T0" fmla="*/ 2147483647 w 174"/>
              <a:gd name="T1" fmla="*/ 2147483647 h 100"/>
              <a:gd name="T2" fmla="*/ 0 w 174"/>
              <a:gd name="T3" fmla="*/ 2147483647 h 100"/>
              <a:gd name="T4" fmla="*/ 2147483647 w 174"/>
              <a:gd name="T5" fmla="*/ 2147483647 h 100"/>
              <a:gd name="T6" fmla="*/ 2147483647 w 174"/>
              <a:gd name="T7" fmla="*/ 2147483647 h 100"/>
              <a:gd name="T8" fmla="*/ 2147483647 w 174"/>
              <a:gd name="T9" fmla="*/ 2147483647 h 100"/>
              <a:gd name="T10" fmla="*/ 2147483647 w 174"/>
              <a:gd name="T11" fmla="*/ 2147483647 h 100"/>
              <a:gd name="T12" fmla="*/ 2147483647 w 174"/>
              <a:gd name="T13" fmla="*/ 2147483647 h 100"/>
              <a:gd name="T14" fmla="*/ 2147483647 w 174"/>
              <a:gd name="T15" fmla="*/ 2147483647 h 100"/>
              <a:gd name="T16" fmla="*/ 2147483647 w 174"/>
              <a:gd name="T17" fmla="*/ 2147483647 h 100"/>
              <a:gd name="T18" fmla="*/ 2147483647 w 174"/>
              <a:gd name="T19" fmla="*/ 2147483647 h 100"/>
              <a:gd name="T20" fmla="*/ 2147483647 w 174"/>
              <a:gd name="T21" fmla="*/ 2147483647 h 100"/>
              <a:gd name="T22" fmla="*/ 2147483647 w 174"/>
              <a:gd name="T23" fmla="*/ 2147483647 h 100"/>
              <a:gd name="T24" fmla="*/ 2147483647 w 174"/>
              <a:gd name="T25" fmla="*/ 2147483647 h 100"/>
              <a:gd name="T26" fmla="*/ 2147483647 w 174"/>
              <a:gd name="T27" fmla="*/ 2147483647 h 100"/>
              <a:gd name="T28" fmla="*/ 2147483647 w 174"/>
              <a:gd name="T29" fmla="*/ 2147483647 h 100"/>
              <a:gd name="T30" fmla="*/ 2147483647 w 174"/>
              <a:gd name="T31" fmla="*/ 2147483647 h 100"/>
              <a:gd name="T32" fmla="*/ 2147483647 w 174"/>
              <a:gd name="T33" fmla="*/ 2147483647 h 100"/>
              <a:gd name="T34" fmla="*/ 2147483647 w 174"/>
              <a:gd name="T35" fmla="*/ 2147483647 h 100"/>
              <a:gd name="T36" fmla="*/ 2147483647 w 174"/>
              <a:gd name="T37" fmla="*/ 2147483647 h 100"/>
              <a:gd name="T38" fmla="*/ 2147483647 w 174"/>
              <a:gd name="T39" fmla="*/ 2147483647 h 100"/>
              <a:gd name="T40" fmla="*/ 2147483647 w 174"/>
              <a:gd name="T41" fmla="*/ 2147483647 h 100"/>
              <a:gd name="T42" fmla="*/ 2147483647 w 174"/>
              <a:gd name="T43" fmla="*/ 2147483647 h 100"/>
              <a:gd name="T44" fmla="*/ 2147483647 w 174"/>
              <a:gd name="T45" fmla="*/ 2147483647 h 100"/>
              <a:gd name="T46" fmla="*/ 2147483647 w 174"/>
              <a:gd name="T47" fmla="*/ 2147483647 h 100"/>
              <a:gd name="T48" fmla="*/ 2147483647 w 174"/>
              <a:gd name="T49" fmla="*/ 2147483647 h 100"/>
              <a:gd name="T50" fmla="*/ 2147483647 w 174"/>
              <a:gd name="T51" fmla="*/ 2147483647 h 100"/>
              <a:gd name="T52" fmla="*/ 2147483647 w 174"/>
              <a:gd name="T53" fmla="*/ 2147483647 h 100"/>
              <a:gd name="T54" fmla="*/ 2147483647 w 174"/>
              <a:gd name="T55" fmla="*/ 2147483647 h 100"/>
              <a:gd name="T56" fmla="*/ 2147483647 w 174"/>
              <a:gd name="T57" fmla="*/ 0 h 100"/>
              <a:gd name="T58" fmla="*/ 2147483647 w 174"/>
              <a:gd name="T59" fmla="*/ 2147483647 h 100"/>
              <a:gd name="T60" fmla="*/ 2147483647 w 174"/>
              <a:gd name="T61" fmla="*/ 2147483647 h 100"/>
              <a:gd name="T62" fmla="*/ 2147483647 w 174"/>
              <a:gd name="T63" fmla="*/ 2147483647 h 100"/>
              <a:gd name="T64" fmla="*/ 2147483647 w 174"/>
              <a:gd name="T65" fmla="*/ 2147483647 h 100"/>
              <a:gd name="T66" fmla="*/ 2147483647 w 174"/>
              <a:gd name="T67" fmla="*/ 2147483647 h 10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74"/>
              <a:gd name="T103" fmla="*/ 0 h 100"/>
              <a:gd name="T104" fmla="*/ 174 w 174"/>
              <a:gd name="T105" fmla="*/ 100 h 10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74" h="100">
                <a:moveTo>
                  <a:pt x="6" y="5"/>
                </a:moveTo>
                <a:lnTo>
                  <a:pt x="0" y="15"/>
                </a:lnTo>
                <a:lnTo>
                  <a:pt x="12" y="25"/>
                </a:lnTo>
                <a:lnTo>
                  <a:pt x="54" y="30"/>
                </a:lnTo>
                <a:lnTo>
                  <a:pt x="54" y="35"/>
                </a:lnTo>
                <a:lnTo>
                  <a:pt x="48" y="35"/>
                </a:lnTo>
                <a:lnTo>
                  <a:pt x="60" y="50"/>
                </a:lnTo>
                <a:lnTo>
                  <a:pt x="84" y="60"/>
                </a:lnTo>
                <a:lnTo>
                  <a:pt x="108" y="65"/>
                </a:lnTo>
                <a:lnTo>
                  <a:pt x="114" y="80"/>
                </a:lnTo>
                <a:lnTo>
                  <a:pt x="126" y="80"/>
                </a:lnTo>
                <a:lnTo>
                  <a:pt x="144" y="85"/>
                </a:lnTo>
                <a:lnTo>
                  <a:pt x="156" y="95"/>
                </a:lnTo>
                <a:lnTo>
                  <a:pt x="162" y="100"/>
                </a:lnTo>
                <a:lnTo>
                  <a:pt x="174" y="95"/>
                </a:lnTo>
                <a:lnTo>
                  <a:pt x="168" y="85"/>
                </a:lnTo>
                <a:lnTo>
                  <a:pt x="174" y="80"/>
                </a:lnTo>
                <a:lnTo>
                  <a:pt x="162" y="60"/>
                </a:lnTo>
                <a:lnTo>
                  <a:pt x="168" y="60"/>
                </a:lnTo>
                <a:lnTo>
                  <a:pt x="168" y="50"/>
                </a:lnTo>
                <a:lnTo>
                  <a:pt x="174" y="45"/>
                </a:lnTo>
                <a:lnTo>
                  <a:pt x="168" y="40"/>
                </a:lnTo>
                <a:lnTo>
                  <a:pt x="150" y="35"/>
                </a:lnTo>
                <a:lnTo>
                  <a:pt x="132" y="25"/>
                </a:lnTo>
                <a:lnTo>
                  <a:pt x="132" y="15"/>
                </a:lnTo>
                <a:lnTo>
                  <a:pt x="108" y="25"/>
                </a:lnTo>
                <a:lnTo>
                  <a:pt x="96" y="30"/>
                </a:lnTo>
                <a:lnTo>
                  <a:pt x="84" y="10"/>
                </a:lnTo>
                <a:lnTo>
                  <a:pt x="54" y="0"/>
                </a:lnTo>
                <a:lnTo>
                  <a:pt x="42" y="5"/>
                </a:lnTo>
                <a:lnTo>
                  <a:pt x="36" y="5"/>
                </a:lnTo>
                <a:lnTo>
                  <a:pt x="18" y="5"/>
                </a:lnTo>
                <a:lnTo>
                  <a:pt x="6" y="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6999" name="Freeform 375"/>
          <p:cNvSpPr>
            <a:spLocks/>
          </p:cNvSpPr>
          <p:nvPr/>
        </p:nvSpPr>
        <p:spPr bwMode="ltGray">
          <a:xfrm>
            <a:off x="4113213" y="2667000"/>
            <a:ext cx="219075" cy="92075"/>
          </a:xfrm>
          <a:custGeom>
            <a:avLst/>
            <a:gdLst>
              <a:gd name="T0" fmla="*/ 0 w 126"/>
              <a:gd name="T1" fmla="*/ 2147483647 h 50"/>
              <a:gd name="T2" fmla="*/ 0 w 126"/>
              <a:gd name="T3" fmla="*/ 2147483647 h 50"/>
              <a:gd name="T4" fmla="*/ 2147483647 w 126"/>
              <a:gd name="T5" fmla="*/ 2147483647 h 50"/>
              <a:gd name="T6" fmla="*/ 2147483647 w 126"/>
              <a:gd name="T7" fmla="*/ 2147483647 h 50"/>
              <a:gd name="T8" fmla="*/ 2147483647 w 126"/>
              <a:gd name="T9" fmla="*/ 2147483647 h 50"/>
              <a:gd name="T10" fmla="*/ 2147483647 w 126"/>
              <a:gd name="T11" fmla="*/ 2147483647 h 50"/>
              <a:gd name="T12" fmla="*/ 2147483647 w 126"/>
              <a:gd name="T13" fmla="*/ 2147483647 h 50"/>
              <a:gd name="T14" fmla="*/ 2147483647 w 126"/>
              <a:gd name="T15" fmla="*/ 2147483647 h 50"/>
              <a:gd name="T16" fmla="*/ 2147483647 w 126"/>
              <a:gd name="T17" fmla="*/ 2147483647 h 50"/>
              <a:gd name="T18" fmla="*/ 2147483647 w 126"/>
              <a:gd name="T19" fmla="*/ 2147483647 h 50"/>
              <a:gd name="T20" fmla="*/ 2147483647 w 126"/>
              <a:gd name="T21" fmla="*/ 2147483647 h 50"/>
              <a:gd name="T22" fmla="*/ 2147483647 w 126"/>
              <a:gd name="T23" fmla="*/ 2147483647 h 50"/>
              <a:gd name="T24" fmla="*/ 2147483647 w 126"/>
              <a:gd name="T25" fmla="*/ 2147483647 h 50"/>
              <a:gd name="T26" fmla="*/ 2147483647 w 126"/>
              <a:gd name="T27" fmla="*/ 2147483647 h 50"/>
              <a:gd name="T28" fmla="*/ 2147483647 w 126"/>
              <a:gd name="T29" fmla="*/ 2147483647 h 50"/>
              <a:gd name="T30" fmla="*/ 2147483647 w 126"/>
              <a:gd name="T31" fmla="*/ 0 h 50"/>
              <a:gd name="T32" fmla="*/ 2147483647 w 126"/>
              <a:gd name="T33" fmla="*/ 2147483647 h 50"/>
              <a:gd name="T34" fmla="*/ 2147483647 w 126"/>
              <a:gd name="T35" fmla="*/ 2147483647 h 50"/>
              <a:gd name="T36" fmla="*/ 2147483647 w 126"/>
              <a:gd name="T37" fmla="*/ 2147483647 h 50"/>
              <a:gd name="T38" fmla="*/ 2147483647 w 126"/>
              <a:gd name="T39" fmla="*/ 2147483647 h 50"/>
              <a:gd name="T40" fmla="*/ 2147483647 w 126"/>
              <a:gd name="T41" fmla="*/ 2147483647 h 50"/>
              <a:gd name="T42" fmla="*/ 2147483647 w 126"/>
              <a:gd name="T43" fmla="*/ 2147483647 h 50"/>
              <a:gd name="T44" fmla="*/ 2147483647 w 126"/>
              <a:gd name="T45" fmla="*/ 2147483647 h 50"/>
              <a:gd name="T46" fmla="*/ 0 w 126"/>
              <a:gd name="T47" fmla="*/ 2147483647 h 50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126"/>
              <a:gd name="T73" fmla="*/ 0 h 50"/>
              <a:gd name="T74" fmla="*/ 126 w 126"/>
              <a:gd name="T75" fmla="*/ 50 h 50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126" h="50">
                <a:moveTo>
                  <a:pt x="0" y="35"/>
                </a:moveTo>
                <a:lnTo>
                  <a:pt x="0" y="40"/>
                </a:lnTo>
                <a:lnTo>
                  <a:pt x="24" y="45"/>
                </a:lnTo>
                <a:lnTo>
                  <a:pt x="30" y="35"/>
                </a:lnTo>
                <a:lnTo>
                  <a:pt x="54" y="40"/>
                </a:lnTo>
                <a:lnTo>
                  <a:pt x="54" y="45"/>
                </a:lnTo>
                <a:lnTo>
                  <a:pt x="48" y="50"/>
                </a:lnTo>
                <a:lnTo>
                  <a:pt x="84" y="50"/>
                </a:lnTo>
                <a:lnTo>
                  <a:pt x="96" y="45"/>
                </a:lnTo>
                <a:lnTo>
                  <a:pt x="102" y="45"/>
                </a:lnTo>
                <a:lnTo>
                  <a:pt x="108" y="35"/>
                </a:lnTo>
                <a:lnTo>
                  <a:pt x="126" y="25"/>
                </a:lnTo>
                <a:lnTo>
                  <a:pt x="120" y="15"/>
                </a:lnTo>
                <a:lnTo>
                  <a:pt x="114" y="5"/>
                </a:lnTo>
                <a:lnTo>
                  <a:pt x="96" y="0"/>
                </a:lnTo>
                <a:lnTo>
                  <a:pt x="84" y="5"/>
                </a:lnTo>
                <a:lnTo>
                  <a:pt x="66" y="5"/>
                </a:lnTo>
                <a:lnTo>
                  <a:pt x="48" y="10"/>
                </a:lnTo>
                <a:lnTo>
                  <a:pt x="48" y="20"/>
                </a:lnTo>
                <a:lnTo>
                  <a:pt x="42" y="20"/>
                </a:lnTo>
                <a:lnTo>
                  <a:pt x="18" y="20"/>
                </a:lnTo>
                <a:lnTo>
                  <a:pt x="6" y="25"/>
                </a:lnTo>
                <a:lnTo>
                  <a:pt x="0" y="35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00" name="Freeform 376"/>
          <p:cNvSpPr>
            <a:spLocks/>
          </p:cNvSpPr>
          <p:nvPr/>
        </p:nvSpPr>
        <p:spPr bwMode="ltGray">
          <a:xfrm>
            <a:off x="4113213" y="2667000"/>
            <a:ext cx="219075" cy="92075"/>
          </a:xfrm>
          <a:custGeom>
            <a:avLst/>
            <a:gdLst>
              <a:gd name="T0" fmla="*/ 0 w 126"/>
              <a:gd name="T1" fmla="*/ 2147483647 h 50"/>
              <a:gd name="T2" fmla="*/ 0 w 126"/>
              <a:gd name="T3" fmla="*/ 2147483647 h 50"/>
              <a:gd name="T4" fmla="*/ 2147483647 w 126"/>
              <a:gd name="T5" fmla="*/ 2147483647 h 50"/>
              <a:gd name="T6" fmla="*/ 2147483647 w 126"/>
              <a:gd name="T7" fmla="*/ 2147483647 h 50"/>
              <a:gd name="T8" fmla="*/ 2147483647 w 126"/>
              <a:gd name="T9" fmla="*/ 2147483647 h 50"/>
              <a:gd name="T10" fmla="*/ 2147483647 w 126"/>
              <a:gd name="T11" fmla="*/ 2147483647 h 50"/>
              <a:gd name="T12" fmla="*/ 2147483647 w 126"/>
              <a:gd name="T13" fmla="*/ 2147483647 h 50"/>
              <a:gd name="T14" fmla="*/ 2147483647 w 126"/>
              <a:gd name="T15" fmla="*/ 2147483647 h 50"/>
              <a:gd name="T16" fmla="*/ 2147483647 w 126"/>
              <a:gd name="T17" fmla="*/ 2147483647 h 50"/>
              <a:gd name="T18" fmla="*/ 2147483647 w 126"/>
              <a:gd name="T19" fmla="*/ 2147483647 h 50"/>
              <a:gd name="T20" fmla="*/ 2147483647 w 126"/>
              <a:gd name="T21" fmla="*/ 2147483647 h 50"/>
              <a:gd name="T22" fmla="*/ 2147483647 w 126"/>
              <a:gd name="T23" fmla="*/ 2147483647 h 50"/>
              <a:gd name="T24" fmla="*/ 2147483647 w 126"/>
              <a:gd name="T25" fmla="*/ 2147483647 h 50"/>
              <a:gd name="T26" fmla="*/ 2147483647 w 126"/>
              <a:gd name="T27" fmla="*/ 2147483647 h 50"/>
              <a:gd name="T28" fmla="*/ 2147483647 w 126"/>
              <a:gd name="T29" fmla="*/ 2147483647 h 50"/>
              <a:gd name="T30" fmla="*/ 2147483647 w 126"/>
              <a:gd name="T31" fmla="*/ 0 h 50"/>
              <a:gd name="T32" fmla="*/ 2147483647 w 126"/>
              <a:gd name="T33" fmla="*/ 2147483647 h 50"/>
              <a:gd name="T34" fmla="*/ 2147483647 w 126"/>
              <a:gd name="T35" fmla="*/ 2147483647 h 50"/>
              <a:gd name="T36" fmla="*/ 2147483647 w 126"/>
              <a:gd name="T37" fmla="*/ 2147483647 h 50"/>
              <a:gd name="T38" fmla="*/ 2147483647 w 126"/>
              <a:gd name="T39" fmla="*/ 2147483647 h 50"/>
              <a:gd name="T40" fmla="*/ 2147483647 w 126"/>
              <a:gd name="T41" fmla="*/ 2147483647 h 50"/>
              <a:gd name="T42" fmla="*/ 2147483647 w 126"/>
              <a:gd name="T43" fmla="*/ 2147483647 h 50"/>
              <a:gd name="T44" fmla="*/ 2147483647 w 126"/>
              <a:gd name="T45" fmla="*/ 2147483647 h 50"/>
              <a:gd name="T46" fmla="*/ 0 w 126"/>
              <a:gd name="T47" fmla="*/ 2147483647 h 50"/>
              <a:gd name="T48" fmla="*/ 0 w 126"/>
              <a:gd name="T49" fmla="*/ 2147483647 h 5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26"/>
              <a:gd name="T76" fmla="*/ 0 h 50"/>
              <a:gd name="T77" fmla="*/ 126 w 126"/>
              <a:gd name="T78" fmla="*/ 50 h 50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26" h="50">
                <a:moveTo>
                  <a:pt x="0" y="35"/>
                </a:moveTo>
                <a:lnTo>
                  <a:pt x="0" y="40"/>
                </a:lnTo>
                <a:lnTo>
                  <a:pt x="24" y="45"/>
                </a:lnTo>
                <a:lnTo>
                  <a:pt x="30" y="35"/>
                </a:lnTo>
                <a:lnTo>
                  <a:pt x="54" y="40"/>
                </a:lnTo>
                <a:lnTo>
                  <a:pt x="54" y="45"/>
                </a:lnTo>
                <a:lnTo>
                  <a:pt x="48" y="50"/>
                </a:lnTo>
                <a:lnTo>
                  <a:pt x="84" y="50"/>
                </a:lnTo>
                <a:lnTo>
                  <a:pt x="96" y="45"/>
                </a:lnTo>
                <a:lnTo>
                  <a:pt x="102" y="45"/>
                </a:lnTo>
                <a:lnTo>
                  <a:pt x="108" y="35"/>
                </a:lnTo>
                <a:lnTo>
                  <a:pt x="126" y="25"/>
                </a:lnTo>
                <a:lnTo>
                  <a:pt x="120" y="15"/>
                </a:lnTo>
                <a:lnTo>
                  <a:pt x="114" y="5"/>
                </a:lnTo>
                <a:lnTo>
                  <a:pt x="96" y="0"/>
                </a:lnTo>
                <a:lnTo>
                  <a:pt x="84" y="5"/>
                </a:lnTo>
                <a:lnTo>
                  <a:pt x="66" y="5"/>
                </a:lnTo>
                <a:lnTo>
                  <a:pt x="48" y="10"/>
                </a:lnTo>
                <a:lnTo>
                  <a:pt x="48" y="20"/>
                </a:lnTo>
                <a:lnTo>
                  <a:pt x="42" y="20"/>
                </a:lnTo>
                <a:lnTo>
                  <a:pt x="18" y="20"/>
                </a:lnTo>
                <a:lnTo>
                  <a:pt x="6" y="25"/>
                </a:lnTo>
                <a:lnTo>
                  <a:pt x="0" y="35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01" name="Freeform 377"/>
          <p:cNvSpPr>
            <a:spLocks/>
          </p:cNvSpPr>
          <p:nvPr/>
        </p:nvSpPr>
        <p:spPr bwMode="ltGray">
          <a:xfrm>
            <a:off x="4289425" y="2693988"/>
            <a:ext cx="188913" cy="112712"/>
          </a:xfrm>
          <a:custGeom>
            <a:avLst/>
            <a:gdLst>
              <a:gd name="T0" fmla="*/ 2147483647 w 108"/>
              <a:gd name="T1" fmla="*/ 2147483647 h 60"/>
              <a:gd name="T2" fmla="*/ 2147483647 w 108"/>
              <a:gd name="T3" fmla="*/ 2147483647 h 60"/>
              <a:gd name="T4" fmla="*/ 0 w 108"/>
              <a:gd name="T5" fmla="*/ 2147483647 h 60"/>
              <a:gd name="T6" fmla="*/ 2147483647 w 108"/>
              <a:gd name="T7" fmla="*/ 2147483647 h 60"/>
              <a:gd name="T8" fmla="*/ 2147483647 w 108"/>
              <a:gd name="T9" fmla="*/ 2147483647 h 60"/>
              <a:gd name="T10" fmla="*/ 2147483647 w 108"/>
              <a:gd name="T11" fmla="*/ 2147483647 h 60"/>
              <a:gd name="T12" fmla="*/ 2147483647 w 108"/>
              <a:gd name="T13" fmla="*/ 2147483647 h 60"/>
              <a:gd name="T14" fmla="*/ 2147483647 w 108"/>
              <a:gd name="T15" fmla="*/ 2147483647 h 60"/>
              <a:gd name="T16" fmla="*/ 2147483647 w 108"/>
              <a:gd name="T17" fmla="*/ 2147483647 h 60"/>
              <a:gd name="T18" fmla="*/ 2147483647 w 108"/>
              <a:gd name="T19" fmla="*/ 2147483647 h 60"/>
              <a:gd name="T20" fmla="*/ 2147483647 w 108"/>
              <a:gd name="T21" fmla="*/ 2147483647 h 60"/>
              <a:gd name="T22" fmla="*/ 2147483647 w 108"/>
              <a:gd name="T23" fmla="*/ 2147483647 h 60"/>
              <a:gd name="T24" fmla="*/ 2147483647 w 108"/>
              <a:gd name="T25" fmla="*/ 0 h 60"/>
              <a:gd name="T26" fmla="*/ 2147483647 w 108"/>
              <a:gd name="T27" fmla="*/ 0 h 60"/>
              <a:gd name="T28" fmla="*/ 2147483647 w 108"/>
              <a:gd name="T29" fmla="*/ 2147483647 h 60"/>
              <a:gd name="T30" fmla="*/ 2147483647 w 108"/>
              <a:gd name="T31" fmla="*/ 2147483647 h 6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08"/>
              <a:gd name="T49" fmla="*/ 0 h 60"/>
              <a:gd name="T50" fmla="*/ 108 w 108"/>
              <a:gd name="T51" fmla="*/ 60 h 6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08" h="60">
                <a:moveTo>
                  <a:pt x="30" y="5"/>
                </a:moveTo>
                <a:lnTo>
                  <a:pt x="6" y="20"/>
                </a:lnTo>
                <a:lnTo>
                  <a:pt x="0" y="30"/>
                </a:lnTo>
                <a:lnTo>
                  <a:pt x="18" y="40"/>
                </a:lnTo>
                <a:lnTo>
                  <a:pt x="30" y="55"/>
                </a:lnTo>
                <a:lnTo>
                  <a:pt x="30" y="60"/>
                </a:lnTo>
                <a:lnTo>
                  <a:pt x="48" y="50"/>
                </a:lnTo>
                <a:lnTo>
                  <a:pt x="60" y="50"/>
                </a:lnTo>
                <a:lnTo>
                  <a:pt x="66" y="45"/>
                </a:lnTo>
                <a:lnTo>
                  <a:pt x="72" y="40"/>
                </a:lnTo>
                <a:lnTo>
                  <a:pt x="90" y="30"/>
                </a:lnTo>
                <a:lnTo>
                  <a:pt x="102" y="15"/>
                </a:lnTo>
                <a:lnTo>
                  <a:pt x="108" y="0"/>
                </a:lnTo>
                <a:lnTo>
                  <a:pt x="72" y="0"/>
                </a:lnTo>
                <a:lnTo>
                  <a:pt x="54" y="5"/>
                </a:lnTo>
                <a:lnTo>
                  <a:pt x="30" y="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02" name="Freeform 378"/>
          <p:cNvSpPr>
            <a:spLocks/>
          </p:cNvSpPr>
          <p:nvPr/>
        </p:nvSpPr>
        <p:spPr bwMode="ltGray">
          <a:xfrm>
            <a:off x="4090988" y="2714625"/>
            <a:ext cx="31750" cy="17463"/>
          </a:xfrm>
          <a:custGeom>
            <a:avLst/>
            <a:gdLst>
              <a:gd name="T0" fmla="*/ 2147483647 w 18"/>
              <a:gd name="T1" fmla="*/ 0 h 10"/>
              <a:gd name="T2" fmla="*/ 0 w 18"/>
              <a:gd name="T3" fmla="*/ 0 h 10"/>
              <a:gd name="T4" fmla="*/ 0 w 18"/>
              <a:gd name="T5" fmla="*/ 2147483647 h 10"/>
              <a:gd name="T6" fmla="*/ 2147483647 w 18"/>
              <a:gd name="T7" fmla="*/ 2147483647 h 10"/>
              <a:gd name="T8" fmla="*/ 2147483647 w 18"/>
              <a:gd name="T9" fmla="*/ 0 h 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"/>
              <a:gd name="T16" fmla="*/ 0 h 10"/>
              <a:gd name="T17" fmla="*/ 18 w 18"/>
              <a:gd name="T18" fmla="*/ 10 h 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" h="10">
                <a:moveTo>
                  <a:pt x="18" y="0"/>
                </a:moveTo>
                <a:lnTo>
                  <a:pt x="0" y="0"/>
                </a:lnTo>
                <a:lnTo>
                  <a:pt x="0" y="10"/>
                </a:lnTo>
                <a:lnTo>
                  <a:pt x="12" y="10"/>
                </a:lnTo>
                <a:lnTo>
                  <a:pt x="18" y="0"/>
                </a:lnTo>
                <a:close/>
              </a:path>
            </a:pathLst>
          </a:custGeom>
          <a:solidFill>
            <a:srgbClr val="FF505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03" name="Freeform 379"/>
          <p:cNvSpPr>
            <a:spLocks/>
          </p:cNvSpPr>
          <p:nvPr/>
        </p:nvSpPr>
        <p:spPr bwMode="ltGray">
          <a:xfrm>
            <a:off x="4090988" y="2714625"/>
            <a:ext cx="31750" cy="17463"/>
          </a:xfrm>
          <a:custGeom>
            <a:avLst/>
            <a:gdLst>
              <a:gd name="T0" fmla="*/ 2147483647 w 18"/>
              <a:gd name="T1" fmla="*/ 0 h 10"/>
              <a:gd name="T2" fmla="*/ 0 w 18"/>
              <a:gd name="T3" fmla="*/ 0 h 10"/>
              <a:gd name="T4" fmla="*/ 0 w 18"/>
              <a:gd name="T5" fmla="*/ 2147483647 h 10"/>
              <a:gd name="T6" fmla="*/ 2147483647 w 18"/>
              <a:gd name="T7" fmla="*/ 2147483647 h 10"/>
              <a:gd name="T8" fmla="*/ 2147483647 w 18"/>
              <a:gd name="T9" fmla="*/ 0 h 10"/>
              <a:gd name="T10" fmla="*/ 2147483647 w 18"/>
              <a:gd name="T11" fmla="*/ 0 h 1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8"/>
              <a:gd name="T19" fmla="*/ 0 h 10"/>
              <a:gd name="T20" fmla="*/ 18 w 18"/>
              <a:gd name="T21" fmla="*/ 10 h 1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8" h="10">
                <a:moveTo>
                  <a:pt x="18" y="0"/>
                </a:moveTo>
                <a:lnTo>
                  <a:pt x="0" y="0"/>
                </a:lnTo>
                <a:lnTo>
                  <a:pt x="0" y="10"/>
                </a:lnTo>
                <a:lnTo>
                  <a:pt x="12" y="10"/>
                </a:lnTo>
                <a:lnTo>
                  <a:pt x="18" y="0"/>
                </a:lnTo>
              </a:path>
            </a:pathLst>
          </a:custGeom>
          <a:solidFill>
            <a:srgbClr val="FF505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04" name="Freeform 380"/>
          <p:cNvSpPr>
            <a:spLocks/>
          </p:cNvSpPr>
          <p:nvPr/>
        </p:nvSpPr>
        <p:spPr bwMode="ltGray">
          <a:xfrm>
            <a:off x="3997325" y="2705100"/>
            <a:ext cx="104775" cy="74613"/>
          </a:xfrm>
          <a:custGeom>
            <a:avLst/>
            <a:gdLst>
              <a:gd name="T0" fmla="*/ 2147483647 w 60"/>
              <a:gd name="T1" fmla="*/ 2147483647 h 40"/>
              <a:gd name="T2" fmla="*/ 2147483647 w 60"/>
              <a:gd name="T3" fmla="*/ 0 h 40"/>
              <a:gd name="T4" fmla="*/ 2147483647 w 60"/>
              <a:gd name="T5" fmla="*/ 2147483647 h 40"/>
              <a:gd name="T6" fmla="*/ 0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2147483647 h 40"/>
              <a:gd name="T18" fmla="*/ 2147483647 w 60"/>
              <a:gd name="T19" fmla="*/ 2147483647 h 40"/>
              <a:gd name="T20" fmla="*/ 2147483647 w 60"/>
              <a:gd name="T21" fmla="*/ 2147483647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0"/>
              <a:gd name="T40" fmla="*/ 0 h 40"/>
              <a:gd name="T41" fmla="*/ 60 w 60"/>
              <a:gd name="T42" fmla="*/ 40 h 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0" h="40">
                <a:moveTo>
                  <a:pt x="54" y="5"/>
                </a:moveTo>
                <a:lnTo>
                  <a:pt x="30" y="0"/>
                </a:lnTo>
                <a:lnTo>
                  <a:pt x="12" y="10"/>
                </a:lnTo>
                <a:lnTo>
                  <a:pt x="0" y="20"/>
                </a:lnTo>
                <a:lnTo>
                  <a:pt x="6" y="35"/>
                </a:lnTo>
                <a:lnTo>
                  <a:pt x="18" y="40"/>
                </a:lnTo>
                <a:lnTo>
                  <a:pt x="36" y="35"/>
                </a:lnTo>
                <a:lnTo>
                  <a:pt x="36" y="25"/>
                </a:lnTo>
                <a:lnTo>
                  <a:pt x="42" y="25"/>
                </a:lnTo>
                <a:lnTo>
                  <a:pt x="48" y="20"/>
                </a:lnTo>
                <a:lnTo>
                  <a:pt x="54" y="20"/>
                </a:lnTo>
                <a:lnTo>
                  <a:pt x="60" y="15"/>
                </a:lnTo>
                <a:lnTo>
                  <a:pt x="54" y="5"/>
                </a:lnTo>
                <a:close/>
              </a:path>
            </a:pathLst>
          </a:custGeom>
          <a:solidFill>
            <a:srgbClr val="FF505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05" name="Freeform 381"/>
          <p:cNvSpPr>
            <a:spLocks/>
          </p:cNvSpPr>
          <p:nvPr/>
        </p:nvSpPr>
        <p:spPr bwMode="ltGray">
          <a:xfrm>
            <a:off x="3997325" y="2705100"/>
            <a:ext cx="104775" cy="74613"/>
          </a:xfrm>
          <a:custGeom>
            <a:avLst/>
            <a:gdLst>
              <a:gd name="T0" fmla="*/ 2147483647 w 60"/>
              <a:gd name="T1" fmla="*/ 2147483647 h 40"/>
              <a:gd name="T2" fmla="*/ 2147483647 w 60"/>
              <a:gd name="T3" fmla="*/ 0 h 40"/>
              <a:gd name="T4" fmla="*/ 2147483647 w 60"/>
              <a:gd name="T5" fmla="*/ 2147483647 h 40"/>
              <a:gd name="T6" fmla="*/ 0 w 60"/>
              <a:gd name="T7" fmla="*/ 2147483647 h 40"/>
              <a:gd name="T8" fmla="*/ 2147483647 w 60"/>
              <a:gd name="T9" fmla="*/ 2147483647 h 40"/>
              <a:gd name="T10" fmla="*/ 2147483647 w 60"/>
              <a:gd name="T11" fmla="*/ 2147483647 h 40"/>
              <a:gd name="T12" fmla="*/ 2147483647 w 60"/>
              <a:gd name="T13" fmla="*/ 2147483647 h 40"/>
              <a:gd name="T14" fmla="*/ 2147483647 w 60"/>
              <a:gd name="T15" fmla="*/ 2147483647 h 40"/>
              <a:gd name="T16" fmla="*/ 2147483647 w 60"/>
              <a:gd name="T17" fmla="*/ 2147483647 h 40"/>
              <a:gd name="T18" fmla="*/ 2147483647 w 60"/>
              <a:gd name="T19" fmla="*/ 2147483647 h 40"/>
              <a:gd name="T20" fmla="*/ 2147483647 w 60"/>
              <a:gd name="T21" fmla="*/ 2147483647 h 40"/>
              <a:gd name="T22" fmla="*/ 2147483647 w 60"/>
              <a:gd name="T23" fmla="*/ 2147483647 h 40"/>
              <a:gd name="T24" fmla="*/ 2147483647 w 60"/>
              <a:gd name="T25" fmla="*/ 2147483647 h 40"/>
              <a:gd name="T26" fmla="*/ 2147483647 w 60"/>
              <a:gd name="T27" fmla="*/ 2147483647 h 4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60"/>
              <a:gd name="T43" fmla="*/ 0 h 40"/>
              <a:gd name="T44" fmla="*/ 60 w 60"/>
              <a:gd name="T45" fmla="*/ 40 h 4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60" h="40">
                <a:moveTo>
                  <a:pt x="54" y="5"/>
                </a:moveTo>
                <a:lnTo>
                  <a:pt x="30" y="0"/>
                </a:lnTo>
                <a:lnTo>
                  <a:pt x="12" y="10"/>
                </a:lnTo>
                <a:lnTo>
                  <a:pt x="0" y="20"/>
                </a:lnTo>
                <a:lnTo>
                  <a:pt x="6" y="35"/>
                </a:lnTo>
                <a:lnTo>
                  <a:pt x="18" y="40"/>
                </a:lnTo>
                <a:lnTo>
                  <a:pt x="36" y="35"/>
                </a:lnTo>
                <a:lnTo>
                  <a:pt x="36" y="25"/>
                </a:lnTo>
                <a:lnTo>
                  <a:pt x="42" y="25"/>
                </a:lnTo>
                <a:lnTo>
                  <a:pt x="48" y="20"/>
                </a:lnTo>
                <a:lnTo>
                  <a:pt x="54" y="20"/>
                </a:lnTo>
                <a:lnTo>
                  <a:pt x="60" y="15"/>
                </a:lnTo>
                <a:lnTo>
                  <a:pt x="54" y="5"/>
                </a:lnTo>
              </a:path>
            </a:pathLst>
          </a:custGeom>
          <a:solidFill>
            <a:srgbClr val="FF505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06" name="Freeform 382"/>
          <p:cNvSpPr>
            <a:spLocks/>
          </p:cNvSpPr>
          <p:nvPr/>
        </p:nvSpPr>
        <p:spPr bwMode="ltGray">
          <a:xfrm>
            <a:off x="3987800" y="2732088"/>
            <a:ext cx="354013" cy="296862"/>
          </a:xfrm>
          <a:custGeom>
            <a:avLst/>
            <a:gdLst>
              <a:gd name="T0" fmla="*/ 2147483647 w 204"/>
              <a:gd name="T1" fmla="*/ 2147483647 h 160"/>
              <a:gd name="T2" fmla="*/ 2147483647 w 204"/>
              <a:gd name="T3" fmla="*/ 2147483647 h 160"/>
              <a:gd name="T4" fmla="*/ 2147483647 w 204"/>
              <a:gd name="T5" fmla="*/ 2147483647 h 160"/>
              <a:gd name="T6" fmla="*/ 0 w 204"/>
              <a:gd name="T7" fmla="*/ 2147483647 h 160"/>
              <a:gd name="T8" fmla="*/ 0 w 204"/>
              <a:gd name="T9" fmla="*/ 2147483647 h 160"/>
              <a:gd name="T10" fmla="*/ 0 w 204"/>
              <a:gd name="T11" fmla="*/ 2147483647 h 160"/>
              <a:gd name="T12" fmla="*/ 2147483647 w 204"/>
              <a:gd name="T13" fmla="*/ 2147483647 h 160"/>
              <a:gd name="T14" fmla="*/ 2147483647 w 204"/>
              <a:gd name="T15" fmla="*/ 2147483647 h 160"/>
              <a:gd name="T16" fmla="*/ 2147483647 w 204"/>
              <a:gd name="T17" fmla="*/ 2147483647 h 160"/>
              <a:gd name="T18" fmla="*/ 2147483647 w 204"/>
              <a:gd name="T19" fmla="*/ 2147483647 h 160"/>
              <a:gd name="T20" fmla="*/ 2147483647 w 204"/>
              <a:gd name="T21" fmla="*/ 2147483647 h 160"/>
              <a:gd name="T22" fmla="*/ 2147483647 w 204"/>
              <a:gd name="T23" fmla="*/ 2147483647 h 160"/>
              <a:gd name="T24" fmla="*/ 2147483647 w 204"/>
              <a:gd name="T25" fmla="*/ 2147483647 h 160"/>
              <a:gd name="T26" fmla="*/ 2147483647 w 204"/>
              <a:gd name="T27" fmla="*/ 2147483647 h 160"/>
              <a:gd name="T28" fmla="*/ 2147483647 w 204"/>
              <a:gd name="T29" fmla="*/ 2147483647 h 160"/>
              <a:gd name="T30" fmla="*/ 2147483647 w 204"/>
              <a:gd name="T31" fmla="*/ 2147483647 h 160"/>
              <a:gd name="T32" fmla="*/ 2147483647 w 204"/>
              <a:gd name="T33" fmla="*/ 2147483647 h 160"/>
              <a:gd name="T34" fmla="*/ 2147483647 w 204"/>
              <a:gd name="T35" fmla="*/ 2147483647 h 160"/>
              <a:gd name="T36" fmla="*/ 2147483647 w 204"/>
              <a:gd name="T37" fmla="*/ 2147483647 h 160"/>
              <a:gd name="T38" fmla="*/ 2147483647 w 204"/>
              <a:gd name="T39" fmla="*/ 2147483647 h 160"/>
              <a:gd name="T40" fmla="*/ 2147483647 w 204"/>
              <a:gd name="T41" fmla="*/ 2147483647 h 160"/>
              <a:gd name="T42" fmla="*/ 2147483647 w 204"/>
              <a:gd name="T43" fmla="*/ 2147483647 h 160"/>
              <a:gd name="T44" fmla="*/ 2147483647 w 204"/>
              <a:gd name="T45" fmla="*/ 2147483647 h 160"/>
              <a:gd name="T46" fmla="*/ 2147483647 w 204"/>
              <a:gd name="T47" fmla="*/ 2147483647 h 160"/>
              <a:gd name="T48" fmla="*/ 2147483647 w 204"/>
              <a:gd name="T49" fmla="*/ 2147483647 h 160"/>
              <a:gd name="T50" fmla="*/ 2147483647 w 204"/>
              <a:gd name="T51" fmla="*/ 2147483647 h 160"/>
              <a:gd name="T52" fmla="*/ 2147483647 w 204"/>
              <a:gd name="T53" fmla="*/ 2147483647 h 160"/>
              <a:gd name="T54" fmla="*/ 2147483647 w 204"/>
              <a:gd name="T55" fmla="*/ 2147483647 h 160"/>
              <a:gd name="T56" fmla="*/ 2147483647 w 204"/>
              <a:gd name="T57" fmla="*/ 2147483647 h 160"/>
              <a:gd name="T58" fmla="*/ 2147483647 w 204"/>
              <a:gd name="T59" fmla="*/ 2147483647 h 160"/>
              <a:gd name="T60" fmla="*/ 2147483647 w 204"/>
              <a:gd name="T61" fmla="*/ 2147483647 h 160"/>
              <a:gd name="T62" fmla="*/ 2147483647 w 204"/>
              <a:gd name="T63" fmla="*/ 2147483647 h 160"/>
              <a:gd name="T64" fmla="*/ 2147483647 w 204"/>
              <a:gd name="T65" fmla="*/ 2147483647 h 160"/>
              <a:gd name="T66" fmla="*/ 2147483647 w 204"/>
              <a:gd name="T67" fmla="*/ 2147483647 h 160"/>
              <a:gd name="T68" fmla="*/ 2147483647 w 204"/>
              <a:gd name="T69" fmla="*/ 2147483647 h 160"/>
              <a:gd name="T70" fmla="*/ 2147483647 w 204"/>
              <a:gd name="T71" fmla="*/ 2147483647 h 160"/>
              <a:gd name="T72" fmla="*/ 2147483647 w 204"/>
              <a:gd name="T73" fmla="*/ 2147483647 h 160"/>
              <a:gd name="T74" fmla="*/ 2147483647 w 204"/>
              <a:gd name="T75" fmla="*/ 2147483647 h 160"/>
              <a:gd name="T76" fmla="*/ 2147483647 w 204"/>
              <a:gd name="T77" fmla="*/ 2147483647 h 160"/>
              <a:gd name="T78" fmla="*/ 2147483647 w 204"/>
              <a:gd name="T79" fmla="*/ 0 h 160"/>
              <a:gd name="T80" fmla="*/ 2147483647 w 204"/>
              <a:gd name="T81" fmla="*/ 2147483647 h 160"/>
              <a:gd name="T82" fmla="*/ 2147483647 w 204"/>
              <a:gd name="T83" fmla="*/ 2147483647 h 160"/>
              <a:gd name="T84" fmla="*/ 2147483647 w 204"/>
              <a:gd name="T85" fmla="*/ 0 h 160"/>
              <a:gd name="T86" fmla="*/ 2147483647 w 204"/>
              <a:gd name="T87" fmla="*/ 2147483647 h 160"/>
              <a:gd name="T88" fmla="*/ 2147483647 w 204"/>
              <a:gd name="T89" fmla="*/ 2147483647 h 160"/>
              <a:gd name="T90" fmla="*/ 2147483647 w 204"/>
              <a:gd name="T91" fmla="*/ 2147483647 h 160"/>
              <a:gd name="T92" fmla="*/ 2147483647 w 204"/>
              <a:gd name="T93" fmla="*/ 2147483647 h 160"/>
              <a:gd name="T94" fmla="*/ 2147483647 w 204"/>
              <a:gd name="T95" fmla="*/ 2147483647 h 160"/>
              <a:gd name="T96" fmla="*/ 2147483647 w 204"/>
              <a:gd name="T97" fmla="*/ 2147483647 h 16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04"/>
              <a:gd name="T148" fmla="*/ 0 h 160"/>
              <a:gd name="T149" fmla="*/ 204 w 204"/>
              <a:gd name="T150" fmla="*/ 160 h 160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04" h="160">
                <a:moveTo>
                  <a:pt x="18" y="20"/>
                </a:moveTo>
                <a:lnTo>
                  <a:pt x="12" y="30"/>
                </a:lnTo>
                <a:lnTo>
                  <a:pt x="6" y="35"/>
                </a:lnTo>
                <a:lnTo>
                  <a:pt x="0" y="45"/>
                </a:lnTo>
                <a:lnTo>
                  <a:pt x="0" y="50"/>
                </a:lnTo>
                <a:lnTo>
                  <a:pt x="0" y="60"/>
                </a:lnTo>
                <a:lnTo>
                  <a:pt x="12" y="55"/>
                </a:lnTo>
                <a:lnTo>
                  <a:pt x="18" y="55"/>
                </a:lnTo>
                <a:lnTo>
                  <a:pt x="36" y="50"/>
                </a:lnTo>
                <a:lnTo>
                  <a:pt x="54" y="45"/>
                </a:lnTo>
                <a:lnTo>
                  <a:pt x="84" y="50"/>
                </a:lnTo>
                <a:lnTo>
                  <a:pt x="90" y="60"/>
                </a:lnTo>
                <a:lnTo>
                  <a:pt x="90" y="70"/>
                </a:lnTo>
                <a:lnTo>
                  <a:pt x="126" y="105"/>
                </a:lnTo>
                <a:lnTo>
                  <a:pt x="144" y="110"/>
                </a:lnTo>
                <a:lnTo>
                  <a:pt x="168" y="125"/>
                </a:lnTo>
                <a:lnTo>
                  <a:pt x="174" y="140"/>
                </a:lnTo>
                <a:lnTo>
                  <a:pt x="168" y="150"/>
                </a:lnTo>
                <a:lnTo>
                  <a:pt x="168" y="160"/>
                </a:lnTo>
                <a:lnTo>
                  <a:pt x="186" y="140"/>
                </a:lnTo>
                <a:lnTo>
                  <a:pt x="180" y="125"/>
                </a:lnTo>
                <a:lnTo>
                  <a:pt x="180" y="110"/>
                </a:lnTo>
                <a:lnTo>
                  <a:pt x="192" y="125"/>
                </a:lnTo>
                <a:lnTo>
                  <a:pt x="204" y="130"/>
                </a:lnTo>
                <a:lnTo>
                  <a:pt x="204" y="115"/>
                </a:lnTo>
                <a:lnTo>
                  <a:pt x="180" y="100"/>
                </a:lnTo>
                <a:lnTo>
                  <a:pt x="174" y="100"/>
                </a:lnTo>
                <a:lnTo>
                  <a:pt x="168" y="90"/>
                </a:lnTo>
                <a:lnTo>
                  <a:pt x="156" y="85"/>
                </a:lnTo>
                <a:lnTo>
                  <a:pt x="144" y="75"/>
                </a:lnTo>
                <a:lnTo>
                  <a:pt x="126" y="70"/>
                </a:lnTo>
                <a:lnTo>
                  <a:pt x="114" y="55"/>
                </a:lnTo>
                <a:lnTo>
                  <a:pt x="108" y="45"/>
                </a:lnTo>
                <a:lnTo>
                  <a:pt x="108" y="40"/>
                </a:lnTo>
                <a:lnTo>
                  <a:pt x="108" y="25"/>
                </a:lnTo>
                <a:lnTo>
                  <a:pt x="114" y="25"/>
                </a:lnTo>
                <a:lnTo>
                  <a:pt x="120" y="15"/>
                </a:lnTo>
                <a:lnTo>
                  <a:pt x="126" y="10"/>
                </a:lnTo>
                <a:lnTo>
                  <a:pt x="126" y="5"/>
                </a:lnTo>
                <a:lnTo>
                  <a:pt x="102" y="0"/>
                </a:lnTo>
                <a:lnTo>
                  <a:pt x="96" y="10"/>
                </a:lnTo>
                <a:lnTo>
                  <a:pt x="72" y="5"/>
                </a:lnTo>
                <a:lnTo>
                  <a:pt x="66" y="0"/>
                </a:lnTo>
                <a:lnTo>
                  <a:pt x="54" y="10"/>
                </a:lnTo>
                <a:lnTo>
                  <a:pt x="42" y="10"/>
                </a:lnTo>
                <a:lnTo>
                  <a:pt x="42" y="20"/>
                </a:lnTo>
                <a:lnTo>
                  <a:pt x="30" y="25"/>
                </a:lnTo>
                <a:lnTo>
                  <a:pt x="18" y="25"/>
                </a:lnTo>
                <a:lnTo>
                  <a:pt x="18" y="2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07" name="Freeform 383"/>
          <p:cNvSpPr>
            <a:spLocks/>
          </p:cNvSpPr>
          <p:nvPr/>
        </p:nvSpPr>
        <p:spPr bwMode="ltGray">
          <a:xfrm>
            <a:off x="3987800" y="2732088"/>
            <a:ext cx="354013" cy="296862"/>
          </a:xfrm>
          <a:custGeom>
            <a:avLst/>
            <a:gdLst>
              <a:gd name="T0" fmla="*/ 2147483647 w 204"/>
              <a:gd name="T1" fmla="*/ 2147483647 h 160"/>
              <a:gd name="T2" fmla="*/ 2147483647 w 204"/>
              <a:gd name="T3" fmla="*/ 2147483647 h 160"/>
              <a:gd name="T4" fmla="*/ 2147483647 w 204"/>
              <a:gd name="T5" fmla="*/ 2147483647 h 160"/>
              <a:gd name="T6" fmla="*/ 0 w 204"/>
              <a:gd name="T7" fmla="*/ 2147483647 h 160"/>
              <a:gd name="T8" fmla="*/ 0 w 204"/>
              <a:gd name="T9" fmla="*/ 2147483647 h 160"/>
              <a:gd name="T10" fmla="*/ 0 w 204"/>
              <a:gd name="T11" fmla="*/ 2147483647 h 160"/>
              <a:gd name="T12" fmla="*/ 2147483647 w 204"/>
              <a:gd name="T13" fmla="*/ 2147483647 h 160"/>
              <a:gd name="T14" fmla="*/ 2147483647 w 204"/>
              <a:gd name="T15" fmla="*/ 2147483647 h 160"/>
              <a:gd name="T16" fmla="*/ 2147483647 w 204"/>
              <a:gd name="T17" fmla="*/ 2147483647 h 160"/>
              <a:gd name="T18" fmla="*/ 2147483647 w 204"/>
              <a:gd name="T19" fmla="*/ 2147483647 h 160"/>
              <a:gd name="T20" fmla="*/ 2147483647 w 204"/>
              <a:gd name="T21" fmla="*/ 2147483647 h 160"/>
              <a:gd name="T22" fmla="*/ 2147483647 w 204"/>
              <a:gd name="T23" fmla="*/ 2147483647 h 160"/>
              <a:gd name="T24" fmla="*/ 2147483647 w 204"/>
              <a:gd name="T25" fmla="*/ 2147483647 h 160"/>
              <a:gd name="T26" fmla="*/ 2147483647 w 204"/>
              <a:gd name="T27" fmla="*/ 2147483647 h 160"/>
              <a:gd name="T28" fmla="*/ 2147483647 w 204"/>
              <a:gd name="T29" fmla="*/ 2147483647 h 160"/>
              <a:gd name="T30" fmla="*/ 2147483647 w 204"/>
              <a:gd name="T31" fmla="*/ 2147483647 h 160"/>
              <a:gd name="T32" fmla="*/ 2147483647 w 204"/>
              <a:gd name="T33" fmla="*/ 2147483647 h 160"/>
              <a:gd name="T34" fmla="*/ 2147483647 w 204"/>
              <a:gd name="T35" fmla="*/ 2147483647 h 160"/>
              <a:gd name="T36" fmla="*/ 2147483647 w 204"/>
              <a:gd name="T37" fmla="*/ 2147483647 h 160"/>
              <a:gd name="T38" fmla="*/ 2147483647 w 204"/>
              <a:gd name="T39" fmla="*/ 2147483647 h 160"/>
              <a:gd name="T40" fmla="*/ 2147483647 w 204"/>
              <a:gd name="T41" fmla="*/ 2147483647 h 160"/>
              <a:gd name="T42" fmla="*/ 2147483647 w 204"/>
              <a:gd name="T43" fmla="*/ 2147483647 h 160"/>
              <a:gd name="T44" fmla="*/ 2147483647 w 204"/>
              <a:gd name="T45" fmla="*/ 2147483647 h 160"/>
              <a:gd name="T46" fmla="*/ 2147483647 w 204"/>
              <a:gd name="T47" fmla="*/ 2147483647 h 160"/>
              <a:gd name="T48" fmla="*/ 2147483647 w 204"/>
              <a:gd name="T49" fmla="*/ 2147483647 h 160"/>
              <a:gd name="T50" fmla="*/ 2147483647 w 204"/>
              <a:gd name="T51" fmla="*/ 2147483647 h 160"/>
              <a:gd name="T52" fmla="*/ 2147483647 w 204"/>
              <a:gd name="T53" fmla="*/ 2147483647 h 160"/>
              <a:gd name="T54" fmla="*/ 2147483647 w 204"/>
              <a:gd name="T55" fmla="*/ 2147483647 h 160"/>
              <a:gd name="T56" fmla="*/ 2147483647 w 204"/>
              <a:gd name="T57" fmla="*/ 2147483647 h 160"/>
              <a:gd name="T58" fmla="*/ 2147483647 w 204"/>
              <a:gd name="T59" fmla="*/ 2147483647 h 160"/>
              <a:gd name="T60" fmla="*/ 2147483647 w 204"/>
              <a:gd name="T61" fmla="*/ 2147483647 h 160"/>
              <a:gd name="T62" fmla="*/ 2147483647 w 204"/>
              <a:gd name="T63" fmla="*/ 2147483647 h 160"/>
              <a:gd name="T64" fmla="*/ 2147483647 w 204"/>
              <a:gd name="T65" fmla="*/ 2147483647 h 160"/>
              <a:gd name="T66" fmla="*/ 2147483647 w 204"/>
              <a:gd name="T67" fmla="*/ 2147483647 h 160"/>
              <a:gd name="T68" fmla="*/ 2147483647 w 204"/>
              <a:gd name="T69" fmla="*/ 2147483647 h 160"/>
              <a:gd name="T70" fmla="*/ 2147483647 w 204"/>
              <a:gd name="T71" fmla="*/ 2147483647 h 160"/>
              <a:gd name="T72" fmla="*/ 2147483647 w 204"/>
              <a:gd name="T73" fmla="*/ 2147483647 h 160"/>
              <a:gd name="T74" fmla="*/ 2147483647 w 204"/>
              <a:gd name="T75" fmla="*/ 2147483647 h 160"/>
              <a:gd name="T76" fmla="*/ 2147483647 w 204"/>
              <a:gd name="T77" fmla="*/ 2147483647 h 160"/>
              <a:gd name="T78" fmla="*/ 2147483647 w 204"/>
              <a:gd name="T79" fmla="*/ 0 h 160"/>
              <a:gd name="T80" fmla="*/ 2147483647 w 204"/>
              <a:gd name="T81" fmla="*/ 2147483647 h 160"/>
              <a:gd name="T82" fmla="*/ 2147483647 w 204"/>
              <a:gd name="T83" fmla="*/ 2147483647 h 160"/>
              <a:gd name="T84" fmla="*/ 2147483647 w 204"/>
              <a:gd name="T85" fmla="*/ 0 h 160"/>
              <a:gd name="T86" fmla="*/ 2147483647 w 204"/>
              <a:gd name="T87" fmla="*/ 2147483647 h 160"/>
              <a:gd name="T88" fmla="*/ 2147483647 w 204"/>
              <a:gd name="T89" fmla="*/ 2147483647 h 160"/>
              <a:gd name="T90" fmla="*/ 2147483647 w 204"/>
              <a:gd name="T91" fmla="*/ 2147483647 h 160"/>
              <a:gd name="T92" fmla="*/ 2147483647 w 204"/>
              <a:gd name="T93" fmla="*/ 2147483647 h 160"/>
              <a:gd name="T94" fmla="*/ 2147483647 w 204"/>
              <a:gd name="T95" fmla="*/ 2147483647 h 160"/>
              <a:gd name="T96" fmla="*/ 2147483647 w 204"/>
              <a:gd name="T97" fmla="*/ 2147483647 h 160"/>
              <a:gd name="T98" fmla="*/ 2147483647 w 204"/>
              <a:gd name="T99" fmla="*/ 2147483647 h 16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04"/>
              <a:gd name="T151" fmla="*/ 0 h 160"/>
              <a:gd name="T152" fmla="*/ 204 w 204"/>
              <a:gd name="T153" fmla="*/ 160 h 160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04" h="160">
                <a:moveTo>
                  <a:pt x="18" y="20"/>
                </a:moveTo>
                <a:lnTo>
                  <a:pt x="12" y="30"/>
                </a:lnTo>
                <a:lnTo>
                  <a:pt x="6" y="35"/>
                </a:lnTo>
                <a:lnTo>
                  <a:pt x="0" y="45"/>
                </a:lnTo>
                <a:lnTo>
                  <a:pt x="0" y="50"/>
                </a:lnTo>
                <a:lnTo>
                  <a:pt x="0" y="60"/>
                </a:lnTo>
                <a:lnTo>
                  <a:pt x="12" y="55"/>
                </a:lnTo>
                <a:lnTo>
                  <a:pt x="18" y="55"/>
                </a:lnTo>
                <a:lnTo>
                  <a:pt x="36" y="50"/>
                </a:lnTo>
                <a:lnTo>
                  <a:pt x="54" y="45"/>
                </a:lnTo>
                <a:lnTo>
                  <a:pt x="84" y="50"/>
                </a:lnTo>
                <a:lnTo>
                  <a:pt x="90" y="60"/>
                </a:lnTo>
                <a:lnTo>
                  <a:pt x="90" y="70"/>
                </a:lnTo>
                <a:lnTo>
                  <a:pt x="126" y="105"/>
                </a:lnTo>
                <a:lnTo>
                  <a:pt x="144" y="110"/>
                </a:lnTo>
                <a:lnTo>
                  <a:pt x="168" y="125"/>
                </a:lnTo>
                <a:lnTo>
                  <a:pt x="174" y="140"/>
                </a:lnTo>
                <a:lnTo>
                  <a:pt x="168" y="150"/>
                </a:lnTo>
                <a:lnTo>
                  <a:pt x="168" y="160"/>
                </a:lnTo>
                <a:lnTo>
                  <a:pt x="186" y="140"/>
                </a:lnTo>
                <a:lnTo>
                  <a:pt x="180" y="125"/>
                </a:lnTo>
                <a:lnTo>
                  <a:pt x="180" y="110"/>
                </a:lnTo>
                <a:lnTo>
                  <a:pt x="192" y="125"/>
                </a:lnTo>
                <a:lnTo>
                  <a:pt x="204" y="130"/>
                </a:lnTo>
                <a:lnTo>
                  <a:pt x="204" y="115"/>
                </a:lnTo>
                <a:lnTo>
                  <a:pt x="180" y="100"/>
                </a:lnTo>
                <a:lnTo>
                  <a:pt x="174" y="100"/>
                </a:lnTo>
                <a:lnTo>
                  <a:pt x="168" y="90"/>
                </a:lnTo>
                <a:lnTo>
                  <a:pt x="156" y="85"/>
                </a:lnTo>
                <a:lnTo>
                  <a:pt x="144" y="75"/>
                </a:lnTo>
                <a:lnTo>
                  <a:pt x="126" y="70"/>
                </a:lnTo>
                <a:lnTo>
                  <a:pt x="114" y="55"/>
                </a:lnTo>
                <a:lnTo>
                  <a:pt x="108" y="45"/>
                </a:lnTo>
                <a:lnTo>
                  <a:pt x="108" y="40"/>
                </a:lnTo>
                <a:lnTo>
                  <a:pt x="108" y="25"/>
                </a:lnTo>
                <a:lnTo>
                  <a:pt x="114" y="25"/>
                </a:lnTo>
                <a:lnTo>
                  <a:pt x="120" y="15"/>
                </a:lnTo>
                <a:lnTo>
                  <a:pt x="126" y="10"/>
                </a:lnTo>
                <a:lnTo>
                  <a:pt x="126" y="5"/>
                </a:lnTo>
                <a:lnTo>
                  <a:pt x="102" y="0"/>
                </a:lnTo>
                <a:lnTo>
                  <a:pt x="96" y="10"/>
                </a:lnTo>
                <a:lnTo>
                  <a:pt x="72" y="5"/>
                </a:lnTo>
                <a:lnTo>
                  <a:pt x="66" y="0"/>
                </a:lnTo>
                <a:lnTo>
                  <a:pt x="54" y="10"/>
                </a:lnTo>
                <a:lnTo>
                  <a:pt x="42" y="10"/>
                </a:lnTo>
                <a:lnTo>
                  <a:pt x="42" y="20"/>
                </a:lnTo>
                <a:lnTo>
                  <a:pt x="30" y="25"/>
                </a:lnTo>
                <a:lnTo>
                  <a:pt x="18" y="25"/>
                </a:lnTo>
                <a:lnTo>
                  <a:pt x="18" y="20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08" name="Freeform 384"/>
          <p:cNvSpPr>
            <a:spLocks/>
          </p:cNvSpPr>
          <p:nvPr/>
        </p:nvSpPr>
        <p:spPr bwMode="ltGray">
          <a:xfrm>
            <a:off x="4173538" y="3019425"/>
            <a:ext cx="85725" cy="47625"/>
          </a:xfrm>
          <a:custGeom>
            <a:avLst/>
            <a:gdLst>
              <a:gd name="T0" fmla="*/ 2147483647 w 48"/>
              <a:gd name="T1" fmla="*/ 2147483647 h 25"/>
              <a:gd name="T2" fmla="*/ 2147483647 w 48"/>
              <a:gd name="T3" fmla="*/ 2147483647 h 25"/>
              <a:gd name="T4" fmla="*/ 2147483647 w 48"/>
              <a:gd name="T5" fmla="*/ 2147483647 h 25"/>
              <a:gd name="T6" fmla="*/ 2147483647 w 48"/>
              <a:gd name="T7" fmla="*/ 2147483647 h 25"/>
              <a:gd name="T8" fmla="*/ 0 w 48"/>
              <a:gd name="T9" fmla="*/ 2147483647 h 25"/>
              <a:gd name="T10" fmla="*/ 0 w 48"/>
              <a:gd name="T11" fmla="*/ 2147483647 h 25"/>
              <a:gd name="T12" fmla="*/ 2147483647 w 48"/>
              <a:gd name="T13" fmla="*/ 2147483647 h 25"/>
              <a:gd name="T14" fmla="*/ 2147483647 w 48"/>
              <a:gd name="T15" fmla="*/ 2147483647 h 25"/>
              <a:gd name="T16" fmla="*/ 2147483647 w 48"/>
              <a:gd name="T17" fmla="*/ 0 h 25"/>
              <a:gd name="T18" fmla="*/ 2147483647 w 48"/>
              <a:gd name="T19" fmla="*/ 0 h 25"/>
              <a:gd name="T20" fmla="*/ 2147483647 w 48"/>
              <a:gd name="T21" fmla="*/ 2147483647 h 2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8"/>
              <a:gd name="T34" fmla="*/ 0 h 25"/>
              <a:gd name="T35" fmla="*/ 48 w 48"/>
              <a:gd name="T36" fmla="*/ 25 h 2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8" h="25">
                <a:moveTo>
                  <a:pt x="48" y="5"/>
                </a:moveTo>
                <a:lnTo>
                  <a:pt x="42" y="10"/>
                </a:lnTo>
                <a:lnTo>
                  <a:pt x="42" y="25"/>
                </a:lnTo>
                <a:lnTo>
                  <a:pt x="18" y="25"/>
                </a:lnTo>
                <a:lnTo>
                  <a:pt x="0" y="25"/>
                </a:lnTo>
                <a:lnTo>
                  <a:pt x="0" y="20"/>
                </a:lnTo>
                <a:lnTo>
                  <a:pt x="6" y="5"/>
                </a:lnTo>
                <a:lnTo>
                  <a:pt x="18" y="5"/>
                </a:lnTo>
                <a:lnTo>
                  <a:pt x="36" y="0"/>
                </a:lnTo>
                <a:lnTo>
                  <a:pt x="42" y="0"/>
                </a:lnTo>
                <a:lnTo>
                  <a:pt x="48" y="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09" name="Freeform 385"/>
          <p:cNvSpPr>
            <a:spLocks/>
          </p:cNvSpPr>
          <p:nvPr/>
        </p:nvSpPr>
        <p:spPr bwMode="ltGray">
          <a:xfrm>
            <a:off x="4173538" y="3019425"/>
            <a:ext cx="85725" cy="47625"/>
          </a:xfrm>
          <a:custGeom>
            <a:avLst/>
            <a:gdLst>
              <a:gd name="T0" fmla="*/ 2147483647 w 48"/>
              <a:gd name="T1" fmla="*/ 2147483647 h 25"/>
              <a:gd name="T2" fmla="*/ 2147483647 w 48"/>
              <a:gd name="T3" fmla="*/ 2147483647 h 25"/>
              <a:gd name="T4" fmla="*/ 2147483647 w 48"/>
              <a:gd name="T5" fmla="*/ 2147483647 h 25"/>
              <a:gd name="T6" fmla="*/ 2147483647 w 48"/>
              <a:gd name="T7" fmla="*/ 2147483647 h 25"/>
              <a:gd name="T8" fmla="*/ 0 w 48"/>
              <a:gd name="T9" fmla="*/ 2147483647 h 25"/>
              <a:gd name="T10" fmla="*/ 0 w 48"/>
              <a:gd name="T11" fmla="*/ 2147483647 h 25"/>
              <a:gd name="T12" fmla="*/ 2147483647 w 48"/>
              <a:gd name="T13" fmla="*/ 2147483647 h 25"/>
              <a:gd name="T14" fmla="*/ 2147483647 w 48"/>
              <a:gd name="T15" fmla="*/ 2147483647 h 25"/>
              <a:gd name="T16" fmla="*/ 2147483647 w 48"/>
              <a:gd name="T17" fmla="*/ 0 h 25"/>
              <a:gd name="T18" fmla="*/ 2147483647 w 48"/>
              <a:gd name="T19" fmla="*/ 0 h 25"/>
              <a:gd name="T20" fmla="*/ 2147483647 w 48"/>
              <a:gd name="T21" fmla="*/ 2147483647 h 25"/>
              <a:gd name="T22" fmla="*/ 2147483647 w 48"/>
              <a:gd name="T23" fmla="*/ 2147483647 h 2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8"/>
              <a:gd name="T37" fmla="*/ 0 h 25"/>
              <a:gd name="T38" fmla="*/ 48 w 48"/>
              <a:gd name="T39" fmla="*/ 25 h 25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8" h="25">
                <a:moveTo>
                  <a:pt x="48" y="5"/>
                </a:moveTo>
                <a:lnTo>
                  <a:pt x="42" y="10"/>
                </a:lnTo>
                <a:lnTo>
                  <a:pt x="42" y="25"/>
                </a:lnTo>
                <a:lnTo>
                  <a:pt x="18" y="25"/>
                </a:lnTo>
                <a:lnTo>
                  <a:pt x="0" y="25"/>
                </a:lnTo>
                <a:lnTo>
                  <a:pt x="0" y="20"/>
                </a:lnTo>
                <a:lnTo>
                  <a:pt x="6" y="5"/>
                </a:lnTo>
                <a:lnTo>
                  <a:pt x="18" y="5"/>
                </a:lnTo>
                <a:lnTo>
                  <a:pt x="36" y="0"/>
                </a:lnTo>
                <a:lnTo>
                  <a:pt x="42" y="0"/>
                </a:lnTo>
                <a:lnTo>
                  <a:pt x="48" y="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10" name="Freeform 386"/>
          <p:cNvSpPr>
            <a:spLocks/>
          </p:cNvSpPr>
          <p:nvPr/>
        </p:nvSpPr>
        <p:spPr bwMode="ltGray">
          <a:xfrm>
            <a:off x="3706813" y="2592388"/>
            <a:ext cx="342900" cy="317500"/>
          </a:xfrm>
          <a:custGeom>
            <a:avLst/>
            <a:gdLst>
              <a:gd name="T0" fmla="*/ 2147483647 w 198"/>
              <a:gd name="T1" fmla="*/ 2147483647 h 170"/>
              <a:gd name="T2" fmla="*/ 2147483647 w 198"/>
              <a:gd name="T3" fmla="*/ 2147483647 h 170"/>
              <a:gd name="T4" fmla="*/ 2147483647 w 198"/>
              <a:gd name="T5" fmla="*/ 2147483647 h 170"/>
              <a:gd name="T6" fmla="*/ 2147483647 w 198"/>
              <a:gd name="T7" fmla="*/ 2147483647 h 170"/>
              <a:gd name="T8" fmla="*/ 2147483647 w 198"/>
              <a:gd name="T9" fmla="*/ 2147483647 h 170"/>
              <a:gd name="T10" fmla="*/ 2147483647 w 198"/>
              <a:gd name="T11" fmla="*/ 2147483647 h 170"/>
              <a:gd name="T12" fmla="*/ 2147483647 w 198"/>
              <a:gd name="T13" fmla="*/ 2147483647 h 170"/>
              <a:gd name="T14" fmla="*/ 2147483647 w 198"/>
              <a:gd name="T15" fmla="*/ 2147483647 h 170"/>
              <a:gd name="T16" fmla="*/ 2147483647 w 198"/>
              <a:gd name="T17" fmla="*/ 2147483647 h 170"/>
              <a:gd name="T18" fmla="*/ 2147483647 w 198"/>
              <a:gd name="T19" fmla="*/ 2147483647 h 170"/>
              <a:gd name="T20" fmla="*/ 2147483647 w 198"/>
              <a:gd name="T21" fmla="*/ 2147483647 h 170"/>
              <a:gd name="T22" fmla="*/ 2147483647 w 198"/>
              <a:gd name="T23" fmla="*/ 2147483647 h 170"/>
              <a:gd name="T24" fmla="*/ 2147483647 w 198"/>
              <a:gd name="T25" fmla="*/ 2147483647 h 170"/>
              <a:gd name="T26" fmla="*/ 2147483647 w 198"/>
              <a:gd name="T27" fmla="*/ 2147483647 h 170"/>
              <a:gd name="T28" fmla="*/ 0 w 198"/>
              <a:gd name="T29" fmla="*/ 2147483647 h 170"/>
              <a:gd name="T30" fmla="*/ 0 w 198"/>
              <a:gd name="T31" fmla="*/ 2147483647 h 170"/>
              <a:gd name="T32" fmla="*/ 2147483647 w 198"/>
              <a:gd name="T33" fmla="*/ 2147483647 h 170"/>
              <a:gd name="T34" fmla="*/ 2147483647 w 198"/>
              <a:gd name="T35" fmla="*/ 2147483647 h 170"/>
              <a:gd name="T36" fmla="*/ 2147483647 w 198"/>
              <a:gd name="T37" fmla="*/ 2147483647 h 170"/>
              <a:gd name="T38" fmla="*/ 2147483647 w 198"/>
              <a:gd name="T39" fmla="*/ 2147483647 h 170"/>
              <a:gd name="T40" fmla="*/ 2147483647 w 198"/>
              <a:gd name="T41" fmla="*/ 0 h 170"/>
              <a:gd name="T42" fmla="*/ 2147483647 w 198"/>
              <a:gd name="T43" fmla="*/ 2147483647 h 170"/>
              <a:gd name="T44" fmla="*/ 2147483647 w 198"/>
              <a:gd name="T45" fmla="*/ 2147483647 h 170"/>
              <a:gd name="T46" fmla="*/ 2147483647 w 198"/>
              <a:gd name="T47" fmla="*/ 2147483647 h 170"/>
              <a:gd name="T48" fmla="*/ 2147483647 w 198"/>
              <a:gd name="T49" fmla="*/ 2147483647 h 170"/>
              <a:gd name="T50" fmla="*/ 2147483647 w 198"/>
              <a:gd name="T51" fmla="*/ 2147483647 h 170"/>
              <a:gd name="T52" fmla="*/ 2147483647 w 198"/>
              <a:gd name="T53" fmla="*/ 2147483647 h 170"/>
              <a:gd name="T54" fmla="*/ 2147483647 w 198"/>
              <a:gd name="T55" fmla="*/ 2147483647 h 170"/>
              <a:gd name="T56" fmla="*/ 2147483647 w 198"/>
              <a:gd name="T57" fmla="*/ 2147483647 h 170"/>
              <a:gd name="T58" fmla="*/ 2147483647 w 198"/>
              <a:gd name="T59" fmla="*/ 2147483647 h 170"/>
              <a:gd name="T60" fmla="*/ 2147483647 w 198"/>
              <a:gd name="T61" fmla="*/ 2147483647 h 170"/>
              <a:gd name="T62" fmla="*/ 2147483647 w 198"/>
              <a:gd name="T63" fmla="*/ 2147483647 h 170"/>
              <a:gd name="T64" fmla="*/ 2147483647 w 198"/>
              <a:gd name="T65" fmla="*/ 2147483647 h 170"/>
              <a:gd name="T66" fmla="*/ 2147483647 w 198"/>
              <a:gd name="T67" fmla="*/ 2147483647 h 170"/>
              <a:gd name="T68" fmla="*/ 2147483647 w 198"/>
              <a:gd name="T69" fmla="*/ 2147483647 h 17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98"/>
              <a:gd name="T106" fmla="*/ 0 h 170"/>
              <a:gd name="T107" fmla="*/ 198 w 198"/>
              <a:gd name="T108" fmla="*/ 170 h 17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98" h="170">
                <a:moveTo>
                  <a:pt x="162" y="135"/>
                </a:moveTo>
                <a:lnTo>
                  <a:pt x="144" y="135"/>
                </a:lnTo>
                <a:lnTo>
                  <a:pt x="144" y="145"/>
                </a:lnTo>
                <a:lnTo>
                  <a:pt x="126" y="145"/>
                </a:lnTo>
                <a:lnTo>
                  <a:pt x="120" y="150"/>
                </a:lnTo>
                <a:lnTo>
                  <a:pt x="114" y="170"/>
                </a:lnTo>
                <a:lnTo>
                  <a:pt x="84" y="145"/>
                </a:lnTo>
                <a:lnTo>
                  <a:pt x="78" y="140"/>
                </a:lnTo>
                <a:lnTo>
                  <a:pt x="36" y="135"/>
                </a:lnTo>
                <a:lnTo>
                  <a:pt x="24" y="125"/>
                </a:lnTo>
                <a:lnTo>
                  <a:pt x="36" y="115"/>
                </a:lnTo>
                <a:lnTo>
                  <a:pt x="42" y="80"/>
                </a:lnTo>
                <a:lnTo>
                  <a:pt x="36" y="70"/>
                </a:lnTo>
                <a:lnTo>
                  <a:pt x="24" y="55"/>
                </a:lnTo>
                <a:lnTo>
                  <a:pt x="0" y="45"/>
                </a:lnTo>
                <a:lnTo>
                  <a:pt x="0" y="40"/>
                </a:lnTo>
                <a:lnTo>
                  <a:pt x="18" y="35"/>
                </a:lnTo>
                <a:lnTo>
                  <a:pt x="30" y="30"/>
                </a:lnTo>
                <a:lnTo>
                  <a:pt x="60" y="15"/>
                </a:lnTo>
                <a:lnTo>
                  <a:pt x="84" y="15"/>
                </a:lnTo>
                <a:lnTo>
                  <a:pt x="108" y="0"/>
                </a:lnTo>
                <a:lnTo>
                  <a:pt x="126" y="10"/>
                </a:lnTo>
                <a:lnTo>
                  <a:pt x="162" y="30"/>
                </a:lnTo>
                <a:lnTo>
                  <a:pt x="174" y="35"/>
                </a:lnTo>
                <a:lnTo>
                  <a:pt x="186" y="35"/>
                </a:lnTo>
                <a:lnTo>
                  <a:pt x="198" y="40"/>
                </a:lnTo>
                <a:lnTo>
                  <a:pt x="198" y="50"/>
                </a:lnTo>
                <a:lnTo>
                  <a:pt x="198" y="60"/>
                </a:lnTo>
                <a:lnTo>
                  <a:pt x="174" y="75"/>
                </a:lnTo>
                <a:lnTo>
                  <a:pt x="168" y="80"/>
                </a:lnTo>
                <a:lnTo>
                  <a:pt x="174" y="100"/>
                </a:lnTo>
                <a:lnTo>
                  <a:pt x="174" y="110"/>
                </a:lnTo>
                <a:lnTo>
                  <a:pt x="168" y="110"/>
                </a:lnTo>
                <a:lnTo>
                  <a:pt x="162" y="125"/>
                </a:lnTo>
                <a:lnTo>
                  <a:pt x="162" y="135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11" name="Freeform 387"/>
          <p:cNvSpPr>
            <a:spLocks/>
          </p:cNvSpPr>
          <p:nvPr/>
        </p:nvSpPr>
        <p:spPr bwMode="ltGray">
          <a:xfrm>
            <a:off x="3706813" y="2592388"/>
            <a:ext cx="342900" cy="317500"/>
          </a:xfrm>
          <a:custGeom>
            <a:avLst/>
            <a:gdLst>
              <a:gd name="T0" fmla="*/ 2147483647 w 198"/>
              <a:gd name="T1" fmla="*/ 2147483647 h 170"/>
              <a:gd name="T2" fmla="*/ 2147483647 w 198"/>
              <a:gd name="T3" fmla="*/ 2147483647 h 170"/>
              <a:gd name="T4" fmla="*/ 2147483647 w 198"/>
              <a:gd name="T5" fmla="*/ 2147483647 h 170"/>
              <a:gd name="T6" fmla="*/ 2147483647 w 198"/>
              <a:gd name="T7" fmla="*/ 2147483647 h 170"/>
              <a:gd name="T8" fmla="*/ 2147483647 w 198"/>
              <a:gd name="T9" fmla="*/ 2147483647 h 170"/>
              <a:gd name="T10" fmla="*/ 2147483647 w 198"/>
              <a:gd name="T11" fmla="*/ 2147483647 h 170"/>
              <a:gd name="T12" fmla="*/ 2147483647 w 198"/>
              <a:gd name="T13" fmla="*/ 2147483647 h 170"/>
              <a:gd name="T14" fmla="*/ 2147483647 w 198"/>
              <a:gd name="T15" fmla="*/ 2147483647 h 170"/>
              <a:gd name="T16" fmla="*/ 2147483647 w 198"/>
              <a:gd name="T17" fmla="*/ 2147483647 h 170"/>
              <a:gd name="T18" fmla="*/ 2147483647 w 198"/>
              <a:gd name="T19" fmla="*/ 2147483647 h 170"/>
              <a:gd name="T20" fmla="*/ 2147483647 w 198"/>
              <a:gd name="T21" fmla="*/ 2147483647 h 170"/>
              <a:gd name="T22" fmla="*/ 2147483647 w 198"/>
              <a:gd name="T23" fmla="*/ 2147483647 h 170"/>
              <a:gd name="T24" fmla="*/ 2147483647 w 198"/>
              <a:gd name="T25" fmla="*/ 2147483647 h 170"/>
              <a:gd name="T26" fmla="*/ 2147483647 w 198"/>
              <a:gd name="T27" fmla="*/ 2147483647 h 170"/>
              <a:gd name="T28" fmla="*/ 0 w 198"/>
              <a:gd name="T29" fmla="*/ 2147483647 h 170"/>
              <a:gd name="T30" fmla="*/ 0 w 198"/>
              <a:gd name="T31" fmla="*/ 2147483647 h 170"/>
              <a:gd name="T32" fmla="*/ 2147483647 w 198"/>
              <a:gd name="T33" fmla="*/ 2147483647 h 170"/>
              <a:gd name="T34" fmla="*/ 2147483647 w 198"/>
              <a:gd name="T35" fmla="*/ 2147483647 h 170"/>
              <a:gd name="T36" fmla="*/ 2147483647 w 198"/>
              <a:gd name="T37" fmla="*/ 2147483647 h 170"/>
              <a:gd name="T38" fmla="*/ 2147483647 w 198"/>
              <a:gd name="T39" fmla="*/ 2147483647 h 170"/>
              <a:gd name="T40" fmla="*/ 2147483647 w 198"/>
              <a:gd name="T41" fmla="*/ 0 h 170"/>
              <a:gd name="T42" fmla="*/ 2147483647 w 198"/>
              <a:gd name="T43" fmla="*/ 2147483647 h 170"/>
              <a:gd name="T44" fmla="*/ 2147483647 w 198"/>
              <a:gd name="T45" fmla="*/ 2147483647 h 170"/>
              <a:gd name="T46" fmla="*/ 2147483647 w 198"/>
              <a:gd name="T47" fmla="*/ 2147483647 h 170"/>
              <a:gd name="T48" fmla="*/ 2147483647 w 198"/>
              <a:gd name="T49" fmla="*/ 2147483647 h 170"/>
              <a:gd name="T50" fmla="*/ 2147483647 w 198"/>
              <a:gd name="T51" fmla="*/ 2147483647 h 170"/>
              <a:gd name="T52" fmla="*/ 2147483647 w 198"/>
              <a:gd name="T53" fmla="*/ 2147483647 h 170"/>
              <a:gd name="T54" fmla="*/ 2147483647 w 198"/>
              <a:gd name="T55" fmla="*/ 2147483647 h 170"/>
              <a:gd name="T56" fmla="*/ 2147483647 w 198"/>
              <a:gd name="T57" fmla="*/ 2147483647 h 170"/>
              <a:gd name="T58" fmla="*/ 2147483647 w 198"/>
              <a:gd name="T59" fmla="*/ 2147483647 h 170"/>
              <a:gd name="T60" fmla="*/ 2147483647 w 198"/>
              <a:gd name="T61" fmla="*/ 2147483647 h 170"/>
              <a:gd name="T62" fmla="*/ 2147483647 w 198"/>
              <a:gd name="T63" fmla="*/ 2147483647 h 170"/>
              <a:gd name="T64" fmla="*/ 2147483647 w 198"/>
              <a:gd name="T65" fmla="*/ 2147483647 h 170"/>
              <a:gd name="T66" fmla="*/ 2147483647 w 198"/>
              <a:gd name="T67" fmla="*/ 2147483647 h 170"/>
              <a:gd name="T68" fmla="*/ 2147483647 w 198"/>
              <a:gd name="T69" fmla="*/ 2147483647 h 170"/>
              <a:gd name="T70" fmla="*/ 2147483647 w 198"/>
              <a:gd name="T71" fmla="*/ 2147483647 h 17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98"/>
              <a:gd name="T109" fmla="*/ 0 h 170"/>
              <a:gd name="T110" fmla="*/ 198 w 198"/>
              <a:gd name="T111" fmla="*/ 170 h 17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98" h="170">
                <a:moveTo>
                  <a:pt x="162" y="135"/>
                </a:moveTo>
                <a:lnTo>
                  <a:pt x="144" y="135"/>
                </a:lnTo>
                <a:lnTo>
                  <a:pt x="144" y="145"/>
                </a:lnTo>
                <a:lnTo>
                  <a:pt x="126" y="145"/>
                </a:lnTo>
                <a:lnTo>
                  <a:pt x="120" y="150"/>
                </a:lnTo>
                <a:lnTo>
                  <a:pt x="114" y="170"/>
                </a:lnTo>
                <a:lnTo>
                  <a:pt x="84" y="145"/>
                </a:lnTo>
                <a:lnTo>
                  <a:pt x="78" y="140"/>
                </a:lnTo>
                <a:lnTo>
                  <a:pt x="36" y="135"/>
                </a:lnTo>
                <a:lnTo>
                  <a:pt x="24" y="125"/>
                </a:lnTo>
                <a:lnTo>
                  <a:pt x="36" y="115"/>
                </a:lnTo>
                <a:lnTo>
                  <a:pt x="42" y="80"/>
                </a:lnTo>
                <a:lnTo>
                  <a:pt x="36" y="70"/>
                </a:lnTo>
                <a:lnTo>
                  <a:pt x="24" y="55"/>
                </a:lnTo>
                <a:lnTo>
                  <a:pt x="0" y="45"/>
                </a:lnTo>
                <a:lnTo>
                  <a:pt x="0" y="40"/>
                </a:lnTo>
                <a:lnTo>
                  <a:pt x="18" y="35"/>
                </a:lnTo>
                <a:lnTo>
                  <a:pt x="30" y="30"/>
                </a:lnTo>
                <a:lnTo>
                  <a:pt x="60" y="15"/>
                </a:lnTo>
                <a:lnTo>
                  <a:pt x="84" y="15"/>
                </a:lnTo>
                <a:lnTo>
                  <a:pt x="108" y="0"/>
                </a:lnTo>
                <a:lnTo>
                  <a:pt x="126" y="10"/>
                </a:lnTo>
                <a:lnTo>
                  <a:pt x="162" y="30"/>
                </a:lnTo>
                <a:lnTo>
                  <a:pt x="174" y="35"/>
                </a:lnTo>
                <a:lnTo>
                  <a:pt x="186" y="35"/>
                </a:lnTo>
                <a:lnTo>
                  <a:pt x="198" y="40"/>
                </a:lnTo>
                <a:lnTo>
                  <a:pt x="198" y="50"/>
                </a:lnTo>
                <a:lnTo>
                  <a:pt x="198" y="60"/>
                </a:lnTo>
                <a:lnTo>
                  <a:pt x="174" y="75"/>
                </a:lnTo>
                <a:lnTo>
                  <a:pt x="168" y="80"/>
                </a:lnTo>
                <a:lnTo>
                  <a:pt x="174" y="100"/>
                </a:lnTo>
                <a:lnTo>
                  <a:pt x="174" y="110"/>
                </a:lnTo>
                <a:lnTo>
                  <a:pt x="168" y="110"/>
                </a:lnTo>
                <a:lnTo>
                  <a:pt x="162" y="125"/>
                </a:lnTo>
                <a:lnTo>
                  <a:pt x="162" y="135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12" name="Freeform 388"/>
          <p:cNvSpPr>
            <a:spLocks/>
          </p:cNvSpPr>
          <p:nvPr/>
        </p:nvSpPr>
        <p:spPr bwMode="ltGray">
          <a:xfrm>
            <a:off x="3571875" y="2817813"/>
            <a:ext cx="333375" cy="304800"/>
          </a:xfrm>
          <a:custGeom>
            <a:avLst/>
            <a:gdLst>
              <a:gd name="T0" fmla="*/ 2147483647 w 192"/>
              <a:gd name="T1" fmla="*/ 2147483647 h 165"/>
              <a:gd name="T2" fmla="*/ 2147483647 w 192"/>
              <a:gd name="T3" fmla="*/ 2147483647 h 165"/>
              <a:gd name="T4" fmla="*/ 2147483647 w 192"/>
              <a:gd name="T5" fmla="*/ 0 h 165"/>
              <a:gd name="T6" fmla="*/ 2147483647 w 192"/>
              <a:gd name="T7" fmla="*/ 0 h 165"/>
              <a:gd name="T8" fmla="*/ 2147483647 w 192"/>
              <a:gd name="T9" fmla="*/ 0 h 165"/>
              <a:gd name="T10" fmla="*/ 2147483647 w 192"/>
              <a:gd name="T11" fmla="*/ 0 h 165"/>
              <a:gd name="T12" fmla="*/ 0 w 192"/>
              <a:gd name="T13" fmla="*/ 2147483647 h 165"/>
              <a:gd name="T14" fmla="*/ 0 w 192"/>
              <a:gd name="T15" fmla="*/ 2147483647 h 165"/>
              <a:gd name="T16" fmla="*/ 2147483647 w 192"/>
              <a:gd name="T17" fmla="*/ 2147483647 h 165"/>
              <a:gd name="T18" fmla="*/ 2147483647 w 192"/>
              <a:gd name="T19" fmla="*/ 2147483647 h 165"/>
              <a:gd name="T20" fmla="*/ 2147483647 w 192"/>
              <a:gd name="T21" fmla="*/ 2147483647 h 165"/>
              <a:gd name="T22" fmla="*/ 2147483647 w 192"/>
              <a:gd name="T23" fmla="*/ 2147483647 h 165"/>
              <a:gd name="T24" fmla="*/ 2147483647 w 192"/>
              <a:gd name="T25" fmla="*/ 2147483647 h 165"/>
              <a:gd name="T26" fmla="*/ 2147483647 w 192"/>
              <a:gd name="T27" fmla="*/ 2147483647 h 165"/>
              <a:gd name="T28" fmla="*/ 2147483647 w 192"/>
              <a:gd name="T29" fmla="*/ 2147483647 h 165"/>
              <a:gd name="T30" fmla="*/ 2147483647 w 192"/>
              <a:gd name="T31" fmla="*/ 2147483647 h 165"/>
              <a:gd name="T32" fmla="*/ 2147483647 w 192"/>
              <a:gd name="T33" fmla="*/ 2147483647 h 165"/>
              <a:gd name="T34" fmla="*/ 2147483647 w 192"/>
              <a:gd name="T35" fmla="*/ 2147483647 h 165"/>
              <a:gd name="T36" fmla="*/ 2147483647 w 192"/>
              <a:gd name="T37" fmla="*/ 2147483647 h 165"/>
              <a:gd name="T38" fmla="*/ 2147483647 w 192"/>
              <a:gd name="T39" fmla="*/ 2147483647 h 165"/>
              <a:gd name="T40" fmla="*/ 2147483647 w 192"/>
              <a:gd name="T41" fmla="*/ 2147483647 h 165"/>
              <a:gd name="T42" fmla="*/ 2147483647 w 192"/>
              <a:gd name="T43" fmla="*/ 2147483647 h 165"/>
              <a:gd name="T44" fmla="*/ 2147483647 w 192"/>
              <a:gd name="T45" fmla="*/ 2147483647 h 165"/>
              <a:gd name="T46" fmla="*/ 2147483647 w 192"/>
              <a:gd name="T47" fmla="*/ 2147483647 h 165"/>
              <a:gd name="T48" fmla="*/ 2147483647 w 192"/>
              <a:gd name="T49" fmla="*/ 2147483647 h 165"/>
              <a:gd name="T50" fmla="*/ 2147483647 w 192"/>
              <a:gd name="T51" fmla="*/ 2147483647 h 165"/>
              <a:gd name="T52" fmla="*/ 2147483647 w 192"/>
              <a:gd name="T53" fmla="*/ 2147483647 h 165"/>
              <a:gd name="T54" fmla="*/ 2147483647 w 192"/>
              <a:gd name="T55" fmla="*/ 2147483647 h 165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92"/>
              <a:gd name="T85" fmla="*/ 0 h 165"/>
              <a:gd name="T86" fmla="*/ 192 w 192"/>
              <a:gd name="T87" fmla="*/ 165 h 165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92" h="165">
                <a:moveTo>
                  <a:pt x="102" y="5"/>
                </a:moveTo>
                <a:lnTo>
                  <a:pt x="84" y="5"/>
                </a:lnTo>
                <a:lnTo>
                  <a:pt x="72" y="0"/>
                </a:lnTo>
                <a:lnTo>
                  <a:pt x="54" y="0"/>
                </a:lnTo>
                <a:lnTo>
                  <a:pt x="30" y="0"/>
                </a:lnTo>
                <a:lnTo>
                  <a:pt x="18" y="0"/>
                </a:lnTo>
                <a:lnTo>
                  <a:pt x="0" y="10"/>
                </a:lnTo>
                <a:lnTo>
                  <a:pt x="0" y="25"/>
                </a:lnTo>
                <a:lnTo>
                  <a:pt x="18" y="35"/>
                </a:lnTo>
                <a:lnTo>
                  <a:pt x="36" y="35"/>
                </a:lnTo>
                <a:lnTo>
                  <a:pt x="48" y="45"/>
                </a:lnTo>
                <a:lnTo>
                  <a:pt x="30" y="60"/>
                </a:lnTo>
                <a:lnTo>
                  <a:pt x="30" y="85"/>
                </a:lnTo>
                <a:lnTo>
                  <a:pt x="18" y="110"/>
                </a:lnTo>
                <a:lnTo>
                  <a:pt x="30" y="120"/>
                </a:lnTo>
                <a:lnTo>
                  <a:pt x="30" y="135"/>
                </a:lnTo>
                <a:lnTo>
                  <a:pt x="48" y="165"/>
                </a:lnTo>
                <a:lnTo>
                  <a:pt x="72" y="155"/>
                </a:lnTo>
                <a:lnTo>
                  <a:pt x="96" y="155"/>
                </a:lnTo>
                <a:lnTo>
                  <a:pt x="120" y="145"/>
                </a:lnTo>
                <a:lnTo>
                  <a:pt x="132" y="140"/>
                </a:lnTo>
                <a:lnTo>
                  <a:pt x="144" y="110"/>
                </a:lnTo>
                <a:lnTo>
                  <a:pt x="168" y="70"/>
                </a:lnTo>
                <a:lnTo>
                  <a:pt x="192" y="50"/>
                </a:lnTo>
                <a:lnTo>
                  <a:pt x="150" y="20"/>
                </a:lnTo>
                <a:lnTo>
                  <a:pt x="138" y="20"/>
                </a:lnTo>
                <a:lnTo>
                  <a:pt x="108" y="10"/>
                </a:lnTo>
                <a:lnTo>
                  <a:pt x="102" y="5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13" name="Freeform 389"/>
          <p:cNvSpPr>
            <a:spLocks/>
          </p:cNvSpPr>
          <p:nvPr/>
        </p:nvSpPr>
        <p:spPr bwMode="ltGray">
          <a:xfrm>
            <a:off x="3552825" y="2881313"/>
            <a:ext cx="104775" cy="204787"/>
          </a:xfrm>
          <a:custGeom>
            <a:avLst/>
            <a:gdLst>
              <a:gd name="T0" fmla="*/ 2147483647 w 60"/>
              <a:gd name="T1" fmla="*/ 0 h 110"/>
              <a:gd name="T2" fmla="*/ 2147483647 w 60"/>
              <a:gd name="T3" fmla="*/ 2147483647 h 110"/>
              <a:gd name="T4" fmla="*/ 2147483647 w 60"/>
              <a:gd name="T5" fmla="*/ 2147483647 h 110"/>
              <a:gd name="T6" fmla="*/ 0 w 60"/>
              <a:gd name="T7" fmla="*/ 2147483647 h 110"/>
              <a:gd name="T8" fmla="*/ 2147483647 w 60"/>
              <a:gd name="T9" fmla="*/ 2147483647 h 110"/>
              <a:gd name="T10" fmla="*/ 0 w 60"/>
              <a:gd name="T11" fmla="*/ 2147483647 h 110"/>
              <a:gd name="T12" fmla="*/ 2147483647 w 60"/>
              <a:gd name="T13" fmla="*/ 2147483647 h 110"/>
              <a:gd name="T14" fmla="*/ 2147483647 w 60"/>
              <a:gd name="T15" fmla="*/ 2147483647 h 110"/>
              <a:gd name="T16" fmla="*/ 2147483647 w 60"/>
              <a:gd name="T17" fmla="*/ 2147483647 h 110"/>
              <a:gd name="T18" fmla="*/ 2147483647 w 60"/>
              <a:gd name="T19" fmla="*/ 2147483647 h 110"/>
              <a:gd name="T20" fmla="*/ 2147483647 w 60"/>
              <a:gd name="T21" fmla="*/ 2147483647 h 110"/>
              <a:gd name="T22" fmla="*/ 2147483647 w 60"/>
              <a:gd name="T23" fmla="*/ 2147483647 h 110"/>
              <a:gd name="T24" fmla="*/ 2147483647 w 60"/>
              <a:gd name="T25" fmla="*/ 2147483647 h 110"/>
              <a:gd name="T26" fmla="*/ 2147483647 w 60"/>
              <a:gd name="T27" fmla="*/ 2147483647 h 110"/>
              <a:gd name="T28" fmla="*/ 2147483647 w 60"/>
              <a:gd name="T29" fmla="*/ 2147483647 h 110"/>
              <a:gd name="T30" fmla="*/ 2147483647 w 60"/>
              <a:gd name="T31" fmla="*/ 2147483647 h 110"/>
              <a:gd name="T32" fmla="*/ 2147483647 w 60"/>
              <a:gd name="T33" fmla="*/ 0 h 110"/>
              <a:gd name="T34" fmla="*/ 2147483647 w 60"/>
              <a:gd name="T35" fmla="*/ 0 h 11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60"/>
              <a:gd name="T55" fmla="*/ 0 h 110"/>
              <a:gd name="T56" fmla="*/ 60 w 60"/>
              <a:gd name="T57" fmla="*/ 110 h 11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60" h="110">
                <a:moveTo>
                  <a:pt x="12" y="0"/>
                </a:moveTo>
                <a:lnTo>
                  <a:pt x="12" y="30"/>
                </a:lnTo>
                <a:lnTo>
                  <a:pt x="6" y="55"/>
                </a:lnTo>
                <a:lnTo>
                  <a:pt x="0" y="70"/>
                </a:lnTo>
                <a:lnTo>
                  <a:pt x="6" y="85"/>
                </a:lnTo>
                <a:lnTo>
                  <a:pt x="0" y="110"/>
                </a:lnTo>
                <a:lnTo>
                  <a:pt x="30" y="110"/>
                </a:lnTo>
                <a:lnTo>
                  <a:pt x="42" y="110"/>
                </a:lnTo>
                <a:lnTo>
                  <a:pt x="42" y="95"/>
                </a:lnTo>
                <a:lnTo>
                  <a:pt x="30" y="90"/>
                </a:lnTo>
                <a:lnTo>
                  <a:pt x="42" y="55"/>
                </a:lnTo>
                <a:lnTo>
                  <a:pt x="42" y="40"/>
                </a:lnTo>
                <a:lnTo>
                  <a:pt x="48" y="30"/>
                </a:lnTo>
                <a:lnTo>
                  <a:pt x="60" y="20"/>
                </a:lnTo>
                <a:lnTo>
                  <a:pt x="42" y="5"/>
                </a:lnTo>
                <a:lnTo>
                  <a:pt x="30" y="5"/>
                </a:lnTo>
                <a:lnTo>
                  <a:pt x="12" y="0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14" name="Freeform 390"/>
          <p:cNvSpPr>
            <a:spLocks/>
          </p:cNvSpPr>
          <p:nvPr/>
        </p:nvSpPr>
        <p:spPr bwMode="ltGray">
          <a:xfrm>
            <a:off x="3863975" y="2965450"/>
            <a:ext cx="19050" cy="26988"/>
          </a:xfrm>
          <a:custGeom>
            <a:avLst/>
            <a:gdLst>
              <a:gd name="T0" fmla="*/ 2147483647 w 12"/>
              <a:gd name="T1" fmla="*/ 0 h 15"/>
              <a:gd name="T2" fmla="*/ 0 w 12"/>
              <a:gd name="T3" fmla="*/ 2147483647 h 15"/>
              <a:gd name="T4" fmla="*/ 2147483647 w 12"/>
              <a:gd name="T5" fmla="*/ 2147483647 h 15"/>
              <a:gd name="T6" fmla="*/ 2147483647 w 12"/>
              <a:gd name="T7" fmla="*/ 2147483647 h 15"/>
              <a:gd name="T8" fmla="*/ 2147483647 w 12"/>
              <a:gd name="T9" fmla="*/ 0 h 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"/>
              <a:gd name="T16" fmla="*/ 0 h 15"/>
              <a:gd name="T17" fmla="*/ 12 w 12"/>
              <a:gd name="T18" fmla="*/ 15 h 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" h="15">
                <a:moveTo>
                  <a:pt x="12" y="0"/>
                </a:moveTo>
                <a:lnTo>
                  <a:pt x="0" y="10"/>
                </a:lnTo>
                <a:lnTo>
                  <a:pt x="12" y="15"/>
                </a:lnTo>
                <a:lnTo>
                  <a:pt x="12" y="5"/>
                </a:lnTo>
                <a:lnTo>
                  <a:pt x="12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15" name="Freeform 391"/>
          <p:cNvSpPr>
            <a:spLocks/>
          </p:cNvSpPr>
          <p:nvPr/>
        </p:nvSpPr>
        <p:spPr bwMode="ltGray">
          <a:xfrm>
            <a:off x="3863975" y="2965450"/>
            <a:ext cx="19050" cy="26988"/>
          </a:xfrm>
          <a:custGeom>
            <a:avLst/>
            <a:gdLst>
              <a:gd name="T0" fmla="*/ 2147483647 w 12"/>
              <a:gd name="T1" fmla="*/ 0 h 15"/>
              <a:gd name="T2" fmla="*/ 0 w 12"/>
              <a:gd name="T3" fmla="*/ 2147483647 h 15"/>
              <a:gd name="T4" fmla="*/ 2147483647 w 12"/>
              <a:gd name="T5" fmla="*/ 2147483647 h 15"/>
              <a:gd name="T6" fmla="*/ 2147483647 w 12"/>
              <a:gd name="T7" fmla="*/ 2147483647 h 15"/>
              <a:gd name="T8" fmla="*/ 2147483647 w 12"/>
              <a:gd name="T9" fmla="*/ 0 h 15"/>
              <a:gd name="T10" fmla="*/ 2147483647 w 12"/>
              <a:gd name="T11" fmla="*/ 0 h 1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"/>
              <a:gd name="T19" fmla="*/ 0 h 15"/>
              <a:gd name="T20" fmla="*/ 12 w 12"/>
              <a:gd name="T21" fmla="*/ 15 h 1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" h="15">
                <a:moveTo>
                  <a:pt x="12" y="0"/>
                </a:moveTo>
                <a:lnTo>
                  <a:pt x="0" y="10"/>
                </a:lnTo>
                <a:lnTo>
                  <a:pt x="12" y="15"/>
                </a:lnTo>
                <a:lnTo>
                  <a:pt x="12" y="5"/>
                </a:lnTo>
                <a:lnTo>
                  <a:pt x="12" y="0"/>
                </a:lnTo>
              </a:path>
            </a:pathLst>
          </a:custGeom>
          <a:solidFill>
            <a:schemeClr val="hlink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16" name="Freeform 392"/>
          <p:cNvSpPr>
            <a:spLocks/>
          </p:cNvSpPr>
          <p:nvPr/>
        </p:nvSpPr>
        <p:spPr bwMode="ltGray">
          <a:xfrm>
            <a:off x="4049713" y="2871788"/>
            <a:ext cx="41275" cy="44450"/>
          </a:xfrm>
          <a:custGeom>
            <a:avLst/>
            <a:gdLst>
              <a:gd name="T0" fmla="*/ 2147483647 w 24"/>
              <a:gd name="T1" fmla="*/ 0 h 25"/>
              <a:gd name="T2" fmla="*/ 0 w 24"/>
              <a:gd name="T3" fmla="*/ 2147483647 h 25"/>
              <a:gd name="T4" fmla="*/ 2147483647 w 24"/>
              <a:gd name="T5" fmla="*/ 2147483647 h 25"/>
              <a:gd name="T6" fmla="*/ 2147483647 w 24"/>
              <a:gd name="T7" fmla="*/ 2147483647 h 25"/>
              <a:gd name="T8" fmla="*/ 2147483647 w 24"/>
              <a:gd name="T9" fmla="*/ 2147483647 h 25"/>
              <a:gd name="T10" fmla="*/ 2147483647 w 24"/>
              <a:gd name="T11" fmla="*/ 2147483647 h 25"/>
              <a:gd name="T12" fmla="*/ 2147483647 w 24"/>
              <a:gd name="T13" fmla="*/ 0 h 25"/>
              <a:gd name="T14" fmla="*/ 2147483647 w 24"/>
              <a:gd name="T15" fmla="*/ 0 h 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4"/>
              <a:gd name="T25" fmla="*/ 0 h 25"/>
              <a:gd name="T26" fmla="*/ 24 w 24"/>
              <a:gd name="T27" fmla="*/ 25 h 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4" h="25">
                <a:moveTo>
                  <a:pt x="18" y="0"/>
                </a:moveTo>
                <a:lnTo>
                  <a:pt x="0" y="15"/>
                </a:lnTo>
                <a:lnTo>
                  <a:pt x="12" y="20"/>
                </a:lnTo>
                <a:lnTo>
                  <a:pt x="12" y="25"/>
                </a:lnTo>
                <a:lnTo>
                  <a:pt x="24" y="25"/>
                </a:lnTo>
                <a:lnTo>
                  <a:pt x="24" y="10"/>
                </a:lnTo>
                <a:lnTo>
                  <a:pt x="24" y="0"/>
                </a:lnTo>
                <a:lnTo>
                  <a:pt x="18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17" name="Freeform 393"/>
          <p:cNvSpPr>
            <a:spLocks/>
          </p:cNvSpPr>
          <p:nvPr/>
        </p:nvSpPr>
        <p:spPr bwMode="ltGray">
          <a:xfrm>
            <a:off x="4049713" y="2871788"/>
            <a:ext cx="41275" cy="44450"/>
          </a:xfrm>
          <a:custGeom>
            <a:avLst/>
            <a:gdLst>
              <a:gd name="T0" fmla="*/ 2147483647 w 24"/>
              <a:gd name="T1" fmla="*/ 0 h 25"/>
              <a:gd name="T2" fmla="*/ 0 w 24"/>
              <a:gd name="T3" fmla="*/ 2147483647 h 25"/>
              <a:gd name="T4" fmla="*/ 2147483647 w 24"/>
              <a:gd name="T5" fmla="*/ 2147483647 h 25"/>
              <a:gd name="T6" fmla="*/ 2147483647 w 24"/>
              <a:gd name="T7" fmla="*/ 2147483647 h 25"/>
              <a:gd name="T8" fmla="*/ 2147483647 w 24"/>
              <a:gd name="T9" fmla="*/ 2147483647 h 25"/>
              <a:gd name="T10" fmla="*/ 2147483647 w 24"/>
              <a:gd name="T11" fmla="*/ 2147483647 h 25"/>
              <a:gd name="T12" fmla="*/ 2147483647 w 24"/>
              <a:gd name="T13" fmla="*/ 0 h 25"/>
              <a:gd name="T14" fmla="*/ 2147483647 w 24"/>
              <a:gd name="T15" fmla="*/ 0 h 25"/>
              <a:gd name="T16" fmla="*/ 2147483647 w 24"/>
              <a:gd name="T17" fmla="*/ 0 h 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4"/>
              <a:gd name="T28" fmla="*/ 0 h 25"/>
              <a:gd name="T29" fmla="*/ 24 w 24"/>
              <a:gd name="T30" fmla="*/ 25 h 2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4" h="25">
                <a:moveTo>
                  <a:pt x="18" y="0"/>
                </a:moveTo>
                <a:lnTo>
                  <a:pt x="0" y="15"/>
                </a:lnTo>
                <a:lnTo>
                  <a:pt x="12" y="20"/>
                </a:lnTo>
                <a:lnTo>
                  <a:pt x="12" y="25"/>
                </a:lnTo>
                <a:lnTo>
                  <a:pt x="24" y="25"/>
                </a:lnTo>
                <a:lnTo>
                  <a:pt x="24" y="10"/>
                </a:lnTo>
                <a:lnTo>
                  <a:pt x="24" y="0"/>
                </a:lnTo>
                <a:lnTo>
                  <a:pt x="18" y="0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18" name="Freeform 394"/>
          <p:cNvSpPr>
            <a:spLocks/>
          </p:cNvSpPr>
          <p:nvPr/>
        </p:nvSpPr>
        <p:spPr bwMode="ltGray">
          <a:xfrm>
            <a:off x="4019550" y="2927350"/>
            <a:ext cx="71438" cy="84138"/>
          </a:xfrm>
          <a:custGeom>
            <a:avLst/>
            <a:gdLst>
              <a:gd name="T0" fmla="*/ 2147483647 w 42"/>
              <a:gd name="T1" fmla="*/ 2147483647 h 45"/>
              <a:gd name="T2" fmla="*/ 2147483647 w 42"/>
              <a:gd name="T3" fmla="*/ 2147483647 h 45"/>
              <a:gd name="T4" fmla="*/ 0 w 42"/>
              <a:gd name="T5" fmla="*/ 2147483647 h 45"/>
              <a:gd name="T6" fmla="*/ 0 w 42"/>
              <a:gd name="T7" fmla="*/ 2147483647 h 45"/>
              <a:gd name="T8" fmla="*/ 2147483647 w 42"/>
              <a:gd name="T9" fmla="*/ 2147483647 h 45"/>
              <a:gd name="T10" fmla="*/ 2147483647 w 42"/>
              <a:gd name="T11" fmla="*/ 2147483647 h 45"/>
              <a:gd name="T12" fmla="*/ 2147483647 w 42"/>
              <a:gd name="T13" fmla="*/ 2147483647 h 45"/>
              <a:gd name="T14" fmla="*/ 2147483647 w 42"/>
              <a:gd name="T15" fmla="*/ 2147483647 h 45"/>
              <a:gd name="T16" fmla="*/ 2147483647 w 42"/>
              <a:gd name="T17" fmla="*/ 2147483647 h 45"/>
              <a:gd name="T18" fmla="*/ 2147483647 w 42"/>
              <a:gd name="T19" fmla="*/ 0 h 45"/>
              <a:gd name="T20" fmla="*/ 2147483647 w 42"/>
              <a:gd name="T21" fmla="*/ 2147483647 h 4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2"/>
              <a:gd name="T34" fmla="*/ 0 h 45"/>
              <a:gd name="T35" fmla="*/ 42 w 42"/>
              <a:gd name="T36" fmla="*/ 45 h 4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2" h="45">
                <a:moveTo>
                  <a:pt x="30" y="10"/>
                </a:moveTo>
                <a:lnTo>
                  <a:pt x="18" y="10"/>
                </a:lnTo>
                <a:lnTo>
                  <a:pt x="0" y="30"/>
                </a:lnTo>
                <a:lnTo>
                  <a:pt x="0" y="40"/>
                </a:lnTo>
                <a:lnTo>
                  <a:pt x="6" y="40"/>
                </a:lnTo>
                <a:lnTo>
                  <a:pt x="30" y="45"/>
                </a:lnTo>
                <a:lnTo>
                  <a:pt x="36" y="30"/>
                </a:lnTo>
                <a:lnTo>
                  <a:pt x="30" y="30"/>
                </a:lnTo>
                <a:lnTo>
                  <a:pt x="42" y="5"/>
                </a:lnTo>
                <a:lnTo>
                  <a:pt x="42" y="0"/>
                </a:lnTo>
                <a:lnTo>
                  <a:pt x="30" y="1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19" name="Freeform 395"/>
          <p:cNvSpPr>
            <a:spLocks/>
          </p:cNvSpPr>
          <p:nvPr/>
        </p:nvSpPr>
        <p:spPr bwMode="ltGray">
          <a:xfrm>
            <a:off x="3987800" y="2630488"/>
            <a:ext cx="31750" cy="25400"/>
          </a:xfrm>
          <a:custGeom>
            <a:avLst/>
            <a:gdLst>
              <a:gd name="T0" fmla="*/ 2147483647 w 18"/>
              <a:gd name="T1" fmla="*/ 0 h 15"/>
              <a:gd name="T2" fmla="*/ 2147483647 w 18"/>
              <a:gd name="T3" fmla="*/ 2147483647 h 15"/>
              <a:gd name="T4" fmla="*/ 0 w 18"/>
              <a:gd name="T5" fmla="*/ 2147483647 h 15"/>
              <a:gd name="T6" fmla="*/ 2147483647 w 18"/>
              <a:gd name="T7" fmla="*/ 2147483647 h 15"/>
              <a:gd name="T8" fmla="*/ 2147483647 w 18"/>
              <a:gd name="T9" fmla="*/ 2147483647 h 15"/>
              <a:gd name="T10" fmla="*/ 2147483647 w 18"/>
              <a:gd name="T11" fmla="*/ 2147483647 h 15"/>
              <a:gd name="T12" fmla="*/ 2147483647 w 18"/>
              <a:gd name="T13" fmla="*/ 0 h 1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8"/>
              <a:gd name="T22" fmla="*/ 0 h 15"/>
              <a:gd name="T23" fmla="*/ 18 w 18"/>
              <a:gd name="T24" fmla="*/ 15 h 1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8" h="15">
                <a:moveTo>
                  <a:pt x="18" y="0"/>
                </a:moveTo>
                <a:lnTo>
                  <a:pt x="6" y="5"/>
                </a:lnTo>
                <a:lnTo>
                  <a:pt x="0" y="10"/>
                </a:lnTo>
                <a:lnTo>
                  <a:pt x="12" y="15"/>
                </a:lnTo>
                <a:lnTo>
                  <a:pt x="18" y="15"/>
                </a:lnTo>
                <a:lnTo>
                  <a:pt x="18" y="5"/>
                </a:lnTo>
                <a:lnTo>
                  <a:pt x="18" y="0"/>
                </a:lnTo>
                <a:close/>
              </a:path>
            </a:pathLst>
          </a:custGeom>
          <a:solidFill>
            <a:srgbClr val="FF5050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20" name="Freeform 396"/>
          <p:cNvSpPr>
            <a:spLocks/>
          </p:cNvSpPr>
          <p:nvPr/>
        </p:nvSpPr>
        <p:spPr bwMode="ltGray">
          <a:xfrm>
            <a:off x="3987800" y="2630488"/>
            <a:ext cx="31750" cy="25400"/>
          </a:xfrm>
          <a:custGeom>
            <a:avLst/>
            <a:gdLst>
              <a:gd name="T0" fmla="*/ 2147483647 w 18"/>
              <a:gd name="T1" fmla="*/ 0 h 15"/>
              <a:gd name="T2" fmla="*/ 2147483647 w 18"/>
              <a:gd name="T3" fmla="*/ 2147483647 h 15"/>
              <a:gd name="T4" fmla="*/ 0 w 18"/>
              <a:gd name="T5" fmla="*/ 2147483647 h 15"/>
              <a:gd name="T6" fmla="*/ 2147483647 w 18"/>
              <a:gd name="T7" fmla="*/ 2147483647 h 15"/>
              <a:gd name="T8" fmla="*/ 2147483647 w 18"/>
              <a:gd name="T9" fmla="*/ 2147483647 h 15"/>
              <a:gd name="T10" fmla="*/ 2147483647 w 18"/>
              <a:gd name="T11" fmla="*/ 2147483647 h 15"/>
              <a:gd name="T12" fmla="*/ 2147483647 w 18"/>
              <a:gd name="T13" fmla="*/ 0 h 15"/>
              <a:gd name="T14" fmla="*/ 2147483647 w 18"/>
              <a:gd name="T15" fmla="*/ 0 h 1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8"/>
              <a:gd name="T25" fmla="*/ 0 h 15"/>
              <a:gd name="T26" fmla="*/ 18 w 18"/>
              <a:gd name="T27" fmla="*/ 15 h 1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8" h="15">
                <a:moveTo>
                  <a:pt x="18" y="0"/>
                </a:moveTo>
                <a:lnTo>
                  <a:pt x="6" y="5"/>
                </a:lnTo>
                <a:lnTo>
                  <a:pt x="0" y="10"/>
                </a:lnTo>
                <a:lnTo>
                  <a:pt x="12" y="15"/>
                </a:lnTo>
                <a:lnTo>
                  <a:pt x="18" y="15"/>
                </a:lnTo>
                <a:lnTo>
                  <a:pt x="18" y="5"/>
                </a:lnTo>
                <a:lnTo>
                  <a:pt x="18" y="0"/>
                </a:lnTo>
              </a:path>
            </a:pathLst>
          </a:custGeom>
          <a:solidFill>
            <a:srgbClr val="FF5050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21" name="Freeform 397"/>
          <p:cNvSpPr>
            <a:spLocks/>
          </p:cNvSpPr>
          <p:nvPr/>
        </p:nvSpPr>
        <p:spPr bwMode="ltGray">
          <a:xfrm>
            <a:off x="4008438" y="2473325"/>
            <a:ext cx="250825" cy="241300"/>
          </a:xfrm>
          <a:custGeom>
            <a:avLst/>
            <a:gdLst>
              <a:gd name="T0" fmla="*/ 0 w 144"/>
              <a:gd name="T1" fmla="*/ 2147483647 h 130"/>
              <a:gd name="T2" fmla="*/ 0 w 144"/>
              <a:gd name="T3" fmla="*/ 2147483647 h 130"/>
              <a:gd name="T4" fmla="*/ 2147483647 w 144"/>
              <a:gd name="T5" fmla="*/ 2147483647 h 130"/>
              <a:gd name="T6" fmla="*/ 2147483647 w 144"/>
              <a:gd name="T7" fmla="*/ 2147483647 h 130"/>
              <a:gd name="T8" fmla="*/ 2147483647 w 144"/>
              <a:gd name="T9" fmla="*/ 2147483647 h 130"/>
              <a:gd name="T10" fmla="*/ 2147483647 w 144"/>
              <a:gd name="T11" fmla="*/ 2147483647 h 130"/>
              <a:gd name="T12" fmla="*/ 2147483647 w 144"/>
              <a:gd name="T13" fmla="*/ 2147483647 h 130"/>
              <a:gd name="T14" fmla="*/ 2147483647 w 144"/>
              <a:gd name="T15" fmla="*/ 2147483647 h 130"/>
              <a:gd name="T16" fmla="*/ 2147483647 w 144"/>
              <a:gd name="T17" fmla="*/ 2147483647 h 130"/>
              <a:gd name="T18" fmla="*/ 2147483647 w 144"/>
              <a:gd name="T19" fmla="*/ 2147483647 h 130"/>
              <a:gd name="T20" fmla="*/ 2147483647 w 144"/>
              <a:gd name="T21" fmla="*/ 2147483647 h 130"/>
              <a:gd name="T22" fmla="*/ 2147483647 w 144"/>
              <a:gd name="T23" fmla="*/ 2147483647 h 130"/>
              <a:gd name="T24" fmla="*/ 2147483647 w 144"/>
              <a:gd name="T25" fmla="*/ 2147483647 h 130"/>
              <a:gd name="T26" fmla="*/ 2147483647 w 144"/>
              <a:gd name="T27" fmla="*/ 2147483647 h 130"/>
              <a:gd name="T28" fmla="*/ 2147483647 w 144"/>
              <a:gd name="T29" fmla="*/ 2147483647 h 130"/>
              <a:gd name="T30" fmla="*/ 2147483647 w 144"/>
              <a:gd name="T31" fmla="*/ 2147483647 h 130"/>
              <a:gd name="T32" fmla="*/ 2147483647 w 144"/>
              <a:gd name="T33" fmla="*/ 2147483647 h 130"/>
              <a:gd name="T34" fmla="*/ 2147483647 w 144"/>
              <a:gd name="T35" fmla="*/ 2147483647 h 130"/>
              <a:gd name="T36" fmla="*/ 2147483647 w 144"/>
              <a:gd name="T37" fmla="*/ 2147483647 h 130"/>
              <a:gd name="T38" fmla="*/ 2147483647 w 144"/>
              <a:gd name="T39" fmla="*/ 2147483647 h 130"/>
              <a:gd name="T40" fmla="*/ 2147483647 w 144"/>
              <a:gd name="T41" fmla="*/ 2147483647 h 130"/>
              <a:gd name="T42" fmla="*/ 2147483647 w 144"/>
              <a:gd name="T43" fmla="*/ 2147483647 h 130"/>
              <a:gd name="T44" fmla="*/ 2147483647 w 144"/>
              <a:gd name="T45" fmla="*/ 2147483647 h 130"/>
              <a:gd name="T46" fmla="*/ 2147483647 w 144"/>
              <a:gd name="T47" fmla="*/ 2147483647 h 130"/>
              <a:gd name="T48" fmla="*/ 2147483647 w 144"/>
              <a:gd name="T49" fmla="*/ 2147483647 h 130"/>
              <a:gd name="T50" fmla="*/ 2147483647 w 144"/>
              <a:gd name="T51" fmla="*/ 0 h 130"/>
              <a:gd name="T52" fmla="*/ 2147483647 w 144"/>
              <a:gd name="T53" fmla="*/ 0 h 130"/>
              <a:gd name="T54" fmla="*/ 2147483647 w 144"/>
              <a:gd name="T55" fmla="*/ 2147483647 h 130"/>
              <a:gd name="T56" fmla="*/ 2147483647 w 144"/>
              <a:gd name="T57" fmla="*/ 2147483647 h 130"/>
              <a:gd name="T58" fmla="*/ 2147483647 w 144"/>
              <a:gd name="T59" fmla="*/ 2147483647 h 130"/>
              <a:gd name="T60" fmla="*/ 2147483647 w 144"/>
              <a:gd name="T61" fmla="*/ 2147483647 h 130"/>
              <a:gd name="T62" fmla="*/ 2147483647 w 144"/>
              <a:gd name="T63" fmla="*/ 2147483647 h 130"/>
              <a:gd name="T64" fmla="*/ 2147483647 w 144"/>
              <a:gd name="T65" fmla="*/ 2147483647 h 130"/>
              <a:gd name="T66" fmla="*/ 2147483647 w 144"/>
              <a:gd name="T67" fmla="*/ 2147483647 h 130"/>
              <a:gd name="T68" fmla="*/ 2147483647 w 144"/>
              <a:gd name="T69" fmla="*/ 2147483647 h 130"/>
              <a:gd name="T70" fmla="*/ 0 w 144"/>
              <a:gd name="T71" fmla="*/ 2147483647 h 1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44"/>
              <a:gd name="T109" fmla="*/ 0 h 130"/>
              <a:gd name="T110" fmla="*/ 144 w 144"/>
              <a:gd name="T111" fmla="*/ 130 h 1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44" h="130">
                <a:moveTo>
                  <a:pt x="0" y="65"/>
                </a:moveTo>
                <a:lnTo>
                  <a:pt x="0" y="75"/>
                </a:lnTo>
                <a:lnTo>
                  <a:pt x="6" y="90"/>
                </a:lnTo>
                <a:lnTo>
                  <a:pt x="6" y="95"/>
                </a:lnTo>
                <a:lnTo>
                  <a:pt x="24" y="105"/>
                </a:lnTo>
                <a:lnTo>
                  <a:pt x="24" y="120"/>
                </a:lnTo>
                <a:lnTo>
                  <a:pt x="30" y="125"/>
                </a:lnTo>
                <a:lnTo>
                  <a:pt x="42" y="130"/>
                </a:lnTo>
                <a:lnTo>
                  <a:pt x="60" y="130"/>
                </a:lnTo>
                <a:lnTo>
                  <a:pt x="78" y="125"/>
                </a:lnTo>
                <a:lnTo>
                  <a:pt x="90" y="125"/>
                </a:lnTo>
                <a:lnTo>
                  <a:pt x="108" y="125"/>
                </a:lnTo>
                <a:lnTo>
                  <a:pt x="114" y="115"/>
                </a:lnTo>
                <a:lnTo>
                  <a:pt x="126" y="115"/>
                </a:lnTo>
                <a:lnTo>
                  <a:pt x="120" y="100"/>
                </a:lnTo>
                <a:lnTo>
                  <a:pt x="108" y="90"/>
                </a:lnTo>
                <a:lnTo>
                  <a:pt x="114" y="80"/>
                </a:lnTo>
                <a:lnTo>
                  <a:pt x="138" y="70"/>
                </a:lnTo>
                <a:lnTo>
                  <a:pt x="144" y="65"/>
                </a:lnTo>
                <a:lnTo>
                  <a:pt x="144" y="45"/>
                </a:lnTo>
                <a:lnTo>
                  <a:pt x="132" y="35"/>
                </a:lnTo>
                <a:lnTo>
                  <a:pt x="138" y="20"/>
                </a:lnTo>
                <a:lnTo>
                  <a:pt x="138" y="10"/>
                </a:lnTo>
                <a:lnTo>
                  <a:pt x="108" y="5"/>
                </a:lnTo>
                <a:lnTo>
                  <a:pt x="84" y="5"/>
                </a:lnTo>
                <a:lnTo>
                  <a:pt x="66" y="0"/>
                </a:lnTo>
                <a:lnTo>
                  <a:pt x="48" y="0"/>
                </a:lnTo>
                <a:lnTo>
                  <a:pt x="48" y="10"/>
                </a:lnTo>
                <a:lnTo>
                  <a:pt x="36" y="15"/>
                </a:lnTo>
                <a:lnTo>
                  <a:pt x="24" y="20"/>
                </a:lnTo>
                <a:lnTo>
                  <a:pt x="30" y="30"/>
                </a:lnTo>
                <a:lnTo>
                  <a:pt x="12" y="45"/>
                </a:lnTo>
                <a:lnTo>
                  <a:pt x="24" y="55"/>
                </a:lnTo>
                <a:lnTo>
                  <a:pt x="24" y="60"/>
                </a:lnTo>
                <a:lnTo>
                  <a:pt x="12" y="60"/>
                </a:lnTo>
                <a:lnTo>
                  <a:pt x="0" y="65"/>
                </a:lnTo>
                <a:close/>
              </a:path>
            </a:pathLst>
          </a:custGeom>
          <a:solidFill>
            <a:schemeClr val="hlink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22" name="Freeform 398"/>
          <p:cNvSpPr>
            <a:spLocks/>
          </p:cNvSpPr>
          <p:nvPr/>
        </p:nvSpPr>
        <p:spPr bwMode="ltGray">
          <a:xfrm>
            <a:off x="4008438" y="2473325"/>
            <a:ext cx="250825" cy="241300"/>
          </a:xfrm>
          <a:custGeom>
            <a:avLst/>
            <a:gdLst>
              <a:gd name="T0" fmla="*/ 0 w 144"/>
              <a:gd name="T1" fmla="*/ 2147483647 h 130"/>
              <a:gd name="T2" fmla="*/ 0 w 144"/>
              <a:gd name="T3" fmla="*/ 2147483647 h 130"/>
              <a:gd name="T4" fmla="*/ 2147483647 w 144"/>
              <a:gd name="T5" fmla="*/ 2147483647 h 130"/>
              <a:gd name="T6" fmla="*/ 2147483647 w 144"/>
              <a:gd name="T7" fmla="*/ 2147483647 h 130"/>
              <a:gd name="T8" fmla="*/ 2147483647 w 144"/>
              <a:gd name="T9" fmla="*/ 2147483647 h 130"/>
              <a:gd name="T10" fmla="*/ 2147483647 w 144"/>
              <a:gd name="T11" fmla="*/ 2147483647 h 130"/>
              <a:gd name="T12" fmla="*/ 2147483647 w 144"/>
              <a:gd name="T13" fmla="*/ 2147483647 h 130"/>
              <a:gd name="T14" fmla="*/ 2147483647 w 144"/>
              <a:gd name="T15" fmla="*/ 2147483647 h 130"/>
              <a:gd name="T16" fmla="*/ 2147483647 w 144"/>
              <a:gd name="T17" fmla="*/ 2147483647 h 130"/>
              <a:gd name="T18" fmla="*/ 2147483647 w 144"/>
              <a:gd name="T19" fmla="*/ 2147483647 h 130"/>
              <a:gd name="T20" fmla="*/ 2147483647 w 144"/>
              <a:gd name="T21" fmla="*/ 2147483647 h 130"/>
              <a:gd name="T22" fmla="*/ 2147483647 w 144"/>
              <a:gd name="T23" fmla="*/ 2147483647 h 130"/>
              <a:gd name="T24" fmla="*/ 2147483647 w 144"/>
              <a:gd name="T25" fmla="*/ 2147483647 h 130"/>
              <a:gd name="T26" fmla="*/ 2147483647 w 144"/>
              <a:gd name="T27" fmla="*/ 2147483647 h 130"/>
              <a:gd name="T28" fmla="*/ 2147483647 w 144"/>
              <a:gd name="T29" fmla="*/ 2147483647 h 130"/>
              <a:gd name="T30" fmla="*/ 2147483647 w 144"/>
              <a:gd name="T31" fmla="*/ 2147483647 h 130"/>
              <a:gd name="T32" fmla="*/ 2147483647 w 144"/>
              <a:gd name="T33" fmla="*/ 2147483647 h 130"/>
              <a:gd name="T34" fmla="*/ 2147483647 w 144"/>
              <a:gd name="T35" fmla="*/ 2147483647 h 130"/>
              <a:gd name="T36" fmla="*/ 2147483647 w 144"/>
              <a:gd name="T37" fmla="*/ 2147483647 h 130"/>
              <a:gd name="T38" fmla="*/ 2147483647 w 144"/>
              <a:gd name="T39" fmla="*/ 2147483647 h 130"/>
              <a:gd name="T40" fmla="*/ 2147483647 w 144"/>
              <a:gd name="T41" fmla="*/ 2147483647 h 130"/>
              <a:gd name="T42" fmla="*/ 2147483647 w 144"/>
              <a:gd name="T43" fmla="*/ 2147483647 h 130"/>
              <a:gd name="T44" fmla="*/ 2147483647 w 144"/>
              <a:gd name="T45" fmla="*/ 2147483647 h 130"/>
              <a:gd name="T46" fmla="*/ 2147483647 w 144"/>
              <a:gd name="T47" fmla="*/ 2147483647 h 130"/>
              <a:gd name="T48" fmla="*/ 2147483647 w 144"/>
              <a:gd name="T49" fmla="*/ 2147483647 h 130"/>
              <a:gd name="T50" fmla="*/ 2147483647 w 144"/>
              <a:gd name="T51" fmla="*/ 0 h 130"/>
              <a:gd name="T52" fmla="*/ 2147483647 w 144"/>
              <a:gd name="T53" fmla="*/ 0 h 130"/>
              <a:gd name="T54" fmla="*/ 2147483647 w 144"/>
              <a:gd name="T55" fmla="*/ 2147483647 h 130"/>
              <a:gd name="T56" fmla="*/ 2147483647 w 144"/>
              <a:gd name="T57" fmla="*/ 2147483647 h 130"/>
              <a:gd name="T58" fmla="*/ 2147483647 w 144"/>
              <a:gd name="T59" fmla="*/ 2147483647 h 130"/>
              <a:gd name="T60" fmla="*/ 2147483647 w 144"/>
              <a:gd name="T61" fmla="*/ 2147483647 h 130"/>
              <a:gd name="T62" fmla="*/ 2147483647 w 144"/>
              <a:gd name="T63" fmla="*/ 2147483647 h 130"/>
              <a:gd name="T64" fmla="*/ 2147483647 w 144"/>
              <a:gd name="T65" fmla="*/ 2147483647 h 130"/>
              <a:gd name="T66" fmla="*/ 2147483647 w 144"/>
              <a:gd name="T67" fmla="*/ 2147483647 h 130"/>
              <a:gd name="T68" fmla="*/ 2147483647 w 144"/>
              <a:gd name="T69" fmla="*/ 2147483647 h 130"/>
              <a:gd name="T70" fmla="*/ 0 w 144"/>
              <a:gd name="T71" fmla="*/ 2147483647 h 130"/>
              <a:gd name="T72" fmla="*/ 0 w 144"/>
              <a:gd name="T73" fmla="*/ 2147483647 h 13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44"/>
              <a:gd name="T112" fmla="*/ 0 h 130"/>
              <a:gd name="T113" fmla="*/ 144 w 144"/>
              <a:gd name="T114" fmla="*/ 130 h 13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44" h="130">
                <a:moveTo>
                  <a:pt x="0" y="65"/>
                </a:moveTo>
                <a:lnTo>
                  <a:pt x="0" y="75"/>
                </a:lnTo>
                <a:lnTo>
                  <a:pt x="6" y="90"/>
                </a:lnTo>
                <a:lnTo>
                  <a:pt x="6" y="95"/>
                </a:lnTo>
                <a:lnTo>
                  <a:pt x="24" y="105"/>
                </a:lnTo>
                <a:lnTo>
                  <a:pt x="24" y="120"/>
                </a:lnTo>
                <a:lnTo>
                  <a:pt x="30" y="125"/>
                </a:lnTo>
                <a:lnTo>
                  <a:pt x="42" y="130"/>
                </a:lnTo>
                <a:lnTo>
                  <a:pt x="60" y="130"/>
                </a:lnTo>
                <a:lnTo>
                  <a:pt x="78" y="125"/>
                </a:lnTo>
                <a:lnTo>
                  <a:pt x="90" y="125"/>
                </a:lnTo>
                <a:lnTo>
                  <a:pt x="108" y="125"/>
                </a:lnTo>
                <a:lnTo>
                  <a:pt x="114" y="115"/>
                </a:lnTo>
                <a:lnTo>
                  <a:pt x="126" y="115"/>
                </a:lnTo>
                <a:lnTo>
                  <a:pt x="120" y="100"/>
                </a:lnTo>
                <a:lnTo>
                  <a:pt x="108" y="90"/>
                </a:lnTo>
                <a:lnTo>
                  <a:pt x="114" y="80"/>
                </a:lnTo>
                <a:lnTo>
                  <a:pt x="138" y="70"/>
                </a:lnTo>
                <a:lnTo>
                  <a:pt x="144" y="65"/>
                </a:lnTo>
                <a:lnTo>
                  <a:pt x="144" y="45"/>
                </a:lnTo>
                <a:lnTo>
                  <a:pt x="132" y="35"/>
                </a:lnTo>
                <a:lnTo>
                  <a:pt x="138" y="20"/>
                </a:lnTo>
                <a:lnTo>
                  <a:pt x="138" y="10"/>
                </a:lnTo>
                <a:lnTo>
                  <a:pt x="108" y="5"/>
                </a:lnTo>
                <a:lnTo>
                  <a:pt x="84" y="5"/>
                </a:lnTo>
                <a:lnTo>
                  <a:pt x="66" y="0"/>
                </a:lnTo>
                <a:lnTo>
                  <a:pt x="48" y="0"/>
                </a:lnTo>
                <a:lnTo>
                  <a:pt x="48" y="10"/>
                </a:lnTo>
                <a:lnTo>
                  <a:pt x="36" y="15"/>
                </a:lnTo>
                <a:lnTo>
                  <a:pt x="24" y="20"/>
                </a:lnTo>
                <a:lnTo>
                  <a:pt x="30" y="30"/>
                </a:lnTo>
                <a:lnTo>
                  <a:pt x="12" y="45"/>
                </a:lnTo>
                <a:lnTo>
                  <a:pt x="24" y="55"/>
                </a:lnTo>
                <a:lnTo>
                  <a:pt x="24" y="60"/>
                </a:lnTo>
                <a:lnTo>
                  <a:pt x="12" y="60"/>
                </a:lnTo>
                <a:lnTo>
                  <a:pt x="0" y="65"/>
                </a:lnTo>
              </a:path>
            </a:pathLst>
          </a:custGeom>
          <a:solidFill>
            <a:srgbClr val="FF505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23" name="Freeform 399"/>
          <p:cNvSpPr>
            <a:spLocks/>
          </p:cNvSpPr>
          <p:nvPr/>
        </p:nvSpPr>
        <p:spPr bwMode="ltGray">
          <a:xfrm>
            <a:off x="3894138" y="2573338"/>
            <a:ext cx="125412" cy="74612"/>
          </a:xfrm>
          <a:custGeom>
            <a:avLst/>
            <a:gdLst>
              <a:gd name="T0" fmla="*/ 2147483647 w 72"/>
              <a:gd name="T1" fmla="*/ 0 h 40"/>
              <a:gd name="T2" fmla="*/ 2147483647 w 72"/>
              <a:gd name="T3" fmla="*/ 2147483647 h 40"/>
              <a:gd name="T4" fmla="*/ 2147483647 w 72"/>
              <a:gd name="T5" fmla="*/ 2147483647 h 40"/>
              <a:gd name="T6" fmla="*/ 2147483647 w 72"/>
              <a:gd name="T7" fmla="*/ 2147483647 h 40"/>
              <a:gd name="T8" fmla="*/ 2147483647 w 72"/>
              <a:gd name="T9" fmla="*/ 2147483647 h 40"/>
              <a:gd name="T10" fmla="*/ 2147483647 w 72"/>
              <a:gd name="T11" fmla="*/ 2147483647 h 40"/>
              <a:gd name="T12" fmla="*/ 2147483647 w 72"/>
              <a:gd name="T13" fmla="*/ 2147483647 h 40"/>
              <a:gd name="T14" fmla="*/ 0 w 72"/>
              <a:gd name="T15" fmla="*/ 2147483647 h 40"/>
              <a:gd name="T16" fmla="*/ 2147483647 w 72"/>
              <a:gd name="T17" fmla="*/ 2147483647 h 40"/>
              <a:gd name="T18" fmla="*/ 2147483647 w 72"/>
              <a:gd name="T19" fmla="*/ 2147483647 h 40"/>
              <a:gd name="T20" fmla="*/ 2147483647 w 72"/>
              <a:gd name="T21" fmla="*/ 0 h 40"/>
              <a:gd name="T22" fmla="*/ 2147483647 w 72"/>
              <a:gd name="T23" fmla="*/ 0 h 4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72"/>
              <a:gd name="T37" fmla="*/ 0 h 40"/>
              <a:gd name="T38" fmla="*/ 72 w 72"/>
              <a:gd name="T39" fmla="*/ 40 h 4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72" h="40">
                <a:moveTo>
                  <a:pt x="42" y="0"/>
                </a:moveTo>
                <a:lnTo>
                  <a:pt x="66" y="15"/>
                </a:lnTo>
                <a:lnTo>
                  <a:pt x="66" y="20"/>
                </a:lnTo>
                <a:lnTo>
                  <a:pt x="72" y="30"/>
                </a:lnTo>
                <a:lnTo>
                  <a:pt x="60" y="35"/>
                </a:lnTo>
                <a:lnTo>
                  <a:pt x="48" y="40"/>
                </a:lnTo>
                <a:lnTo>
                  <a:pt x="6" y="15"/>
                </a:lnTo>
                <a:lnTo>
                  <a:pt x="0" y="10"/>
                </a:lnTo>
                <a:lnTo>
                  <a:pt x="12" y="5"/>
                </a:lnTo>
                <a:lnTo>
                  <a:pt x="18" y="5"/>
                </a:lnTo>
                <a:lnTo>
                  <a:pt x="30" y="0"/>
                </a:lnTo>
                <a:lnTo>
                  <a:pt x="42" y="0"/>
                </a:lnTo>
                <a:close/>
              </a:path>
            </a:pathLst>
          </a:custGeom>
          <a:solidFill>
            <a:srgbClr val="FF5050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24" name="Freeform 400"/>
          <p:cNvSpPr>
            <a:spLocks/>
          </p:cNvSpPr>
          <p:nvPr/>
        </p:nvSpPr>
        <p:spPr bwMode="ltGray">
          <a:xfrm>
            <a:off x="3894138" y="2573338"/>
            <a:ext cx="125412" cy="74612"/>
          </a:xfrm>
          <a:custGeom>
            <a:avLst/>
            <a:gdLst>
              <a:gd name="T0" fmla="*/ 2147483647 w 72"/>
              <a:gd name="T1" fmla="*/ 0 h 40"/>
              <a:gd name="T2" fmla="*/ 2147483647 w 72"/>
              <a:gd name="T3" fmla="*/ 2147483647 h 40"/>
              <a:gd name="T4" fmla="*/ 2147483647 w 72"/>
              <a:gd name="T5" fmla="*/ 2147483647 h 40"/>
              <a:gd name="T6" fmla="*/ 2147483647 w 72"/>
              <a:gd name="T7" fmla="*/ 2147483647 h 40"/>
              <a:gd name="T8" fmla="*/ 2147483647 w 72"/>
              <a:gd name="T9" fmla="*/ 2147483647 h 40"/>
              <a:gd name="T10" fmla="*/ 2147483647 w 72"/>
              <a:gd name="T11" fmla="*/ 2147483647 h 40"/>
              <a:gd name="T12" fmla="*/ 2147483647 w 72"/>
              <a:gd name="T13" fmla="*/ 2147483647 h 40"/>
              <a:gd name="T14" fmla="*/ 0 w 72"/>
              <a:gd name="T15" fmla="*/ 2147483647 h 40"/>
              <a:gd name="T16" fmla="*/ 2147483647 w 72"/>
              <a:gd name="T17" fmla="*/ 2147483647 h 40"/>
              <a:gd name="T18" fmla="*/ 2147483647 w 72"/>
              <a:gd name="T19" fmla="*/ 2147483647 h 40"/>
              <a:gd name="T20" fmla="*/ 2147483647 w 72"/>
              <a:gd name="T21" fmla="*/ 0 h 40"/>
              <a:gd name="T22" fmla="*/ 2147483647 w 72"/>
              <a:gd name="T23" fmla="*/ 0 h 40"/>
              <a:gd name="T24" fmla="*/ 2147483647 w 72"/>
              <a:gd name="T25" fmla="*/ 0 h 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72"/>
              <a:gd name="T40" fmla="*/ 0 h 40"/>
              <a:gd name="T41" fmla="*/ 72 w 72"/>
              <a:gd name="T42" fmla="*/ 40 h 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72" h="40">
                <a:moveTo>
                  <a:pt x="42" y="0"/>
                </a:moveTo>
                <a:lnTo>
                  <a:pt x="66" y="15"/>
                </a:lnTo>
                <a:lnTo>
                  <a:pt x="66" y="20"/>
                </a:lnTo>
                <a:lnTo>
                  <a:pt x="72" y="30"/>
                </a:lnTo>
                <a:lnTo>
                  <a:pt x="60" y="35"/>
                </a:lnTo>
                <a:lnTo>
                  <a:pt x="48" y="40"/>
                </a:lnTo>
                <a:lnTo>
                  <a:pt x="6" y="15"/>
                </a:lnTo>
                <a:lnTo>
                  <a:pt x="0" y="10"/>
                </a:lnTo>
                <a:lnTo>
                  <a:pt x="12" y="5"/>
                </a:lnTo>
                <a:lnTo>
                  <a:pt x="18" y="5"/>
                </a:lnTo>
                <a:lnTo>
                  <a:pt x="30" y="0"/>
                </a:lnTo>
                <a:lnTo>
                  <a:pt x="42" y="0"/>
                </a:lnTo>
              </a:path>
            </a:pathLst>
          </a:custGeom>
          <a:solidFill>
            <a:srgbClr val="FF5050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25" name="Freeform 401"/>
          <p:cNvSpPr>
            <a:spLocks/>
          </p:cNvSpPr>
          <p:nvPr/>
        </p:nvSpPr>
        <p:spPr bwMode="ltGray">
          <a:xfrm>
            <a:off x="3956050" y="2498725"/>
            <a:ext cx="104775" cy="103188"/>
          </a:xfrm>
          <a:custGeom>
            <a:avLst/>
            <a:gdLst>
              <a:gd name="T0" fmla="*/ 0 w 60"/>
              <a:gd name="T1" fmla="*/ 2147483647 h 55"/>
              <a:gd name="T2" fmla="*/ 2147483647 w 60"/>
              <a:gd name="T3" fmla="*/ 2147483647 h 55"/>
              <a:gd name="T4" fmla="*/ 2147483647 w 60"/>
              <a:gd name="T5" fmla="*/ 2147483647 h 55"/>
              <a:gd name="T6" fmla="*/ 2147483647 w 60"/>
              <a:gd name="T7" fmla="*/ 2147483647 h 55"/>
              <a:gd name="T8" fmla="*/ 2147483647 w 60"/>
              <a:gd name="T9" fmla="*/ 2147483647 h 55"/>
              <a:gd name="T10" fmla="*/ 2147483647 w 60"/>
              <a:gd name="T11" fmla="*/ 2147483647 h 55"/>
              <a:gd name="T12" fmla="*/ 2147483647 w 60"/>
              <a:gd name="T13" fmla="*/ 2147483647 h 55"/>
              <a:gd name="T14" fmla="*/ 2147483647 w 60"/>
              <a:gd name="T15" fmla="*/ 2147483647 h 55"/>
              <a:gd name="T16" fmla="*/ 2147483647 w 60"/>
              <a:gd name="T17" fmla="*/ 2147483647 h 55"/>
              <a:gd name="T18" fmla="*/ 2147483647 w 60"/>
              <a:gd name="T19" fmla="*/ 2147483647 h 55"/>
              <a:gd name="T20" fmla="*/ 2147483647 w 60"/>
              <a:gd name="T21" fmla="*/ 2147483647 h 55"/>
              <a:gd name="T22" fmla="*/ 2147483647 w 60"/>
              <a:gd name="T23" fmla="*/ 0 h 55"/>
              <a:gd name="T24" fmla="*/ 2147483647 w 60"/>
              <a:gd name="T25" fmla="*/ 2147483647 h 55"/>
              <a:gd name="T26" fmla="*/ 2147483647 w 60"/>
              <a:gd name="T27" fmla="*/ 2147483647 h 55"/>
              <a:gd name="T28" fmla="*/ 2147483647 w 60"/>
              <a:gd name="T29" fmla="*/ 2147483647 h 55"/>
              <a:gd name="T30" fmla="*/ 0 w 60"/>
              <a:gd name="T31" fmla="*/ 2147483647 h 55"/>
              <a:gd name="T32" fmla="*/ 0 w 60"/>
              <a:gd name="T33" fmla="*/ 2147483647 h 5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60"/>
              <a:gd name="T52" fmla="*/ 0 h 55"/>
              <a:gd name="T53" fmla="*/ 60 w 60"/>
              <a:gd name="T54" fmla="*/ 55 h 55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60" h="55">
                <a:moveTo>
                  <a:pt x="0" y="40"/>
                </a:moveTo>
                <a:lnTo>
                  <a:pt x="12" y="45"/>
                </a:lnTo>
                <a:lnTo>
                  <a:pt x="30" y="55"/>
                </a:lnTo>
                <a:lnTo>
                  <a:pt x="36" y="50"/>
                </a:lnTo>
                <a:lnTo>
                  <a:pt x="42" y="45"/>
                </a:lnTo>
                <a:lnTo>
                  <a:pt x="54" y="45"/>
                </a:lnTo>
                <a:lnTo>
                  <a:pt x="54" y="40"/>
                </a:lnTo>
                <a:lnTo>
                  <a:pt x="42" y="30"/>
                </a:lnTo>
                <a:lnTo>
                  <a:pt x="60" y="15"/>
                </a:lnTo>
                <a:lnTo>
                  <a:pt x="60" y="10"/>
                </a:lnTo>
                <a:lnTo>
                  <a:pt x="54" y="5"/>
                </a:lnTo>
                <a:lnTo>
                  <a:pt x="60" y="0"/>
                </a:lnTo>
                <a:lnTo>
                  <a:pt x="24" y="10"/>
                </a:lnTo>
                <a:lnTo>
                  <a:pt x="24" y="20"/>
                </a:lnTo>
                <a:lnTo>
                  <a:pt x="12" y="30"/>
                </a:lnTo>
                <a:lnTo>
                  <a:pt x="0" y="30"/>
                </a:lnTo>
                <a:lnTo>
                  <a:pt x="0" y="40"/>
                </a:lnTo>
                <a:close/>
              </a:path>
            </a:pathLst>
          </a:custGeom>
          <a:solidFill>
            <a:srgbClr val="FF505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26" name="Freeform 402"/>
          <p:cNvSpPr>
            <a:spLocks/>
          </p:cNvSpPr>
          <p:nvPr/>
        </p:nvSpPr>
        <p:spPr bwMode="ltGray">
          <a:xfrm>
            <a:off x="3956050" y="2498725"/>
            <a:ext cx="104775" cy="103188"/>
          </a:xfrm>
          <a:custGeom>
            <a:avLst/>
            <a:gdLst>
              <a:gd name="T0" fmla="*/ 0 w 60"/>
              <a:gd name="T1" fmla="*/ 2147483647 h 55"/>
              <a:gd name="T2" fmla="*/ 2147483647 w 60"/>
              <a:gd name="T3" fmla="*/ 2147483647 h 55"/>
              <a:gd name="T4" fmla="*/ 2147483647 w 60"/>
              <a:gd name="T5" fmla="*/ 2147483647 h 55"/>
              <a:gd name="T6" fmla="*/ 2147483647 w 60"/>
              <a:gd name="T7" fmla="*/ 2147483647 h 55"/>
              <a:gd name="T8" fmla="*/ 2147483647 w 60"/>
              <a:gd name="T9" fmla="*/ 2147483647 h 55"/>
              <a:gd name="T10" fmla="*/ 2147483647 w 60"/>
              <a:gd name="T11" fmla="*/ 2147483647 h 55"/>
              <a:gd name="T12" fmla="*/ 2147483647 w 60"/>
              <a:gd name="T13" fmla="*/ 2147483647 h 55"/>
              <a:gd name="T14" fmla="*/ 2147483647 w 60"/>
              <a:gd name="T15" fmla="*/ 2147483647 h 55"/>
              <a:gd name="T16" fmla="*/ 2147483647 w 60"/>
              <a:gd name="T17" fmla="*/ 2147483647 h 55"/>
              <a:gd name="T18" fmla="*/ 2147483647 w 60"/>
              <a:gd name="T19" fmla="*/ 2147483647 h 55"/>
              <a:gd name="T20" fmla="*/ 2147483647 w 60"/>
              <a:gd name="T21" fmla="*/ 2147483647 h 55"/>
              <a:gd name="T22" fmla="*/ 2147483647 w 60"/>
              <a:gd name="T23" fmla="*/ 0 h 55"/>
              <a:gd name="T24" fmla="*/ 2147483647 w 60"/>
              <a:gd name="T25" fmla="*/ 2147483647 h 55"/>
              <a:gd name="T26" fmla="*/ 2147483647 w 60"/>
              <a:gd name="T27" fmla="*/ 2147483647 h 55"/>
              <a:gd name="T28" fmla="*/ 2147483647 w 60"/>
              <a:gd name="T29" fmla="*/ 2147483647 h 55"/>
              <a:gd name="T30" fmla="*/ 0 w 60"/>
              <a:gd name="T31" fmla="*/ 2147483647 h 55"/>
              <a:gd name="T32" fmla="*/ 0 w 60"/>
              <a:gd name="T33" fmla="*/ 2147483647 h 55"/>
              <a:gd name="T34" fmla="*/ 0 w 60"/>
              <a:gd name="T35" fmla="*/ 2147483647 h 5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60"/>
              <a:gd name="T55" fmla="*/ 0 h 55"/>
              <a:gd name="T56" fmla="*/ 60 w 60"/>
              <a:gd name="T57" fmla="*/ 55 h 5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60" h="55">
                <a:moveTo>
                  <a:pt x="0" y="40"/>
                </a:moveTo>
                <a:lnTo>
                  <a:pt x="12" y="45"/>
                </a:lnTo>
                <a:lnTo>
                  <a:pt x="30" y="55"/>
                </a:lnTo>
                <a:lnTo>
                  <a:pt x="36" y="50"/>
                </a:lnTo>
                <a:lnTo>
                  <a:pt x="42" y="45"/>
                </a:lnTo>
                <a:lnTo>
                  <a:pt x="54" y="45"/>
                </a:lnTo>
                <a:lnTo>
                  <a:pt x="54" y="40"/>
                </a:lnTo>
                <a:lnTo>
                  <a:pt x="42" y="30"/>
                </a:lnTo>
                <a:lnTo>
                  <a:pt x="60" y="15"/>
                </a:lnTo>
                <a:lnTo>
                  <a:pt x="60" y="10"/>
                </a:lnTo>
                <a:lnTo>
                  <a:pt x="54" y="5"/>
                </a:lnTo>
                <a:lnTo>
                  <a:pt x="60" y="0"/>
                </a:lnTo>
                <a:lnTo>
                  <a:pt x="24" y="10"/>
                </a:lnTo>
                <a:lnTo>
                  <a:pt x="24" y="20"/>
                </a:lnTo>
                <a:lnTo>
                  <a:pt x="12" y="30"/>
                </a:lnTo>
                <a:lnTo>
                  <a:pt x="0" y="30"/>
                </a:lnTo>
                <a:lnTo>
                  <a:pt x="0" y="40"/>
                </a:lnTo>
              </a:path>
            </a:pathLst>
          </a:custGeom>
          <a:solidFill>
            <a:srgbClr val="FF5050"/>
          </a:solidFill>
          <a:ln w="31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27" name="Freeform 403"/>
          <p:cNvSpPr>
            <a:spLocks/>
          </p:cNvSpPr>
          <p:nvPr/>
        </p:nvSpPr>
        <p:spPr bwMode="ltGray">
          <a:xfrm>
            <a:off x="4090988" y="2341563"/>
            <a:ext cx="63500" cy="131762"/>
          </a:xfrm>
          <a:custGeom>
            <a:avLst/>
            <a:gdLst>
              <a:gd name="T0" fmla="*/ 0 w 36"/>
              <a:gd name="T1" fmla="*/ 2147483647 h 70"/>
              <a:gd name="T2" fmla="*/ 0 w 36"/>
              <a:gd name="T3" fmla="*/ 2147483647 h 70"/>
              <a:gd name="T4" fmla="*/ 2147483647 w 36"/>
              <a:gd name="T5" fmla="*/ 2147483647 h 70"/>
              <a:gd name="T6" fmla="*/ 0 w 36"/>
              <a:gd name="T7" fmla="*/ 2147483647 h 70"/>
              <a:gd name="T8" fmla="*/ 2147483647 w 36"/>
              <a:gd name="T9" fmla="*/ 0 h 70"/>
              <a:gd name="T10" fmla="*/ 2147483647 w 36"/>
              <a:gd name="T11" fmla="*/ 2147483647 h 70"/>
              <a:gd name="T12" fmla="*/ 2147483647 w 36"/>
              <a:gd name="T13" fmla="*/ 2147483647 h 70"/>
              <a:gd name="T14" fmla="*/ 2147483647 w 36"/>
              <a:gd name="T15" fmla="*/ 2147483647 h 70"/>
              <a:gd name="T16" fmla="*/ 2147483647 w 36"/>
              <a:gd name="T17" fmla="*/ 2147483647 h 70"/>
              <a:gd name="T18" fmla="*/ 2147483647 w 36"/>
              <a:gd name="T19" fmla="*/ 2147483647 h 70"/>
              <a:gd name="T20" fmla="*/ 2147483647 w 36"/>
              <a:gd name="T21" fmla="*/ 2147483647 h 70"/>
              <a:gd name="T22" fmla="*/ 0 w 36"/>
              <a:gd name="T23" fmla="*/ 2147483647 h 7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6"/>
              <a:gd name="T37" fmla="*/ 0 h 70"/>
              <a:gd name="T38" fmla="*/ 36 w 36"/>
              <a:gd name="T39" fmla="*/ 70 h 7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6" h="70">
                <a:moveTo>
                  <a:pt x="0" y="70"/>
                </a:moveTo>
                <a:lnTo>
                  <a:pt x="0" y="50"/>
                </a:lnTo>
                <a:lnTo>
                  <a:pt x="6" y="30"/>
                </a:lnTo>
                <a:lnTo>
                  <a:pt x="0" y="20"/>
                </a:lnTo>
                <a:lnTo>
                  <a:pt x="12" y="0"/>
                </a:lnTo>
                <a:lnTo>
                  <a:pt x="30" y="20"/>
                </a:lnTo>
                <a:lnTo>
                  <a:pt x="36" y="30"/>
                </a:lnTo>
                <a:lnTo>
                  <a:pt x="24" y="45"/>
                </a:lnTo>
                <a:lnTo>
                  <a:pt x="24" y="65"/>
                </a:lnTo>
                <a:lnTo>
                  <a:pt x="30" y="70"/>
                </a:lnTo>
                <a:lnTo>
                  <a:pt x="12" y="70"/>
                </a:lnTo>
                <a:lnTo>
                  <a:pt x="0" y="7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28" name="Freeform 404"/>
          <p:cNvSpPr>
            <a:spLocks/>
          </p:cNvSpPr>
          <p:nvPr/>
        </p:nvSpPr>
        <p:spPr bwMode="ltGray">
          <a:xfrm>
            <a:off x="4090988" y="2341563"/>
            <a:ext cx="63500" cy="131762"/>
          </a:xfrm>
          <a:custGeom>
            <a:avLst/>
            <a:gdLst>
              <a:gd name="T0" fmla="*/ 0 w 36"/>
              <a:gd name="T1" fmla="*/ 2147483647 h 70"/>
              <a:gd name="T2" fmla="*/ 0 w 36"/>
              <a:gd name="T3" fmla="*/ 2147483647 h 70"/>
              <a:gd name="T4" fmla="*/ 2147483647 w 36"/>
              <a:gd name="T5" fmla="*/ 2147483647 h 70"/>
              <a:gd name="T6" fmla="*/ 0 w 36"/>
              <a:gd name="T7" fmla="*/ 2147483647 h 70"/>
              <a:gd name="T8" fmla="*/ 2147483647 w 36"/>
              <a:gd name="T9" fmla="*/ 0 h 70"/>
              <a:gd name="T10" fmla="*/ 2147483647 w 36"/>
              <a:gd name="T11" fmla="*/ 2147483647 h 70"/>
              <a:gd name="T12" fmla="*/ 2147483647 w 36"/>
              <a:gd name="T13" fmla="*/ 2147483647 h 70"/>
              <a:gd name="T14" fmla="*/ 2147483647 w 36"/>
              <a:gd name="T15" fmla="*/ 2147483647 h 70"/>
              <a:gd name="T16" fmla="*/ 2147483647 w 36"/>
              <a:gd name="T17" fmla="*/ 2147483647 h 70"/>
              <a:gd name="T18" fmla="*/ 2147483647 w 36"/>
              <a:gd name="T19" fmla="*/ 2147483647 h 70"/>
              <a:gd name="T20" fmla="*/ 2147483647 w 36"/>
              <a:gd name="T21" fmla="*/ 2147483647 h 70"/>
              <a:gd name="T22" fmla="*/ 0 w 36"/>
              <a:gd name="T23" fmla="*/ 2147483647 h 70"/>
              <a:gd name="T24" fmla="*/ 0 w 36"/>
              <a:gd name="T25" fmla="*/ 2147483647 h 7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6"/>
              <a:gd name="T40" fmla="*/ 0 h 70"/>
              <a:gd name="T41" fmla="*/ 36 w 36"/>
              <a:gd name="T42" fmla="*/ 70 h 7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6" h="70">
                <a:moveTo>
                  <a:pt x="0" y="70"/>
                </a:moveTo>
                <a:lnTo>
                  <a:pt x="0" y="50"/>
                </a:lnTo>
                <a:lnTo>
                  <a:pt x="6" y="30"/>
                </a:lnTo>
                <a:lnTo>
                  <a:pt x="0" y="20"/>
                </a:lnTo>
                <a:lnTo>
                  <a:pt x="12" y="0"/>
                </a:lnTo>
                <a:lnTo>
                  <a:pt x="30" y="20"/>
                </a:lnTo>
                <a:lnTo>
                  <a:pt x="36" y="30"/>
                </a:lnTo>
                <a:lnTo>
                  <a:pt x="24" y="45"/>
                </a:lnTo>
                <a:lnTo>
                  <a:pt x="24" y="65"/>
                </a:lnTo>
                <a:lnTo>
                  <a:pt x="30" y="70"/>
                </a:lnTo>
                <a:lnTo>
                  <a:pt x="12" y="70"/>
                </a:lnTo>
                <a:lnTo>
                  <a:pt x="0" y="70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29" name="Freeform 405"/>
          <p:cNvSpPr>
            <a:spLocks/>
          </p:cNvSpPr>
          <p:nvPr/>
        </p:nvSpPr>
        <p:spPr bwMode="ltGray">
          <a:xfrm>
            <a:off x="4613275" y="1273175"/>
            <a:ext cx="4030663" cy="1887538"/>
          </a:xfrm>
          <a:custGeom>
            <a:avLst/>
            <a:gdLst>
              <a:gd name="T0" fmla="*/ 2147483647 w 2322"/>
              <a:gd name="T1" fmla="*/ 2147483647 h 1015"/>
              <a:gd name="T2" fmla="*/ 0 w 2322"/>
              <a:gd name="T3" fmla="*/ 2147483647 h 1015"/>
              <a:gd name="T4" fmla="*/ 2147483647 w 2322"/>
              <a:gd name="T5" fmla="*/ 2147483647 h 1015"/>
              <a:gd name="T6" fmla="*/ 2147483647 w 2322"/>
              <a:gd name="T7" fmla="*/ 2147483647 h 1015"/>
              <a:gd name="T8" fmla="*/ 2147483647 w 2322"/>
              <a:gd name="T9" fmla="*/ 2147483647 h 1015"/>
              <a:gd name="T10" fmla="*/ 2147483647 w 2322"/>
              <a:gd name="T11" fmla="*/ 2147483647 h 1015"/>
              <a:gd name="T12" fmla="*/ 2147483647 w 2322"/>
              <a:gd name="T13" fmla="*/ 2147483647 h 1015"/>
              <a:gd name="T14" fmla="*/ 2147483647 w 2322"/>
              <a:gd name="T15" fmla="*/ 2147483647 h 1015"/>
              <a:gd name="T16" fmla="*/ 2147483647 w 2322"/>
              <a:gd name="T17" fmla="*/ 2147483647 h 1015"/>
              <a:gd name="T18" fmla="*/ 2147483647 w 2322"/>
              <a:gd name="T19" fmla="*/ 2147483647 h 1015"/>
              <a:gd name="T20" fmla="*/ 2147483647 w 2322"/>
              <a:gd name="T21" fmla="*/ 2147483647 h 1015"/>
              <a:gd name="T22" fmla="*/ 2147483647 w 2322"/>
              <a:gd name="T23" fmla="*/ 2147483647 h 1015"/>
              <a:gd name="T24" fmla="*/ 2147483647 w 2322"/>
              <a:gd name="T25" fmla="*/ 2147483647 h 1015"/>
              <a:gd name="T26" fmla="*/ 2147483647 w 2322"/>
              <a:gd name="T27" fmla="*/ 2147483647 h 1015"/>
              <a:gd name="T28" fmla="*/ 2147483647 w 2322"/>
              <a:gd name="T29" fmla="*/ 2147483647 h 1015"/>
              <a:gd name="T30" fmla="*/ 2147483647 w 2322"/>
              <a:gd name="T31" fmla="*/ 2147483647 h 1015"/>
              <a:gd name="T32" fmla="*/ 2147483647 w 2322"/>
              <a:gd name="T33" fmla="*/ 2147483647 h 1015"/>
              <a:gd name="T34" fmla="*/ 2147483647 w 2322"/>
              <a:gd name="T35" fmla="*/ 2147483647 h 1015"/>
              <a:gd name="T36" fmla="*/ 2147483647 w 2322"/>
              <a:gd name="T37" fmla="*/ 2147483647 h 1015"/>
              <a:gd name="T38" fmla="*/ 2147483647 w 2322"/>
              <a:gd name="T39" fmla="*/ 2147483647 h 1015"/>
              <a:gd name="T40" fmla="*/ 2147483647 w 2322"/>
              <a:gd name="T41" fmla="*/ 2147483647 h 1015"/>
              <a:gd name="T42" fmla="*/ 2147483647 w 2322"/>
              <a:gd name="T43" fmla="*/ 2147483647 h 1015"/>
              <a:gd name="T44" fmla="*/ 2147483647 w 2322"/>
              <a:gd name="T45" fmla="*/ 2147483647 h 1015"/>
              <a:gd name="T46" fmla="*/ 2147483647 w 2322"/>
              <a:gd name="T47" fmla="*/ 2147483647 h 1015"/>
              <a:gd name="T48" fmla="*/ 2147483647 w 2322"/>
              <a:gd name="T49" fmla="*/ 2147483647 h 1015"/>
              <a:gd name="T50" fmla="*/ 2147483647 w 2322"/>
              <a:gd name="T51" fmla="*/ 2147483647 h 1015"/>
              <a:gd name="T52" fmla="*/ 2147483647 w 2322"/>
              <a:gd name="T53" fmla="*/ 2147483647 h 1015"/>
              <a:gd name="T54" fmla="*/ 2147483647 w 2322"/>
              <a:gd name="T55" fmla="*/ 2147483647 h 1015"/>
              <a:gd name="T56" fmla="*/ 2147483647 w 2322"/>
              <a:gd name="T57" fmla="*/ 2147483647 h 1015"/>
              <a:gd name="T58" fmla="*/ 2147483647 w 2322"/>
              <a:gd name="T59" fmla="*/ 2147483647 h 1015"/>
              <a:gd name="T60" fmla="*/ 2147483647 w 2322"/>
              <a:gd name="T61" fmla="*/ 2147483647 h 1015"/>
              <a:gd name="T62" fmla="*/ 2147483647 w 2322"/>
              <a:gd name="T63" fmla="*/ 2147483647 h 1015"/>
              <a:gd name="T64" fmla="*/ 2147483647 w 2322"/>
              <a:gd name="T65" fmla="*/ 2147483647 h 1015"/>
              <a:gd name="T66" fmla="*/ 2147483647 w 2322"/>
              <a:gd name="T67" fmla="*/ 2147483647 h 1015"/>
              <a:gd name="T68" fmla="*/ 2147483647 w 2322"/>
              <a:gd name="T69" fmla="*/ 2147483647 h 1015"/>
              <a:gd name="T70" fmla="*/ 2147483647 w 2322"/>
              <a:gd name="T71" fmla="*/ 2147483647 h 1015"/>
              <a:gd name="T72" fmla="*/ 2147483647 w 2322"/>
              <a:gd name="T73" fmla="*/ 2147483647 h 1015"/>
              <a:gd name="T74" fmla="*/ 2147483647 w 2322"/>
              <a:gd name="T75" fmla="*/ 2147483647 h 1015"/>
              <a:gd name="T76" fmla="*/ 2147483647 w 2322"/>
              <a:gd name="T77" fmla="*/ 2147483647 h 1015"/>
              <a:gd name="T78" fmla="*/ 2147483647 w 2322"/>
              <a:gd name="T79" fmla="*/ 2147483647 h 1015"/>
              <a:gd name="T80" fmla="*/ 2147483647 w 2322"/>
              <a:gd name="T81" fmla="*/ 2147483647 h 1015"/>
              <a:gd name="T82" fmla="*/ 2147483647 w 2322"/>
              <a:gd name="T83" fmla="*/ 2147483647 h 1015"/>
              <a:gd name="T84" fmla="*/ 2147483647 w 2322"/>
              <a:gd name="T85" fmla="*/ 2147483647 h 1015"/>
              <a:gd name="T86" fmla="*/ 2147483647 w 2322"/>
              <a:gd name="T87" fmla="*/ 2147483647 h 1015"/>
              <a:gd name="T88" fmla="*/ 2147483647 w 2322"/>
              <a:gd name="T89" fmla="*/ 2147483647 h 1015"/>
              <a:gd name="T90" fmla="*/ 2147483647 w 2322"/>
              <a:gd name="T91" fmla="*/ 2147483647 h 1015"/>
              <a:gd name="T92" fmla="*/ 2147483647 w 2322"/>
              <a:gd name="T93" fmla="*/ 2147483647 h 1015"/>
              <a:gd name="T94" fmla="*/ 2147483647 w 2322"/>
              <a:gd name="T95" fmla="*/ 2147483647 h 1015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322"/>
              <a:gd name="T145" fmla="*/ 0 h 1015"/>
              <a:gd name="T146" fmla="*/ 2322 w 2322"/>
              <a:gd name="T147" fmla="*/ 1015 h 1015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322" h="1015">
                <a:moveTo>
                  <a:pt x="48" y="470"/>
                </a:moveTo>
                <a:lnTo>
                  <a:pt x="36" y="490"/>
                </a:lnTo>
                <a:lnTo>
                  <a:pt x="12" y="500"/>
                </a:lnTo>
                <a:lnTo>
                  <a:pt x="18" y="505"/>
                </a:lnTo>
                <a:lnTo>
                  <a:pt x="30" y="525"/>
                </a:lnTo>
                <a:lnTo>
                  <a:pt x="24" y="530"/>
                </a:lnTo>
                <a:lnTo>
                  <a:pt x="12" y="535"/>
                </a:lnTo>
                <a:lnTo>
                  <a:pt x="0" y="540"/>
                </a:lnTo>
                <a:lnTo>
                  <a:pt x="18" y="570"/>
                </a:lnTo>
                <a:lnTo>
                  <a:pt x="0" y="600"/>
                </a:lnTo>
                <a:lnTo>
                  <a:pt x="12" y="605"/>
                </a:lnTo>
                <a:lnTo>
                  <a:pt x="48" y="615"/>
                </a:lnTo>
                <a:lnTo>
                  <a:pt x="66" y="620"/>
                </a:lnTo>
                <a:lnTo>
                  <a:pt x="72" y="630"/>
                </a:lnTo>
                <a:lnTo>
                  <a:pt x="90" y="635"/>
                </a:lnTo>
                <a:lnTo>
                  <a:pt x="96" y="655"/>
                </a:lnTo>
                <a:lnTo>
                  <a:pt x="84" y="675"/>
                </a:lnTo>
                <a:lnTo>
                  <a:pt x="90" y="690"/>
                </a:lnTo>
                <a:lnTo>
                  <a:pt x="126" y="690"/>
                </a:lnTo>
                <a:lnTo>
                  <a:pt x="138" y="705"/>
                </a:lnTo>
                <a:lnTo>
                  <a:pt x="150" y="715"/>
                </a:lnTo>
                <a:lnTo>
                  <a:pt x="168" y="715"/>
                </a:lnTo>
                <a:lnTo>
                  <a:pt x="180" y="740"/>
                </a:lnTo>
                <a:lnTo>
                  <a:pt x="186" y="750"/>
                </a:lnTo>
                <a:lnTo>
                  <a:pt x="192" y="765"/>
                </a:lnTo>
                <a:lnTo>
                  <a:pt x="174" y="770"/>
                </a:lnTo>
                <a:lnTo>
                  <a:pt x="180" y="775"/>
                </a:lnTo>
                <a:lnTo>
                  <a:pt x="168" y="785"/>
                </a:lnTo>
                <a:lnTo>
                  <a:pt x="192" y="790"/>
                </a:lnTo>
                <a:lnTo>
                  <a:pt x="192" y="800"/>
                </a:lnTo>
                <a:lnTo>
                  <a:pt x="180" y="825"/>
                </a:lnTo>
                <a:lnTo>
                  <a:pt x="192" y="840"/>
                </a:lnTo>
                <a:lnTo>
                  <a:pt x="210" y="850"/>
                </a:lnTo>
                <a:lnTo>
                  <a:pt x="234" y="865"/>
                </a:lnTo>
                <a:lnTo>
                  <a:pt x="252" y="885"/>
                </a:lnTo>
                <a:lnTo>
                  <a:pt x="252" y="890"/>
                </a:lnTo>
                <a:lnTo>
                  <a:pt x="276" y="895"/>
                </a:lnTo>
                <a:lnTo>
                  <a:pt x="294" y="925"/>
                </a:lnTo>
                <a:lnTo>
                  <a:pt x="306" y="930"/>
                </a:lnTo>
                <a:lnTo>
                  <a:pt x="312" y="930"/>
                </a:lnTo>
                <a:lnTo>
                  <a:pt x="324" y="955"/>
                </a:lnTo>
                <a:lnTo>
                  <a:pt x="366" y="940"/>
                </a:lnTo>
                <a:lnTo>
                  <a:pt x="372" y="950"/>
                </a:lnTo>
                <a:lnTo>
                  <a:pt x="390" y="920"/>
                </a:lnTo>
                <a:lnTo>
                  <a:pt x="372" y="910"/>
                </a:lnTo>
                <a:lnTo>
                  <a:pt x="330" y="845"/>
                </a:lnTo>
                <a:lnTo>
                  <a:pt x="330" y="840"/>
                </a:lnTo>
                <a:lnTo>
                  <a:pt x="342" y="805"/>
                </a:lnTo>
                <a:lnTo>
                  <a:pt x="366" y="805"/>
                </a:lnTo>
                <a:lnTo>
                  <a:pt x="384" y="805"/>
                </a:lnTo>
                <a:lnTo>
                  <a:pt x="420" y="790"/>
                </a:lnTo>
                <a:lnTo>
                  <a:pt x="438" y="805"/>
                </a:lnTo>
                <a:lnTo>
                  <a:pt x="432" y="825"/>
                </a:lnTo>
                <a:lnTo>
                  <a:pt x="414" y="825"/>
                </a:lnTo>
                <a:lnTo>
                  <a:pt x="408" y="840"/>
                </a:lnTo>
                <a:lnTo>
                  <a:pt x="408" y="865"/>
                </a:lnTo>
                <a:lnTo>
                  <a:pt x="474" y="900"/>
                </a:lnTo>
                <a:lnTo>
                  <a:pt x="468" y="915"/>
                </a:lnTo>
                <a:lnTo>
                  <a:pt x="444" y="915"/>
                </a:lnTo>
                <a:lnTo>
                  <a:pt x="468" y="940"/>
                </a:lnTo>
                <a:lnTo>
                  <a:pt x="468" y="970"/>
                </a:lnTo>
                <a:lnTo>
                  <a:pt x="486" y="965"/>
                </a:lnTo>
                <a:lnTo>
                  <a:pt x="528" y="965"/>
                </a:lnTo>
                <a:lnTo>
                  <a:pt x="558" y="970"/>
                </a:lnTo>
                <a:lnTo>
                  <a:pt x="582" y="985"/>
                </a:lnTo>
                <a:lnTo>
                  <a:pt x="588" y="1005"/>
                </a:lnTo>
                <a:lnTo>
                  <a:pt x="606" y="1015"/>
                </a:lnTo>
                <a:lnTo>
                  <a:pt x="630" y="1000"/>
                </a:lnTo>
                <a:lnTo>
                  <a:pt x="654" y="990"/>
                </a:lnTo>
                <a:lnTo>
                  <a:pt x="684" y="970"/>
                </a:lnTo>
                <a:lnTo>
                  <a:pt x="714" y="975"/>
                </a:lnTo>
                <a:lnTo>
                  <a:pt x="744" y="965"/>
                </a:lnTo>
                <a:lnTo>
                  <a:pt x="762" y="975"/>
                </a:lnTo>
                <a:lnTo>
                  <a:pt x="810" y="965"/>
                </a:lnTo>
                <a:lnTo>
                  <a:pt x="798" y="935"/>
                </a:lnTo>
                <a:lnTo>
                  <a:pt x="834" y="915"/>
                </a:lnTo>
                <a:lnTo>
                  <a:pt x="858" y="915"/>
                </a:lnTo>
                <a:lnTo>
                  <a:pt x="900" y="870"/>
                </a:lnTo>
                <a:lnTo>
                  <a:pt x="894" y="835"/>
                </a:lnTo>
                <a:lnTo>
                  <a:pt x="924" y="830"/>
                </a:lnTo>
                <a:lnTo>
                  <a:pt x="912" y="810"/>
                </a:lnTo>
                <a:lnTo>
                  <a:pt x="930" y="790"/>
                </a:lnTo>
                <a:lnTo>
                  <a:pt x="978" y="775"/>
                </a:lnTo>
                <a:lnTo>
                  <a:pt x="984" y="750"/>
                </a:lnTo>
                <a:lnTo>
                  <a:pt x="1008" y="740"/>
                </a:lnTo>
                <a:lnTo>
                  <a:pt x="1062" y="710"/>
                </a:lnTo>
                <a:lnTo>
                  <a:pt x="1080" y="705"/>
                </a:lnTo>
                <a:lnTo>
                  <a:pt x="1116" y="725"/>
                </a:lnTo>
                <a:lnTo>
                  <a:pt x="1140" y="720"/>
                </a:lnTo>
                <a:lnTo>
                  <a:pt x="1164" y="680"/>
                </a:lnTo>
                <a:lnTo>
                  <a:pt x="1188" y="680"/>
                </a:lnTo>
                <a:lnTo>
                  <a:pt x="1206" y="695"/>
                </a:lnTo>
                <a:lnTo>
                  <a:pt x="1224" y="715"/>
                </a:lnTo>
                <a:lnTo>
                  <a:pt x="1242" y="715"/>
                </a:lnTo>
                <a:lnTo>
                  <a:pt x="1278" y="700"/>
                </a:lnTo>
                <a:lnTo>
                  <a:pt x="1314" y="720"/>
                </a:lnTo>
                <a:lnTo>
                  <a:pt x="1380" y="715"/>
                </a:lnTo>
                <a:lnTo>
                  <a:pt x="1398" y="695"/>
                </a:lnTo>
                <a:lnTo>
                  <a:pt x="1428" y="705"/>
                </a:lnTo>
                <a:lnTo>
                  <a:pt x="1452" y="705"/>
                </a:lnTo>
                <a:lnTo>
                  <a:pt x="1488" y="690"/>
                </a:lnTo>
                <a:lnTo>
                  <a:pt x="1488" y="655"/>
                </a:lnTo>
                <a:lnTo>
                  <a:pt x="1494" y="635"/>
                </a:lnTo>
                <a:lnTo>
                  <a:pt x="1476" y="630"/>
                </a:lnTo>
                <a:lnTo>
                  <a:pt x="1506" y="620"/>
                </a:lnTo>
                <a:lnTo>
                  <a:pt x="1548" y="610"/>
                </a:lnTo>
                <a:lnTo>
                  <a:pt x="1578" y="625"/>
                </a:lnTo>
                <a:lnTo>
                  <a:pt x="1584" y="660"/>
                </a:lnTo>
                <a:lnTo>
                  <a:pt x="1620" y="700"/>
                </a:lnTo>
                <a:lnTo>
                  <a:pt x="1662" y="700"/>
                </a:lnTo>
                <a:lnTo>
                  <a:pt x="1674" y="705"/>
                </a:lnTo>
                <a:lnTo>
                  <a:pt x="1674" y="720"/>
                </a:lnTo>
                <a:lnTo>
                  <a:pt x="1710" y="730"/>
                </a:lnTo>
                <a:lnTo>
                  <a:pt x="1746" y="715"/>
                </a:lnTo>
                <a:lnTo>
                  <a:pt x="1758" y="740"/>
                </a:lnTo>
                <a:lnTo>
                  <a:pt x="1734" y="790"/>
                </a:lnTo>
                <a:lnTo>
                  <a:pt x="1716" y="785"/>
                </a:lnTo>
                <a:lnTo>
                  <a:pt x="1710" y="805"/>
                </a:lnTo>
                <a:lnTo>
                  <a:pt x="1740" y="830"/>
                </a:lnTo>
                <a:lnTo>
                  <a:pt x="1746" y="845"/>
                </a:lnTo>
                <a:lnTo>
                  <a:pt x="1764" y="835"/>
                </a:lnTo>
                <a:lnTo>
                  <a:pt x="1818" y="770"/>
                </a:lnTo>
                <a:lnTo>
                  <a:pt x="1830" y="615"/>
                </a:lnTo>
                <a:lnTo>
                  <a:pt x="1812" y="610"/>
                </a:lnTo>
                <a:lnTo>
                  <a:pt x="1812" y="575"/>
                </a:lnTo>
                <a:lnTo>
                  <a:pt x="1782" y="565"/>
                </a:lnTo>
                <a:lnTo>
                  <a:pt x="1740" y="580"/>
                </a:lnTo>
                <a:lnTo>
                  <a:pt x="1734" y="550"/>
                </a:lnTo>
                <a:lnTo>
                  <a:pt x="1704" y="545"/>
                </a:lnTo>
                <a:lnTo>
                  <a:pt x="1740" y="480"/>
                </a:lnTo>
                <a:lnTo>
                  <a:pt x="1740" y="435"/>
                </a:lnTo>
                <a:lnTo>
                  <a:pt x="1758" y="415"/>
                </a:lnTo>
                <a:lnTo>
                  <a:pt x="1818" y="405"/>
                </a:lnTo>
                <a:lnTo>
                  <a:pt x="1848" y="390"/>
                </a:lnTo>
                <a:lnTo>
                  <a:pt x="1890" y="385"/>
                </a:lnTo>
                <a:lnTo>
                  <a:pt x="1878" y="405"/>
                </a:lnTo>
                <a:lnTo>
                  <a:pt x="1914" y="395"/>
                </a:lnTo>
                <a:lnTo>
                  <a:pt x="1932" y="375"/>
                </a:lnTo>
                <a:lnTo>
                  <a:pt x="1920" y="365"/>
                </a:lnTo>
                <a:lnTo>
                  <a:pt x="1932" y="310"/>
                </a:lnTo>
                <a:lnTo>
                  <a:pt x="1962" y="295"/>
                </a:lnTo>
                <a:lnTo>
                  <a:pt x="1974" y="315"/>
                </a:lnTo>
                <a:lnTo>
                  <a:pt x="1980" y="315"/>
                </a:lnTo>
                <a:lnTo>
                  <a:pt x="2004" y="265"/>
                </a:lnTo>
                <a:lnTo>
                  <a:pt x="2010" y="265"/>
                </a:lnTo>
                <a:lnTo>
                  <a:pt x="2022" y="305"/>
                </a:lnTo>
                <a:lnTo>
                  <a:pt x="2028" y="315"/>
                </a:lnTo>
                <a:lnTo>
                  <a:pt x="2016" y="345"/>
                </a:lnTo>
                <a:lnTo>
                  <a:pt x="2004" y="400"/>
                </a:lnTo>
                <a:lnTo>
                  <a:pt x="1986" y="425"/>
                </a:lnTo>
                <a:lnTo>
                  <a:pt x="1986" y="480"/>
                </a:lnTo>
                <a:lnTo>
                  <a:pt x="2022" y="560"/>
                </a:lnTo>
                <a:lnTo>
                  <a:pt x="2046" y="575"/>
                </a:lnTo>
                <a:lnTo>
                  <a:pt x="2070" y="615"/>
                </a:lnTo>
                <a:lnTo>
                  <a:pt x="2088" y="575"/>
                </a:lnTo>
                <a:lnTo>
                  <a:pt x="2088" y="545"/>
                </a:lnTo>
                <a:lnTo>
                  <a:pt x="2100" y="540"/>
                </a:lnTo>
                <a:lnTo>
                  <a:pt x="2094" y="520"/>
                </a:lnTo>
                <a:lnTo>
                  <a:pt x="2100" y="500"/>
                </a:lnTo>
                <a:lnTo>
                  <a:pt x="2082" y="470"/>
                </a:lnTo>
                <a:lnTo>
                  <a:pt x="2088" y="445"/>
                </a:lnTo>
                <a:lnTo>
                  <a:pt x="2082" y="405"/>
                </a:lnTo>
                <a:lnTo>
                  <a:pt x="2064" y="415"/>
                </a:lnTo>
                <a:lnTo>
                  <a:pt x="2058" y="355"/>
                </a:lnTo>
                <a:lnTo>
                  <a:pt x="2058" y="345"/>
                </a:lnTo>
                <a:lnTo>
                  <a:pt x="2088" y="320"/>
                </a:lnTo>
                <a:lnTo>
                  <a:pt x="2124" y="310"/>
                </a:lnTo>
                <a:lnTo>
                  <a:pt x="2148" y="340"/>
                </a:lnTo>
                <a:lnTo>
                  <a:pt x="2172" y="235"/>
                </a:lnTo>
                <a:lnTo>
                  <a:pt x="2220" y="215"/>
                </a:lnTo>
                <a:lnTo>
                  <a:pt x="2190" y="195"/>
                </a:lnTo>
                <a:lnTo>
                  <a:pt x="2196" y="180"/>
                </a:lnTo>
                <a:lnTo>
                  <a:pt x="2166" y="180"/>
                </a:lnTo>
                <a:lnTo>
                  <a:pt x="2142" y="160"/>
                </a:lnTo>
                <a:lnTo>
                  <a:pt x="2112" y="140"/>
                </a:lnTo>
                <a:lnTo>
                  <a:pt x="2130" y="135"/>
                </a:lnTo>
                <a:lnTo>
                  <a:pt x="2142" y="140"/>
                </a:lnTo>
                <a:lnTo>
                  <a:pt x="2178" y="125"/>
                </a:lnTo>
                <a:lnTo>
                  <a:pt x="2160" y="110"/>
                </a:lnTo>
                <a:lnTo>
                  <a:pt x="2148" y="85"/>
                </a:lnTo>
                <a:lnTo>
                  <a:pt x="2172" y="95"/>
                </a:lnTo>
                <a:lnTo>
                  <a:pt x="2226" y="100"/>
                </a:lnTo>
                <a:lnTo>
                  <a:pt x="2244" y="120"/>
                </a:lnTo>
                <a:lnTo>
                  <a:pt x="2292" y="110"/>
                </a:lnTo>
                <a:lnTo>
                  <a:pt x="2322" y="90"/>
                </a:lnTo>
                <a:lnTo>
                  <a:pt x="2268" y="85"/>
                </a:lnTo>
                <a:lnTo>
                  <a:pt x="2286" y="50"/>
                </a:lnTo>
                <a:lnTo>
                  <a:pt x="2244" y="25"/>
                </a:lnTo>
                <a:lnTo>
                  <a:pt x="2202" y="45"/>
                </a:lnTo>
                <a:lnTo>
                  <a:pt x="2166" y="15"/>
                </a:lnTo>
                <a:lnTo>
                  <a:pt x="2136" y="5"/>
                </a:lnTo>
                <a:lnTo>
                  <a:pt x="2124" y="10"/>
                </a:lnTo>
                <a:lnTo>
                  <a:pt x="2100" y="0"/>
                </a:lnTo>
                <a:lnTo>
                  <a:pt x="390" y="675"/>
                </a:lnTo>
                <a:lnTo>
                  <a:pt x="48" y="47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30" name="Freeform 406"/>
          <p:cNvSpPr>
            <a:spLocks/>
          </p:cNvSpPr>
          <p:nvPr/>
        </p:nvSpPr>
        <p:spPr bwMode="ltGray">
          <a:xfrm>
            <a:off x="4560888" y="1076325"/>
            <a:ext cx="3697287" cy="1450975"/>
          </a:xfrm>
          <a:custGeom>
            <a:avLst/>
            <a:gdLst>
              <a:gd name="T0" fmla="*/ 2147483647 w 2130"/>
              <a:gd name="T1" fmla="*/ 2147483647 h 780"/>
              <a:gd name="T2" fmla="*/ 2147483647 w 2130"/>
              <a:gd name="T3" fmla="*/ 2147483647 h 780"/>
              <a:gd name="T4" fmla="*/ 2147483647 w 2130"/>
              <a:gd name="T5" fmla="*/ 2147483647 h 780"/>
              <a:gd name="T6" fmla="*/ 2147483647 w 2130"/>
              <a:gd name="T7" fmla="*/ 2147483647 h 780"/>
              <a:gd name="T8" fmla="*/ 2147483647 w 2130"/>
              <a:gd name="T9" fmla="*/ 2147483647 h 780"/>
              <a:gd name="T10" fmla="*/ 2147483647 w 2130"/>
              <a:gd name="T11" fmla="*/ 2147483647 h 780"/>
              <a:gd name="T12" fmla="*/ 2147483647 w 2130"/>
              <a:gd name="T13" fmla="*/ 2147483647 h 780"/>
              <a:gd name="T14" fmla="*/ 2147483647 w 2130"/>
              <a:gd name="T15" fmla="*/ 2147483647 h 780"/>
              <a:gd name="T16" fmla="*/ 2147483647 w 2130"/>
              <a:gd name="T17" fmla="*/ 2147483647 h 780"/>
              <a:gd name="T18" fmla="*/ 2147483647 w 2130"/>
              <a:gd name="T19" fmla="*/ 2147483647 h 780"/>
              <a:gd name="T20" fmla="*/ 2147483647 w 2130"/>
              <a:gd name="T21" fmla="*/ 2147483647 h 780"/>
              <a:gd name="T22" fmla="*/ 2147483647 w 2130"/>
              <a:gd name="T23" fmla="*/ 2147483647 h 780"/>
              <a:gd name="T24" fmla="*/ 2147483647 w 2130"/>
              <a:gd name="T25" fmla="*/ 2147483647 h 780"/>
              <a:gd name="T26" fmla="*/ 2147483647 w 2130"/>
              <a:gd name="T27" fmla="*/ 2147483647 h 780"/>
              <a:gd name="T28" fmla="*/ 2147483647 w 2130"/>
              <a:gd name="T29" fmla="*/ 2147483647 h 780"/>
              <a:gd name="T30" fmla="*/ 2147483647 w 2130"/>
              <a:gd name="T31" fmla="*/ 2147483647 h 780"/>
              <a:gd name="T32" fmla="*/ 2147483647 w 2130"/>
              <a:gd name="T33" fmla="*/ 2147483647 h 780"/>
              <a:gd name="T34" fmla="*/ 2147483647 w 2130"/>
              <a:gd name="T35" fmla="*/ 2147483647 h 780"/>
              <a:gd name="T36" fmla="*/ 2147483647 w 2130"/>
              <a:gd name="T37" fmla="*/ 2147483647 h 780"/>
              <a:gd name="T38" fmla="*/ 2147483647 w 2130"/>
              <a:gd name="T39" fmla="*/ 2147483647 h 780"/>
              <a:gd name="T40" fmla="*/ 2147483647 w 2130"/>
              <a:gd name="T41" fmla="*/ 0 h 780"/>
              <a:gd name="T42" fmla="*/ 2147483647 w 2130"/>
              <a:gd name="T43" fmla="*/ 2147483647 h 780"/>
              <a:gd name="T44" fmla="*/ 2147483647 w 2130"/>
              <a:gd name="T45" fmla="*/ 2147483647 h 780"/>
              <a:gd name="T46" fmla="*/ 2147483647 w 2130"/>
              <a:gd name="T47" fmla="*/ 2147483647 h 780"/>
              <a:gd name="T48" fmla="*/ 2147483647 w 2130"/>
              <a:gd name="T49" fmla="*/ 2147483647 h 780"/>
              <a:gd name="T50" fmla="*/ 2147483647 w 2130"/>
              <a:gd name="T51" fmla="*/ 2147483647 h 780"/>
              <a:gd name="T52" fmla="*/ 2147483647 w 2130"/>
              <a:gd name="T53" fmla="*/ 2147483647 h 780"/>
              <a:gd name="T54" fmla="*/ 2147483647 w 2130"/>
              <a:gd name="T55" fmla="*/ 2147483647 h 780"/>
              <a:gd name="T56" fmla="*/ 2147483647 w 2130"/>
              <a:gd name="T57" fmla="*/ 2147483647 h 780"/>
              <a:gd name="T58" fmla="*/ 2147483647 w 2130"/>
              <a:gd name="T59" fmla="*/ 2147483647 h 780"/>
              <a:gd name="T60" fmla="*/ 2147483647 w 2130"/>
              <a:gd name="T61" fmla="*/ 2147483647 h 780"/>
              <a:gd name="T62" fmla="*/ 2147483647 w 2130"/>
              <a:gd name="T63" fmla="*/ 2147483647 h 780"/>
              <a:gd name="T64" fmla="*/ 2147483647 w 2130"/>
              <a:gd name="T65" fmla="*/ 2147483647 h 780"/>
              <a:gd name="T66" fmla="*/ 2147483647 w 2130"/>
              <a:gd name="T67" fmla="*/ 2147483647 h 780"/>
              <a:gd name="T68" fmla="*/ 2147483647 w 2130"/>
              <a:gd name="T69" fmla="*/ 2147483647 h 780"/>
              <a:gd name="T70" fmla="*/ 2147483647 w 2130"/>
              <a:gd name="T71" fmla="*/ 2147483647 h 780"/>
              <a:gd name="T72" fmla="*/ 2147483647 w 2130"/>
              <a:gd name="T73" fmla="*/ 2147483647 h 780"/>
              <a:gd name="T74" fmla="*/ 2147483647 w 2130"/>
              <a:gd name="T75" fmla="*/ 2147483647 h 780"/>
              <a:gd name="T76" fmla="*/ 2147483647 w 2130"/>
              <a:gd name="T77" fmla="*/ 2147483647 h 780"/>
              <a:gd name="T78" fmla="*/ 2147483647 w 2130"/>
              <a:gd name="T79" fmla="*/ 2147483647 h 780"/>
              <a:gd name="T80" fmla="*/ 2147483647 w 2130"/>
              <a:gd name="T81" fmla="*/ 2147483647 h 780"/>
              <a:gd name="T82" fmla="*/ 2147483647 w 2130"/>
              <a:gd name="T83" fmla="*/ 2147483647 h 780"/>
              <a:gd name="T84" fmla="*/ 2147483647 w 2130"/>
              <a:gd name="T85" fmla="*/ 2147483647 h 780"/>
              <a:gd name="T86" fmla="*/ 2147483647 w 2130"/>
              <a:gd name="T87" fmla="*/ 2147483647 h 780"/>
              <a:gd name="T88" fmla="*/ 2147483647 w 2130"/>
              <a:gd name="T89" fmla="*/ 2147483647 h 780"/>
              <a:gd name="T90" fmla="*/ 2147483647 w 2130"/>
              <a:gd name="T91" fmla="*/ 2147483647 h 780"/>
              <a:gd name="T92" fmla="*/ 2147483647 w 2130"/>
              <a:gd name="T93" fmla="*/ 2147483647 h 780"/>
              <a:gd name="T94" fmla="*/ 2147483647 w 2130"/>
              <a:gd name="T95" fmla="*/ 2147483647 h 780"/>
              <a:gd name="T96" fmla="*/ 2147483647 w 2130"/>
              <a:gd name="T97" fmla="*/ 2147483647 h 780"/>
              <a:gd name="T98" fmla="*/ 2147483647 w 2130"/>
              <a:gd name="T99" fmla="*/ 2147483647 h 780"/>
              <a:gd name="T100" fmla="*/ 2147483647 w 2130"/>
              <a:gd name="T101" fmla="*/ 2147483647 h 780"/>
              <a:gd name="T102" fmla="*/ 2147483647 w 2130"/>
              <a:gd name="T103" fmla="*/ 2147483647 h 780"/>
              <a:gd name="T104" fmla="*/ 2147483647 w 2130"/>
              <a:gd name="T105" fmla="*/ 2147483647 h 780"/>
              <a:gd name="T106" fmla="*/ 2147483647 w 2130"/>
              <a:gd name="T107" fmla="*/ 2147483647 h 780"/>
              <a:gd name="T108" fmla="*/ 2147483647 w 2130"/>
              <a:gd name="T109" fmla="*/ 2147483647 h 780"/>
              <a:gd name="T110" fmla="*/ 2147483647 w 2130"/>
              <a:gd name="T111" fmla="*/ 2147483647 h 780"/>
              <a:gd name="T112" fmla="*/ 2147483647 w 2130"/>
              <a:gd name="T113" fmla="*/ 2147483647 h 780"/>
              <a:gd name="T114" fmla="*/ 2147483647 w 2130"/>
              <a:gd name="T115" fmla="*/ 2147483647 h 78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130"/>
              <a:gd name="T175" fmla="*/ 0 h 780"/>
              <a:gd name="T176" fmla="*/ 2130 w 2130"/>
              <a:gd name="T177" fmla="*/ 780 h 78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130" h="780">
                <a:moveTo>
                  <a:pt x="2130" y="105"/>
                </a:moveTo>
                <a:lnTo>
                  <a:pt x="2094" y="100"/>
                </a:lnTo>
                <a:lnTo>
                  <a:pt x="2016" y="75"/>
                </a:lnTo>
                <a:lnTo>
                  <a:pt x="1962" y="75"/>
                </a:lnTo>
                <a:lnTo>
                  <a:pt x="1926" y="90"/>
                </a:lnTo>
                <a:lnTo>
                  <a:pt x="1926" y="100"/>
                </a:lnTo>
                <a:lnTo>
                  <a:pt x="1956" y="115"/>
                </a:lnTo>
                <a:lnTo>
                  <a:pt x="1956" y="130"/>
                </a:lnTo>
                <a:lnTo>
                  <a:pt x="1944" y="130"/>
                </a:lnTo>
                <a:lnTo>
                  <a:pt x="1908" y="110"/>
                </a:lnTo>
                <a:lnTo>
                  <a:pt x="1842" y="120"/>
                </a:lnTo>
                <a:lnTo>
                  <a:pt x="1830" y="150"/>
                </a:lnTo>
                <a:lnTo>
                  <a:pt x="1800" y="140"/>
                </a:lnTo>
                <a:lnTo>
                  <a:pt x="1776" y="140"/>
                </a:lnTo>
                <a:lnTo>
                  <a:pt x="1746" y="100"/>
                </a:lnTo>
                <a:lnTo>
                  <a:pt x="1680" y="100"/>
                </a:lnTo>
                <a:lnTo>
                  <a:pt x="1662" y="120"/>
                </a:lnTo>
                <a:lnTo>
                  <a:pt x="1626" y="105"/>
                </a:lnTo>
                <a:lnTo>
                  <a:pt x="1590" y="110"/>
                </a:lnTo>
                <a:lnTo>
                  <a:pt x="1602" y="80"/>
                </a:lnTo>
                <a:lnTo>
                  <a:pt x="1572" y="80"/>
                </a:lnTo>
                <a:lnTo>
                  <a:pt x="1524" y="120"/>
                </a:lnTo>
                <a:lnTo>
                  <a:pt x="1518" y="90"/>
                </a:lnTo>
                <a:lnTo>
                  <a:pt x="1476" y="90"/>
                </a:lnTo>
                <a:lnTo>
                  <a:pt x="1452" y="105"/>
                </a:lnTo>
                <a:lnTo>
                  <a:pt x="1476" y="140"/>
                </a:lnTo>
                <a:lnTo>
                  <a:pt x="1464" y="140"/>
                </a:lnTo>
                <a:lnTo>
                  <a:pt x="1464" y="150"/>
                </a:lnTo>
                <a:lnTo>
                  <a:pt x="1434" y="150"/>
                </a:lnTo>
                <a:lnTo>
                  <a:pt x="1416" y="145"/>
                </a:lnTo>
                <a:lnTo>
                  <a:pt x="1380" y="165"/>
                </a:lnTo>
                <a:lnTo>
                  <a:pt x="1392" y="190"/>
                </a:lnTo>
                <a:lnTo>
                  <a:pt x="1356" y="170"/>
                </a:lnTo>
                <a:lnTo>
                  <a:pt x="1344" y="155"/>
                </a:lnTo>
                <a:lnTo>
                  <a:pt x="1320" y="155"/>
                </a:lnTo>
                <a:lnTo>
                  <a:pt x="1320" y="145"/>
                </a:lnTo>
                <a:lnTo>
                  <a:pt x="1290" y="110"/>
                </a:lnTo>
                <a:lnTo>
                  <a:pt x="1242" y="110"/>
                </a:lnTo>
                <a:lnTo>
                  <a:pt x="1230" y="115"/>
                </a:lnTo>
                <a:lnTo>
                  <a:pt x="1236" y="130"/>
                </a:lnTo>
                <a:lnTo>
                  <a:pt x="1170" y="145"/>
                </a:lnTo>
                <a:lnTo>
                  <a:pt x="1164" y="140"/>
                </a:lnTo>
                <a:lnTo>
                  <a:pt x="1158" y="130"/>
                </a:lnTo>
                <a:lnTo>
                  <a:pt x="1110" y="145"/>
                </a:lnTo>
                <a:lnTo>
                  <a:pt x="1050" y="140"/>
                </a:lnTo>
                <a:lnTo>
                  <a:pt x="1050" y="155"/>
                </a:lnTo>
                <a:lnTo>
                  <a:pt x="1032" y="165"/>
                </a:lnTo>
                <a:lnTo>
                  <a:pt x="1008" y="190"/>
                </a:lnTo>
                <a:lnTo>
                  <a:pt x="1002" y="180"/>
                </a:lnTo>
                <a:lnTo>
                  <a:pt x="1026" y="140"/>
                </a:lnTo>
                <a:lnTo>
                  <a:pt x="1038" y="120"/>
                </a:lnTo>
                <a:lnTo>
                  <a:pt x="1038" y="105"/>
                </a:lnTo>
                <a:lnTo>
                  <a:pt x="1044" y="80"/>
                </a:lnTo>
                <a:lnTo>
                  <a:pt x="1032" y="60"/>
                </a:lnTo>
                <a:lnTo>
                  <a:pt x="1032" y="40"/>
                </a:lnTo>
                <a:lnTo>
                  <a:pt x="984" y="30"/>
                </a:lnTo>
                <a:lnTo>
                  <a:pt x="948" y="25"/>
                </a:lnTo>
                <a:lnTo>
                  <a:pt x="936" y="30"/>
                </a:lnTo>
                <a:lnTo>
                  <a:pt x="936" y="45"/>
                </a:lnTo>
                <a:lnTo>
                  <a:pt x="924" y="45"/>
                </a:lnTo>
                <a:lnTo>
                  <a:pt x="906" y="30"/>
                </a:lnTo>
                <a:lnTo>
                  <a:pt x="882" y="20"/>
                </a:lnTo>
                <a:lnTo>
                  <a:pt x="870" y="0"/>
                </a:lnTo>
                <a:lnTo>
                  <a:pt x="852" y="10"/>
                </a:lnTo>
                <a:lnTo>
                  <a:pt x="840" y="30"/>
                </a:lnTo>
                <a:lnTo>
                  <a:pt x="840" y="40"/>
                </a:lnTo>
                <a:lnTo>
                  <a:pt x="870" y="55"/>
                </a:lnTo>
                <a:lnTo>
                  <a:pt x="864" y="60"/>
                </a:lnTo>
                <a:lnTo>
                  <a:pt x="876" y="70"/>
                </a:lnTo>
                <a:lnTo>
                  <a:pt x="864" y="70"/>
                </a:lnTo>
                <a:lnTo>
                  <a:pt x="840" y="90"/>
                </a:lnTo>
                <a:lnTo>
                  <a:pt x="798" y="100"/>
                </a:lnTo>
                <a:lnTo>
                  <a:pt x="786" y="90"/>
                </a:lnTo>
                <a:lnTo>
                  <a:pt x="768" y="100"/>
                </a:lnTo>
                <a:lnTo>
                  <a:pt x="774" y="110"/>
                </a:lnTo>
                <a:lnTo>
                  <a:pt x="732" y="140"/>
                </a:lnTo>
                <a:lnTo>
                  <a:pt x="726" y="170"/>
                </a:lnTo>
                <a:lnTo>
                  <a:pt x="744" y="200"/>
                </a:lnTo>
                <a:lnTo>
                  <a:pt x="726" y="195"/>
                </a:lnTo>
                <a:lnTo>
                  <a:pt x="684" y="210"/>
                </a:lnTo>
                <a:lnTo>
                  <a:pt x="672" y="215"/>
                </a:lnTo>
                <a:lnTo>
                  <a:pt x="678" y="250"/>
                </a:lnTo>
                <a:lnTo>
                  <a:pt x="720" y="255"/>
                </a:lnTo>
                <a:lnTo>
                  <a:pt x="732" y="275"/>
                </a:lnTo>
                <a:lnTo>
                  <a:pt x="762" y="305"/>
                </a:lnTo>
                <a:lnTo>
                  <a:pt x="774" y="340"/>
                </a:lnTo>
                <a:lnTo>
                  <a:pt x="738" y="320"/>
                </a:lnTo>
                <a:lnTo>
                  <a:pt x="720" y="275"/>
                </a:lnTo>
                <a:lnTo>
                  <a:pt x="672" y="255"/>
                </a:lnTo>
                <a:lnTo>
                  <a:pt x="660" y="255"/>
                </a:lnTo>
                <a:lnTo>
                  <a:pt x="654" y="265"/>
                </a:lnTo>
                <a:lnTo>
                  <a:pt x="624" y="285"/>
                </a:lnTo>
                <a:lnTo>
                  <a:pt x="630" y="290"/>
                </a:lnTo>
                <a:lnTo>
                  <a:pt x="660" y="290"/>
                </a:lnTo>
                <a:lnTo>
                  <a:pt x="666" y="305"/>
                </a:lnTo>
                <a:lnTo>
                  <a:pt x="630" y="300"/>
                </a:lnTo>
                <a:lnTo>
                  <a:pt x="600" y="280"/>
                </a:lnTo>
                <a:lnTo>
                  <a:pt x="600" y="300"/>
                </a:lnTo>
                <a:lnTo>
                  <a:pt x="624" y="340"/>
                </a:lnTo>
                <a:lnTo>
                  <a:pt x="624" y="350"/>
                </a:lnTo>
                <a:lnTo>
                  <a:pt x="648" y="365"/>
                </a:lnTo>
                <a:lnTo>
                  <a:pt x="678" y="365"/>
                </a:lnTo>
                <a:lnTo>
                  <a:pt x="708" y="395"/>
                </a:lnTo>
                <a:lnTo>
                  <a:pt x="720" y="400"/>
                </a:lnTo>
                <a:lnTo>
                  <a:pt x="672" y="375"/>
                </a:lnTo>
                <a:lnTo>
                  <a:pt x="660" y="375"/>
                </a:lnTo>
                <a:lnTo>
                  <a:pt x="636" y="390"/>
                </a:lnTo>
                <a:lnTo>
                  <a:pt x="654" y="420"/>
                </a:lnTo>
                <a:lnTo>
                  <a:pt x="636" y="455"/>
                </a:lnTo>
                <a:lnTo>
                  <a:pt x="612" y="460"/>
                </a:lnTo>
                <a:lnTo>
                  <a:pt x="576" y="455"/>
                </a:lnTo>
                <a:lnTo>
                  <a:pt x="606" y="445"/>
                </a:lnTo>
                <a:lnTo>
                  <a:pt x="618" y="400"/>
                </a:lnTo>
                <a:lnTo>
                  <a:pt x="618" y="375"/>
                </a:lnTo>
                <a:lnTo>
                  <a:pt x="570" y="305"/>
                </a:lnTo>
                <a:lnTo>
                  <a:pt x="552" y="260"/>
                </a:lnTo>
                <a:lnTo>
                  <a:pt x="528" y="255"/>
                </a:lnTo>
                <a:lnTo>
                  <a:pt x="516" y="315"/>
                </a:lnTo>
                <a:lnTo>
                  <a:pt x="522" y="350"/>
                </a:lnTo>
                <a:lnTo>
                  <a:pt x="552" y="380"/>
                </a:lnTo>
                <a:lnTo>
                  <a:pt x="552" y="385"/>
                </a:lnTo>
                <a:lnTo>
                  <a:pt x="522" y="375"/>
                </a:lnTo>
                <a:lnTo>
                  <a:pt x="498" y="360"/>
                </a:lnTo>
                <a:lnTo>
                  <a:pt x="444" y="365"/>
                </a:lnTo>
                <a:lnTo>
                  <a:pt x="450" y="385"/>
                </a:lnTo>
                <a:lnTo>
                  <a:pt x="450" y="400"/>
                </a:lnTo>
                <a:lnTo>
                  <a:pt x="438" y="400"/>
                </a:lnTo>
                <a:lnTo>
                  <a:pt x="426" y="385"/>
                </a:lnTo>
                <a:lnTo>
                  <a:pt x="372" y="415"/>
                </a:lnTo>
                <a:lnTo>
                  <a:pt x="360" y="410"/>
                </a:lnTo>
                <a:lnTo>
                  <a:pt x="354" y="395"/>
                </a:lnTo>
                <a:lnTo>
                  <a:pt x="306" y="420"/>
                </a:lnTo>
                <a:lnTo>
                  <a:pt x="300" y="435"/>
                </a:lnTo>
                <a:lnTo>
                  <a:pt x="282" y="435"/>
                </a:lnTo>
                <a:lnTo>
                  <a:pt x="258" y="455"/>
                </a:lnTo>
                <a:lnTo>
                  <a:pt x="252" y="445"/>
                </a:lnTo>
                <a:lnTo>
                  <a:pt x="252" y="415"/>
                </a:lnTo>
                <a:lnTo>
                  <a:pt x="234" y="420"/>
                </a:lnTo>
                <a:lnTo>
                  <a:pt x="228" y="435"/>
                </a:lnTo>
                <a:lnTo>
                  <a:pt x="234" y="465"/>
                </a:lnTo>
                <a:lnTo>
                  <a:pt x="222" y="475"/>
                </a:lnTo>
                <a:lnTo>
                  <a:pt x="198" y="480"/>
                </a:lnTo>
                <a:lnTo>
                  <a:pt x="180" y="505"/>
                </a:lnTo>
                <a:lnTo>
                  <a:pt x="186" y="515"/>
                </a:lnTo>
                <a:lnTo>
                  <a:pt x="180" y="525"/>
                </a:lnTo>
                <a:lnTo>
                  <a:pt x="144" y="510"/>
                </a:lnTo>
                <a:lnTo>
                  <a:pt x="138" y="525"/>
                </a:lnTo>
                <a:lnTo>
                  <a:pt x="138" y="540"/>
                </a:lnTo>
                <a:lnTo>
                  <a:pt x="102" y="515"/>
                </a:lnTo>
                <a:lnTo>
                  <a:pt x="108" y="490"/>
                </a:lnTo>
                <a:lnTo>
                  <a:pt x="84" y="470"/>
                </a:lnTo>
                <a:lnTo>
                  <a:pt x="72" y="460"/>
                </a:lnTo>
                <a:lnTo>
                  <a:pt x="108" y="470"/>
                </a:lnTo>
                <a:lnTo>
                  <a:pt x="138" y="475"/>
                </a:lnTo>
                <a:lnTo>
                  <a:pt x="168" y="470"/>
                </a:lnTo>
                <a:lnTo>
                  <a:pt x="186" y="455"/>
                </a:lnTo>
                <a:lnTo>
                  <a:pt x="138" y="410"/>
                </a:lnTo>
                <a:lnTo>
                  <a:pt x="108" y="395"/>
                </a:lnTo>
                <a:lnTo>
                  <a:pt x="72" y="395"/>
                </a:lnTo>
                <a:lnTo>
                  <a:pt x="48" y="385"/>
                </a:lnTo>
                <a:lnTo>
                  <a:pt x="30" y="370"/>
                </a:lnTo>
                <a:lnTo>
                  <a:pt x="24" y="370"/>
                </a:lnTo>
                <a:lnTo>
                  <a:pt x="6" y="370"/>
                </a:lnTo>
                <a:lnTo>
                  <a:pt x="0" y="390"/>
                </a:lnTo>
                <a:lnTo>
                  <a:pt x="12" y="410"/>
                </a:lnTo>
                <a:lnTo>
                  <a:pt x="12" y="435"/>
                </a:lnTo>
                <a:lnTo>
                  <a:pt x="30" y="460"/>
                </a:lnTo>
                <a:lnTo>
                  <a:pt x="30" y="480"/>
                </a:lnTo>
                <a:lnTo>
                  <a:pt x="48" y="500"/>
                </a:lnTo>
                <a:lnTo>
                  <a:pt x="48" y="520"/>
                </a:lnTo>
                <a:lnTo>
                  <a:pt x="78" y="565"/>
                </a:lnTo>
                <a:lnTo>
                  <a:pt x="78" y="575"/>
                </a:lnTo>
                <a:lnTo>
                  <a:pt x="426" y="780"/>
                </a:lnTo>
                <a:lnTo>
                  <a:pt x="2130" y="105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31" name="Freeform 407"/>
          <p:cNvSpPr>
            <a:spLocks/>
          </p:cNvSpPr>
          <p:nvPr/>
        </p:nvSpPr>
        <p:spPr bwMode="ltGray">
          <a:xfrm>
            <a:off x="4611688" y="1273175"/>
            <a:ext cx="4032250" cy="1887538"/>
          </a:xfrm>
          <a:custGeom>
            <a:avLst/>
            <a:gdLst>
              <a:gd name="T0" fmla="*/ 2147483647 w 2322"/>
              <a:gd name="T1" fmla="*/ 2147483647 h 1015"/>
              <a:gd name="T2" fmla="*/ 0 w 2322"/>
              <a:gd name="T3" fmla="*/ 2147483647 h 1015"/>
              <a:gd name="T4" fmla="*/ 2147483647 w 2322"/>
              <a:gd name="T5" fmla="*/ 2147483647 h 1015"/>
              <a:gd name="T6" fmla="*/ 2147483647 w 2322"/>
              <a:gd name="T7" fmla="*/ 2147483647 h 1015"/>
              <a:gd name="T8" fmla="*/ 2147483647 w 2322"/>
              <a:gd name="T9" fmla="*/ 2147483647 h 1015"/>
              <a:gd name="T10" fmla="*/ 2147483647 w 2322"/>
              <a:gd name="T11" fmla="*/ 2147483647 h 1015"/>
              <a:gd name="T12" fmla="*/ 2147483647 w 2322"/>
              <a:gd name="T13" fmla="*/ 2147483647 h 1015"/>
              <a:gd name="T14" fmla="*/ 2147483647 w 2322"/>
              <a:gd name="T15" fmla="*/ 2147483647 h 1015"/>
              <a:gd name="T16" fmla="*/ 2147483647 w 2322"/>
              <a:gd name="T17" fmla="*/ 2147483647 h 1015"/>
              <a:gd name="T18" fmla="*/ 2147483647 w 2322"/>
              <a:gd name="T19" fmla="*/ 2147483647 h 1015"/>
              <a:gd name="T20" fmla="*/ 2147483647 w 2322"/>
              <a:gd name="T21" fmla="*/ 2147483647 h 1015"/>
              <a:gd name="T22" fmla="*/ 2147483647 w 2322"/>
              <a:gd name="T23" fmla="*/ 2147483647 h 1015"/>
              <a:gd name="T24" fmla="*/ 2147483647 w 2322"/>
              <a:gd name="T25" fmla="*/ 2147483647 h 1015"/>
              <a:gd name="T26" fmla="*/ 2147483647 w 2322"/>
              <a:gd name="T27" fmla="*/ 2147483647 h 1015"/>
              <a:gd name="T28" fmla="*/ 2147483647 w 2322"/>
              <a:gd name="T29" fmla="*/ 2147483647 h 1015"/>
              <a:gd name="T30" fmla="*/ 2147483647 w 2322"/>
              <a:gd name="T31" fmla="*/ 2147483647 h 1015"/>
              <a:gd name="T32" fmla="*/ 2147483647 w 2322"/>
              <a:gd name="T33" fmla="*/ 2147483647 h 1015"/>
              <a:gd name="T34" fmla="*/ 2147483647 w 2322"/>
              <a:gd name="T35" fmla="*/ 2147483647 h 1015"/>
              <a:gd name="T36" fmla="*/ 2147483647 w 2322"/>
              <a:gd name="T37" fmla="*/ 2147483647 h 1015"/>
              <a:gd name="T38" fmla="*/ 2147483647 w 2322"/>
              <a:gd name="T39" fmla="*/ 2147483647 h 1015"/>
              <a:gd name="T40" fmla="*/ 2147483647 w 2322"/>
              <a:gd name="T41" fmla="*/ 2147483647 h 1015"/>
              <a:gd name="T42" fmla="*/ 2147483647 w 2322"/>
              <a:gd name="T43" fmla="*/ 2147483647 h 1015"/>
              <a:gd name="T44" fmla="*/ 2147483647 w 2322"/>
              <a:gd name="T45" fmla="*/ 2147483647 h 1015"/>
              <a:gd name="T46" fmla="*/ 2147483647 w 2322"/>
              <a:gd name="T47" fmla="*/ 2147483647 h 1015"/>
              <a:gd name="T48" fmla="*/ 2147483647 w 2322"/>
              <a:gd name="T49" fmla="*/ 2147483647 h 1015"/>
              <a:gd name="T50" fmla="*/ 2147483647 w 2322"/>
              <a:gd name="T51" fmla="*/ 2147483647 h 1015"/>
              <a:gd name="T52" fmla="*/ 2147483647 w 2322"/>
              <a:gd name="T53" fmla="*/ 2147483647 h 1015"/>
              <a:gd name="T54" fmla="*/ 2147483647 w 2322"/>
              <a:gd name="T55" fmla="*/ 2147483647 h 1015"/>
              <a:gd name="T56" fmla="*/ 2147483647 w 2322"/>
              <a:gd name="T57" fmla="*/ 2147483647 h 1015"/>
              <a:gd name="T58" fmla="*/ 2147483647 w 2322"/>
              <a:gd name="T59" fmla="*/ 2147483647 h 1015"/>
              <a:gd name="T60" fmla="*/ 2147483647 w 2322"/>
              <a:gd name="T61" fmla="*/ 2147483647 h 1015"/>
              <a:gd name="T62" fmla="*/ 2147483647 w 2322"/>
              <a:gd name="T63" fmla="*/ 2147483647 h 1015"/>
              <a:gd name="T64" fmla="*/ 2147483647 w 2322"/>
              <a:gd name="T65" fmla="*/ 2147483647 h 1015"/>
              <a:gd name="T66" fmla="*/ 2147483647 w 2322"/>
              <a:gd name="T67" fmla="*/ 2147483647 h 1015"/>
              <a:gd name="T68" fmla="*/ 2147483647 w 2322"/>
              <a:gd name="T69" fmla="*/ 2147483647 h 1015"/>
              <a:gd name="T70" fmla="*/ 2147483647 w 2322"/>
              <a:gd name="T71" fmla="*/ 2147483647 h 1015"/>
              <a:gd name="T72" fmla="*/ 2147483647 w 2322"/>
              <a:gd name="T73" fmla="*/ 2147483647 h 1015"/>
              <a:gd name="T74" fmla="*/ 2147483647 w 2322"/>
              <a:gd name="T75" fmla="*/ 2147483647 h 1015"/>
              <a:gd name="T76" fmla="*/ 2147483647 w 2322"/>
              <a:gd name="T77" fmla="*/ 2147483647 h 1015"/>
              <a:gd name="T78" fmla="*/ 2147483647 w 2322"/>
              <a:gd name="T79" fmla="*/ 2147483647 h 1015"/>
              <a:gd name="T80" fmla="*/ 2147483647 w 2322"/>
              <a:gd name="T81" fmla="*/ 2147483647 h 1015"/>
              <a:gd name="T82" fmla="*/ 2147483647 w 2322"/>
              <a:gd name="T83" fmla="*/ 2147483647 h 1015"/>
              <a:gd name="T84" fmla="*/ 2147483647 w 2322"/>
              <a:gd name="T85" fmla="*/ 2147483647 h 1015"/>
              <a:gd name="T86" fmla="*/ 2147483647 w 2322"/>
              <a:gd name="T87" fmla="*/ 2147483647 h 1015"/>
              <a:gd name="T88" fmla="*/ 2147483647 w 2322"/>
              <a:gd name="T89" fmla="*/ 2147483647 h 1015"/>
              <a:gd name="T90" fmla="*/ 2147483647 w 2322"/>
              <a:gd name="T91" fmla="*/ 2147483647 h 1015"/>
              <a:gd name="T92" fmla="*/ 2147483647 w 2322"/>
              <a:gd name="T93" fmla="*/ 2147483647 h 1015"/>
              <a:gd name="T94" fmla="*/ 2147483647 w 2322"/>
              <a:gd name="T95" fmla="*/ 2147483647 h 1015"/>
              <a:gd name="T96" fmla="*/ 2147483647 w 2322"/>
              <a:gd name="T97" fmla="*/ 2147483647 h 101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322"/>
              <a:gd name="T148" fmla="*/ 0 h 1015"/>
              <a:gd name="T149" fmla="*/ 2322 w 2322"/>
              <a:gd name="T150" fmla="*/ 1015 h 101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322" h="1015">
                <a:moveTo>
                  <a:pt x="48" y="470"/>
                </a:moveTo>
                <a:lnTo>
                  <a:pt x="36" y="490"/>
                </a:lnTo>
                <a:lnTo>
                  <a:pt x="12" y="500"/>
                </a:lnTo>
                <a:lnTo>
                  <a:pt x="18" y="505"/>
                </a:lnTo>
                <a:lnTo>
                  <a:pt x="30" y="525"/>
                </a:lnTo>
                <a:lnTo>
                  <a:pt x="24" y="530"/>
                </a:lnTo>
                <a:lnTo>
                  <a:pt x="12" y="535"/>
                </a:lnTo>
                <a:lnTo>
                  <a:pt x="0" y="540"/>
                </a:lnTo>
                <a:lnTo>
                  <a:pt x="18" y="570"/>
                </a:lnTo>
                <a:lnTo>
                  <a:pt x="0" y="600"/>
                </a:lnTo>
                <a:lnTo>
                  <a:pt x="12" y="605"/>
                </a:lnTo>
                <a:lnTo>
                  <a:pt x="48" y="615"/>
                </a:lnTo>
                <a:lnTo>
                  <a:pt x="66" y="620"/>
                </a:lnTo>
                <a:lnTo>
                  <a:pt x="72" y="630"/>
                </a:lnTo>
                <a:lnTo>
                  <a:pt x="90" y="635"/>
                </a:lnTo>
                <a:lnTo>
                  <a:pt x="96" y="655"/>
                </a:lnTo>
                <a:lnTo>
                  <a:pt x="84" y="675"/>
                </a:lnTo>
                <a:lnTo>
                  <a:pt x="90" y="690"/>
                </a:lnTo>
                <a:lnTo>
                  <a:pt x="126" y="690"/>
                </a:lnTo>
                <a:lnTo>
                  <a:pt x="138" y="705"/>
                </a:lnTo>
                <a:lnTo>
                  <a:pt x="150" y="715"/>
                </a:lnTo>
                <a:lnTo>
                  <a:pt x="168" y="715"/>
                </a:lnTo>
                <a:lnTo>
                  <a:pt x="180" y="740"/>
                </a:lnTo>
                <a:lnTo>
                  <a:pt x="186" y="750"/>
                </a:lnTo>
                <a:lnTo>
                  <a:pt x="192" y="765"/>
                </a:lnTo>
                <a:lnTo>
                  <a:pt x="174" y="770"/>
                </a:lnTo>
                <a:lnTo>
                  <a:pt x="180" y="775"/>
                </a:lnTo>
                <a:lnTo>
                  <a:pt x="168" y="785"/>
                </a:lnTo>
                <a:lnTo>
                  <a:pt x="192" y="790"/>
                </a:lnTo>
                <a:lnTo>
                  <a:pt x="192" y="800"/>
                </a:lnTo>
                <a:lnTo>
                  <a:pt x="180" y="825"/>
                </a:lnTo>
                <a:lnTo>
                  <a:pt x="192" y="840"/>
                </a:lnTo>
                <a:lnTo>
                  <a:pt x="210" y="850"/>
                </a:lnTo>
                <a:lnTo>
                  <a:pt x="234" y="865"/>
                </a:lnTo>
                <a:lnTo>
                  <a:pt x="252" y="885"/>
                </a:lnTo>
                <a:lnTo>
                  <a:pt x="252" y="890"/>
                </a:lnTo>
                <a:lnTo>
                  <a:pt x="276" y="895"/>
                </a:lnTo>
                <a:lnTo>
                  <a:pt x="294" y="925"/>
                </a:lnTo>
                <a:lnTo>
                  <a:pt x="306" y="930"/>
                </a:lnTo>
                <a:lnTo>
                  <a:pt x="312" y="930"/>
                </a:lnTo>
                <a:lnTo>
                  <a:pt x="324" y="955"/>
                </a:lnTo>
                <a:lnTo>
                  <a:pt x="366" y="940"/>
                </a:lnTo>
                <a:lnTo>
                  <a:pt x="372" y="950"/>
                </a:lnTo>
                <a:lnTo>
                  <a:pt x="390" y="920"/>
                </a:lnTo>
                <a:lnTo>
                  <a:pt x="372" y="910"/>
                </a:lnTo>
                <a:lnTo>
                  <a:pt x="330" y="845"/>
                </a:lnTo>
                <a:lnTo>
                  <a:pt x="330" y="840"/>
                </a:lnTo>
                <a:lnTo>
                  <a:pt x="342" y="805"/>
                </a:lnTo>
                <a:lnTo>
                  <a:pt x="366" y="805"/>
                </a:lnTo>
                <a:lnTo>
                  <a:pt x="384" y="805"/>
                </a:lnTo>
                <a:lnTo>
                  <a:pt x="420" y="790"/>
                </a:lnTo>
                <a:lnTo>
                  <a:pt x="438" y="805"/>
                </a:lnTo>
                <a:lnTo>
                  <a:pt x="432" y="825"/>
                </a:lnTo>
                <a:lnTo>
                  <a:pt x="414" y="825"/>
                </a:lnTo>
                <a:lnTo>
                  <a:pt x="408" y="840"/>
                </a:lnTo>
                <a:lnTo>
                  <a:pt x="408" y="865"/>
                </a:lnTo>
                <a:lnTo>
                  <a:pt x="474" y="900"/>
                </a:lnTo>
                <a:lnTo>
                  <a:pt x="468" y="915"/>
                </a:lnTo>
                <a:lnTo>
                  <a:pt x="444" y="915"/>
                </a:lnTo>
                <a:lnTo>
                  <a:pt x="468" y="940"/>
                </a:lnTo>
                <a:lnTo>
                  <a:pt x="468" y="970"/>
                </a:lnTo>
                <a:lnTo>
                  <a:pt x="486" y="965"/>
                </a:lnTo>
                <a:lnTo>
                  <a:pt x="528" y="965"/>
                </a:lnTo>
                <a:lnTo>
                  <a:pt x="558" y="970"/>
                </a:lnTo>
                <a:lnTo>
                  <a:pt x="582" y="985"/>
                </a:lnTo>
                <a:lnTo>
                  <a:pt x="588" y="1005"/>
                </a:lnTo>
                <a:lnTo>
                  <a:pt x="606" y="1015"/>
                </a:lnTo>
                <a:lnTo>
                  <a:pt x="630" y="1000"/>
                </a:lnTo>
                <a:lnTo>
                  <a:pt x="654" y="990"/>
                </a:lnTo>
                <a:lnTo>
                  <a:pt x="684" y="970"/>
                </a:lnTo>
                <a:lnTo>
                  <a:pt x="714" y="975"/>
                </a:lnTo>
                <a:lnTo>
                  <a:pt x="744" y="965"/>
                </a:lnTo>
                <a:lnTo>
                  <a:pt x="762" y="975"/>
                </a:lnTo>
                <a:lnTo>
                  <a:pt x="810" y="965"/>
                </a:lnTo>
                <a:lnTo>
                  <a:pt x="798" y="935"/>
                </a:lnTo>
                <a:lnTo>
                  <a:pt x="834" y="915"/>
                </a:lnTo>
                <a:lnTo>
                  <a:pt x="858" y="915"/>
                </a:lnTo>
                <a:lnTo>
                  <a:pt x="900" y="870"/>
                </a:lnTo>
                <a:lnTo>
                  <a:pt x="894" y="835"/>
                </a:lnTo>
                <a:lnTo>
                  <a:pt x="924" y="830"/>
                </a:lnTo>
                <a:lnTo>
                  <a:pt x="912" y="810"/>
                </a:lnTo>
                <a:lnTo>
                  <a:pt x="930" y="790"/>
                </a:lnTo>
                <a:lnTo>
                  <a:pt x="978" y="775"/>
                </a:lnTo>
                <a:lnTo>
                  <a:pt x="984" y="750"/>
                </a:lnTo>
                <a:lnTo>
                  <a:pt x="1008" y="740"/>
                </a:lnTo>
                <a:lnTo>
                  <a:pt x="1062" y="710"/>
                </a:lnTo>
                <a:lnTo>
                  <a:pt x="1080" y="705"/>
                </a:lnTo>
                <a:lnTo>
                  <a:pt x="1116" y="725"/>
                </a:lnTo>
                <a:lnTo>
                  <a:pt x="1140" y="720"/>
                </a:lnTo>
                <a:lnTo>
                  <a:pt x="1164" y="680"/>
                </a:lnTo>
                <a:lnTo>
                  <a:pt x="1188" y="680"/>
                </a:lnTo>
                <a:lnTo>
                  <a:pt x="1206" y="695"/>
                </a:lnTo>
                <a:lnTo>
                  <a:pt x="1224" y="715"/>
                </a:lnTo>
                <a:lnTo>
                  <a:pt x="1242" y="715"/>
                </a:lnTo>
                <a:lnTo>
                  <a:pt x="1278" y="700"/>
                </a:lnTo>
                <a:lnTo>
                  <a:pt x="1314" y="720"/>
                </a:lnTo>
                <a:lnTo>
                  <a:pt x="1380" y="715"/>
                </a:lnTo>
                <a:lnTo>
                  <a:pt x="1398" y="695"/>
                </a:lnTo>
                <a:lnTo>
                  <a:pt x="1428" y="705"/>
                </a:lnTo>
                <a:lnTo>
                  <a:pt x="1452" y="705"/>
                </a:lnTo>
                <a:lnTo>
                  <a:pt x="1488" y="690"/>
                </a:lnTo>
                <a:lnTo>
                  <a:pt x="1488" y="655"/>
                </a:lnTo>
                <a:lnTo>
                  <a:pt x="1494" y="635"/>
                </a:lnTo>
                <a:lnTo>
                  <a:pt x="1476" y="630"/>
                </a:lnTo>
                <a:lnTo>
                  <a:pt x="1506" y="620"/>
                </a:lnTo>
                <a:lnTo>
                  <a:pt x="1548" y="610"/>
                </a:lnTo>
                <a:lnTo>
                  <a:pt x="1578" y="625"/>
                </a:lnTo>
                <a:lnTo>
                  <a:pt x="1584" y="660"/>
                </a:lnTo>
                <a:lnTo>
                  <a:pt x="1620" y="700"/>
                </a:lnTo>
                <a:lnTo>
                  <a:pt x="1662" y="700"/>
                </a:lnTo>
                <a:lnTo>
                  <a:pt x="1674" y="705"/>
                </a:lnTo>
                <a:lnTo>
                  <a:pt x="1674" y="720"/>
                </a:lnTo>
                <a:lnTo>
                  <a:pt x="1710" y="730"/>
                </a:lnTo>
                <a:lnTo>
                  <a:pt x="1746" y="715"/>
                </a:lnTo>
                <a:lnTo>
                  <a:pt x="1758" y="740"/>
                </a:lnTo>
                <a:lnTo>
                  <a:pt x="1734" y="790"/>
                </a:lnTo>
                <a:lnTo>
                  <a:pt x="1716" y="785"/>
                </a:lnTo>
                <a:lnTo>
                  <a:pt x="1710" y="805"/>
                </a:lnTo>
                <a:lnTo>
                  <a:pt x="1740" y="830"/>
                </a:lnTo>
                <a:lnTo>
                  <a:pt x="1746" y="845"/>
                </a:lnTo>
                <a:lnTo>
                  <a:pt x="1764" y="835"/>
                </a:lnTo>
                <a:lnTo>
                  <a:pt x="1818" y="770"/>
                </a:lnTo>
                <a:lnTo>
                  <a:pt x="1830" y="615"/>
                </a:lnTo>
                <a:lnTo>
                  <a:pt x="1812" y="610"/>
                </a:lnTo>
                <a:lnTo>
                  <a:pt x="1812" y="575"/>
                </a:lnTo>
                <a:lnTo>
                  <a:pt x="1782" y="565"/>
                </a:lnTo>
                <a:lnTo>
                  <a:pt x="1740" y="580"/>
                </a:lnTo>
                <a:lnTo>
                  <a:pt x="1734" y="550"/>
                </a:lnTo>
                <a:lnTo>
                  <a:pt x="1704" y="545"/>
                </a:lnTo>
                <a:lnTo>
                  <a:pt x="1740" y="480"/>
                </a:lnTo>
                <a:lnTo>
                  <a:pt x="1740" y="435"/>
                </a:lnTo>
                <a:lnTo>
                  <a:pt x="1758" y="415"/>
                </a:lnTo>
                <a:lnTo>
                  <a:pt x="1818" y="405"/>
                </a:lnTo>
                <a:lnTo>
                  <a:pt x="1848" y="390"/>
                </a:lnTo>
                <a:lnTo>
                  <a:pt x="1890" y="385"/>
                </a:lnTo>
                <a:lnTo>
                  <a:pt x="1878" y="405"/>
                </a:lnTo>
                <a:lnTo>
                  <a:pt x="1914" y="395"/>
                </a:lnTo>
                <a:lnTo>
                  <a:pt x="1932" y="375"/>
                </a:lnTo>
                <a:lnTo>
                  <a:pt x="1920" y="365"/>
                </a:lnTo>
                <a:lnTo>
                  <a:pt x="1932" y="310"/>
                </a:lnTo>
                <a:lnTo>
                  <a:pt x="1962" y="295"/>
                </a:lnTo>
                <a:lnTo>
                  <a:pt x="1974" y="315"/>
                </a:lnTo>
                <a:lnTo>
                  <a:pt x="1980" y="315"/>
                </a:lnTo>
                <a:lnTo>
                  <a:pt x="2004" y="265"/>
                </a:lnTo>
                <a:lnTo>
                  <a:pt x="2010" y="265"/>
                </a:lnTo>
                <a:lnTo>
                  <a:pt x="2022" y="305"/>
                </a:lnTo>
                <a:lnTo>
                  <a:pt x="2028" y="315"/>
                </a:lnTo>
                <a:lnTo>
                  <a:pt x="2016" y="345"/>
                </a:lnTo>
                <a:lnTo>
                  <a:pt x="2004" y="400"/>
                </a:lnTo>
                <a:lnTo>
                  <a:pt x="1986" y="425"/>
                </a:lnTo>
                <a:lnTo>
                  <a:pt x="1986" y="480"/>
                </a:lnTo>
                <a:lnTo>
                  <a:pt x="2022" y="560"/>
                </a:lnTo>
                <a:lnTo>
                  <a:pt x="2046" y="575"/>
                </a:lnTo>
                <a:lnTo>
                  <a:pt x="2070" y="615"/>
                </a:lnTo>
                <a:lnTo>
                  <a:pt x="2088" y="575"/>
                </a:lnTo>
                <a:lnTo>
                  <a:pt x="2088" y="545"/>
                </a:lnTo>
                <a:lnTo>
                  <a:pt x="2100" y="540"/>
                </a:lnTo>
                <a:lnTo>
                  <a:pt x="2094" y="520"/>
                </a:lnTo>
                <a:lnTo>
                  <a:pt x="2100" y="500"/>
                </a:lnTo>
                <a:lnTo>
                  <a:pt x="2082" y="470"/>
                </a:lnTo>
                <a:lnTo>
                  <a:pt x="2088" y="445"/>
                </a:lnTo>
                <a:lnTo>
                  <a:pt x="2082" y="405"/>
                </a:lnTo>
                <a:lnTo>
                  <a:pt x="2064" y="415"/>
                </a:lnTo>
                <a:lnTo>
                  <a:pt x="2058" y="355"/>
                </a:lnTo>
                <a:lnTo>
                  <a:pt x="2058" y="345"/>
                </a:lnTo>
                <a:lnTo>
                  <a:pt x="2088" y="320"/>
                </a:lnTo>
                <a:lnTo>
                  <a:pt x="2124" y="310"/>
                </a:lnTo>
                <a:lnTo>
                  <a:pt x="2148" y="340"/>
                </a:lnTo>
                <a:lnTo>
                  <a:pt x="2172" y="235"/>
                </a:lnTo>
                <a:lnTo>
                  <a:pt x="2220" y="215"/>
                </a:lnTo>
                <a:lnTo>
                  <a:pt x="2190" y="195"/>
                </a:lnTo>
                <a:lnTo>
                  <a:pt x="2196" y="180"/>
                </a:lnTo>
                <a:lnTo>
                  <a:pt x="2166" y="180"/>
                </a:lnTo>
                <a:lnTo>
                  <a:pt x="2142" y="160"/>
                </a:lnTo>
                <a:lnTo>
                  <a:pt x="2112" y="140"/>
                </a:lnTo>
                <a:lnTo>
                  <a:pt x="2130" y="135"/>
                </a:lnTo>
                <a:lnTo>
                  <a:pt x="2142" y="140"/>
                </a:lnTo>
                <a:lnTo>
                  <a:pt x="2178" y="125"/>
                </a:lnTo>
                <a:lnTo>
                  <a:pt x="2160" y="110"/>
                </a:lnTo>
                <a:lnTo>
                  <a:pt x="2148" y="85"/>
                </a:lnTo>
                <a:lnTo>
                  <a:pt x="2172" y="95"/>
                </a:lnTo>
                <a:lnTo>
                  <a:pt x="2226" y="100"/>
                </a:lnTo>
                <a:lnTo>
                  <a:pt x="2244" y="120"/>
                </a:lnTo>
                <a:lnTo>
                  <a:pt x="2292" y="110"/>
                </a:lnTo>
                <a:lnTo>
                  <a:pt x="2322" y="90"/>
                </a:lnTo>
                <a:lnTo>
                  <a:pt x="2268" y="85"/>
                </a:lnTo>
                <a:lnTo>
                  <a:pt x="2286" y="50"/>
                </a:lnTo>
                <a:lnTo>
                  <a:pt x="2244" y="25"/>
                </a:lnTo>
                <a:lnTo>
                  <a:pt x="2202" y="45"/>
                </a:lnTo>
                <a:lnTo>
                  <a:pt x="2166" y="15"/>
                </a:lnTo>
                <a:lnTo>
                  <a:pt x="2136" y="5"/>
                </a:lnTo>
                <a:lnTo>
                  <a:pt x="2124" y="10"/>
                </a:lnTo>
                <a:lnTo>
                  <a:pt x="2100" y="0"/>
                </a:lnTo>
                <a:lnTo>
                  <a:pt x="390" y="675"/>
                </a:lnTo>
                <a:lnTo>
                  <a:pt x="48" y="470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32" name="Freeform 408"/>
          <p:cNvSpPr>
            <a:spLocks/>
          </p:cNvSpPr>
          <p:nvPr/>
        </p:nvSpPr>
        <p:spPr bwMode="ltGray">
          <a:xfrm>
            <a:off x="4560888" y="1076325"/>
            <a:ext cx="3697287" cy="1450975"/>
          </a:xfrm>
          <a:custGeom>
            <a:avLst/>
            <a:gdLst>
              <a:gd name="T0" fmla="*/ 2147483647 w 2130"/>
              <a:gd name="T1" fmla="*/ 2147483647 h 780"/>
              <a:gd name="T2" fmla="*/ 2147483647 w 2130"/>
              <a:gd name="T3" fmla="*/ 2147483647 h 780"/>
              <a:gd name="T4" fmla="*/ 2147483647 w 2130"/>
              <a:gd name="T5" fmla="*/ 2147483647 h 780"/>
              <a:gd name="T6" fmla="*/ 2147483647 w 2130"/>
              <a:gd name="T7" fmla="*/ 2147483647 h 780"/>
              <a:gd name="T8" fmla="*/ 2147483647 w 2130"/>
              <a:gd name="T9" fmla="*/ 2147483647 h 780"/>
              <a:gd name="T10" fmla="*/ 2147483647 w 2130"/>
              <a:gd name="T11" fmla="*/ 2147483647 h 780"/>
              <a:gd name="T12" fmla="*/ 2147483647 w 2130"/>
              <a:gd name="T13" fmla="*/ 2147483647 h 780"/>
              <a:gd name="T14" fmla="*/ 2147483647 w 2130"/>
              <a:gd name="T15" fmla="*/ 2147483647 h 780"/>
              <a:gd name="T16" fmla="*/ 2147483647 w 2130"/>
              <a:gd name="T17" fmla="*/ 2147483647 h 780"/>
              <a:gd name="T18" fmla="*/ 2147483647 w 2130"/>
              <a:gd name="T19" fmla="*/ 2147483647 h 780"/>
              <a:gd name="T20" fmla="*/ 2147483647 w 2130"/>
              <a:gd name="T21" fmla="*/ 2147483647 h 780"/>
              <a:gd name="T22" fmla="*/ 2147483647 w 2130"/>
              <a:gd name="T23" fmla="*/ 2147483647 h 780"/>
              <a:gd name="T24" fmla="*/ 2147483647 w 2130"/>
              <a:gd name="T25" fmla="*/ 2147483647 h 780"/>
              <a:gd name="T26" fmla="*/ 2147483647 w 2130"/>
              <a:gd name="T27" fmla="*/ 2147483647 h 780"/>
              <a:gd name="T28" fmla="*/ 2147483647 w 2130"/>
              <a:gd name="T29" fmla="*/ 2147483647 h 780"/>
              <a:gd name="T30" fmla="*/ 2147483647 w 2130"/>
              <a:gd name="T31" fmla="*/ 2147483647 h 780"/>
              <a:gd name="T32" fmla="*/ 2147483647 w 2130"/>
              <a:gd name="T33" fmla="*/ 2147483647 h 780"/>
              <a:gd name="T34" fmla="*/ 2147483647 w 2130"/>
              <a:gd name="T35" fmla="*/ 2147483647 h 780"/>
              <a:gd name="T36" fmla="*/ 2147483647 w 2130"/>
              <a:gd name="T37" fmla="*/ 2147483647 h 780"/>
              <a:gd name="T38" fmla="*/ 2147483647 w 2130"/>
              <a:gd name="T39" fmla="*/ 2147483647 h 780"/>
              <a:gd name="T40" fmla="*/ 2147483647 w 2130"/>
              <a:gd name="T41" fmla="*/ 0 h 780"/>
              <a:gd name="T42" fmla="*/ 2147483647 w 2130"/>
              <a:gd name="T43" fmla="*/ 2147483647 h 780"/>
              <a:gd name="T44" fmla="*/ 2147483647 w 2130"/>
              <a:gd name="T45" fmla="*/ 2147483647 h 780"/>
              <a:gd name="T46" fmla="*/ 2147483647 w 2130"/>
              <a:gd name="T47" fmla="*/ 2147483647 h 780"/>
              <a:gd name="T48" fmla="*/ 2147483647 w 2130"/>
              <a:gd name="T49" fmla="*/ 2147483647 h 780"/>
              <a:gd name="T50" fmla="*/ 2147483647 w 2130"/>
              <a:gd name="T51" fmla="*/ 2147483647 h 780"/>
              <a:gd name="T52" fmla="*/ 2147483647 w 2130"/>
              <a:gd name="T53" fmla="*/ 2147483647 h 780"/>
              <a:gd name="T54" fmla="*/ 2147483647 w 2130"/>
              <a:gd name="T55" fmla="*/ 2147483647 h 780"/>
              <a:gd name="T56" fmla="*/ 2147483647 w 2130"/>
              <a:gd name="T57" fmla="*/ 2147483647 h 780"/>
              <a:gd name="T58" fmla="*/ 2147483647 w 2130"/>
              <a:gd name="T59" fmla="*/ 2147483647 h 780"/>
              <a:gd name="T60" fmla="*/ 2147483647 w 2130"/>
              <a:gd name="T61" fmla="*/ 2147483647 h 780"/>
              <a:gd name="T62" fmla="*/ 2147483647 w 2130"/>
              <a:gd name="T63" fmla="*/ 2147483647 h 780"/>
              <a:gd name="T64" fmla="*/ 2147483647 w 2130"/>
              <a:gd name="T65" fmla="*/ 2147483647 h 780"/>
              <a:gd name="T66" fmla="*/ 2147483647 w 2130"/>
              <a:gd name="T67" fmla="*/ 2147483647 h 780"/>
              <a:gd name="T68" fmla="*/ 2147483647 w 2130"/>
              <a:gd name="T69" fmla="*/ 2147483647 h 780"/>
              <a:gd name="T70" fmla="*/ 2147483647 w 2130"/>
              <a:gd name="T71" fmla="*/ 2147483647 h 780"/>
              <a:gd name="T72" fmla="*/ 2147483647 w 2130"/>
              <a:gd name="T73" fmla="*/ 2147483647 h 780"/>
              <a:gd name="T74" fmla="*/ 2147483647 w 2130"/>
              <a:gd name="T75" fmla="*/ 2147483647 h 780"/>
              <a:gd name="T76" fmla="*/ 2147483647 w 2130"/>
              <a:gd name="T77" fmla="*/ 2147483647 h 780"/>
              <a:gd name="T78" fmla="*/ 2147483647 w 2130"/>
              <a:gd name="T79" fmla="*/ 2147483647 h 780"/>
              <a:gd name="T80" fmla="*/ 2147483647 w 2130"/>
              <a:gd name="T81" fmla="*/ 2147483647 h 780"/>
              <a:gd name="T82" fmla="*/ 2147483647 w 2130"/>
              <a:gd name="T83" fmla="*/ 2147483647 h 780"/>
              <a:gd name="T84" fmla="*/ 2147483647 w 2130"/>
              <a:gd name="T85" fmla="*/ 2147483647 h 780"/>
              <a:gd name="T86" fmla="*/ 2147483647 w 2130"/>
              <a:gd name="T87" fmla="*/ 2147483647 h 780"/>
              <a:gd name="T88" fmla="*/ 2147483647 w 2130"/>
              <a:gd name="T89" fmla="*/ 2147483647 h 780"/>
              <a:gd name="T90" fmla="*/ 2147483647 w 2130"/>
              <a:gd name="T91" fmla="*/ 2147483647 h 780"/>
              <a:gd name="T92" fmla="*/ 2147483647 w 2130"/>
              <a:gd name="T93" fmla="*/ 2147483647 h 780"/>
              <a:gd name="T94" fmla="*/ 2147483647 w 2130"/>
              <a:gd name="T95" fmla="*/ 2147483647 h 780"/>
              <a:gd name="T96" fmla="*/ 2147483647 w 2130"/>
              <a:gd name="T97" fmla="*/ 2147483647 h 780"/>
              <a:gd name="T98" fmla="*/ 2147483647 w 2130"/>
              <a:gd name="T99" fmla="*/ 2147483647 h 780"/>
              <a:gd name="T100" fmla="*/ 2147483647 w 2130"/>
              <a:gd name="T101" fmla="*/ 2147483647 h 780"/>
              <a:gd name="T102" fmla="*/ 2147483647 w 2130"/>
              <a:gd name="T103" fmla="*/ 2147483647 h 780"/>
              <a:gd name="T104" fmla="*/ 2147483647 w 2130"/>
              <a:gd name="T105" fmla="*/ 2147483647 h 780"/>
              <a:gd name="T106" fmla="*/ 2147483647 w 2130"/>
              <a:gd name="T107" fmla="*/ 2147483647 h 780"/>
              <a:gd name="T108" fmla="*/ 2147483647 w 2130"/>
              <a:gd name="T109" fmla="*/ 2147483647 h 780"/>
              <a:gd name="T110" fmla="*/ 2147483647 w 2130"/>
              <a:gd name="T111" fmla="*/ 2147483647 h 780"/>
              <a:gd name="T112" fmla="*/ 2147483647 w 2130"/>
              <a:gd name="T113" fmla="*/ 2147483647 h 780"/>
              <a:gd name="T114" fmla="*/ 2147483647 w 2130"/>
              <a:gd name="T115" fmla="*/ 2147483647 h 78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130"/>
              <a:gd name="T175" fmla="*/ 0 h 780"/>
              <a:gd name="T176" fmla="*/ 2130 w 2130"/>
              <a:gd name="T177" fmla="*/ 780 h 78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130" h="780">
                <a:moveTo>
                  <a:pt x="2130" y="105"/>
                </a:moveTo>
                <a:lnTo>
                  <a:pt x="2094" y="100"/>
                </a:lnTo>
                <a:lnTo>
                  <a:pt x="2016" y="75"/>
                </a:lnTo>
                <a:lnTo>
                  <a:pt x="1962" y="75"/>
                </a:lnTo>
                <a:lnTo>
                  <a:pt x="1926" y="90"/>
                </a:lnTo>
                <a:lnTo>
                  <a:pt x="1926" y="100"/>
                </a:lnTo>
                <a:lnTo>
                  <a:pt x="1956" y="115"/>
                </a:lnTo>
                <a:lnTo>
                  <a:pt x="1956" y="130"/>
                </a:lnTo>
                <a:lnTo>
                  <a:pt x="1944" y="130"/>
                </a:lnTo>
                <a:lnTo>
                  <a:pt x="1908" y="110"/>
                </a:lnTo>
                <a:lnTo>
                  <a:pt x="1842" y="120"/>
                </a:lnTo>
                <a:lnTo>
                  <a:pt x="1830" y="150"/>
                </a:lnTo>
                <a:lnTo>
                  <a:pt x="1800" y="140"/>
                </a:lnTo>
                <a:lnTo>
                  <a:pt x="1776" y="140"/>
                </a:lnTo>
                <a:lnTo>
                  <a:pt x="1746" y="100"/>
                </a:lnTo>
                <a:lnTo>
                  <a:pt x="1680" y="100"/>
                </a:lnTo>
                <a:lnTo>
                  <a:pt x="1662" y="120"/>
                </a:lnTo>
                <a:lnTo>
                  <a:pt x="1626" y="105"/>
                </a:lnTo>
                <a:lnTo>
                  <a:pt x="1590" y="110"/>
                </a:lnTo>
                <a:lnTo>
                  <a:pt x="1602" y="80"/>
                </a:lnTo>
                <a:lnTo>
                  <a:pt x="1572" y="80"/>
                </a:lnTo>
                <a:lnTo>
                  <a:pt x="1524" y="120"/>
                </a:lnTo>
                <a:lnTo>
                  <a:pt x="1518" y="90"/>
                </a:lnTo>
                <a:lnTo>
                  <a:pt x="1476" y="90"/>
                </a:lnTo>
                <a:lnTo>
                  <a:pt x="1452" y="105"/>
                </a:lnTo>
                <a:lnTo>
                  <a:pt x="1476" y="140"/>
                </a:lnTo>
                <a:lnTo>
                  <a:pt x="1464" y="140"/>
                </a:lnTo>
                <a:lnTo>
                  <a:pt x="1464" y="150"/>
                </a:lnTo>
                <a:lnTo>
                  <a:pt x="1434" y="150"/>
                </a:lnTo>
                <a:lnTo>
                  <a:pt x="1416" y="145"/>
                </a:lnTo>
                <a:lnTo>
                  <a:pt x="1380" y="165"/>
                </a:lnTo>
                <a:lnTo>
                  <a:pt x="1392" y="190"/>
                </a:lnTo>
                <a:lnTo>
                  <a:pt x="1356" y="170"/>
                </a:lnTo>
                <a:lnTo>
                  <a:pt x="1344" y="155"/>
                </a:lnTo>
                <a:lnTo>
                  <a:pt x="1320" y="155"/>
                </a:lnTo>
                <a:lnTo>
                  <a:pt x="1320" y="145"/>
                </a:lnTo>
                <a:lnTo>
                  <a:pt x="1290" y="110"/>
                </a:lnTo>
                <a:lnTo>
                  <a:pt x="1242" y="110"/>
                </a:lnTo>
                <a:lnTo>
                  <a:pt x="1230" y="115"/>
                </a:lnTo>
                <a:lnTo>
                  <a:pt x="1236" y="130"/>
                </a:lnTo>
                <a:lnTo>
                  <a:pt x="1170" y="145"/>
                </a:lnTo>
                <a:lnTo>
                  <a:pt x="1164" y="140"/>
                </a:lnTo>
                <a:lnTo>
                  <a:pt x="1158" y="130"/>
                </a:lnTo>
                <a:lnTo>
                  <a:pt x="1110" y="145"/>
                </a:lnTo>
                <a:lnTo>
                  <a:pt x="1050" y="140"/>
                </a:lnTo>
                <a:lnTo>
                  <a:pt x="1050" y="155"/>
                </a:lnTo>
                <a:lnTo>
                  <a:pt x="1032" y="165"/>
                </a:lnTo>
                <a:lnTo>
                  <a:pt x="1008" y="190"/>
                </a:lnTo>
                <a:lnTo>
                  <a:pt x="1002" y="180"/>
                </a:lnTo>
                <a:lnTo>
                  <a:pt x="1026" y="140"/>
                </a:lnTo>
                <a:lnTo>
                  <a:pt x="1038" y="120"/>
                </a:lnTo>
                <a:lnTo>
                  <a:pt x="1038" y="105"/>
                </a:lnTo>
                <a:lnTo>
                  <a:pt x="1044" y="80"/>
                </a:lnTo>
                <a:lnTo>
                  <a:pt x="1032" y="60"/>
                </a:lnTo>
                <a:lnTo>
                  <a:pt x="1032" y="40"/>
                </a:lnTo>
                <a:lnTo>
                  <a:pt x="984" y="30"/>
                </a:lnTo>
                <a:lnTo>
                  <a:pt x="948" y="25"/>
                </a:lnTo>
                <a:lnTo>
                  <a:pt x="936" y="30"/>
                </a:lnTo>
                <a:lnTo>
                  <a:pt x="936" y="45"/>
                </a:lnTo>
                <a:lnTo>
                  <a:pt x="924" y="45"/>
                </a:lnTo>
                <a:lnTo>
                  <a:pt x="906" y="30"/>
                </a:lnTo>
                <a:lnTo>
                  <a:pt x="882" y="20"/>
                </a:lnTo>
                <a:lnTo>
                  <a:pt x="870" y="0"/>
                </a:lnTo>
                <a:lnTo>
                  <a:pt x="852" y="10"/>
                </a:lnTo>
                <a:lnTo>
                  <a:pt x="840" y="30"/>
                </a:lnTo>
                <a:lnTo>
                  <a:pt x="840" y="40"/>
                </a:lnTo>
                <a:lnTo>
                  <a:pt x="870" y="55"/>
                </a:lnTo>
                <a:lnTo>
                  <a:pt x="864" y="60"/>
                </a:lnTo>
                <a:lnTo>
                  <a:pt x="876" y="70"/>
                </a:lnTo>
                <a:lnTo>
                  <a:pt x="864" y="70"/>
                </a:lnTo>
                <a:lnTo>
                  <a:pt x="840" y="90"/>
                </a:lnTo>
                <a:lnTo>
                  <a:pt x="798" y="100"/>
                </a:lnTo>
                <a:lnTo>
                  <a:pt x="786" y="90"/>
                </a:lnTo>
                <a:lnTo>
                  <a:pt x="768" y="100"/>
                </a:lnTo>
                <a:lnTo>
                  <a:pt x="774" y="110"/>
                </a:lnTo>
                <a:lnTo>
                  <a:pt x="732" y="140"/>
                </a:lnTo>
                <a:lnTo>
                  <a:pt x="726" y="170"/>
                </a:lnTo>
                <a:lnTo>
                  <a:pt x="744" y="200"/>
                </a:lnTo>
                <a:lnTo>
                  <a:pt x="726" y="195"/>
                </a:lnTo>
                <a:lnTo>
                  <a:pt x="684" y="210"/>
                </a:lnTo>
                <a:lnTo>
                  <a:pt x="672" y="215"/>
                </a:lnTo>
                <a:lnTo>
                  <a:pt x="678" y="250"/>
                </a:lnTo>
                <a:lnTo>
                  <a:pt x="720" y="255"/>
                </a:lnTo>
                <a:lnTo>
                  <a:pt x="732" y="275"/>
                </a:lnTo>
                <a:lnTo>
                  <a:pt x="762" y="305"/>
                </a:lnTo>
                <a:lnTo>
                  <a:pt x="774" y="340"/>
                </a:lnTo>
                <a:lnTo>
                  <a:pt x="738" y="320"/>
                </a:lnTo>
                <a:lnTo>
                  <a:pt x="720" y="275"/>
                </a:lnTo>
                <a:lnTo>
                  <a:pt x="672" y="255"/>
                </a:lnTo>
                <a:lnTo>
                  <a:pt x="660" y="255"/>
                </a:lnTo>
                <a:lnTo>
                  <a:pt x="654" y="265"/>
                </a:lnTo>
                <a:lnTo>
                  <a:pt x="624" y="285"/>
                </a:lnTo>
                <a:lnTo>
                  <a:pt x="630" y="290"/>
                </a:lnTo>
                <a:lnTo>
                  <a:pt x="660" y="290"/>
                </a:lnTo>
                <a:lnTo>
                  <a:pt x="666" y="305"/>
                </a:lnTo>
                <a:lnTo>
                  <a:pt x="630" y="300"/>
                </a:lnTo>
                <a:lnTo>
                  <a:pt x="600" y="280"/>
                </a:lnTo>
                <a:lnTo>
                  <a:pt x="600" y="300"/>
                </a:lnTo>
                <a:lnTo>
                  <a:pt x="624" y="340"/>
                </a:lnTo>
                <a:lnTo>
                  <a:pt x="624" y="350"/>
                </a:lnTo>
                <a:lnTo>
                  <a:pt x="648" y="365"/>
                </a:lnTo>
                <a:lnTo>
                  <a:pt x="678" y="365"/>
                </a:lnTo>
                <a:lnTo>
                  <a:pt x="708" y="395"/>
                </a:lnTo>
                <a:lnTo>
                  <a:pt x="720" y="400"/>
                </a:lnTo>
                <a:lnTo>
                  <a:pt x="672" y="375"/>
                </a:lnTo>
                <a:lnTo>
                  <a:pt x="660" y="375"/>
                </a:lnTo>
                <a:lnTo>
                  <a:pt x="636" y="390"/>
                </a:lnTo>
                <a:lnTo>
                  <a:pt x="654" y="420"/>
                </a:lnTo>
                <a:lnTo>
                  <a:pt x="636" y="455"/>
                </a:lnTo>
                <a:lnTo>
                  <a:pt x="612" y="460"/>
                </a:lnTo>
                <a:lnTo>
                  <a:pt x="576" y="455"/>
                </a:lnTo>
                <a:lnTo>
                  <a:pt x="606" y="445"/>
                </a:lnTo>
                <a:lnTo>
                  <a:pt x="618" y="400"/>
                </a:lnTo>
                <a:lnTo>
                  <a:pt x="618" y="375"/>
                </a:lnTo>
                <a:lnTo>
                  <a:pt x="570" y="305"/>
                </a:lnTo>
                <a:lnTo>
                  <a:pt x="552" y="260"/>
                </a:lnTo>
                <a:lnTo>
                  <a:pt x="528" y="255"/>
                </a:lnTo>
                <a:lnTo>
                  <a:pt x="516" y="315"/>
                </a:lnTo>
                <a:lnTo>
                  <a:pt x="522" y="350"/>
                </a:lnTo>
                <a:lnTo>
                  <a:pt x="552" y="380"/>
                </a:lnTo>
                <a:lnTo>
                  <a:pt x="552" y="385"/>
                </a:lnTo>
                <a:lnTo>
                  <a:pt x="522" y="375"/>
                </a:lnTo>
                <a:lnTo>
                  <a:pt x="498" y="360"/>
                </a:lnTo>
                <a:lnTo>
                  <a:pt x="444" y="365"/>
                </a:lnTo>
                <a:lnTo>
                  <a:pt x="450" y="385"/>
                </a:lnTo>
                <a:lnTo>
                  <a:pt x="450" y="400"/>
                </a:lnTo>
                <a:lnTo>
                  <a:pt x="438" y="400"/>
                </a:lnTo>
                <a:lnTo>
                  <a:pt x="426" y="385"/>
                </a:lnTo>
                <a:lnTo>
                  <a:pt x="372" y="415"/>
                </a:lnTo>
                <a:lnTo>
                  <a:pt x="360" y="410"/>
                </a:lnTo>
                <a:lnTo>
                  <a:pt x="354" y="395"/>
                </a:lnTo>
                <a:lnTo>
                  <a:pt x="306" y="420"/>
                </a:lnTo>
                <a:lnTo>
                  <a:pt x="300" y="435"/>
                </a:lnTo>
                <a:lnTo>
                  <a:pt x="282" y="435"/>
                </a:lnTo>
                <a:lnTo>
                  <a:pt x="258" y="455"/>
                </a:lnTo>
                <a:lnTo>
                  <a:pt x="252" y="445"/>
                </a:lnTo>
                <a:lnTo>
                  <a:pt x="252" y="415"/>
                </a:lnTo>
                <a:lnTo>
                  <a:pt x="234" y="420"/>
                </a:lnTo>
                <a:lnTo>
                  <a:pt x="228" y="435"/>
                </a:lnTo>
                <a:lnTo>
                  <a:pt x="234" y="465"/>
                </a:lnTo>
                <a:lnTo>
                  <a:pt x="222" y="475"/>
                </a:lnTo>
                <a:lnTo>
                  <a:pt x="198" y="480"/>
                </a:lnTo>
                <a:lnTo>
                  <a:pt x="180" y="505"/>
                </a:lnTo>
                <a:lnTo>
                  <a:pt x="186" y="515"/>
                </a:lnTo>
                <a:lnTo>
                  <a:pt x="180" y="525"/>
                </a:lnTo>
                <a:lnTo>
                  <a:pt x="144" y="510"/>
                </a:lnTo>
                <a:lnTo>
                  <a:pt x="138" y="525"/>
                </a:lnTo>
                <a:lnTo>
                  <a:pt x="138" y="540"/>
                </a:lnTo>
                <a:lnTo>
                  <a:pt x="102" y="515"/>
                </a:lnTo>
                <a:lnTo>
                  <a:pt x="108" y="490"/>
                </a:lnTo>
                <a:lnTo>
                  <a:pt x="84" y="470"/>
                </a:lnTo>
                <a:lnTo>
                  <a:pt x="72" y="460"/>
                </a:lnTo>
                <a:lnTo>
                  <a:pt x="108" y="470"/>
                </a:lnTo>
                <a:lnTo>
                  <a:pt x="138" y="475"/>
                </a:lnTo>
                <a:lnTo>
                  <a:pt x="168" y="470"/>
                </a:lnTo>
                <a:lnTo>
                  <a:pt x="186" y="455"/>
                </a:lnTo>
                <a:lnTo>
                  <a:pt x="138" y="410"/>
                </a:lnTo>
                <a:lnTo>
                  <a:pt x="108" y="395"/>
                </a:lnTo>
                <a:lnTo>
                  <a:pt x="72" y="395"/>
                </a:lnTo>
                <a:lnTo>
                  <a:pt x="48" y="385"/>
                </a:lnTo>
                <a:lnTo>
                  <a:pt x="30" y="370"/>
                </a:lnTo>
                <a:lnTo>
                  <a:pt x="24" y="370"/>
                </a:lnTo>
                <a:lnTo>
                  <a:pt x="6" y="370"/>
                </a:lnTo>
                <a:lnTo>
                  <a:pt x="0" y="390"/>
                </a:lnTo>
                <a:lnTo>
                  <a:pt x="12" y="410"/>
                </a:lnTo>
                <a:lnTo>
                  <a:pt x="12" y="435"/>
                </a:lnTo>
                <a:lnTo>
                  <a:pt x="30" y="460"/>
                </a:lnTo>
                <a:lnTo>
                  <a:pt x="30" y="480"/>
                </a:lnTo>
                <a:lnTo>
                  <a:pt x="48" y="500"/>
                </a:lnTo>
                <a:lnTo>
                  <a:pt x="48" y="520"/>
                </a:lnTo>
                <a:lnTo>
                  <a:pt x="78" y="565"/>
                </a:lnTo>
                <a:lnTo>
                  <a:pt x="78" y="575"/>
                </a:lnTo>
                <a:lnTo>
                  <a:pt x="426" y="780"/>
                </a:lnTo>
                <a:lnTo>
                  <a:pt x="2130" y="105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33" name="Freeform 409"/>
          <p:cNvSpPr>
            <a:spLocks/>
          </p:cNvSpPr>
          <p:nvPr/>
        </p:nvSpPr>
        <p:spPr bwMode="ltGray">
          <a:xfrm>
            <a:off x="5060950" y="1570038"/>
            <a:ext cx="177800" cy="166687"/>
          </a:xfrm>
          <a:custGeom>
            <a:avLst/>
            <a:gdLst>
              <a:gd name="T0" fmla="*/ 2147483647 w 102"/>
              <a:gd name="T1" fmla="*/ 0 h 90"/>
              <a:gd name="T2" fmla="*/ 2147483647 w 102"/>
              <a:gd name="T3" fmla="*/ 2147483647 h 90"/>
              <a:gd name="T4" fmla="*/ 2147483647 w 102"/>
              <a:gd name="T5" fmla="*/ 2147483647 h 90"/>
              <a:gd name="T6" fmla="*/ 2147483647 w 102"/>
              <a:gd name="T7" fmla="*/ 2147483647 h 90"/>
              <a:gd name="T8" fmla="*/ 2147483647 w 102"/>
              <a:gd name="T9" fmla="*/ 2147483647 h 90"/>
              <a:gd name="T10" fmla="*/ 2147483647 w 102"/>
              <a:gd name="T11" fmla="*/ 2147483647 h 90"/>
              <a:gd name="T12" fmla="*/ 2147483647 w 102"/>
              <a:gd name="T13" fmla="*/ 2147483647 h 90"/>
              <a:gd name="T14" fmla="*/ 2147483647 w 102"/>
              <a:gd name="T15" fmla="*/ 2147483647 h 90"/>
              <a:gd name="T16" fmla="*/ 2147483647 w 102"/>
              <a:gd name="T17" fmla="*/ 2147483647 h 90"/>
              <a:gd name="T18" fmla="*/ 0 w 102"/>
              <a:gd name="T19" fmla="*/ 2147483647 h 90"/>
              <a:gd name="T20" fmla="*/ 2147483647 w 102"/>
              <a:gd name="T21" fmla="*/ 2147483647 h 90"/>
              <a:gd name="T22" fmla="*/ 2147483647 w 102"/>
              <a:gd name="T23" fmla="*/ 2147483647 h 90"/>
              <a:gd name="T24" fmla="*/ 2147483647 w 102"/>
              <a:gd name="T25" fmla="*/ 2147483647 h 90"/>
              <a:gd name="T26" fmla="*/ 2147483647 w 102"/>
              <a:gd name="T27" fmla="*/ 0 h 90"/>
              <a:gd name="T28" fmla="*/ 2147483647 w 102"/>
              <a:gd name="T29" fmla="*/ 0 h 90"/>
              <a:gd name="T30" fmla="*/ 2147483647 w 102"/>
              <a:gd name="T31" fmla="*/ 0 h 9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02"/>
              <a:gd name="T49" fmla="*/ 0 h 90"/>
              <a:gd name="T50" fmla="*/ 102 w 102"/>
              <a:gd name="T51" fmla="*/ 90 h 9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02" h="90">
                <a:moveTo>
                  <a:pt x="48" y="0"/>
                </a:moveTo>
                <a:lnTo>
                  <a:pt x="48" y="25"/>
                </a:lnTo>
                <a:lnTo>
                  <a:pt x="54" y="50"/>
                </a:lnTo>
                <a:lnTo>
                  <a:pt x="90" y="80"/>
                </a:lnTo>
                <a:lnTo>
                  <a:pt x="102" y="90"/>
                </a:lnTo>
                <a:lnTo>
                  <a:pt x="60" y="85"/>
                </a:lnTo>
                <a:lnTo>
                  <a:pt x="42" y="65"/>
                </a:lnTo>
                <a:lnTo>
                  <a:pt x="12" y="55"/>
                </a:lnTo>
                <a:lnTo>
                  <a:pt x="6" y="55"/>
                </a:lnTo>
                <a:lnTo>
                  <a:pt x="0" y="40"/>
                </a:lnTo>
                <a:lnTo>
                  <a:pt x="6" y="40"/>
                </a:lnTo>
                <a:lnTo>
                  <a:pt x="6" y="30"/>
                </a:lnTo>
                <a:lnTo>
                  <a:pt x="18" y="20"/>
                </a:lnTo>
                <a:lnTo>
                  <a:pt x="12" y="0"/>
                </a:lnTo>
                <a:lnTo>
                  <a:pt x="36" y="0"/>
                </a:lnTo>
                <a:lnTo>
                  <a:pt x="48" y="0"/>
                </a:lnTo>
                <a:close/>
              </a:path>
            </a:pathLst>
          </a:custGeom>
          <a:solidFill>
            <a:srgbClr val="FF505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34" name="Freeform 410"/>
          <p:cNvSpPr>
            <a:spLocks/>
          </p:cNvSpPr>
          <p:nvPr/>
        </p:nvSpPr>
        <p:spPr bwMode="ltGray">
          <a:xfrm>
            <a:off x="5060950" y="1570038"/>
            <a:ext cx="177800" cy="166687"/>
          </a:xfrm>
          <a:custGeom>
            <a:avLst/>
            <a:gdLst>
              <a:gd name="T0" fmla="*/ 2147483647 w 102"/>
              <a:gd name="T1" fmla="*/ 0 h 90"/>
              <a:gd name="T2" fmla="*/ 2147483647 w 102"/>
              <a:gd name="T3" fmla="*/ 2147483647 h 90"/>
              <a:gd name="T4" fmla="*/ 2147483647 w 102"/>
              <a:gd name="T5" fmla="*/ 2147483647 h 90"/>
              <a:gd name="T6" fmla="*/ 2147483647 w 102"/>
              <a:gd name="T7" fmla="*/ 2147483647 h 90"/>
              <a:gd name="T8" fmla="*/ 2147483647 w 102"/>
              <a:gd name="T9" fmla="*/ 2147483647 h 90"/>
              <a:gd name="T10" fmla="*/ 2147483647 w 102"/>
              <a:gd name="T11" fmla="*/ 2147483647 h 90"/>
              <a:gd name="T12" fmla="*/ 2147483647 w 102"/>
              <a:gd name="T13" fmla="*/ 2147483647 h 90"/>
              <a:gd name="T14" fmla="*/ 2147483647 w 102"/>
              <a:gd name="T15" fmla="*/ 2147483647 h 90"/>
              <a:gd name="T16" fmla="*/ 2147483647 w 102"/>
              <a:gd name="T17" fmla="*/ 2147483647 h 90"/>
              <a:gd name="T18" fmla="*/ 0 w 102"/>
              <a:gd name="T19" fmla="*/ 2147483647 h 90"/>
              <a:gd name="T20" fmla="*/ 2147483647 w 102"/>
              <a:gd name="T21" fmla="*/ 2147483647 h 90"/>
              <a:gd name="T22" fmla="*/ 2147483647 w 102"/>
              <a:gd name="T23" fmla="*/ 2147483647 h 90"/>
              <a:gd name="T24" fmla="*/ 2147483647 w 102"/>
              <a:gd name="T25" fmla="*/ 2147483647 h 90"/>
              <a:gd name="T26" fmla="*/ 2147483647 w 102"/>
              <a:gd name="T27" fmla="*/ 0 h 90"/>
              <a:gd name="T28" fmla="*/ 2147483647 w 102"/>
              <a:gd name="T29" fmla="*/ 0 h 90"/>
              <a:gd name="T30" fmla="*/ 2147483647 w 102"/>
              <a:gd name="T31" fmla="*/ 0 h 90"/>
              <a:gd name="T32" fmla="*/ 2147483647 w 102"/>
              <a:gd name="T33" fmla="*/ 0 h 9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02"/>
              <a:gd name="T52" fmla="*/ 0 h 90"/>
              <a:gd name="T53" fmla="*/ 102 w 102"/>
              <a:gd name="T54" fmla="*/ 90 h 9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02" h="90">
                <a:moveTo>
                  <a:pt x="48" y="0"/>
                </a:moveTo>
                <a:lnTo>
                  <a:pt x="48" y="25"/>
                </a:lnTo>
                <a:lnTo>
                  <a:pt x="54" y="50"/>
                </a:lnTo>
                <a:lnTo>
                  <a:pt x="90" y="80"/>
                </a:lnTo>
                <a:lnTo>
                  <a:pt x="102" y="90"/>
                </a:lnTo>
                <a:lnTo>
                  <a:pt x="60" y="85"/>
                </a:lnTo>
                <a:lnTo>
                  <a:pt x="42" y="65"/>
                </a:lnTo>
                <a:lnTo>
                  <a:pt x="12" y="55"/>
                </a:lnTo>
                <a:lnTo>
                  <a:pt x="6" y="55"/>
                </a:lnTo>
                <a:lnTo>
                  <a:pt x="0" y="40"/>
                </a:lnTo>
                <a:lnTo>
                  <a:pt x="6" y="40"/>
                </a:lnTo>
                <a:lnTo>
                  <a:pt x="6" y="30"/>
                </a:lnTo>
                <a:lnTo>
                  <a:pt x="18" y="20"/>
                </a:lnTo>
                <a:lnTo>
                  <a:pt x="12" y="0"/>
                </a:lnTo>
                <a:lnTo>
                  <a:pt x="36" y="0"/>
                </a:lnTo>
                <a:lnTo>
                  <a:pt x="48" y="0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35" name="Freeform 411"/>
          <p:cNvSpPr>
            <a:spLocks/>
          </p:cNvSpPr>
          <p:nvPr/>
        </p:nvSpPr>
        <p:spPr bwMode="ltGray">
          <a:xfrm>
            <a:off x="5248275" y="1727200"/>
            <a:ext cx="31750" cy="20638"/>
          </a:xfrm>
          <a:custGeom>
            <a:avLst/>
            <a:gdLst>
              <a:gd name="T0" fmla="*/ 0 w 18"/>
              <a:gd name="T1" fmla="*/ 0 h 10"/>
              <a:gd name="T2" fmla="*/ 2147483647 w 18"/>
              <a:gd name="T3" fmla="*/ 2147483647 h 10"/>
              <a:gd name="T4" fmla="*/ 2147483647 w 18"/>
              <a:gd name="T5" fmla="*/ 2147483647 h 10"/>
              <a:gd name="T6" fmla="*/ 2147483647 w 18"/>
              <a:gd name="T7" fmla="*/ 2147483647 h 10"/>
              <a:gd name="T8" fmla="*/ 2147483647 w 18"/>
              <a:gd name="T9" fmla="*/ 0 h 10"/>
              <a:gd name="T10" fmla="*/ 0 w 18"/>
              <a:gd name="T11" fmla="*/ 0 h 1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8"/>
              <a:gd name="T19" fmla="*/ 0 h 10"/>
              <a:gd name="T20" fmla="*/ 18 w 18"/>
              <a:gd name="T21" fmla="*/ 10 h 1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8" h="10">
                <a:moveTo>
                  <a:pt x="0" y="0"/>
                </a:moveTo>
                <a:lnTo>
                  <a:pt x="6" y="10"/>
                </a:lnTo>
                <a:lnTo>
                  <a:pt x="12" y="10"/>
                </a:lnTo>
                <a:lnTo>
                  <a:pt x="18" y="5"/>
                </a:lnTo>
                <a:lnTo>
                  <a:pt x="18" y="0"/>
                </a:lnTo>
                <a:lnTo>
                  <a:pt x="0" y="0"/>
                </a:lnTo>
                <a:close/>
              </a:path>
            </a:pathLst>
          </a:custGeom>
          <a:solidFill>
            <a:srgbClr val="FF505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36" name="Freeform 412"/>
          <p:cNvSpPr>
            <a:spLocks/>
          </p:cNvSpPr>
          <p:nvPr/>
        </p:nvSpPr>
        <p:spPr bwMode="ltGray">
          <a:xfrm>
            <a:off x="5248275" y="1727200"/>
            <a:ext cx="31750" cy="20638"/>
          </a:xfrm>
          <a:custGeom>
            <a:avLst/>
            <a:gdLst>
              <a:gd name="T0" fmla="*/ 0 w 18"/>
              <a:gd name="T1" fmla="*/ 0 h 10"/>
              <a:gd name="T2" fmla="*/ 2147483647 w 18"/>
              <a:gd name="T3" fmla="*/ 2147483647 h 10"/>
              <a:gd name="T4" fmla="*/ 2147483647 w 18"/>
              <a:gd name="T5" fmla="*/ 2147483647 h 10"/>
              <a:gd name="T6" fmla="*/ 2147483647 w 18"/>
              <a:gd name="T7" fmla="*/ 2147483647 h 10"/>
              <a:gd name="T8" fmla="*/ 2147483647 w 18"/>
              <a:gd name="T9" fmla="*/ 0 h 10"/>
              <a:gd name="T10" fmla="*/ 0 w 18"/>
              <a:gd name="T11" fmla="*/ 0 h 10"/>
              <a:gd name="T12" fmla="*/ 0 w 18"/>
              <a:gd name="T13" fmla="*/ 0 h 1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8"/>
              <a:gd name="T22" fmla="*/ 0 h 10"/>
              <a:gd name="T23" fmla="*/ 18 w 18"/>
              <a:gd name="T24" fmla="*/ 10 h 1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8" h="10">
                <a:moveTo>
                  <a:pt x="0" y="0"/>
                </a:moveTo>
                <a:lnTo>
                  <a:pt x="6" y="10"/>
                </a:lnTo>
                <a:lnTo>
                  <a:pt x="12" y="10"/>
                </a:lnTo>
                <a:lnTo>
                  <a:pt x="18" y="5"/>
                </a:lnTo>
                <a:lnTo>
                  <a:pt x="18" y="0"/>
                </a:lnTo>
                <a:lnTo>
                  <a:pt x="0" y="0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37" name="Freeform 413"/>
          <p:cNvSpPr>
            <a:spLocks/>
          </p:cNvSpPr>
          <p:nvPr/>
        </p:nvSpPr>
        <p:spPr bwMode="ltGray">
          <a:xfrm>
            <a:off x="5092700" y="1290638"/>
            <a:ext cx="249238" cy="260350"/>
          </a:xfrm>
          <a:custGeom>
            <a:avLst/>
            <a:gdLst>
              <a:gd name="T0" fmla="*/ 2147483647 w 144"/>
              <a:gd name="T1" fmla="*/ 2147483647 h 140"/>
              <a:gd name="T2" fmla="*/ 2147483647 w 144"/>
              <a:gd name="T3" fmla="*/ 2147483647 h 140"/>
              <a:gd name="T4" fmla="*/ 2147483647 w 144"/>
              <a:gd name="T5" fmla="*/ 2147483647 h 140"/>
              <a:gd name="T6" fmla="*/ 2147483647 w 144"/>
              <a:gd name="T7" fmla="*/ 2147483647 h 140"/>
              <a:gd name="T8" fmla="*/ 2147483647 w 144"/>
              <a:gd name="T9" fmla="*/ 2147483647 h 140"/>
              <a:gd name="T10" fmla="*/ 2147483647 w 144"/>
              <a:gd name="T11" fmla="*/ 2147483647 h 140"/>
              <a:gd name="T12" fmla="*/ 2147483647 w 144"/>
              <a:gd name="T13" fmla="*/ 2147483647 h 140"/>
              <a:gd name="T14" fmla="*/ 2147483647 w 144"/>
              <a:gd name="T15" fmla="*/ 2147483647 h 140"/>
              <a:gd name="T16" fmla="*/ 2147483647 w 144"/>
              <a:gd name="T17" fmla="*/ 0 h 140"/>
              <a:gd name="T18" fmla="*/ 2147483647 w 144"/>
              <a:gd name="T19" fmla="*/ 2147483647 h 140"/>
              <a:gd name="T20" fmla="*/ 2147483647 w 144"/>
              <a:gd name="T21" fmla="*/ 2147483647 h 140"/>
              <a:gd name="T22" fmla="*/ 2147483647 w 144"/>
              <a:gd name="T23" fmla="*/ 2147483647 h 140"/>
              <a:gd name="T24" fmla="*/ 2147483647 w 144"/>
              <a:gd name="T25" fmla="*/ 2147483647 h 140"/>
              <a:gd name="T26" fmla="*/ 2147483647 w 144"/>
              <a:gd name="T27" fmla="*/ 2147483647 h 140"/>
              <a:gd name="T28" fmla="*/ 2147483647 w 144"/>
              <a:gd name="T29" fmla="*/ 2147483647 h 140"/>
              <a:gd name="T30" fmla="*/ 2147483647 w 144"/>
              <a:gd name="T31" fmla="*/ 2147483647 h 140"/>
              <a:gd name="T32" fmla="*/ 2147483647 w 144"/>
              <a:gd name="T33" fmla="*/ 2147483647 h 140"/>
              <a:gd name="T34" fmla="*/ 2147483647 w 144"/>
              <a:gd name="T35" fmla="*/ 2147483647 h 140"/>
              <a:gd name="T36" fmla="*/ 0 w 144"/>
              <a:gd name="T37" fmla="*/ 2147483647 h 140"/>
              <a:gd name="T38" fmla="*/ 2147483647 w 144"/>
              <a:gd name="T39" fmla="*/ 2147483647 h 140"/>
              <a:gd name="T40" fmla="*/ 2147483647 w 144"/>
              <a:gd name="T41" fmla="*/ 2147483647 h 140"/>
              <a:gd name="T42" fmla="*/ 2147483647 w 144"/>
              <a:gd name="T43" fmla="*/ 2147483647 h 140"/>
              <a:gd name="T44" fmla="*/ 2147483647 w 144"/>
              <a:gd name="T45" fmla="*/ 2147483647 h 140"/>
              <a:gd name="T46" fmla="*/ 2147483647 w 144"/>
              <a:gd name="T47" fmla="*/ 2147483647 h 140"/>
              <a:gd name="T48" fmla="*/ 2147483647 w 144"/>
              <a:gd name="T49" fmla="*/ 2147483647 h 14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44"/>
              <a:gd name="T76" fmla="*/ 0 h 140"/>
              <a:gd name="T77" fmla="*/ 144 w 144"/>
              <a:gd name="T78" fmla="*/ 140 h 140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44" h="140">
                <a:moveTo>
                  <a:pt x="30" y="140"/>
                </a:moveTo>
                <a:lnTo>
                  <a:pt x="48" y="105"/>
                </a:lnTo>
                <a:lnTo>
                  <a:pt x="60" y="100"/>
                </a:lnTo>
                <a:lnTo>
                  <a:pt x="72" y="90"/>
                </a:lnTo>
                <a:lnTo>
                  <a:pt x="84" y="75"/>
                </a:lnTo>
                <a:lnTo>
                  <a:pt x="132" y="45"/>
                </a:lnTo>
                <a:lnTo>
                  <a:pt x="144" y="20"/>
                </a:lnTo>
                <a:lnTo>
                  <a:pt x="138" y="5"/>
                </a:lnTo>
                <a:lnTo>
                  <a:pt x="132" y="0"/>
                </a:lnTo>
                <a:lnTo>
                  <a:pt x="114" y="5"/>
                </a:lnTo>
                <a:lnTo>
                  <a:pt x="102" y="5"/>
                </a:lnTo>
                <a:lnTo>
                  <a:pt x="78" y="25"/>
                </a:lnTo>
                <a:lnTo>
                  <a:pt x="78" y="35"/>
                </a:lnTo>
                <a:lnTo>
                  <a:pt x="48" y="45"/>
                </a:lnTo>
                <a:lnTo>
                  <a:pt x="42" y="60"/>
                </a:lnTo>
                <a:lnTo>
                  <a:pt x="42" y="80"/>
                </a:lnTo>
                <a:lnTo>
                  <a:pt x="30" y="85"/>
                </a:lnTo>
                <a:lnTo>
                  <a:pt x="12" y="85"/>
                </a:lnTo>
                <a:lnTo>
                  <a:pt x="0" y="90"/>
                </a:lnTo>
                <a:lnTo>
                  <a:pt x="18" y="95"/>
                </a:lnTo>
                <a:lnTo>
                  <a:pt x="12" y="110"/>
                </a:lnTo>
                <a:lnTo>
                  <a:pt x="24" y="125"/>
                </a:lnTo>
                <a:lnTo>
                  <a:pt x="12" y="135"/>
                </a:lnTo>
                <a:lnTo>
                  <a:pt x="18" y="140"/>
                </a:lnTo>
                <a:lnTo>
                  <a:pt x="30" y="140"/>
                </a:lnTo>
                <a:close/>
              </a:path>
            </a:pathLst>
          </a:custGeom>
          <a:solidFill>
            <a:srgbClr val="FF505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38" name="Freeform 414"/>
          <p:cNvSpPr>
            <a:spLocks/>
          </p:cNvSpPr>
          <p:nvPr/>
        </p:nvSpPr>
        <p:spPr bwMode="ltGray">
          <a:xfrm>
            <a:off x="5092700" y="1290638"/>
            <a:ext cx="249238" cy="260350"/>
          </a:xfrm>
          <a:custGeom>
            <a:avLst/>
            <a:gdLst>
              <a:gd name="T0" fmla="*/ 2147483647 w 144"/>
              <a:gd name="T1" fmla="*/ 2147483647 h 140"/>
              <a:gd name="T2" fmla="*/ 2147483647 w 144"/>
              <a:gd name="T3" fmla="*/ 2147483647 h 140"/>
              <a:gd name="T4" fmla="*/ 2147483647 w 144"/>
              <a:gd name="T5" fmla="*/ 2147483647 h 140"/>
              <a:gd name="T6" fmla="*/ 2147483647 w 144"/>
              <a:gd name="T7" fmla="*/ 2147483647 h 140"/>
              <a:gd name="T8" fmla="*/ 2147483647 w 144"/>
              <a:gd name="T9" fmla="*/ 2147483647 h 140"/>
              <a:gd name="T10" fmla="*/ 2147483647 w 144"/>
              <a:gd name="T11" fmla="*/ 2147483647 h 140"/>
              <a:gd name="T12" fmla="*/ 2147483647 w 144"/>
              <a:gd name="T13" fmla="*/ 2147483647 h 140"/>
              <a:gd name="T14" fmla="*/ 2147483647 w 144"/>
              <a:gd name="T15" fmla="*/ 2147483647 h 140"/>
              <a:gd name="T16" fmla="*/ 2147483647 w 144"/>
              <a:gd name="T17" fmla="*/ 0 h 140"/>
              <a:gd name="T18" fmla="*/ 2147483647 w 144"/>
              <a:gd name="T19" fmla="*/ 2147483647 h 140"/>
              <a:gd name="T20" fmla="*/ 2147483647 w 144"/>
              <a:gd name="T21" fmla="*/ 2147483647 h 140"/>
              <a:gd name="T22" fmla="*/ 2147483647 w 144"/>
              <a:gd name="T23" fmla="*/ 2147483647 h 140"/>
              <a:gd name="T24" fmla="*/ 2147483647 w 144"/>
              <a:gd name="T25" fmla="*/ 2147483647 h 140"/>
              <a:gd name="T26" fmla="*/ 2147483647 w 144"/>
              <a:gd name="T27" fmla="*/ 2147483647 h 140"/>
              <a:gd name="T28" fmla="*/ 2147483647 w 144"/>
              <a:gd name="T29" fmla="*/ 2147483647 h 140"/>
              <a:gd name="T30" fmla="*/ 2147483647 w 144"/>
              <a:gd name="T31" fmla="*/ 2147483647 h 140"/>
              <a:gd name="T32" fmla="*/ 2147483647 w 144"/>
              <a:gd name="T33" fmla="*/ 2147483647 h 140"/>
              <a:gd name="T34" fmla="*/ 2147483647 w 144"/>
              <a:gd name="T35" fmla="*/ 2147483647 h 140"/>
              <a:gd name="T36" fmla="*/ 0 w 144"/>
              <a:gd name="T37" fmla="*/ 2147483647 h 140"/>
              <a:gd name="T38" fmla="*/ 2147483647 w 144"/>
              <a:gd name="T39" fmla="*/ 2147483647 h 140"/>
              <a:gd name="T40" fmla="*/ 2147483647 w 144"/>
              <a:gd name="T41" fmla="*/ 2147483647 h 140"/>
              <a:gd name="T42" fmla="*/ 2147483647 w 144"/>
              <a:gd name="T43" fmla="*/ 2147483647 h 140"/>
              <a:gd name="T44" fmla="*/ 2147483647 w 144"/>
              <a:gd name="T45" fmla="*/ 2147483647 h 140"/>
              <a:gd name="T46" fmla="*/ 2147483647 w 144"/>
              <a:gd name="T47" fmla="*/ 2147483647 h 140"/>
              <a:gd name="T48" fmla="*/ 2147483647 w 144"/>
              <a:gd name="T49" fmla="*/ 2147483647 h 140"/>
              <a:gd name="T50" fmla="*/ 2147483647 w 144"/>
              <a:gd name="T51" fmla="*/ 2147483647 h 14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44"/>
              <a:gd name="T79" fmla="*/ 0 h 140"/>
              <a:gd name="T80" fmla="*/ 144 w 144"/>
              <a:gd name="T81" fmla="*/ 140 h 140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44" h="140">
                <a:moveTo>
                  <a:pt x="30" y="140"/>
                </a:moveTo>
                <a:lnTo>
                  <a:pt x="48" y="105"/>
                </a:lnTo>
                <a:lnTo>
                  <a:pt x="60" y="100"/>
                </a:lnTo>
                <a:lnTo>
                  <a:pt x="72" y="90"/>
                </a:lnTo>
                <a:lnTo>
                  <a:pt x="84" y="75"/>
                </a:lnTo>
                <a:lnTo>
                  <a:pt x="132" y="45"/>
                </a:lnTo>
                <a:lnTo>
                  <a:pt x="144" y="20"/>
                </a:lnTo>
                <a:lnTo>
                  <a:pt x="138" y="5"/>
                </a:lnTo>
                <a:lnTo>
                  <a:pt x="132" y="0"/>
                </a:lnTo>
                <a:lnTo>
                  <a:pt x="114" y="5"/>
                </a:lnTo>
                <a:lnTo>
                  <a:pt x="102" y="5"/>
                </a:lnTo>
                <a:lnTo>
                  <a:pt x="78" y="25"/>
                </a:lnTo>
                <a:lnTo>
                  <a:pt x="78" y="35"/>
                </a:lnTo>
                <a:lnTo>
                  <a:pt x="48" y="45"/>
                </a:lnTo>
                <a:lnTo>
                  <a:pt x="42" y="60"/>
                </a:lnTo>
                <a:lnTo>
                  <a:pt x="42" y="80"/>
                </a:lnTo>
                <a:lnTo>
                  <a:pt x="30" y="85"/>
                </a:lnTo>
                <a:lnTo>
                  <a:pt x="12" y="85"/>
                </a:lnTo>
                <a:lnTo>
                  <a:pt x="0" y="90"/>
                </a:lnTo>
                <a:lnTo>
                  <a:pt x="18" y="95"/>
                </a:lnTo>
                <a:lnTo>
                  <a:pt x="12" y="110"/>
                </a:lnTo>
                <a:lnTo>
                  <a:pt x="24" y="125"/>
                </a:lnTo>
                <a:lnTo>
                  <a:pt x="12" y="135"/>
                </a:lnTo>
                <a:lnTo>
                  <a:pt x="18" y="140"/>
                </a:lnTo>
                <a:lnTo>
                  <a:pt x="30" y="140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39" name="Freeform 415"/>
          <p:cNvSpPr>
            <a:spLocks/>
          </p:cNvSpPr>
          <p:nvPr/>
        </p:nvSpPr>
        <p:spPr bwMode="ltGray">
          <a:xfrm>
            <a:off x="5622925" y="863600"/>
            <a:ext cx="93663" cy="101600"/>
          </a:xfrm>
          <a:custGeom>
            <a:avLst/>
            <a:gdLst>
              <a:gd name="T0" fmla="*/ 0 w 54"/>
              <a:gd name="T1" fmla="*/ 2147483647 h 55"/>
              <a:gd name="T2" fmla="*/ 2147483647 w 54"/>
              <a:gd name="T3" fmla="*/ 2147483647 h 55"/>
              <a:gd name="T4" fmla="*/ 2147483647 w 54"/>
              <a:gd name="T5" fmla="*/ 2147483647 h 55"/>
              <a:gd name="T6" fmla="*/ 2147483647 w 54"/>
              <a:gd name="T7" fmla="*/ 2147483647 h 55"/>
              <a:gd name="T8" fmla="*/ 2147483647 w 54"/>
              <a:gd name="T9" fmla="*/ 2147483647 h 55"/>
              <a:gd name="T10" fmla="*/ 2147483647 w 54"/>
              <a:gd name="T11" fmla="*/ 2147483647 h 55"/>
              <a:gd name="T12" fmla="*/ 2147483647 w 54"/>
              <a:gd name="T13" fmla="*/ 2147483647 h 55"/>
              <a:gd name="T14" fmla="*/ 2147483647 w 54"/>
              <a:gd name="T15" fmla="*/ 2147483647 h 55"/>
              <a:gd name="T16" fmla="*/ 2147483647 w 54"/>
              <a:gd name="T17" fmla="*/ 2147483647 h 55"/>
              <a:gd name="T18" fmla="*/ 2147483647 w 54"/>
              <a:gd name="T19" fmla="*/ 2147483647 h 55"/>
              <a:gd name="T20" fmla="*/ 2147483647 w 54"/>
              <a:gd name="T21" fmla="*/ 0 h 55"/>
              <a:gd name="T22" fmla="*/ 2147483647 w 54"/>
              <a:gd name="T23" fmla="*/ 2147483647 h 55"/>
              <a:gd name="T24" fmla="*/ 2147483647 w 54"/>
              <a:gd name="T25" fmla="*/ 0 h 55"/>
              <a:gd name="T26" fmla="*/ 2147483647 w 54"/>
              <a:gd name="T27" fmla="*/ 2147483647 h 55"/>
              <a:gd name="T28" fmla="*/ 0 w 54"/>
              <a:gd name="T29" fmla="*/ 2147483647 h 55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54"/>
              <a:gd name="T46" fmla="*/ 0 h 55"/>
              <a:gd name="T47" fmla="*/ 54 w 54"/>
              <a:gd name="T48" fmla="*/ 55 h 55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54" h="55">
                <a:moveTo>
                  <a:pt x="0" y="20"/>
                </a:moveTo>
                <a:lnTo>
                  <a:pt x="6" y="30"/>
                </a:lnTo>
                <a:lnTo>
                  <a:pt x="6" y="40"/>
                </a:lnTo>
                <a:lnTo>
                  <a:pt x="30" y="45"/>
                </a:lnTo>
                <a:lnTo>
                  <a:pt x="36" y="55"/>
                </a:lnTo>
                <a:lnTo>
                  <a:pt x="48" y="55"/>
                </a:lnTo>
                <a:lnTo>
                  <a:pt x="48" y="50"/>
                </a:lnTo>
                <a:lnTo>
                  <a:pt x="48" y="35"/>
                </a:lnTo>
                <a:lnTo>
                  <a:pt x="54" y="30"/>
                </a:lnTo>
                <a:lnTo>
                  <a:pt x="54" y="15"/>
                </a:lnTo>
                <a:lnTo>
                  <a:pt x="30" y="0"/>
                </a:lnTo>
                <a:lnTo>
                  <a:pt x="18" y="5"/>
                </a:lnTo>
                <a:lnTo>
                  <a:pt x="12" y="0"/>
                </a:lnTo>
                <a:lnTo>
                  <a:pt x="6" y="15"/>
                </a:lnTo>
                <a:lnTo>
                  <a:pt x="0" y="20"/>
                </a:lnTo>
                <a:close/>
              </a:path>
            </a:pathLst>
          </a:custGeom>
          <a:solidFill>
            <a:srgbClr val="FF505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40" name="Freeform 416"/>
          <p:cNvSpPr>
            <a:spLocks/>
          </p:cNvSpPr>
          <p:nvPr/>
        </p:nvSpPr>
        <p:spPr bwMode="ltGray">
          <a:xfrm>
            <a:off x="5622925" y="863600"/>
            <a:ext cx="93663" cy="101600"/>
          </a:xfrm>
          <a:custGeom>
            <a:avLst/>
            <a:gdLst>
              <a:gd name="T0" fmla="*/ 0 w 54"/>
              <a:gd name="T1" fmla="*/ 2147483647 h 55"/>
              <a:gd name="T2" fmla="*/ 2147483647 w 54"/>
              <a:gd name="T3" fmla="*/ 2147483647 h 55"/>
              <a:gd name="T4" fmla="*/ 2147483647 w 54"/>
              <a:gd name="T5" fmla="*/ 2147483647 h 55"/>
              <a:gd name="T6" fmla="*/ 2147483647 w 54"/>
              <a:gd name="T7" fmla="*/ 2147483647 h 55"/>
              <a:gd name="T8" fmla="*/ 2147483647 w 54"/>
              <a:gd name="T9" fmla="*/ 2147483647 h 55"/>
              <a:gd name="T10" fmla="*/ 2147483647 w 54"/>
              <a:gd name="T11" fmla="*/ 2147483647 h 55"/>
              <a:gd name="T12" fmla="*/ 2147483647 w 54"/>
              <a:gd name="T13" fmla="*/ 2147483647 h 55"/>
              <a:gd name="T14" fmla="*/ 2147483647 w 54"/>
              <a:gd name="T15" fmla="*/ 2147483647 h 55"/>
              <a:gd name="T16" fmla="*/ 2147483647 w 54"/>
              <a:gd name="T17" fmla="*/ 2147483647 h 55"/>
              <a:gd name="T18" fmla="*/ 2147483647 w 54"/>
              <a:gd name="T19" fmla="*/ 2147483647 h 55"/>
              <a:gd name="T20" fmla="*/ 2147483647 w 54"/>
              <a:gd name="T21" fmla="*/ 0 h 55"/>
              <a:gd name="T22" fmla="*/ 2147483647 w 54"/>
              <a:gd name="T23" fmla="*/ 2147483647 h 55"/>
              <a:gd name="T24" fmla="*/ 2147483647 w 54"/>
              <a:gd name="T25" fmla="*/ 0 h 55"/>
              <a:gd name="T26" fmla="*/ 2147483647 w 54"/>
              <a:gd name="T27" fmla="*/ 2147483647 h 55"/>
              <a:gd name="T28" fmla="*/ 0 w 54"/>
              <a:gd name="T29" fmla="*/ 2147483647 h 55"/>
              <a:gd name="T30" fmla="*/ 0 w 54"/>
              <a:gd name="T31" fmla="*/ 2147483647 h 5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54"/>
              <a:gd name="T49" fmla="*/ 0 h 55"/>
              <a:gd name="T50" fmla="*/ 54 w 54"/>
              <a:gd name="T51" fmla="*/ 55 h 55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54" h="55">
                <a:moveTo>
                  <a:pt x="0" y="20"/>
                </a:moveTo>
                <a:lnTo>
                  <a:pt x="6" y="30"/>
                </a:lnTo>
                <a:lnTo>
                  <a:pt x="6" y="40"/>
                </a:lnTo>
                <a:lnTo>
                  <a:pt x="30" y="45"/>
                </a:lnTo>
                <a:lnTo>
                  <a:pt x="36" y="55"/>
                </a:lnTo>
                <a:lnTo>
                  <a:pt x="48" y="55"/>
                </a:lnTo>
                <a:lnTo>
                  <a:pt x="48" y="50"/>
                </a:lnTo>
                <a:lnTo>
                  <a:pt x="48" y="35"/>
                </a:lnTo>
                <a:lnTo>
                  <a:pt x="54" y="30"/>
                </a:lnTo>
                <a:lnTo>
                  <a:pt x="54" y="15"/>
                </a:lnTo>
                <a:lnTo>
                  <a:pt x="30" y="0"/>
                </a:lnTo>
                <a:lnTo>
                  <a:pt x="18" y="5"/>
                </a:lnTo>
                <a:lnTo>
                  <a:pt x="12" y="0"/>
                </a:lnTo>
                <a:lnTo>
                  <a:pt x="6" y="15"/>
                </a:lnTo>
                <a:lnTo>
                  <a:pt x="0" y="20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41" name="Freeform 417"/>
          <p:cNvSpPr>
            <a:spLocks/>
          </p:cNvSpPr>
          <p:nvPr/>
        </p:nvSpPr>
        <p:spPr bwMode="ltGray">
          <a:xfrm>
            <a:off x="5729288" y="946150"/>
            <a:ext cx="123825" cy="112713"/>
          </a:xfrm>
          <a:custGeom>
            <a:avLst/>
            <a:gdLst>
              <a:gd name="T0" fmla="*/ 0 w 72"/>
              <a:gd name="T1" fmla="*/ 2147483647 h 60"/>
              <a:gd name="T2" fmla="*/ 0 w 72"/>
              <a:gd name="T3" fmla="*/ 2147483647 h 60"/>
              <a:gd name="T4" fmla="*/ 2147483647 w 72"/>
              <a:gd name="T5" fmla="*/ 2147483647 h 60"/>
              <a:gd name="T6" fmla="*/ 2147483647 w 72"/>
              <a:gd name="T7" fmla="*/ 2147483647 h 60"/>
              <a:gd name="T8" fmla="*/ 2147483647 w 72"/>
              <a:gd name="T9" fmla="*/ 2147483647 h 60"/>
              <a:gd name="T10" fmla="*/ 2147483647 w 72"/>
              <a:gd name="T11" fmla="*/ 2147483647 h 60"/>
              <a:gd name="T12" fmla="*/ 2147483647 w 72"/>
              <a:gd name="T13" fmla="*/ 2147483647 h 60"/>
              <a:gd name="T14" fmla="*/ 2147483647 w 72"/>
              <a:gd name="T15" fmla="*/ 2147483647 h 60"/>
              <a:gd name="T16" fmla="*/ 2147483647 w 72"/>
              <a:gd name="T17" fmla="*/ 0 h 60"/>
              <a:gd name="T18" fmla="*/ 2147483647 w 72"/>
              <a:gd name="T19" fmla="*/ 0 h 60"/>
              <a:gd name="T20" fmla="*/ 2147483647 w 72"/>
              <a:gd name="T21" fmla="*/ 0 h 60"/>
              <a:gd name="T22" fmla="*/ 0 w 72"/>
              <a:gd name="T23" fmla="*/ 2147483647 h 6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72"/>
              <a:gd name="T37" fmla="*/ 0 h 60"/>
              <a:gd name="T38" fmla="*/ 72 w 72"/>
              <a:gd name="T39" fmla="*/ 60 h 6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72" h="60">
                <a:moveTo>
                  <a:pt x="0" y="5"/>
                </a:moveTo>
                <a:lnTo>
                  <a:pt x="0" y="20"/>
                </a:lnTo>
                <a:lnTo>
                  <a:pt x="6" y="40"/>
                </a:lnTo>
                <a:lnTo>
                  <a:pt x="42" y="45"/>
                </a:lnTo>
                <a:lnTo>
                  <a:pt x="66" y="60"/>
                </a:lnTo>
                <a:lnTo>
                  <a:pt x="72" y="50"/>
                </a:lnTo>
                <a:lnTo>
                  <a:pt x="54" y="35"/>
                </a:lnTo>
                <a:lnTo>
                  <a:pt x="60" y="10"/>
                </a:lnTo>
                <a:lnTo>
                  <a:pt x="54" y="0"/>
                </a:lnTo>
                <a:lnTo>
                  <a:pt x="24" y="0"/>
                </a:lnTo>
                <a:lnTo>
                  <a:pt x="18" y="0"/>
                </a:lnTo>
                <a:lnTo>
                  <a:pt x="0" y="5"/>
                </a:lnTo>
                <a:close/>
              </a:path>
            </a:pathLst>
          </a:custGeom>
          <a:solidFill>
            <a:srgbClr val="FF505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42" name="Freeform 418"/>
          <p:cNvSpPr>
            <a:spLocks/>
          </p:cNvSpPr>
          <p:nvPr/>
        </p:nvSpPr>
        <p:spPr bwMode="ltGray">
          <a:xfrm>
            <a:off x="5729288" y="946150"/>
            <a:ext cx="123825" cy="112713"/>
          </a:xfrm>
          <a:custGeom>
            <a:avLst/>
            <a:gdLst>
              <a:gd name="T0" fmla="*/ 0 w 72"/>
              <a:gd name="T1" fmla="*/ 2147483647 h 60"/>
              <a:gd name="T2" fmla="*/ 0 w 72"/>
              <a:gd name="T3" fmla="*/ 2147483647 h 60"/>
              <a:gd name="T4" fmla="*/ 2147483647 w 72"/>
              <a:gd name="T5" fmla="*/ 2147483647 h 60"/>
              <a:gd name="T6" fmla="*/ 2147483647 w 72"/>
              <a:gd name="T7" fmla="*/ 2147483647 h 60"/>
              <a:gd name="T8" fmla="*/ 2147483647 w 72"/>
              <a:gd name="T9" fmla="*/ 2147483647 h 60"/>
              <a:gd name="T10" fmla="*/ 2147483647 w 72"/>
              <a:gd name="T11" fmla="*/ 2147483647 h 60"/>
              <a:gd name="T12" fmla="*/ 2147483647 w 72"/>
              <a:gd name="T13" fmla="*/ 2147483647 h 60"/>
              <a:gd name="T14" fmla="*/ 2147483647 w 72"/>
              <a:gd name="T15" fmla="*/ 2147483647 h 60"/>
              <a:gd name="T16" fmla="*/ 2147483647 w 72"/>
              <a:gd name="T17" fmla="*/ 0 h 60"/>
              <a:gd name="T18" fmla="*/ 2147483647 w 72"/>
              <a:gd name="T19" fmla="*/ 0 h 60"/>
              <a:gd name="T20" fmla="*/ 2147483647 w 72"/>
              <a:gd name="T21" fmla="*/ 0 h 60"/>
              <a:gd name="T22" fmla="*/ 0 w 72"/>
              <a:gd name="T23" fmla="*/ 2147483647 h 60"/>
              <a:gd name="T24" fmla="*/ 0 w 72"/>
              <a:gd name="T25" fmla="*/ 2147483647 h 6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72"/>
              <a:gd name="T40" fmla="*/ 0 h 60"/>
              <a:gd name="T41" fmla="*/ 72 w 72"/>
              <a:gd name="T42" fmla="*/ 60 h 6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72" h="60">
                <a:moveTo>
                  <a:pt x="0" y="5"/>
                </a:moveTo>
                <a:lnTo>
                  <a:pt x="0" y="20"/>
                </a:lnTo>
                <a:lnTo>
                  <a:pt x="6" y="40"/>
                </a:lnTo>
                <a:lnTo>
                  <a:pt x="42" y="45"/>
                </a:lnTo>
                <a:lnTo>
                  <a:pt x="66" y="60"/>
                </a:lnTo>
                <a:lnTo>
                  <a:pt x="72" y="50"/>
                </a:lnTo>
                <a:lnTo>
                  <a:pt x="54" y="35"/>
                </a:lnTo>
                <a:lnTo>
                  <a:pt x="60" y="10"/>
                </a:lnTo>
                <a:lnTo>
                  <a:pt x="54" y="0"/>
                </a:lnTo>
                <a:lnTo>
                  <a:pt x="24" y="0"/>
                </a:lnTo>
                <a:lnTo>
                  <a:pt x="18" y="0"/>
                </a:lnTo>
                <a:lnTo>
                  <a:pt x="0" y="5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43" name="Freeform 419"/>
          <p:cNvSpPr>
            <a:spLocks/>
          </p:cNvSpPr>
          <p:nvPr/>
        </p:nvSpPr>
        <p:spPr bwMode="ltGray">
          <a:xfrm>
            <a:off x="5894388" y="976313"/>
            <a:ext cx="115887" cy="120650"/>
          </a:xfrm>
          <a:custGeom>
            <a:avLst/>
            <a:gdLst>
              <a:gd name="T0" fmla="*/ 0 w 66"/>
              <a:gd name="T1" fmla="*/ 2147483647 h 65"/>
              <a:gd name="T2" fmla="*/ 0 w 66"/>
              <a:gd name="T3" fmla="*/ 2147483647 h 65"/>
              <a:gd name="T4" fmla="*/ 2147483647 w 66"/>
              <a:gd name="T5" fmla="*/ 2147483647 h 65"/>
              <a:gd name="T6" fmla="*/ 2147483647 w 66"/>
              <a:gd name="T7" fmla="*/ 2147483647 h 65"/>
              <a:gd name="T8" fmla="*/ 2147483647 w 66"/>
              <a:gd name="T9" fmla="*/ 2147483647 h 65"/>
              <a:gd name="T10" fmla="*/ 2147483647 w 66"/>
              <a:gd name="T11" fmla="*/ 2147483647 h 65"/>
              <a:gd name="T12" fmla="*/ 2147483647 w 66"/>
              <a:gd name="T13" fmla="*/ 2147483647 h 65"/>
              <a:gd name="T14" fmla="*/ 2147483647 w 66"/>
              <a:gd name="T15" fmla="*/ 2147483647 h 65"/>
              <a:gd name="T16" fmla="*/ 2147483647 w 66"/>
              <a:gd name="T17" fmla="*/ 2147483647 h 65"/>
              <a:gd name="T18" fmla="*/ 2147483647 w 66"/>
              <a:gd name="T19" fmla="*/ 2147483647 h 65"/>
              <a:gd name="T20" fmla="*/ 2147483647 w 66"/>
              <a:gd name="T21" fmla="*/ 2147483647 h 65"/>
              <a:gd name="T22" fmla="*/ 2147483647 w 66"/>
              <a:gd name="T23" fmla="*/ 0 h 65"/>
              <a:gd name="T24" fmla="*/ 2147483647 w 66"/>
              <a:gd name="T25" fmla="*/ 2147483647 h 65"/>
              <a:gd name="T26" fmla="*/ 2147483647 w 66"/>
              <a:gd name="T27" fmla="*/ 2147483647 h 65"/>
              <a:gd name="T28" fmla="*/ 0 w 66"/>
              <a:gd name="T29" fmla="*/ 2147483647 h 65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6"/>
              <a:gd name="T46" fmla="*/ 0 h 65"/>
              <a:gd name="T47" fmla="*/ 66 w 66"/>
              <a:gd name="T48" fmla="*/ 65 h 65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6" h="65">
                <a:moveTo>
                  <a:pt x="0" y="5"/>
                </a:moveTo>
                <a:lnTo>
                  <a:pt x="0" y="25"/>
                </a:lnTo>
                <a:lnTo>
                  <a:pt x="12" y="30"/>
                </a:lnTo>
                <a:lnTo>
                  <a:pt x="12" y="45"/>
                </a:lnTo>
                <a:lnTo>
                  <a:pt x="12" y="65"/>
                </a:lnTo>
                <a:lnTo>
                  <a:pt x="36" y="55"/>
                </a:lnTo>
                <a:lnTo>
                  <a:pt x="60" y="50"/>
                </a:lnTo>
                <a:lnTo>
                  <a:pt x="66" y="40"/>
                </a:lnTo>
                <a:lnTo>
                  <a:pt x="66" y="30"/>
                </a:lnTo>
                <a:lnTo>
                  <a:pt x="42" y="20"/>
                </a:lnTo>
                <a:lnTo>
                  <a:pt x="36" y="5"/>
                </a:lnTo>
                <a:lnTo>
                  <a:pt x="24" y="0"/>
                </a:lnTo>
                <a:lnTo>
                  <a:pt x="12" y="10"/>
                </a:lnTo>
                <a:lnTo>
                  <a:pt x="12" y="5"/>
                </a:lnTo>
                <a:lnTo>
                  <a:pt x="0" y="5"/>
                </a:lnTo>
                <a:close/>
              </a:path>
            </a:pathLst>
          </a:custGeom>
          <a:solidFill>
            <a:srgbClr val="FF505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44" name="Freeform 420"/>
          <p:cNvSpPr>
            <a:spLocks/>
          </p:cNvSpPr>
          <p:nvPr/>
        </p:nvSpPr>
        <p:spPr bwMode="ltGray">
          <a:xfrm>
            <a:off x="5894388" y="976313"/>
            <a:ext cx="115887" cy="120650"/>
          </a:xfrm>
          <a:custGeom>
            <a:avLst/>
            <a:gdLst>
              <a:gd name="T0" fmla="*/ 0 w 66"/>
              <a:gd name="T1" fmla="*/ 2147483647 h 65"/>
              <a:gd name="T2" fmla="*/ 0 w 66"/>
              <a:gd name="T3" fmla="*/ 2147483647 h 65"/>
              <a:gd name="T4" fmla="*/ 2147483647 w 66"/>
              <a:gd name="T5" fmla="*/ 2147483647 h 65"/>
              <a:gd name="T6" fmla="*/ 2147483647 w 66"/>
              <a:gd name="T7" fmla="*/ 2147483647 h 65"/>
              <a:gd name="T8" fmla="*/ 2147483647 w 66"/>
              <a:gd name="T9" fmla="*/ 2147483647 h 65"/>
              <a:gd name="T10" fmla="*/ 2147483647 w 66"/>
              <a:gd name="T11" fmla="*/ 2147483647 h 65"/>
              <a:gd name="T12" fmla="*/ 2147483647 w 66"/>
              <a:gd name="T13" fmla="*/ 2147483647 h 65"/>
              <a:gd name="T14" fmla="*/ 2147483647 w 66"/>
              <a:gd name="T15" fmla="*/ 2147483647 h 65"/>
              <a:gd name="T16" fmla="*/ 2147483647 w 66"/>
              <a:gd name="T17" fmla="*/ 2147483647 h 65"/>
              <a:gd name="T18" fmla="*/ 2147483647 w 66"/>
              <a:gd name="T19" fmla="*/ 2147483647 h 65"/>
              <a:gd name="T20" fmla="*/ 2147483647 w 66"/>
              <a:gd name="T21" fmla="*/ 2147483647 h 65"/>
              <a:gd name="T22" fmla="*/ 2147483647 w 66"/>
              <a:gd name="T23" fmla="*/ 0 h 65"/>
              <a:gd name="T24" fmla="*/ 2147483647 w 66"/>
              <a:gd name="T25" fmla="*/ 2147483647 h 65"/>
              <a:gd name="T26" fmla="*/ 2147483647 w 66"/>
              <a:gd name="T27" fmla="*/ 2147483647 h 65"/>
              <a:gd name="T28" fmla="*/ 0 w 66"/>
              <a:gd name="T29" fmla="*/ 2147483647 h 65"/>
              <a:gd name="T30" fmla="*/ 0 w 66"/>
              <a:gd name="T31" fmla="*/ 2147483647 h 6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66"/>
              <a:gd name="T49" fmla="*/ 0 h 65"/>
              <a:gd name="T50" fmla="*/ 66 w 66"/>
              <a:gd name="T51" fmla="*/ 65 h 65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66" h="65">
                <a:moveTo>
                  <a:pt x="0" y="5"/>
                </a:moveTo>
                <a:lnTo>
                  <a:pt x="0" y="25"/>
                </a:lnTo>
                <a:lnTo>
                  <a:pt x="12" y="30"/>
                </a:lnTo>
                <a:lnTo>
                  <a:pt x="12" y="45"/>
                </a:lnTo>
                <a:lnTo>
                  <a:pt x="12" y="65"/>
                </a:lnTo>
                <a:lnTo>
                  <a:pt x="36" y="55"/>
                </a:lnTo>
                <a:lnTo>
                  <a:pt x="60" y="50"/>
                </a:lnTo>
                <a:lnTo>
                  <a:pt x="66" y="40"/>
                </a:lnTo>
                <a:lnTo>
                  <a:pt x="66" y="30"/>
                </a:lnTo>
                <a:lnTo>
                  <a:pt x="42" y="20"/>
                </a:lnTo>
                <a:lnTo>
                  <a:pt x="36" y="5"/>
                </a:lnTo>
                <a:lnTo>
                  <a:pt x="24" y="0"/>
                </a:lnTo>
                <a:lnTo>
                  <a:pt x="12" y="10"/>
                </a:lnTo>
                <a:lnTo>
                  <a:pt x="12" y="5"/>
                </a:lnTo>
                <a:lnTo>
                  <a:pt x="0" y="5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45" name="Freeform 421"/>
          <p:cNvSpPr>
            <a:spLocks/>
          </p:cNvSpPr>
          <p:nvPr/>
        </p:nvSpPr>
        <p:spPr bwMode="ltGray">
          <a:xfrm>
            <a:off x="5634038" y="976313"/>
            <a:ext cx="52387" cy="36512"/>
          </a:xfrm>
          <a:custGeom>
            <a:avLst/>
            <a:gdLst>
              <a:gd name="T0" fmla="*/ 2147483647 w 30"/>
              <a:gd name="T1" fmla="*/ 0 h 20"/>
              <a:gd name="T2" fmla="*/ 0 w 30"/>
              <a:gd name="T3" fmla="*/ 2147483647 h 20"/>
              <a:gd name="T4" fmla="*/ 2147483647 w 30"/>
              <a:gd name="T5" fmla="*/ 2147483647 h 20"/>
              <a:gd name="T6" fmla="*/ 2147483647 w 30"/>
              <a:gd name="T7" fmla="*/ 2147483647 h 20"/>
              <a:gd name="T8" fmla="*/ 2147483647 w 30"/>
              <a:gd name="T9" fmla="*/ 0 h 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"/>
              <a:gd name="T16" fmla="*/ 0 h 20"/>
              <a:gd name="T17" fmla="*/ 30 w 30"/>
              <a:gd name="T18" fmla="*/ 20 h 2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" h="20">
                <a:moveTo>
                  <a:pt x="24" y="0"/>
                </a:moveTo>
                <a:lnTo>
                  <a:pt x="0" y="5"/>
                </a:lnTo>
                <a:lnTo>
                  <a:pt x="24" y="20"/>
                </a:lnTo>
                <a:lnTo>
                  <a:pt x="30" y="10"/>
                </a:lnTo>
                <a:lnTo>
                  <a:pt x="24" y="0"/>
                </a:lnTo>
                <a:close/>
              </a:path>
            </a:pathLst>
          </a:custGeom>
          <a:solidFill>
            <a:srgbClr val="FF505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46" name="Freeform 422"/>
          <p:cNvSpPr>
            <a:spLocks/>
          </p:cNvSpPr>
          <p:nvPr/>
        </p:nvSpPr>
        <p:spPr bwMode="ltGray">
          <a:xfrm>
            <a:off x="5634038" y="976313"/>
            <a:ext cx="52387" cy="36512"/>
          </a:xfrm>
          <a:custGeom>
            <a:avLst/>
            <a:gdLst>
              <a:gd name="T0" fmla="*/ 2147483647 w 30"/>
              <a:gd name="T1" fmla="*/ 0 h 20"/>
              <a:gd name="T2" fmla="*/ 0 w 30"/>
              <a:gd name="T3" fmla="*/ 2147483647 h 20"/>
              <a:gd name="T4" fmla="*/ 2147483647 w 30"/>
              <a:gd name="T5" fmla="*/ 2147483647 h 20"/>
              <a:gd name="T6" fmla="*/ 2147483647 w 30"/>
              <a:gd name="T7" fmla="*/ 2147483647 h 20"/>
              <a:gd name="T8" fmla="*/ 2147483647 w 30"/>
              <a:gd name="T9" fmla="*/ 0 h 20"/>
              <a:gd name="T10" fmla="*/ 2147483647 w 30"/>
              <a:gd name="T11" fmla="*/ 0 h 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0"/>
              <a:gd name="T19" fmla="*/ 0 h 20"/>
              <a:gd name="T20" fmla="*/ 30 w 30"/>
              <a:gd name="T21" fmla="*/ 20 h 2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0" h="20">
                <a:moveTo>
                  <a:pt x="24" y="0"/>
                </a:moveTo>
                <a:lnTo>
                  <a:pt x="0" y="5"/>
                </a:lnTo>
                <a:lnTo>
                  <a:pt x="24" y="20"/>
                </a:lnTo>
                <a:lnTo>
                  <a:pt x="30" y="10"/>
                </a:lnTo>
                <a:lnTo>
                  <a:pt x="24" y="0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47" name="Freeform 423"/>
          <p:cNvSpPr>
            <a:spLocks/>
          </p:cNvSpPr>
          <p:nvPr/>
        </p:nvSpPr>
        <p:spPr bwMode="ltGray">
          <a:xfrm>
            <a:off x="6823075" y="1012825"/>
            <a:ext cx="165100" cy="120650"/>
          </a:xfrm>
          <a:custGeom>
            <a:avLst/>
            <a:gdLst>
              <a:gd name="T0" fmla="*/ 2147483647 w 96"/>
              <a:gd name="T1" fmla="*/ 0 h 65"/>
              <a:gd name="T2" fmla="*/ 0 w 96"/>
              <a:gd name="T3" fmla="*/ 2147483647 h 65"/>
              <a:gd name="T4" fmla="*/ 2147483647 w 96"/>
              <a:gd name="T5" fmla="*/ 2147483647 h 65"/>
              <a:gd name="T6" fmla="*/ 2147483647 w 96"/>
              <a:gd name="T7" fmla="*/ 2147483647 h 65"/>
              <a:gd name="T8" fmla="*/ 2147483647 w 96"/>
              <a:gd name="T9" fmla="*/ 2147483647 h 65"/>
              <a:gd name="T10" fmla="*/ 2147483647 w 96"/>
              <a:gd name="T11" fmla="*/ 2147483647 h 65"/>
              <a:gd name="T12" fmla="*/ 2147483647 w 96"/>
              <a:gd name="T13" fmla="*/ 2147483647 h 65"/>
              <a:gd name="T14" fmla="*/ 2147483647 w 96"/>
              <a:gd name="T15" fmla="*/ 2147483647 h 65"/>
              <a:gd name="T16" fmla="*/ 2147483647 w 96"/>
              <a:gd name="T17" fmla="*/ 2147483647 h 65"/>
              <a:gd name="T18" fmla="*/ 2147483647 w 96"/>
              <a:gd name="T19" fmla="*/ 2147483647 h 65"/>
              <a:gd name="T20" fmla="*/ 2147483647 w 96"/>
              <a:gd name="T21" fmla="*/ 2147483647 h 65"/>
              <a:gd name="T22" fmla="*/ 2147483647 w 96"/>
              <a:gd name="T23" fmla="*/ 2147483647 h 65"/>
              <a:gd name="T24" fmla="*/ 2147483647 w 96"/>
              <a:gd name="T25" fmla="*/ 2147483647 h 65"/>
              <a:gd name="T26" fmla="*/ 2147483647 w 96"/>
              <a:gd name="T27" fmla="*/ 2147483647 h 65"/>
              <a:gd name="T28" fmla="*/ 2147483647 w 96"/>
              <a:gd name="T29" fmla="*/ 0 h 65"/>
              <a:gd name="T30" fmla="*/ 2147483647 w 96"/>
              <a:gd name="T31" fmla="*/ 0 h 65"/>
              <a:gd name="T32" fmla="*/ 2147483647 w 96"/>
              <a:gd name="T33" fmla="*/ 2147483647 h 65"/>
              <a:gd name="T34" fmla="*/ 2147483647 w 96"/>
              <a:gd name="T35" fmla="*/ 2147483647 h 65"/>
              <a:gd name="T36" fmla="*/ 2147483647 w 96"/>
              <a:gd name="T37" fmla="*/ 2147483647 h 65"/>
              <a:gd name="T38" fmla="*/ 2147483647 w 96"/>
              <a:gd name="T39" fmla="*/ 0 h 6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96"/>
              <a:gd name="T61" fmla="*/ 0 h 65"/>
              <a:gd name="T62" fmla="*/ 96 w 96"/>
              <a:gd name="T63" fmla="*/ 65 h 6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96" h="65">
                <a:moveTo>
                  <a:pt x="6" y="0"/>
                </a:moveTo>
                <a:lnTo>
                  <a:pt x="0" y="20"/>
                </a:lnTo>
                <a:lnTo>
                  <a:pt x="12" y="35"/>
                </a:lnTo>
                <a:lnTo>
                  <a:pt x="6" y="55"/>
                </a:lnTo>
                <a:lnTo>
                  <a:pt x="30" y="65"/>
                </a:lnTo>
                <a:lnTo>
                  <a:pt x="42" y="65"/>
                </a:lnTo>
                <a:lnTo>
                  <a:pt x="48" y="50"/>
                </a:lnTo>
                <a:lnTo>
                  <a:pt x="66" y="55"/>
                </a:lnTo>
                <a:lnTo>
                  <a:pt x="84" y="35"/>
                </a:lnTo>
                <a:lnTo>
                  <a:pt x="60" y="25"/>
                </a:lnTo>
                <a:lnTo>
                  <a:pt x="60" y="15"/>
                </a:lnTo>
                <a:lnTo>
                  <a:pt x="90" y="30"/>
                </a:lnTo>
                <a:lnTo>
                  <a:pt x="96" y="25"/>
                </a:lnTo>
                <a:lnTo>
                  <a:pt x="96" y="15"/>
                </a:lnTo>
                <a:lnTo>
                  <a:pt x="66" y="0"/>
                </a:lnTo>
                <a:lnTo>
                  <a:pt x="54" y="0"/>
                </a:lnTo>
                <a:lnTo>
                  <a:pt x="42" y="5"/>
                </a:lnTo>
                <a:lnTo>
                  <a:pt x="36" y="15"/>
                </a:lnTo>
                <a:lnTo>
                  <a:pt x="24" y="5"/>
                </a:lnTo>
                <a:lnTo>
                  <a:pt x="6" y="0"/>
                </a:lnTo>
                <a:close/>
              </a:path>
            </a:pathLst>
          </a:custGeom>
          <a:solidFill>
            <a:srgbClr val="FF505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48" name="Freeform 424"/>
          <p:cNvSpPr>
            <a:spLocks/>
          </p:cNvSpPr>
          <p:nvPr/>
        </p:nvSpPr>
        <p:spPr bwMode="ltGray">
          <a:xfrm>
            <a:off x="6823075" y="1012825"/>
            <a:ext cx="165100" cy="120650"/>
          </a:xfrm>
          <a:custGeom>
            <a:avLst/>
            <a:gdLst>
              <a:gd name="T0" fmla="*/ 2147483647 w 96"/>
              <a:gd name="T1" fmla="*/ 0 h 65"/>
              <a:gd name="T2" fmla="*/ 0 w 96"/>
              <a:gd name="T3" fmla="*/ 2147483647 h 65"/>
              <a:gd name="T4" fmla="*/ 2147483647 w 96"/>
              <a:gd name="T5" fmla="*/ 2147483647 h 65"/>
              <a:gd name="T6" fmla="*/ 2147483647 w 96"/>
              <a:gd name="T7" fmla="*/ 2147483647 h 65"/>
              <a:gd name="T8" fmla="*/ 2147483647 w 96"/>
              <a:gd name="T9" fmla="*/ 2147483647 h 65"/>
              <a:gd name="T10" fmla="*/ 2147483647 w 96"/>
              <a:gd name="T11" fmla="*/ 2147483647 h 65"/>
              <a:gd name="T12" fmla="*/ 2147483647 w 96"/>
              <a:gd name="T13" fmla="*/ 2147483647 h 65"/>
              <a:gd name="T14" fmla="*/ 2147483647 w 96"/>
              <a:gd name="T15" fmla="*/ 2147483647 h 65"/>
              <a:gd name="T16" fmla="*/ 2147483647 w 96"/>
              <a:gd name="T17" fmla="*/ 2147483647 h 65"/>
              <a:gd name="T18" fmla="*/ 2147483647 w 96"/>
              <a:gd name="T19" fmla="*/ 2147483647 h 65"/>
              <a:gd name="T20" fmla="*/ 2147483647 w 96"/>
              <a:gd name="T21" fmla="*/ 2147483647 h 65"/>
              <a:gd name="T22" fmla="*/ 2147483647 w 96"/>
              <a:gd name="T23" fmla="*/ 2147483647 h 65"/>
              <a:gd name="T24" fmla="*/ 2147483647 w 96"/>
              <a:gd name="T25" fmla="*/ 2147483647 h 65"/>
              <a:gd name="T26" fmla="*/ 2147483647 w 96"/>
              <a:gd name="T27" fmla="*/ 2147483647 h 65"/>
              <a:gd name="T28" fmla="*/ 2147483647 w 96"/>
              <a:gd name="T29" fmla="*/ 0 h 65"/>
              <a:gd name="T30" fmla="*/ 2147483647 w 96"/>
              <a:gd name="T31" fmla="*/ 0 h 65"/>
              <a:gd name="T32" fmla="*/ 2147483647 w 96"/>
              <a:gd name="T33" fmla="*/ 2147483647 h 65"/>
              <a:gd name="T34" fmla="*/ 2147483647 w 96"/>
              <a:gd name="T35" fmla="*/ 2147483647 h 65"/>
              <a:gd name="T36" fmla="*/ 2147483647 w 96"/>
              <a:gd name="T37" fmla="*/ 2147483647 h 65"/>
              <a:gd name="T38" fmla="*/ 2147483647 w 96"/>
              <a:gd name="T39" fmla="*/ 0 h 65"/>
              <a:gd name="T40" fmla="*/ 2147483647 w 96"/>
              <a:gd name="T41" fmla="*/ 0 h 65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96"/>
              <a:gd name="T64" fmla="*/ 0 h 65"/>
              <a:gd name="T65" fmla="*/ 96 w 96"/>
              <a:gd name="T66" fmla="*/ 65 h 65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96" h="65">
                <a:moveTo>
                  <a:pt x="6" y="0"/>
                </a:moveTo>
                <a:lnTo>
                  <a:pt x="0" y="20"/>
                </a:lnTo>
                <a:lnTo>
                  <a:pt x="12" y="35"/>
                </a:lnTo>
                <a:lnTo>
                  <a:pt x="6" y="55"/>
                </a:lnTo>
                <a:lnTo>
                  <a:pt x="30" y="65"/>
                </a:lnTo>
                <a:lnTo>
                  <a:pt x="42" y="65"/>
                </a:lnTo>
                <a:lnTo>
                  <a:pt x="48" y="50"/>
                </a:lnTo>
                <a:lnTo>
                  <a:pt x="66" y="55"/>
                </a:lnTo>
                <a:lnTo>
                  <a:pt x="84" y="35"/>
                </a:lnTo>
                <a:lnTo>
                  <a:pt x="60" y="25"/>
                </a:lnTo>
                <a:lnTo>
                  <a:pt x="60" y="15"/>
                </a:lnTo>
                <a:lnTo>
                  <a:pt x="90" y="30"/>
                </a:lnTo>
                <a:lnTo>
                  <a:pt x="96" y="25"/>
                </a:lnTo>
                <a:lnTo>
                  <a:pt x="96" y="15"/>
                </a:lnTo>
                <a:lnTo>
                  <a:pt x="66" y="0"/>
                </a:lnTo>
                <a:lnTo>
                  <a:pt x="54" y="0"/>
                </a:lnTo>
                <a:lnTo>
                  <a:pt x="42" y="5"/>
                </a:lnTo>
                <a:lnTo>
                  <a:pt x="36" y="15"/>
                </a:lnTo>
                <a:lnTo>
                  <a:pt x="24" y="5"/>
                </a:lnTo>
                <a:lnTo>
                  <a:pt x="6" y="0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49" name="Freeform 425"/>
          <p:cNvSpPr>
            <a:spLocks/>
          </p:cNvSpPr>
          <p:nvPr/>
        </p:nvSpPr>
        <p:spPr bwMode="ltGray">
          <a:xfrm>
            <a:off x="4697413" y="1257300"/>
            <a:ext cx="3560762" cy="1393825"/>
          </a:xfrm>
          <a:custGeom>
            <a:avLst/>
            <a:gdLst>
              <a:gd name="T0" fmla="*/ 2147483647 w 2052"/>
              <a:gd name="T1" fmla="*/ 2147483647 h 750"/>
              <a:gd name="T2" fmla="*/ 0 w 2052"/>
              <a:gd name="T3" fmla="*/ 2147483647 h 750"/>
              <a:gd name="T4" fmla="*/ 2147483647 w 2052"/>
              <a:gd name="T5" fmla="*/ 2147483647 h 750"/>
              <a:gd name="T6" fmla="*/ 2147483647 w 2052"/>
              <a:gd name="T7" fmla="*/ 2147483647 h 750"/>
              <a:gd name="T8" fmla="*/ 2147483647 w 2052"/>
              <a:gd name="T9" fmla="*/ 0 h 750"/>
              <a:gd name="T10" fmla="*/ 2147483647 w 2052"/>
              <a:gd name="T11" fmla="*/ 0 h 750"/>
              <a:gd name="T12" fmla="*/ 2147483647 w 2052"/>
              <a:gd name="T13" fmla="*/ 0 h 750"/>
              <a:gd name="T14" fmla="*/ 2147483647 w 2052"/>
              <a:gd name="T15" fmla="*/ 2147483647 h 750"/>
              <a:gd name="T16" fmla="*/ 2147483647 w 2052"/>
              <a:gd name="T17" fmla="*/ 2147483647 h 750"/>
              <a:gd name="T18" fmla="*/ 2147483647 w 2052"/>
              <a:gd name="T19" fmla="*/ 2147483647 h 750"/>
              <a:gd name="T20" fmla="*/ 2147483647 w 2052"/>
              <a:gd name="T21" fmla="*/ 2147483647 h 7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52"/>
              <a:gd name="T34" fmla="*/ 0 h 750"/>
              <a:gd name="T35" fmla="*/ 2052 w 2052"/>
              <a:gd name="T36" fmla="*/ 750 h 75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52" h="750">
                <a:moveTo>
                  <a:pt x="6" y="465"/>
                </a:moveTo>
                <a:lnTo>
                  <a:pt x="0" y="480"/>
                </a:lnTo>
                <a:lnTo>
                  <a:pt x="300" y="750"/>
                </a:lnTo>
                <a:lnTo>
                  <a:pt x="2040" y="50"/>
                </a:lnTo>
                <a:lnTo>
                  <a:pt x="2052" y="0"/>
                </a:lnTo>
                <a:lnTo>
                  <a:pt x="2046" y="0"/>
                </a:lnTo>
                <a:lnTo>
                  <a:pt x="1956" y="0"/>
                </a:lnTo>
                <a:lnTo>
                  <a:pt x="1896" y="45"/>
                </a:lnTo>
                <a:lnTo>
                  <a:pt x="342" y="555"/>
                </a:lnTo>
                <a:lnTo>
                  <a:pt x="54" y="470"/>
                </a:lnTo>
                <a:lnTo>
                  <a:pt x="6" y="465"/>
                </a:lnTo>
                <a:close/>
              </a:path>
            </a:pathLst>
          </a:custGeom>
          <a:solidFill>
            <a:srgbClr val="FF505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50" name="Freeform 426"/>
          <p:cNvSpPr>
            <a:spLocks/>
          </p:cNvSpPr>
          <p:nvPr/>
        </p:nvSpPr>
        <p:spPr bwMode="ltGray">
          <a:xfrm>
            <a:off x="4632325" y="2100263"/>
            <a:ext cx="65088" cy="103187"/>
          </a:xfrm>
          <a:custGeom>
            <a:avLst/>
            <a:gdLst>
              <a:gd name="T0" fmla="*/ 2147483647 w 36"/>
              <a:gd name="T1" fmla="*/ 0 h 55"/>
              <a:gd name="T2" fmla="*/ 2147483647 w 36"/>
              <a:gd name="T3" fmla="*/ 2147483647 h 55"/>
              <a:gd name="T4" fmla="*/ 2147483647 w 36"/>
              <a:gd name="T5" fmla="*/ 2147483647 h 55"/>
              <a:gd name="T6" fmla="*/ 0 w 36"/>
              <a:gd name="T7" fmla="*/ 2147483647 h 55"/>
              <a:gd name="T8" fmla="*/ 0 60000 65536"/>
              <a:gd name="T9" fmla="*/ 0 60000 65536"/>
              <a:gd name="T10" fmla="*/ 0 60000 65536"/>
              <a:gd name="T11" fmla="*/ 0 60000 65536"/>
              <a:gd name="T12" fmla="*/ 0 w 36"/>
              <a:gd name="T13" fmla="*/ 0 h 55"/>
              <a:gd name="T14" fmla="*/ 36 w 36"/>
              <a:gd name="T15" fmla="*/ 55 h 5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6" h="55">
                <a:moveTo>
                  <a:pt x="24" y="0"/>
                </a:moveTo>
                <a:lnTo>
                  <a:pt x="36" y="20"/>
                </a:lnTo>
                <a:lnTo>
                  <a:pt x="24" y="45"/>
                </a:lnTo>
                <a:lnTo>
                  <a:pt x="0" y="55"/>
                </a:lnTo>
              </a:path>
            </a:pathLst>
          </a:custGeom>
          <a:solidFill>
            <a:schemeClr val="hlink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51" name="Freeform 427"/>
          <p:cNvSpPr>
            <a:spLocks/>
          </p:cNvSpPr>
          <p:nvPr/>
        </p:nvSpPr>
        <p:spPr bwMode="ltGray">
          <a:xfrm>
            <a:off x="8185150" y="1254125"/>
            <a:ext cx="136525" cy="36513"/>
          </a:xfrm>
          <a:custGeom>
            <a:avLst/>
            <a:gdLst>
              <a:gd name="T0" fmla="*/ 0 w 78"/>
              <a:gd name="T1" fmla="*/ 0 h 20"/>
              <a:gd name="T2" fmla="*/ 2147483647 w 78"/>
              <a:gd name="T3" fmla="*/ 2147483647 h 20"/>
              <a:gd name="T4" fmla="*/ 2147483647 w 78"/>
              <a:gd name="T5" fmla="*/ 2147483647 h 20"/>
              <a:gd name="T6" fmla="*/ 2147483647 w 78"/>
              <a:gd name="T7" fmla="*/ 2147483647 h 20"/>
              <a:gd name="T8" fmla="*/ 0 60000 65536"/>
              <a:gd name="T9" fmla="*/ 0 60000 65536"/>
              <a:gd name="T10" fmla="*/ 0 60000 65536"/>
              <a:gd name="T11" fmla="*/ 0 60000 65536"/>
              <a:gd name="T12" fmla="*/ 0 w 78"/>
              <a:gd name="T13" fmla="*/ 0 h 20"/>
              <a:gd name="T14" fmla="*/ 78 w 78"/>
              <a:gd name="T15" fmla="*/ 20 h 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8" h="20">
                <a:moveTo>
                  <a:pt x="0" y="0"/>
                </a:moveTo>
                <a:lnTo>
                  <a:pt x="42" y="10"/>
                </a:lnTo>
                <a:lnTo>
                  <a:pt x="66" y="20"/>
                </a:lnTo>
                <a:lnTo>
                  <a:pt x="78" y="15"/>
                </a:lnTo>
              </a:path>
            </a:pathLst>
          </a:custGeom>
          <a:solidFill>
            <a:schemeClr val="hlink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52" name="Freeform 428"/>
          <p:cNvSpPr>
            <a:spLocks/>
          </p:cNvSpPr>
          <p:nvPr/>
        </p:nvSpPr>
        <p:spPr bwMode="ltGray">
          <a:xfrm>
            <a:off x="4383088" y="2900363"/>
            <a:ext cx="84137" cy="53975"/>
          </a:xfrm>
          <a:custGeom>
            <a:avLst/>
            <a:gdLst>
              <a:gd name="T0" fmla="*/ 0 w 48"/>
              <a:gd name="T1" fmla="*/ 0 h 30"/>
              <a:gd name="T2" fmla="*/ 2147483647 w 48"/>
              <a:gd name="T3" fmla="*/ 0 h 30"/>
              <a:gd name="T4" fmla="*/ 2147483647 w 48"/>
              <a:gd name="T5" fmla="*/ 0 h 30"/>
              <a:gd name="T6" fmla="*/ 2147483647 w 48"/>
              <a:gd name="T7" fmla="*/ 2147483647 h 30"/>
              <a:gd name="T8" fmla="*/ 2147483647 w 48"/>
              <a:gd name="T9" fmla="*/ 2147483647 h 30"/>
              <a:gd name="T10" fmla="*/ 2147483647 w 48"/>
              <a:gd name="T11" fmla="*/ 2147483647 h 30"/>
              <a:gd name="T12" fmla="*/ 2147483647 w 48"/>
              <a:gd name="T13" fmla="*/ 2147483647 h 30"/>
              <a:gd name="T14" fmla="*/ 2147483647 w 48"/>
              <a:gd name="T15" fmla="*/ 2147483647 h 30"/>
              <a:gd name="T16" fmla="*/ 0 w 48"/>
              <a:gd name="T17" fmla="*/ 0 h 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8"/>
              <a:gd name="T28" fmla="*/ 0 h 30"/>
              <a:gd name="T29" fmla="*/ 48 w 48"/>
              <a:gd name="T30" fmla="*/ 30 h 3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8" h="30">
                <a:moveTo>
                  <a:pt x="0" y="0"/>
                </a:moveTo>
                <a:lnTo>
                  <a:pt x="12" y="0"/>
                </a:lnTo>
                <a:lnTo>
                  <a:pt x="30" y="0"/>
                </a:lnTo>
                <a:lnTo>
                  <a:pt x="48" y="20"/>
                </a:lnTo>
                <a:lnTo>
                  <a:pt x="36" y="30"/>
                </a:lnTo>
                <a:lnTo>
                  <a:pt x="24" y="30"/>
                </a:lnTo>
                <a:lnTo>
                  <a:pt x="6" y="25"/>
                </a:lnTo>
                <a:lnTo>
                  <a:pt x="6" y="15"/>
                </a:lnTo>
                <a:lnTo>
                  <a:pt x="0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53" name="Freeform 429"/>
          <p:cNvSpPr>
            <a:spLocks/>
          </p:cNvSpPr>
          <p:nvPr/>
        </p:nvSpPr>
        <p:spPr bwMode="ltGray">
          <a:xfrm>
            <a:off x="4383088" y="2900363"/>
            <a:ext cx="84137" cy="53975"/>
          </a:xfrm>
          <a:custGeom>
            <a:avLst/>
            <a:gdLst>
              <a:gd name="T0" fmla="*/ 0 w 48"/>
              <a:gd name="T1" fmla="*/ 0 h 30"/>
              <a:gd name="T2" fmla="*/ 2147483647 w 48"/>
              <a:gd name="T3" fmla="*/ 0 h 30"/>
              <a:gd name="T4" fmla="*/ 2147483647 w 48"/>
              <a:gd name="T5" fmla="*/ 0 h 30"/>
              <a:gd name="T6" fmla="*/ 2147483647 w 48"/>
              <a:gd name="T7" fmla="*/ 2147483647 h 30"/>
              <a:gd name="T8" fmla="*/ 2147483647 w 48"/>
              <a:gd name="T9" fmla="*/ 2147483647 h 30"/>
              <a:gd name="T10" fmla="*/ 2147483647 w 48"/>
              <a:gd name="T11" fmla="*/ 2147483647 h 30"/>
              <a:gd name="T12" fmla="*/ 2147483647 w 48"/>
              <a:gd name="T13" fmla="*/ 2147483647 h 30"/>
              <a:gd name="T14" fmla="*/ 2147483647 w 48"/>
              <a:gd name="T15" fmla="*/ 2147483647 h 30"/>
              <a:gd name="T16" fmla="*/ 0 w 48"/>
              <a:gd name="T17" fmla="*/ 0 h 30"/>
              <a:gd name="T18" fmla="*/ 0 w 48"/>
              <a:gd name="T19" fmla="*/ 0 h 3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8"/>
              <a:gd name="T31" fmla="*/ 0 h 30"/>
              <a:gd name="T32" fmla="*/ 48 w 48"/>
              <a:gd name="T33" fmla="*/ 30 h 3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8" h="30">
                <a:moveTo>
                  <a:pt x="0" y="0"/>
                </a:moveTo>
                <a:lnTo>
                  <a:pt x="12" y="0"/>
                </a:lnTo>
                <a:lnTo>
                  <a:pt x="30" y="0"/>
                </a:lnTo>
                <a:lnTo>
                  <a:pt x="48" y="20"/>
                </a:lnTo>
                <a:lnTo>
                  <a:pt x="36" y="30"/>
                </a:lnTo>
                <a:lnTo>
                  <a:pt x="24" y="30"/>
                </a:lnTo>
                <a:lnTo>
                  <a:pt x="6" y="25"/>
                </a:lnTo>
                <a:lnTo>
                  <a:pt x="6" y="15"/>
                </a:lnTo>
                <a:lnTo>
                  <a:pt x="0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734638" name="Freeform 430"/>
          <p:cNvSpPr>
            <a:spLocks/>
          </p:cNvSpPr>
          <p:nvPr/>
        </p:nvSpPr>
        <p:spPr bwMode="ltGray">
          <a:xfrm>
            <a:off x="3124200" y="1935163"/>
            <a:ext cx="271463" cy="166687"/>
          </a:xfrm>
          <a:custGeom>
            <a:avLst/>
            <a:gdLst/>
            <a:ahLst/>
            <a:cxnLst>
              <a:cxn ang="0">
                <a:pos x="60" y="15"/>
              </a:cxn>
              <a:cxn ang="0">
                <a:pos x="54" y="25"/>
              </a:cxn>
              <a:cxn ang="0">
                <a:pos x="42" y="30"/>
              </a:cxn>
              <a:cxn ang="0">
                <a:pos x="42" y="15"/>
              </a:cxn>
              <a:cxn ang="0">
                <a:pos x="24" y="0"/>
              </a:cxn>
              <a:cxn ang="0">
                <a:pos x="18" y="0"/>
              </a:cxn>
              <a:cxn ang="0">
                <a:pos x="12" y="5"/>
              </a:cxn>
              <a:cxn ang="0">
                <a:pos x="18" y="15"/>
              </a:cxn>
              <a:cxn ang="0">
                <a:pos x="18" y="15"/>
              </a:cxn>
              <a:cxn ang="0">
                <a:pos x="6" y="15"/>
              </a:cxn>
              <a:cxn ang="0">
                <a:pos x="0" y="15"/>
              </a:cxn>
              <a:cxn ang="0">
                <a:pos x="0" y="25"/>
              </a:cxn>
              <a:cxn ang="0">
                <a:pos x="6" y="30"/>
              </a:cxn>
              <a:cxn ang="0">
                <a:pos x="30" y="35"/>
              </a:cxn>
              <a:cxn ang="0">
                <a:pos x="42" y="45"/>
              </a:cxn>
              <a:cxn ang="0">
                <a:pos x="36" y="45"/>
              </a:cxn>
              <a:cxn ang="0">
                <a:pos x="24" y="45"/>
              </a:cxn>
              <a:cxn ang="0">
                <a:pos x="6" y="50"/>
              </a:cxn>
              <a:cxn ang="0">
                <a:pos x="6" y="50"/>
              </a:cxn>
              <a:cxn ang="0">
                <a:pos x="24" y="55"/>
              </a:cxn>
              <a:cxn ang="0">
                <a:pos x="30" y="60"/>
              </a:cxn>
              <a:cxn ang="0">
                <a:pos x="36" y="60"/>
              </a:cxn>
              <a:cxn ang="0">
                <a:pos x="30" y="70"/>
              </a:cxn>
              <a:cxn ang="0">
                <a:pos x="30" y="75"/>
              </a:cxn>
              <a:cxn ang="0">
                <a:pos x="42" y="85"/>
              </a:cxn>
              <a:cxn ang="0">
                <a:pos x="60" y="90"/>
              </a:cxn>
              <a:cxn ang="0">
                <a:pos x="72" y="85"/>
              </a:cxn>
              <a:cxn ang="0">
                <a:pos x="90" y="80"/>
              </a:cxn>
              <a:cxn ang="0">
                <a:pos x="108" y="80"/>
              </a:cxn>
              <a:cxn ang="0">
                <a:pos x="126" y="75"/>
              </a:cxn>
              <a:cxn ang="0">
                <a:pos x="132" y="70"/>
              </a:cxn>
              <a:cxn ang="0">
                <a:pos x="144" y="65"/>
              </a:cxn>
              <a:cxn ang="0">
                <a:pos x="150" y="55"/>
              </a:cxn>
              <a:cxn ang="0">
                <a:pos x="156" y="45"/>
              </a:cxn>
              <a:cxn ang="0">
                <a:pos x="156" y="40"/>
              </a:cxn>
              <a:cxn ang="0">
                <a:pos x="150" y="35"/>
              </a:cxn>
              <a:cxn ang="0">
                <a:pos x="144" y="30"/>
              </a:cxn>
              <a:cxn ang="0">
                <a:pos x="132" y="30"/>
              </a:cxn>
              <a:cxn ang="0">
                <a:pos x="144" y="20"/>
              </a:cxn>
              <a:cxn ang="0">
                <a:pos x="138" y="10"/>
              </a:cxn>
              <a:cxn ang="0">
                <a:pos x="132" y="10"/>
              </a:cxn>
              <a:cxn ang="0">
                <a:pos x="120" y="15"/>
              </a:cxn>
              <a:cxn ang="0">
                <a:pos x="108" y="10"/>
              </a:cxn>
              <a:cxn ang="0">
                <a:pos x="102" y="10"/>
              </a:cxn>
              <a:cxn ang="0">
                <a:pos x="96" y="15"/>
              </a:cxn>
              <a:cxn ang="0">
                <a:pos x="90" y="25"/>
              </a:cxn>
              <a:cxn ang="0">
                <a:pos x="84" y="20"/>
              </a:cxn>
              <a:cxn ang="0">
                <a:pos x="72" y="10"/>
              </a:cxn>
              <a:cxn ang="0">
                <a:pos x="72" y="15"/>
              </a:cxn>
              <a:cxn ang="0">
                <a:pos x="66" y="15"/>
              </a:cxn>
              <a:cxn ang="0">
                <a:pos x="60" y="10"/>
              </a:cxn>
              <a:cxn ang="0">
                <a:pos x="60" y="15"/>
              </a:cxn>
            </a:cxnLst>
            <a:rect l="0" t="0" r="r" b="b"/>
            <a:pathLst>
              <a:path w="156" h="90">
                <a:moveTo>
                  <a:pt x="60" y="15"/>
                </a:moveTo>
                <a:lnTo>
                  <a:pt x="54" y="25"/>
                </a:lnTo>
                <a:lnTo>
                  <a:pt x="42" y="30"/>
                </a:lnTo>
                <a:lnTo>
                  <a:pt x="42" y="15"/>
                </a:lnTo>
                <a:lnTo>
                  <a:pt x="24" y="0"/>
                </a:lnTo>
                <a:lnTo>
                  <a:pt x="18" y="0"/>
                </a:lnTo>
                <a:lnTo>
                  <a:pt x="12" y="5"/>
                </a:lnTo>
                <a:lnTo>
                  <a:pt x="18" y="15"/>
                </a:lnTo>
                <a:lnTo>
                  <a:pt x="18" y="15"/>
                </a:lnTo>
                <a:lnTo>
                  <a:pt x="6" y="15"/>
                </a:lnTo>
                <a:lnTo>
                  <a:pt x="0" y="15"/>
                </a:lnTo>
                <a:lnTo>
                  <a:pt x="0" y="25"/>
                </a:lnTo>
                <a:lnTo>
                  <a:pt x="6" y="30"/>
                </a:lnTo>
                <a:lnTo>
                  <a:pt x="30" y="35"/>
                </a:lnTo>
                <a:lnTo>
                  <a:pt x="42" y="45"/>
                </a:lnTo>
                <a:lnTo>
                  <a:pt x="36" y="45"/>
                </a:lnTo>
                <a:lnTo>
                  <a:pt x="24" y="45"/>
                </a:lnTo>
                <a:lnTo>
                  <a:pt x="6" y="50"/>
                </a:lnTo>
                <a:lnTo>
                  <a:pt x="6" y="50"/>
                </a:lnTo>
                <a:lnTo>
                  <a:pt x="24" y="55"/>
                </a:lnTo>
                <a:lnTo>
                  <a:pt x="30" y="60"/>
                </a:lnTo>
                <a:lnTo>
                  <a:pt x="36" y="60"/>
                </a:lnTo>
                <a:lnTo>
                  <a:pt x="30" y="70"/>
                </a:lnTo>
                <a:lnTo>
                  <a:pt x="30" y="75"/>
                </a:lnTo>
                <a:lnTo>
                  <a:pt x="42" y="85"/>
                </a:lnTo>
                <a:lnTo>
                  <a:pt x="60" y="90"/>
                </a:lnTo>
                <a:lnTo>
                  <a:pt x="72" y="85"/>
                </a:lnTo>
                <a:lnTo>
                  <a:pt x="90" y="80"/>
                </a:lnTo>
                <a:lnTo>
                  <a:pt x="108" y="80"/>
                </a:lnTo>
                <a:lnTo>
                  <a:pt x="126" y="75"/>
                </a:lnTo>
                <a:lnTo>
                  <a:pt x="132" y="70"/>
                </a:lnTo>
                <a:lnTo>
                  <a:pt x="144" y="65"/>
                </a:lnTo>
                <a:lnTo>
                  <a:pt x="150" y="55"/>
                </a:lnTo>
                <a:lnTo>
                  <a:pt x="156" y="45"/>
                </a:lnTo>
                <a:lnTo>
                  <a:pt x="156" y="40"/>
                </a:lnTo>
                <a:lnTo>
                  <a:pt x="150" y="35"/>
                </a:lnTo>
                <a:lnTo>
                  <a:pt x="144" y="30"/>
                </a:lnTo>
                <a:lnTo>
                  <a:pt x="132" y="30"/>
                </a:lnTo>
                <a:lnTo>
                  <a:pt x="144" y="20"/>
                </a:lnTo>
                <a:lnTo>
                  <a:pt x="138" y="10"/>
                </a:lnTo>
                <a:lnTo>
                  <a:pt x="132" y="10"/>
                </a:lnTo>
                <a:lnTo>
                  <a:pt x="120" y="15"/>
                </a:lnTo>
                <a:lnTo>
                  <a:pt x="108" y="10"/>
                </a:lnTo>
                <a:lnTo>
                  <a:pt x="102" y="10"/>
                </a:lnTo>
                <a:lnTo>
                  <a:pt x="96" y="15"/>
                </a:lnTo>
                <a:lnTo>
                  <a:pt x="90" y="25"/>
                </a:lnTo>
                <a:lnTo>
                  <a:pt x="84" y="20"/>
                </a:lnTo>
                <a:lnTo>
                  <a:pt x="72" y="10"/>
                </a:lnTo>
                <a:lnTo>
                  <a:pt x="72" y="15"/>
                </a:lnTo>
                <a:lnTo>
                  <a:pt x="66" y="15"/>
                </a:lnTo>
                <a:lnTo>
                  <a:pt x="60" y="10"/>
                </a:lnTo>
                <a:lnTo>
                  <a:pt x="60" y="15"/>
                </a:lnTo>
                <a:close/>
              </a:path>
            </a:pathLst>
          </a:custGeom>
          <a:solidFill>
            <a:srgbClr val="EAEAEA"/>
          </a:solidFill>
          <a:ln w="3175" cmpd="sng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/>
          <a:lstStyle/>
          <a:p>
            <a:pPr algn="r">
              <a:defRPr/>
            </a:pPr>
            <a:endParaRPr lang="en-US" sz="1200">
              <a:latin typeface="Arial" charset="0"/>
            </a:endParaRPr>
          </a:p>
        </p:txBody>
      </p:sp>
      <p:sp>
        <p:nvSpPr>
          <p:cNvPr id="734639" name="Freeform 431"/>
          <p:cNvSpPr>
            <a:spLocks/>
          </p:cNvSpPr>
          <p:nvPr/>
        </p:nvSpPr>
        <p:spPr bwMode="ltGray">
          <a:xfrm>
            <a:off x="3124200" y="1935163"/>
            <a:ext cx="271463" cy="166687"/>
          </a:xfrm>
          <a:custGeom>
            <a:avLst/>
            <a:gdLst/>
            <a:ahLst/>
            <a:cxnLst>
              <a:cxn ang="0">
                <a:pos x="60" y="15"/>
              </a:cxn>
              <a:cxn ang="0">
                <a:pos x="54" y="25"/>
              </a:cxn>
              <a:cxn ang="0">
                <a:pos x="42" y="30"/>
              </a:cxn>
              <a:cxn ang="0">
                <a:pos x="42" y="15"/>
              </a:cxn>
              <a:cxn ang="0">
                <a:pos x="24" y="0"/>
              </a:cxn>
              <a:cxn ang="0">
                <a:pos x="18" y="0"/>
              </a:cxn>
              <a:cxn ang="0">
                <a:pos x="12" y="5"/>
              </a:cxn>
              <a:cxn ang="0">
                <a:pos x="18" y="15"/>
              </a:cxn>
              <a:cxn ang="0">
                <a:pos x="18" y="15"/>
              </a:cxn>
              <a:cxn ang="0">
                <a:pos x="6" y="15"/>
              </a:cxn>
              <a:cxn ang="0">
                <a:pos x="0" y="15"/>
              </a:cxn>
              <a:cxn ang="0">
                <a:pos x="0" y="25"/>
              </a:cxn>
              <a:cxn ang="0">
                <a:pos x="6" y="30"/>
              </a:cxn>
              <a:cxn ang="0">
                <a:pos x="30" y="35"/>
              </a:cxn>
              <a:cxn ang="0">
                <a:pos x="42" y="45"/>
              </a:cxn>
              <a:cxn ang="0">
                <a:pos x="36" y="45"/>
              </a:cxn>
              <a:cxn ang="0">
                <a:pos x="24" y="45"/>
              </a:cxn>
              <a:cxn ang="0">
                <a:pos x="6" y="50"/>
              </a:cxn>
              <a:cxn ang="0">
                <a:pos x="6" y="50"/>
              </a:cxn>
              <a:cxn ang="0">
                <a:pos x="24" y="55"/>
              </a:cxn>
              <a:cxn ang="0">
                <a:pos x="30" y="60"/>
              </a:cxn>
              <a:cxn ang="0">
                <a:pos x="36" y="60"/>
              </a:cxn>
              <a:cxn ang="0">
                <a:pos x="30" y="70"/>
              </a:cxn>
              <a:cxn ang="0">
                <a:pos x="30" y="75"/>
              </a:cxn>
              <a:cxn ang="0">
                <a:pos x="42" y="85"/>
              </a:cxn>
              <a:cxn ang="0">
                <a:pos x="60" y="90"/>
              </a:cxn>
              <a:cxn ang="0">
                <a:pos x="72" y="85"/>
              </a:cxn>
              <a:cxn ang="0">
                <a:pos x="90" y="80"/>
              </a:cxn>
              <a:cxn ang="0">
                <a:pos x="108" y="80"/>
              </a:cxn>
              <a:cxn ang="0">
                <a:pos x="126" y="75"/>
              </a:cxn>
              <a:cxn ang="0">
                <a:pos x="132" y="70"/>
              </a:cxn>
              <a:cxn ang="0">
                <a:pos x="144" y="65"/>
              </a:cxn>
              <a:cxn ang="0">
                <a:pos x="150" y="55"/>
              </a:cxn>
              <a:cxn ang="0">
                <a:pos x="156" y="45"/>
              </a:cxn>
              <a:cxn ang="0">
                <a:pos x="156" y="40"/>
              </a:cxn>
              <a:cxn ang="0">
                <a:pos x="150" y="35"/>
              </a:cxn>
              <a:cxn ang="0">
                <a:pos x="144" y="30"/>
              </a:cxn>
              <a:cxn ang="0">
                <a:pos x="132" y="30"/>
              </a:cxn>
              <a:cxn ang="0">
                <a:pos x="144" y="20"/>
              </a:cxn>
              <a:cxn ang="0">
                <a:pos x="138" y="10"/>
              </a:cxn>
              <a:cxn ang="0">
                <a:pos x="132" y="10"/>
              </a:cxn>
              <a:cxn ang="0">
                <a:pos x="120" y="15"/>
              </a:cxn>
              <a:cxn ang="0">
                <a:pos x="108" y="10"/>
              </a:cxn>
              <a:cxn ang="0">
                <a:pos x="102" y="10"/>
              </a:cxn>
              <a:cxn ang="0">
                <a:pos x="96" y="15"/>
              </a:cxn>
              <a:cxn ang="0">
                <a:pos x="90" y="25"/>
              </a:cxn>
              <a:cxn ang="0">
                <a:pos x="84" y="20"/>
              </a:cxn>
              <a:cxn ang="0">
                <a:pos x="72" y="10"/>
              </a:cxn>
              <a:cxn ang="0">
                <a:pos x="72" y="15"/>
              </a:cxn>
              <a:cxn ang="0">
                <a:pos x="66" y="15"/>
              </a:cxn>
              <a:cxn ang="0">
                <a:pos x="60" y="10"/>
              </a:cxn>
              <a:cxn ang="0">
                <a:pos x="60" y="15"/>
              </a:cxn>
              <a:cxn ang="0">
                <a:pos x="60" y="15"/>
              </a:cxn>
            </a:cxnLst>
            <a:rect l="0" t="0" r="r" b="b"/>
            <a:pathLst>
              <a:path w="156" h="90">
                <a:moveTo>
                  <a:pt x="60" y="15"/>
                </a:moveTo>
                <a:lnTo>
                  <a:pt x="54" y="25"/>
                </a:lnTo>
                <a:lnTo>
                  <a:pt x="42" y="30"/>
                </a:lnTo>
                <a:lnTo>
                  <a:pt x="42" y="15"/>
                </a:lnTo>
                <a:lnTo>
                  <a:pt x="24" y="0"/>
                </a:lnTo>
                <a:lnTo>
                  <a:pt x="18" y="0"/>
                </a:lnTo>
                <a:lnTo>
                  <a:pt x="12" y="5"/>
                </a:lnTo>
                <a:lnTo>
                  <a:pt x="18" y="15"/>
                </a:lnTo>
                <a:lnTo>
                  <a:pt x="18" y="15"/>
                </a:lnTo>
                <a:lnTo>
                  <a:pt x="6" y="15"/>
                </a:lnTo>
                <a:lnTo>
                  <a:pt x="0" y="15"/>
                </a:lnTo>
                <a:lnTo>
                  <a:pt x="0" y="25"/>
                </a:lnTo>
                <a:lnTo>
                  <a:pt x="6" y="30"/>
                </a:lnTo>
                <a:lnTo>
                  <a:pt x="30" y="35"/>
                </a:lnTo>
                <a:lnTo>
                  <a:pt x="42" y="45"/>
                </a:lnTo>
                <a:lnTo>
                  <a:pt x="36" y="45"/>
                </a:lnTo>
                <a:lnTo>
                  <a:pt x="24" y="45"/>
                </a:lnTo>
                <a:lnTo>
                  <a:pt x="6" y="50"/>
                </a:lnTo>
                <a:lnTo>
                  <a:pt x="6" y="50"/>
                </a:lnTo>
                <a:lnTo>
                  <a:pt x="24" y="55"/>
                </a:lnTo>
                <a:lnTo>
                  <a:pt x="30" y="60"/>
                </a:lnTo>
                <a:lnTo>
                  <a:pt x="36" y="60"/>
                </a:lnTo>
                <a:lnTo>
                  <a:pt x="30" y="70"/>
                </a:lnTo>
                <a:lnTo>
                  <a:pt x="30" y="75"/>
                </a:lnTo>
                <a:lnTo>
                  <a:pt x="42" y="85"/>
                </a:lnTo>
                <a:lnTo>
                  <a:pt x="60" y="90"/>
                </a:lnTo>
                <a:lnTo>
                  <a:pt x="72" y="85"/>
                </a:lnTo>
                <a:lnTo>
                  <a:pt x="90" y="80"/>
                </a:lnTo>
                <a:lnTo>
                  <a:pt x="108" y="80"/>
                </a:lnTo>
                <a:lnTo>
                  <a:pt x="126" y="75"/>
                </a:lnTo>
                <a:lnTo>
                  <a:pt x="132" y="70"/>
                </a:lnTo>
                <a:lnTo>
                  <a:pt x="144" y="65"/>
                </a:lnTo>
                <a:lnTo>
                  <a:pt x="150" y="55"/>
                </a:lnTo>
                <a:lnTo>
                  <a:pt x="156" y="45"/>
                </a:lnTo>
                <a:lnTo>
                  <a:pt x="156" y="40"/>
                </a:lnTo>
                <a:lnTo>
                  <a:pt x="150" y="35"/>
                </a:lnTo>
                <a:lnTo>
                  <a:pt x="144" y="30"/>
                </a:lnTo>
                <a:lnTo>
                  <a:pt x="132" y="30"/>
                </a:lnTo>
                <a:lnTo>
                  <a:pt x="144" y="20"/>
                </a:lnTo>
                <a:lnTo>
                  <a:pt x="138" y="10"/>
                </a:lnTo>
                <a:lnTo>
                  <a:pt x="132" y="10"/>
                </a:lnTo>
                <a:lnTo>
                  <a:pt x="120" y="15"/>
                </a:lnTo>
                <a:lnTo>
                  <a:pt x="108" y="10"/>
                </a:lnTo>
                <a:lnTo>
                  <a:pt x="102" y="10"/>
                </a:lnTo>
                <a:lnTo>
                  <a:pt x="96" y="15"/>
                </a:lnTo>
                <a:lnTo>
                  <a:pt x="90" y="25"/>
                </a:lnTo>
                <a:lnTo>
                  <a:pt x="84" y="20"/>
                </a:lnTo>
                <a:lnTo>
                  <a:pt x="72" y="10"/>
                </a:lnTo>
                <a:lnTo>
                  <a:pt x="72" y="15"/>
                </a:lnTo>
                <a:lnTo>
                  <a:pt x="66" y="15"/>
                </a:lnTo>
                <a:lnTo>
                  <a:pt x="60" y="10"/>
                </a:lnTo>
                <a:lnTo>
                  <a:pt x="60" y="15"/>
                </a:lnTo>
                <a:lnTo>
                  <a:pt x="60" y="15"/>
                </a:lnTo>
              </a:path>
            </a:pathLst>
          </a:custGeom>
          <a:solidFill>
            <a:srgbClr val="EAEAEA"/>
          </a:solidFill>
          <a:ln w="31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rgbClr val="808080"/>
            </a:outerShdw>
          </a:effectLst>
        </p:spPr>
        <p:txBody>
          <a:bodyPr/>
          <a:lstStyle/>
          <a:p>
            <a:pPr algn="r">
              <a:defRPr/>
            </a:pPr>
            <a:endParaRPr lang="en-US" sz="1200">
              <a:latin typeface="Arial" charset="0"/>
            </a:endParaRPr>
          </a:p>
        </p:txBody>
      </p:sp>
      <p:sp>
        <p:nvSpPr>
          <p:cNvPr id="27056" name="Freeform 432"/>
          <p:cNvSpPr>
            <a:spLocks/>
          </p:cNvSpPr>
          <p:nvPr/>
        </p:nvSpPr>
        <p:spPr bwMode="ltGray">
          <a:xfrm>
            <a:off x="2438400" y="815975"/>
            <a:ext cx="839788" cy="1209675"/>
          </a:xfrm>
          <a:custGeom>
            <a:avLst/>
            <a:gdLst>
              <a:gd name="T0" fmla="*/ 2147483647 w 474"/>
              <a:gd name="T1" fmla="*/ 2147483647 h 650"/>
              <a:gd name="T2" fmla="*/ 2147483647 w 474"/>
              <a:gd name="T3" fmla="*/ 2147483647 h 650"/>
              <a:gd name="T4" fmla="*/ 2147483647 w 474"/>
              <a:gd name="T5" fmla="*/ 2147483647 h 650"/>
              <a:gd name="T6" fmla="*/ 2147483647 w 474"/>
              <a:gd name="T7" fmla="*/ 2147483647 h 650"/>
              <a:gd name="T8" fmla="*/ 2147483647 w 474"/>
              <a:gd name="T9" fmla="*/ 2147483647 h 650"/>
              <a:gd name="T10" fmla="*/ 2147483647 w 474"/>
              <a:gd name="T11" fmla="*/ 2147483647 h 650"/>
              <a:gd name="T12" fmla="*/ 0 w 474"/>
              <a:gd name="T13" fmla="*/ 2147483647 h 650"/>
              <a:gd name="T14" fmla="*/ 2147483647 w 474"/>
              <a:gd name="T15" fmla="*/ 2147483647 h 650"/>
              <a:gd name="T16" fmla="*/ 2147483647 w 474"/>
              <a:gd name="T17" fmla="*/ 2147483647 h 650"/>
              <a:gd name="T18" fmla="*/ 2147483647 w 474"/>
              <a:gd name="T19" fmla="*/ 2147483647 h 650"/>
              <a:gd name="T20" fmla="*/ 2147483647 w 474"/>
              <a:gd name="T21" fmla="*/ 2147483647 h 650"/>
              <a:gd name="T22" fmla="*/ 2147483647 w 474"/>
              <a:gd name="T23" fmla="*/ 2147483647 h 650"/>
              <a:gd name="T24" fmla="*/ 2147483647 w 474"/>
              <a:gd name="T25" fmla="*/ 2147483647 h 650"/>
              <a:gd name="T26" fmla="*/ 2147483647 w 474"/>
              <a:gd name="T27" fmla="*/ 2147483647 h 650"/>
              <a:gd name="T28" fmla="*/ 2147483647 w 474"/>
              <a:gd name="T29" fmla="*/ 2147483647 h 650"/>
              <a:gd name="T30" fmla="*/ 2147483647 w 474"/>
              <a:gd name="T31" fmla="*/ 2147483647 h 650"/>
              <a:gd name="T32" fmla="*/ 2147483647 w 474"/>
              <a:gd name="T33" fmla="*/ 2147483647 h 650"/>
              <a:gd name="T34" fmla="*/ 2147483647 w 474"/>
              <a:gd name="T35" fmla="*/ 2147483647 h 650"/>
              <a:gd name="T36" fmla="*/ 2147483647 w 474"/>
              <a:gd name="T37" fmla="*/ 2147483647 h 650"/>
              <a:gd name="T38" fmla="*/ 2147483647 w 474"/>
              <a:gd name="T39" fmla="*/ 2147483647 h 650"/>
              <a:gd name="T40" fmla="*/ 2147483647 w 474"/>
              <a:gd name="T41" fmla="*/ 2147483647 h 650"/>
              <a:gd name="T42" fmla="*/ 2147483647 w 474"/>
              <a:gd name="T43" fmla="*/ 2147483647 h 650"/>
              <a:gd name="T44" fmla="*/ 2147483647 w 474"/>
              <a:gd name="T45" fmla="*/ 2147483647 h 650"/>
              <a:gd name="T46" fmla="*/ 2147483647 w 474"/>
              <a:gd name="T47" fmla="*/ 2147483647 h 650"/>
              <a:gd name="T48" fmla="*/ 2147483647 w 474"/>
              <a:gd name="T49" fmla="*/ 2147483647 h 650"/>
              <a:gd name="T50" fmla="*/ 2147483647 w 474"/>
              <a:gd name="T51" fmla="*/ 2147483647 h 650"/>
              <a:gd name="T52" fmla="*/ 2147483647 w 474"/>
              <a:gd name="T53" fmla="*/ 2147483647 h 650"/>
              <a:gd name="T54" fmla="*/ 2147483647 w 474"/>
              <a:gd name="T55" fmla="*/ 2147483647 h 650"/>
              <a:gd name="T56" fmla="*/ 2147483647 w 474"/>
              <a:gd name="T57" fmla="*/ 2147483647 h 650"/>
              <a:gd name="T58" fmla="*/ 2147483647 w 474"/>
              <a:gd name="T59" fmla="*/ 2147483647 h 650"/>
              <a:gd name="T60" fmla="*/ 2147483647 w 474"/>
              <a:gd name="T61" fmla="*/ 2147483647 h 650"/>
              <a:gd name="T62" fmla="*/ 2147483647 w 474"/>
              <a:gd name="T63" fmla="*/ 2147483647 h 650"/>
              <a:gd name="T64" fmla="*/ 2147483647 w 474"/>
              <a:gd name="T65" fmla="*/ 2147483647 h 650"/>
              <a:gd name="T66" fmla="*/ 2147483647 w 474"/>
              <a:gd name="T67" fmla="*/ 2147483647 h 650"/>
              <a:gd name="T68" fmla="*/ 2147483647 w 474"/>
              <a:gd name="T69" fmla="*/ 2147483647 h 650"/>
              <a:gd name="T70" fmla="*/ 2147483647 w 474"/>
              <a:gd name="T71" fmla="*/ 2147483647 h 650"/>
              <a:gd name="T72" fmla="*/ 2147483647 w 474"/>
              <a:gd name="T73" fmla="*/ 2147483647 h 650"/>
              <a:gd name="T74" fmla="*/ 2147483647 w 474"/>
              <a:gd name="T75" fmla="*/ 2147483647 h 650"/>
              <a:gd name="T76" fmla="*/ 2147483647 w 474"/>
              <a:gd name="T77" fmla="*/ 2147483647 h 650"/>
              <a:gd name="T78" fmla="*/ 2147483647 w 474"/>
              <a:gd name="T79" fmla="*/ 2147483647 h 650"/>
              <a:gd name="T80" fmla="*/ 2147483647 w 474"/>
              <a:gd name="T81" fmla="*/ 2147483647 h 650"/>
              <a:gd name="T82" fmla="*/ 2147483647 w 474"/>
              <a:gd name="T83" fmla="*/ 2147483647 h 650"/>
              <a:gd name="T84" fmla="*/ 2147483647 w 474"/>
              <a:gd name="T85" fmla="*/ 2147483647 h 650"/>
              <a:gd name="T86" fmla="*/ 2147483647 w 474"/>
              <a:gd name="T87" fmla="*/ 2147483647 h 650"/>
              <a:gd name="T88" fmla="*/ 2147483647 w 474"/>
              <a:gd name="T89" fmla="*/ 2147483647 h 650"/>
              <a:gd name="T90" fmla="*/ 2147483647 w 474"/>
              <a:gd name="T91" fmla="*/ 2147483647 h 650"/>
              <a:gd name="T92" fmla="*/ 2147483647 w 474"/>
              <a:gd name="T93" fmla="*/ 2147483647 h 650"/>
              <a:gd name="T94" fmla="*/ 2147483647 w 474"/>
              <a:gd name="T95" fmla="*/ 2147483647 h 650"/>
              <a:gd name="T96" fmla="*/ 2147483647 w 474"/>
              <a:gd name="T97" fmla="*/ 2147483647 h 650"/>
              <a:gd name="T98" fmla="*/ 2147483647 w 474"/>
              <a:gd name="T99" fmla="*/ 2147483647 h 650"/>
              <a:gd name="T100" fmla="*/ 2147483647 w 474"/>
              <a:gd name="T101" fmla="*/ 2147483647 h 650"/>
              <a:gd name="T102" fmla="*/ 2147483647 w 474"/>
              <a:gd name="T103" fmla="*/ 2147483647 h 650"/>
              <a:gd name="T104" fmla="*/ 2147483647 w 474"/>
              <a:gd name="T105" fmla="*/ 2147483647 h 650"/>
              <a:gd name="T106" fmla="*/ 2147483647 w 474"/>
              <a:gd name="T107" fmla="*/ 0 h 650"/>
              <a:gd name="T108" fmla="*/ 2147483647 w 474"/>
              <a:gd name="T109" fmla="*/ 2147483647 h 650"/>
              <a:gd name="T110" fmla="*/ 2147483647 w 474"/>
              <a:gd name="T111" fmla="*/ 2147483647 h 650"/>
              <a:gd name="T112" fmla="*/ 2147483647 w 474"/>
              <a:gd name="T113" fmla="*/ 2147483647 h 650"/>
              <a:gd name="T114" fmla="*/ 2147483647 w 474"/>
              <a:gd name="T115" fmla="*/ 2147483647 h 650"/>
              <a:gd name="T116" fmla="*/ 2147483647 w 474"/>
              <a:gd name="T117" fmla="*/ 2147483647 h 650"/>
              <a:gd name="T118" fmla="*/ 2147483647 w 474"/>
              <a:gd name="T119" fmla="*/ 2147483647 h 65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474"/>
              <a:gd name="T181" fmla="*/ 0 h 650"/>
              <a:gd name="T182" fmla="*/ 474 w 474"/>
              <a:gd name="T183" fmla="*/ 650 h 650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474" h="650">
                <a:moveTo>
                  <a:pt x="210" y="65"/>
                </a:moveTo>
                <a:lnTo>
                  <a:pt x="162" y="55"/>
                </a:lnTo>
                <a:lnTo>
                  <a:pt x="144" y="75"/>
                </a:lnTo>
                <a:lnTo>
                  <a:pt x="126" y="80"/>
                </a:lnTo>
                <a:lnTo>
                  <a:pt x="108" y="90"/>
                </a:lnTo>
                <a:lnTo>
                  <a:pt x="90" y="105"/>
                </a:lnTo>
                <a:lnTo>
                  <a:pt x="96" y="130"/>
                </a:lnTo>
                <a:lnTo>
                  <a:pt x="60" y="135"/>
                </a:lnTo>
                <a:lnTo>
                  <a:pt x="54" y="150"/>
                </a:lnTo>
                <a:lnTo>
                  <a:pt x="72" y="175"/>
                </a:lnTo>
                <a:lnTo>
                  <a:pt x="66" y="185"/>
                </a:lnTo>
                <a:lnTo>
                  <a:pt x="36" y="195"/>
                </a:lnTo>
                <a:lnTo>
                  <a:pt x="0" y="215"/>
                </a:lnTo>
                <a:lnTo>
                  <a:pt x="0" y="230"/>
                </a:lnTo>
                <a:lnTo>
                  <a:pt x="30" y="250"/>
                </a:lnTo>
                <a:lnTo>
                  <a:pt x="36" y="255"/>
                </a:lnTo>
                <a:lnTo>
                  <a:pt x="12" y="265"/>
                </a:lnTo>
                <a:lnTo>
                  <a:pt x="6" y="280"/>
                </a:lnTo>
                <a:lnTo>
                  <a:pt x="24" y="295"/>
                </a:lnTo>
                <a:lnTo>
                  <a:pt x="60" y="285"/>
                </a:lnTo>
                <a:lnTo>
                  <a:pt x="78" y="285"/>
                </a:lnTo>
                <a:lnTo>
                  <a:pt x="108" y="300"/>
                </a:lnTo>
                <a:lnTo>
                  <a:pt x="108" y="315"/>
                </a:lnTo>
                <a:lnTo>
                  <a:pt x="138" y="340"/>
                </a:lnTo>
                <a:lnTo>
                  <a:pt x="144" y="360"/>
                </a:lnTo>
                <a:lnTo>
                  <a:pt x="150" y="380"/>
                </a:lnTo>
                <a:lnTo>
                  <a:pt x="150" y="400"/>
                </a:lnTo>
                <a:lnTo>
                  <a:pt x="174" y="415"/>
                </a:lnTo>
                <a:lnTo>
                  <a:pt x="162" y="430"/>
                </a:lnTo>
                <a:lnTo>
                  <a:pt x="144" y="440"/>
                </a:lnTo>
                <a:lnTo>
                  <a:pt x="138" y="455"/>
                </a:lnTo>
                <a:lnTo>
                  <a:pt x="138" y="475"/>
                </a:lnTo>
                <a:lnTo>
                  <a:pt x="120" y="485"/>
                </a:lnTo>
                <a:lnTo>
                  <a:pt x="132" y="505"/>
                </a:lnTo>
                <a:lnTo>
                  <a:pt x="144" y="515"/>
                </a:lnTo>
                <a:lnTo>
                  <a:pt x="132" y="540"/>
                </a:lnTo>
                <a:lnTo>
                  <a:pt x="132" y="565"/>
                </a:lnTo>
                <a:lnTo>
                  <a:pt x="150" y="585"/>
                </a:lnTo>
                <a:lnTo>
                  <a:pt x="162" y="600"/>
                </a:lnTo>
                <a:lnTo>
                  <a:pt x="156" y="620"/>
                </a:lnTo>
                <a:lnTo>
                  <a:pt x="168" y="635"/>
                </a:lnTo>
                <a:lnTo>
                  <a:pt x="192" y="640"/>
                </a:lnTo>
                <a:lnTo>
                  <a:pt x="198" y="645"/>
                </a:lnTo>
                <a:lnTo>
                  <a:pt x="216" y="650"/>
                </a:lnTo>
                <a:lnTo>
                  <a:pt x="234" y="635"/>
                </a:lnTo>
                <a:lnTo>
                  <a:pt x="246" y="615"/>
                </a:lnTo>
                <a:lnTo>
                  <a:pt x="246" y="580"/>
                </a:lnTo>
                <a:lnTo>
                  <a:pt x="270" y="550"/>
                </a:lnTo>
                <a:lnTo>
                  <a:pt x="276" y="515"/>
                </a:lnTo>
                <a:lnTo>
                  <a:pt x="300" y="500"/>
                </a:lnTo>
                <a:lnTo>
                  <a:pt x="330" y="490"/>
                </a:lnTo>
                <a:lnTo>
                  <a:pt x="354" y="480"/>
                </a:lnTo>
                <a:lnTo>
                  <a:pt x="366" y="465"/>
                </a:lnTo>
                <a:lnTo>
                  <a:pt x="372" y="445"/>
                </a:lnTo>
                <a:lnTo>
                  <a:pt x="396" y="425"/>
                </a:lnTo>
                <a:lnTo>
                  <a:pt x="426" y="410"/>
                </a:lnTo>
                <a:lnTo>
                  <a:pt x="438" y="400"/>
                </a:lnTo>
                <a:lnTo>
                  <a:pt x="462" y="380"/>
                </a:lnTo>
                <a:lnTo>
                  <a:pt x="456" y="375"/>
                </a:lnTo>
                <a:lnTo>
                  <a:pt x="432" y="375"/>
                </a:lnTo>
                <a:lnTo>
                  <a:pt x="426" y="370"/>
                </a:lnTo>
                <a:lnTo>
                  <a:pt x="426" y="355"/>
                </a:lnTo>
                <a:lnTo>
                  <a:pt x="420" y="340"/>
                </a:lnTo>
                <a:lnTo>
                  <a:pt x="432" y="335"/>
                </a:lnTo>
                <a:lnTo>
                  <a:pt x="450" y="345"/>
                </a:lnTo>
                <a:lnTo>
                  <a:pt x="474" y="350"/>
                </a:lnTo>
                <a:lnTo>
                  <a:pt x="474" y="340"/>
                </a:lnTo>
                <a:lnTo>
                  <a:pt x="468" y="325"/>
                </a:lnTo>
                <a:lnTo>
                  <a:pt x="444" y="320"/>
                </a:lnTo>
                <a:lnTo>
                  <a:pt x="432" y="305"/>
                </a:lnTo>
                <a:lnTo>
                  <a:pt x="432" y="295"/>
                </a:lnTo>
                <a:lnTo>
                  <a:pt x="456" y="285"/>
                </a:lnTo>
                <a:lnTo>
                  <a:pt x="438" y="275"/>
                </a:lnTo>
                <a:lnTo>
                  <a:pt x="450" y="265"/>
                </a:lnTo>
                <a:lnTo>
                  <a:pt x="456" y="250"/>
                </a:lnTo>
                <a:lnTo>
                  <a:pt x="450" y="220"/>
                </a:lnTo>
                <a:lnTo>
                  <a:pt x="438" y="200"/>
                </a:lnTo>
                <a:lnTo>
                  <a:pt x="414" y="185"/>
                </a:lnTo>
                <a:lnTo>
                  <a:pt x="426" y="170"/>
                </a:lnTo>
                <a:lnTo>
                  <a:pt x="420" y="160"/>
                </a:lnTo>
                <a:lnTo>
                  <a:pt x="414" y="150"/>
                </a:lnTo>
                <a:lnTo>
                  <a:pt x="420" y="135"/>
                </a:lnTo>
                <a:lnTo>
                  <a:pt x="438" y="125"/>
                </a:lnTo>
                <a:lnTo>
                  <a:pt x="450" y="110"/>
                </a:lnTo>
                <a:lnTo>
                  <a:pt x="444" y="100"/>
                </a:lnTo>
                <a:lnTo>
                  <a:pt x="438" y="85"/>
                </a:lnTo>
                <a:lnTo>
                  <a:pt x="432" y="85"/>
                </a:lnTo>
                <a:lnTo>
                  <a:pt x="402" y="95"/>
                </a:lnTo>
                <a:lnTo>
                  <a:pt x="372" y="100"/>
                </a:lnTo>
                <a:lnTo>
                  <a:pt x="354" y="105"/>
                </a:lnTo>
                <a:lnTo>
                  <a:pt x="354" y="100"/>
                </a:lnTo>
                <a:lnTo>
                  <a:pt x="372" y="85"/>
                </a:lnTo>
                <a:lnTo>
                  <a:pt x="384" y="75"/>
                </a:lnTo>
                <a:lnTo>
                  <a:pt x="372" y="75"/>
                </a:lnTo>
                <a:lnTo>
                  <a:pt x="354" y="80"/>
                </a:lnTo>
                <a:lnTo>
                  <a:pt x="336" y="80"/>
                </a:lnTo>
                <a:lnTo>
                  <a:pt x="336" y="75"/>
                </a:lnTo>
                <a:lnTo>
                  <a:pt x="342" y="60"/>
                </a:lnTo>
                <a:lnTo>
                  <a:pt x="324" y="60"/>
                </a:lnTo>
                <a:lnTo>
                  <a:pt x="348" y="50"/>
                </a:lnTo>
                <a:lnTo>
                  <a:pt x="390" y="45"/>
                </a:lnTo>
                <a:lnTo>
                  <a:pt x="408" y="30"/>
                </a:lnTo>
                <a:lnTo>
                  <a:pt x="408" y="25"/>
                </a:lnTo>
                <a:lnTo>
                  <a:pt x="384" y="15"/>
                </a:lnTo>
                <a:lnTo>
                  <a:pt x="348" y="0"/>
                </a:lnTo>
                <a:lnTo>
                  <a:pt x="324" y="0"/>
                </a:lnTo>
                <a:lnTo>
                  <a:pt x="294" y="0"/>
                </a:lnTo>
                <a:lnTo>
                  <a:pt x="282" y="5"/>
                </a:lnTo>
                <a:lnTo>
                  <a:pt x="276" y="20"/>
                </a:lnTo>
                <a:lnTo>
                  <a:pt x="276" y="25"/>
                </a:lnTo>
                <a:lnTo>
                  <a:pt x="246" y="25"/>
                </a:lnTo>
                <a:lnTo>
                  <a:pt x="240" y="25"/>
                </a:lnTo>
                <a:lnTo>
                  <a:pt x="234" y="35"/>
                </a:lnTo>
                <a:lnTo>
                  <a:pt x="228" y="50"/>
                </a:lnTo>
                <a:lnTo>
                  <a:pt x="222" y="55"/>
                </a:lnTo>
                <a:lnTo>
                  <a:pt x="210" y="45"/>
                </a:lnTo>
                <a:lnTo>
                  <a:pt x="210" y="50"/>
                </a:lnTo>
                <a:lnTo>
                  <a:pt x="216" y="60"/>
                </a:lnTo>
                <a:lnTo>
                  <a:pt x="210" y="6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57" name="Freeform 433"/>
          <p:cNvSpPr>
            <a:spLocks/>
          </p:cNvSpPr>
          <p:nvPr/>
        </p:nvSpPr>
        <p:spPr bwMode="ltGray">
          <a:xfrm>
            <a:off x="2455863" y="815975"/>
            <a:ext cx="822325" cy="1209675"/>
          </a:xfrm>
          <a:custGeom>
            <a:avLst/>
            <a:gdLst>
              <a:gd name="T0" fmla="*/ 2147483647 w 474"/>
              <a:gd name="T1" fmla="*/ 2147483647 h 650"/>
              <a:gd name="T2" fmla="*/ 2147483647 w 474"/>
              <a:gd name="T3" fmla="*/ 2147483647 h 650"/>
              <a:gd name="T4" fmla="*/ 2147483647 w 474"/>
              <a:gd name="T5" fmla="*/ 2147483647 h 650"/>
              <a:gd name="T6" fmla="*/ 2147483647 w 474"/>
              <a:gd name="T7" fmla="*/ 2147483647 h 650"/>
              <a:gd name="T8" fmla="*/ 2147483647 w 474"/>
              <a:gd name="T9" fmla="*/ 2147483647 h 650"/>
              <a:gd name="T10" fmla="*/ 2147483647 w 474"/>
              <a:gd name="T11" fmla="*/ 2147483647 h 650"/>
              <a:gd name="T12" fmla="*/ 0 w 474"/>
              <a:gd name="T13" fmla="*/ 2147483647 h 650"/>
              <a:gd name="T14" fmla="*/ 2147483647 w 474"/>
              <a:gd name="T15" fmla="*/ 2147483647 h 650"/>
              <a:gd name="T16" fmla="*/ 2147483647 w 474"/>
              <a:gd name="T17" fmla="*/ 2147483647 h 650"/>
              <a:gd name="T18" fmla="*/ 2147483647 w 474"/>
              <a:gd name="T19" fmla="*/ 2147483647 h 650"/>
              <a:gd name="T20" fmla="*/ 2147483647 w 474"/>
              <a:gd name="T21" fmla="*/ 2147483647 h 650"/>
              <a:gd name="T22" fmla="*/ 2147483647 w 474"/>
              <a:gd name="T23" fmla="*/ 2147483647 h 650"/>
              <a:gd name="T24" fmla="*/ 2147483647 w 474"/>
              <a:gd name="T25" fmla="*/ 2147483647 h 650"/>
              <a:gd name="T26" fmla="*/ 2147483647 w 474"/>
              <a:gd name="T27" fmla="*/ 2147483647 h 650"/>
              <a:gd name="T28" fmla="*/ 2147483647 w 474"/>
              <a:gd name="T29" fmla="*/ 2147483647 h 650"/>
              <a:gd name="T30" fmla="*/ 2147483647 w 474"/>
              <a:gd name="T31" fmla="*/ 2147483647 h 650"/>
              <a:gd name="T32" fmla="*/ 2147483647 w 474"/>
              <a:gd name="T33" fmla="*/ 2147483647 h 650"/>
              <a:gd name="T34" fmla="*/ 2147483647 w 474"/>
              <a:gd name="T35" fmla="*/ 2147483647 h 650"/>
              <a:gd name="T36" fmla="*/ 2147483647 w 474"/>
              <a:gd name="T37" fmla="*/ 2147483647 h 650"/>
              <a:gd name="T38" fmla="*/ 2147483647 w 474"/>
              <a:gd name="T39" fmla="*/ 2147483647 h 650"/>
              <a:gd name="T40" fmla="*/ 2147483647 w 474"/>
              <a:gd name="T41" fmla="*/ 2147483647 h 650"/>
              <a:gd name="T42" fmla="*/ 2147483647 w 474"/>
              <a:gd name="T43" fmla="*/ 2147483647 h 650"/>
              <a:gd name="T44" fmla="*/ 2147483647 w 474"/>
              <a:gd name="T45" fmla="*/ 2147483647 h 650"/>
              <a:gd name="T46" fmla="*/ 2147483647 w 474"/>
              <a:gd name="T47" fmla="*/ 2147483647 h 650"/>
              <a:gd name="T48" fmla="*/ 2147483647 w 474"/>
              <a:gd name="T49" fmla="*/ 2147483647 h 650"/>
              <a:gd name="T50" fmla="*/ 2147483647 w 474"/>
              <a:gd name="T51" fmla="*/ 2147483647 h 650"/>
              <a:gd name="T52" fmla="*/ 2147483647 w 474"/>
              <a:gd name="T53" fmla="*/ 2147483647 h 650"/>
              <a:gd name="T54" fmla="*/ 2147483647 w 474"/>
              <a:gd name="T55" fmla="*/ 2147483647 h 650"/>
              <a:gd name="T56" fmla="*/ 2147483647 w 474"/>
              <a:gd name="T57" fmla="*/ 2147483647 h 650"/>
              <a:gd name="T58" fmla="*/ 2147483647 w 474"/>
              <a:gd name="T59" fmla="*/ 2147483647 h 650"/>
              <a:gd name="T60" fmla="*/ 2147483647 w 474"/>
              <a:gd name="T61" fmla="*/ 2147483647 h 650"/>
              <a:gd name="T62" fmla="*/ 2147483647 w 474"/>
              <a:gd name="T63" fmla="*/ 2147483647 h 650"/>
              <a:gd name="T64" fmla="*/ 2147483647 w 474"/>
              <a:gd name="T65" fmla="*/ 2147483647 h 650"/>
              <a:gd name="T66" fmla="*/ 2147483647 w 474"/>
              <a:gd name="T67" fmla="*/ 2147483647 h 650"/>
              <a:gd name="T68" fmla="*/ 2147483647 w 474"/>
              <a:gd name="T69" fmla="*/ 2147483647 h 650"/>
              <a:gd name="T70" fmla="*/ 2147483647 w 474"/>
              <a:gd name="T71" fmla="*/ 2147483647 h 650"/>
              <a:gd name="T72" fmla="*/ 2147483647 w 474"/>
              <a:gd name="T73" fmla="*/ 2147483647 h 650"/>
              <a:gd name="T74" fmla="*/ 2147483647 w 474"/>
              <a:gd name="T75" fmla="*/ 2147483647 h 650"/>
              <a:gd name="T76" fmla="*/ 2147483647 w 474"/>
              <a:gd name="T77" fmla="*/ 2147483647 h 650"/>
              <a:gd name="T78" fmla="*/ 2147483647 w 474"/>
              <a:gd name="T79" fmla="*/ 2147483647 h 650"/>
              <a:gd name="T80" fmla="*/ 2147483647 w 474"/>
              <a:gd name="T81" fmla="*/ 2147483647 h 650"/>
              <a:gd name="T82" fmla="*/ 2147483647 w 474"/>
              <a:gd name="T83" fmla="*/ 2147483647 h 650"/>
              <a:gd name="T84" fmla="*/ 2147483647 w 474"/>
              <a:gd name="T85" fmla="*/ 2147483647 h 650"/>
              <a:gd name="T86" fmla="*/ 2147483647 w 474"/>
              <a:gd name="T87" fmla="*/ 2147483647 h 650"/>
              <a:gd name="T88" fmla="*/ 2147483647 w 474"/>
              <a:gd name="T89" fmla="*/ 2147483647 h 650"/>
              <a:gd name="T90" fmla="*/ 2147483647 w 474"/>
              <a:gd name="T91" fmla="*/ 2147483647 h 650"/>
              <a:gd name="T92" fmla="*/ 2147483647 w 474"/>
              <a:gd name="T93" fmla="*/ 2147483647 h 650"/>
              <a:gd name="T94" fmla="*/ 2147483647 w 474"/>
              <a:gd name="T95" fmla="*/ 2147483647 h 650"/>
              <a:gd name="T96" fmla="*/ 2147483647 w 474"/>
              <a:gd name="T97" fmla="*/ 2147483647 h 650"/>
              <a:gd name="T98" fmla="*/ 2147483647 w 474"/>
              <a:gd name="T99" fmla="*/ 2147483647 h 650"/>
              <a:gd name="T100" fmla="*/ 2147483647 w 474"/>
              <a:gd name="T101" fmla="*/ 2147483647 h 650"/>
              <a:gd name="T102" fmla="*/ 2147483647 w 474"/>
              <a:gd name="T103" fmla="*/ 2147483647 h 650"/>
              <a:gd name="T104" fmla="*/ 2147483647 w 474"/>
              <a:gd name="T105" fmla="*/ 2147483647 h 650"/>
              <a:gd name="T106" fmla="*/ 2147483647 w 474"/>
              <a:gd name="T107" fmla="*/ 0 h 650"/>
              <a:gd name="T108" fmla="*/ 2147483647 w 474"/>
              <a:gd name="T109" fmla="*/ 2147483647 h 650"/>
              <a:gd name="T110" fmla="*/ 2147483647 w 474"/>
              <a:gd name="T111" fmla="*/ 2147483647 h 650"/>
              <a:gd name="T112" fmla="*/ 2147483647 w 474"/>
              <a:gd name="T113" fmla="*/ 2147483647 h 650"/>
              <a:gd name="T114" fmla="*/ 2147483647 w 474"/>
              <a:gd name="T115" fmla="*/ 2147483647 h 650"/>
              <a:gd name="T116" fmla="*/ 2147483647 w 474"/>
              <a:gd name="T117" fmla="*/ 2147483647 h 650"/>
              <a:gd name="T118" fmla="*/ 2147483647 w 474"/>
              <a:gd name="T119" fmla="*/ 2147483647 h 650"/>
              <a:gd name="T120" fmla="*/ 2147483647 w 474"/>
              <a:gd name="T121" fmla="*/ 2147483647 h 65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474"/>
              <a:gd name="T184" fmla="*/ 0 h 650"/>
              <a:gd name="T185" fmla="*/ 474 w 474"/>
              <a:gd name="T186" fmla="*/ 650 h 650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474" h="650">
                <a:moveTo>
                  <a:pt x="210" y="65"/>
                </a:moveTo>
                <a:lnTo>
                  <a:pt x="162" y="55"/>
                </a:lnTo>
                <a:lnTo>
                  <a:pt x="144" y="75"/>
                </a:lnTo>
                <a:lnTo>
                  <a:pt x="126" y="80"/>
                </a:lnTo>
                <a:lnTo>
                  <a:pt x="108" y="90"/>
                </a:lnTo>
                <a:lnTo>
                  <a:pt x="90" y="105"/>
                </a:lnTo>
                <a:lnTo>
                  <a:pt x="96" y="130"/>
                </a:lnTo>
                <a:lnTo>
                  <a:pt x="60" y="135"/>
                </a:lnTo>
                <a:lnTo>
                  <a:pt x="54" y="150"/>
                </a:lnTo>
                <a:lnTo>
                  <a:pt x="72" y="175"/>
                </a:lnTo>
                <a:lnTo>
                  <a:pt x="66" y="185"/>
                </a:lnTo>
                <a:lnTo>
                  <a:pt x="36" y="195"/>
                </a:lnTo>
                <a:lnTo>
                  <a:pt x="0" y="215"/>
                </a:lnTo>
                <a:lnTo>
                  <a:pt x="0" y="230"/>
                </a:lnTo>
                <a:lnTo>
                  <a:pt x="30" y="250"/>
                </a:lnTo>
                <a:lnTo>
                  <a:pt x="36" y="255"/>
                </a:lnTo>
                <a:lnTo>
                  <a:pt x="12" y="265"/>
                </a:lnTo>
                <a:lnTo>
                  <a:pt x="6" y="280"/>
                </a:lnTo>
                <a:lnTo>
                  <a:pt x="24" y="295"/>
                </a:lnTo>
                <a:lnTo>
                  <a:pt x="60" y="285"/>
                </a:lnTo>
                <a:lnTo>
                  <a:pt x="78" y="285"/>
                </a:lnTo>
                <a:lnTo>
                  <a:pt x="108" y="300"/>
                </a:lnTo>
                <a:lnTo>
                  <a:pt x="108" y="315"/>
                </a:lnTo>
                <a:lnTo>
                  <a:pt x="138" y="340"/>
                </a:lnTo>
                <a:lnTo>
                  <a:pt x="144" y="360"/>
                </a:lnTo>
                <a:lnTo>
                  <a:pt x="150" y="380"/>
                </a:lnTo>
                <a:lnTo>
                  <a:pt x="150" y="400"/>
                </a:lnTo>
                <a:lnTo>
                  <a:pt x="174" y="415"/>
                </a:lnTo>
                <a:lnTo>
                  <a:pt x="162" y="430"/>
                </a:lnTo>
                <a:lnTo>
                  <a:pt x="144" y="440"/>
                </a:lnTo>
                <a:lnTo>
                  <a:pt x="138" y="455"/>
                </a:lnTo>
                <a:lnTo>
                  <a:pt x="138" y="475"/>
                </a:lnTo>
                <a:lnTo>
                  <a:pt x="120" y="485"/>
                </a:lnTo>
                <a:lnTo>
                  <a:pt x="132" y="505"/>
                </a:lnTo>
                <a:lnTo>
                  <a:pt x="144" y="515"/>
                </a:lnTo>
                <a:lnTo>
                  <a:pt x="132" y="540"/>
                </a:lnTo>
                <a:lnTo>
                  <a:pt x="132" y="565"/>
                </a:lnTo>
                <a:lnTo>
                  <a:pt x="150" y="585"/>
                </a:lnTo>
                <a:lnTo>
                  <a:pt x="162" y="600"/>
                </a:lnTo>
                <a:lnTo>
                  <a:pt x="156" y="620"/>
                </a:lnTo>
                <a:lnTo>
                  <a:pt x="168" y="635"/>
                </a:lnTo>
                <a:lnTo>
                  <a:pt x="192" y="640"/>
                </a:lnTo>
                <a:lnTo>
                  <a:pt x="198" y="645"/>
                </a:lnTo>
                <a:lnTo>
                  <a:pt x="216" y="650"/>
                </a:lnTo>
                <a:lnTo>
                  <a:pt x="234" y="635"/>
                </a:lnTo>
                <a:lnTo>
                  <a:pt x="246" y="615"/>
                </a:lnTo>
                <a:lnTo>
                  <a:pt x="246" y="580"/>
                </a:lnTo>
                <a:lnTo>
                  <a:pt x="270" y="550"/>
                </a:lnTo>
                <a:lnTo>
                  <a:pt x="276" y="515"/>
                </a:lnTo>
                <a:lnTo>
                  <a:pt x="300" y="500"/>
                </a:lnTo>
                <a:lnTo>
                  <a:pt x="330" y="490"/>
                </a:lnTo>
                <a:lnTo>
                  <a:pt x="354" y="480"/>
                </a:lnTo>
                <a:lnTo>
                  <a:pt x="366" y="465"/>
                </a:lnTo>
                <a:lnTo>
                  <a:pt x="372" y="445"/>
                </a:lnTo>
                <a:lnTo>
                  <a:pt x="396" y="425"/>
                </a:lnTo>
                <a:lnTo>
                  <a:pt x="426" y="410"/>
                </a:lnTo>
                <a:lnTo>
                  <a:pt x="438" y="400"/>
                </a:lnTo>
                <a:lnTo>
                  <a:pt x="462" y="380"/>
                </a:lnTo>
                <a:lnTo>
                  <a:pt x="456" y="375"/>
                </a:lnTo>
                <a:lnTo>
                  <a:pt x="432" y="375"/>
                </a:lnTo>
                <a:lnTo>
                  <a:pt x="426" y="370"/>
                </a:lnTo>
                <a:lnTo>
                  <a:pt x="426" y="355"/>
                </a:lnTo>
                <a:lnTo>
                  <a:pt x="420" y="340"/>
                </a:lnTo>
                <a:lnTo>
                  <a:pt x="432" y="335"/>
                </a:lnTo>
                <a:lnTo>
                  <a:pt x="450" y="345"/>
                </a:lnTo>
                <a:lnTo>
                  <a:pt x="474" y="350"/>
                </a:lnTo>
                <a:lnTo>
                  <a:pt x="474" y="340"/>
                </a:lnTo>
                <a:lnTo>
                  <a:pt x="468" y="325"/>
                </a:lnTo>
                <a:lnTo>
                  <a:pt x="444" y="320"/>
                </a:lnTo>
                <a:lnTo>
                  <a:pt x="432" y="305"/>
                </a:lnTo>
                <a:lnTo>
                  <a:pt x="432" y="295"/>
                </a:lnTo>
                <a:lnTo>
                  <a:pt x="456" y="285"/>
                </a:lnTo>
                <a:lnTo>
                  <a:pt x="438" y="275"/>
                </a:lnTo>
                <a:lnTo>
                  <a:pt x="450" y="265"/>
                </a:lnTo>
                <a:lnTo>
                  <a:pt x="456" y="250"/>
                </a:lnTo>
                <a:lnTo>
                  <a:pt x="450" y="220"/>
                </a:lnTo>
                <a:lnTo>
                  <a:pt x="438" y="200"/>
                </a:lnTo>
                <a:lnTo>
                  <a:pt x="414" y="185"/>
                </a:lnTo>
                <a:lnTo>
                  <a:pt x="426" y="170"/>
                </a:lnTo>
                <a:lnTo>
                  <a:pt x="420" y="160"/>
                </a:lnTo>
                <a:lnTo>
                  <a:pt x="414" y="150"/>
                </a:lnTo>
                <a:lnTo>
                  <a:pt x="420" y="135"/>
                </a:lnTo>
                <a:lnTo>
                  <a:pt x="438" y="125"/>
                </a:lnTo>
                <a:lnTo>
                  <a:pt x="450" y="110"/>
                </a:lnTo>
                <a:lnTo>
                  <a:pt x="444" y="100"/>
                </a:lnTo>
                <a:lnTo>
                  <a:pt x="438" y="85"/>
                </a:lnTo>
                <a:lnTo>
                  <a:pt x="432" y="85"/>
                </a:lnTo>
                <a:lnTo>
                  <a:pt x="402" y="95"/>
                </a:lnTo>
                <a:lnTo>
                  <a:pt x="372" y="100"/>
                </a:lnTo>
                <a:lnTo>
                  <a:pt x="354" y="105"/>
                </a:lnTo>
                <a:lnTo>
                  <a:pt x="354" y="100"/>
                </a:lnTo>
                <a:lnTo>
                  <a:pt x="372" y="85"/>
                </a:lnTo>
                <a:lnTo>
                  <a:pt x="384" y="75"/>
                </a:lnTo>
                <a:lnTo>
                  <a:pt x="372" y="75"/>
                </a:lnTo>
                <a:lnTo>
                  <a:pt x="354" y="80"/>
                </a:lnTo>
                <a:lnTo>
                  <a:pt x="336" y="80"/>
                </a:lnTo>
                <a:lnTo>
                  <a:pt x="336" y="75"/>
                </a:lnTo>
                <a:lnTo>
                  <a:pt x="342" y="60"/>
                </a:lnTo>
                <a:lnTo>
                  <a:pt x="324" y="60"/>
                </a:lnTo>
                <a:lnTo>
                  <a:pt x="348" y="50"/>
                </a:lnTo>
                <a:lnTo>
                  <a:pt x="390" y="45"/>
                </a:lnTo>
                <a:lnTo>
                  <a:pt x="408" y="30"/>
                </a:lnTo>
                <a:lnTo>
                  <a:pt x="408" y="25"/>
                </a:lnTo>
                <a:lnTo>
                  <a:pt x="384" y="15"/>
                </a:lnTo>
                <a:lnTo>
                  <a:pt x="348" y="0"/>
                </a:lnTo>
                <a:lnTo>
                  <a:pt x="324" y="0"/>
                </a:lnTo>
                <a:lnTo>
                  <a:pt x="294" y="0"/>
                </a:lnTo>
                <a:lnTo>
                  <a:pt x="282" y="5"/>
                </a:lnTo>
                <a:lnTo>
                  <a:pt x="276" y="20"/>
                </a:lnTo>
                <a:lnTo>
                  <a:pt x="276" y="25"/>
                </a:lnTo>
                <a:lnTo>
                  <a:pt x="246" y="25"/>
                </a:lnTo>
                <a:lnTo>
                  <a:pt x="240" y="25"/>
                </a:lnTo>
                <a:lnTo>
                  <a:pt x="234" y="35"/>
                </a:lnTo>
                <a:lnTo>
                  <a:pt x="228" y="50"/>
                </a:lnTo>
                <a:lnTo>
                  <a:pt x="222" y="55"/>
                </a:lnTo>
                <a:lnTo>
                  <a:pt x="210" y="45"/>
                </a:lnTo>
                <a:lnTo>
                  <a:pt x="210" y="50"/>
                </a:lnTo>
                <a:lnTo>
                  <a:pt x="216" y="60"/>
                </a:lnTo>
                <a:lnTo>
                  <a:pt x="210" y="6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58" name="Freeform 434"/>
          <p:cNvSpPr>
            <a:spLocks/>
          </p:cNvSpPr>
          <p:nvPr/>
        </p:nvSpPr>
        <p:spPr bwMode="ltGray">
          <a:xfrm>
            <a:off x="2049463" y="723900"/>
            <a:ext cx="687387" cy="539750"/>
          </a:xfrm>
          <a:custGeom>
            <a:avLst/>
            <a:gdLst>
              <a:gd name="T0" fmla="*/ 2147483647 w 396"/>
              <a:gd name="T1" fmla="*/ 2147483647 h 290"/>
              <a:gd name="T2" fmla="*/ 2147483647 w 396"/>
              <a:gd name="T3" fmla="*/ 2147483647 h 290"/>
              <a:gd name="T4" fmla="*/ 2147483647 w 396"/>
              <a:gd name="T5" fmla="*/ 2147483647 h 290"/>
              <a:gd name="T6" fmla="*/ 2147483647 w 396"/>
              <a:gd name="T7" fmla="*/ 2147483647 h 290"/>
              <a:gd name="T8" fmla="*/ 2147483647 w 396"/>
              <a:gd name="T9" fmla="*/ 2147483647 h 290"/>
              <a:gd name="T10" fmla="*/ 2147483647 w 396"/>
              <a:gd name="T11" fmla="*/ 2147483647 h 290"/>
              <a:gd name="T12" fmla="*/ 2147483647 w 396"/>
              <a:gd name="T13" fmla="*/ 2147483647 h 290"/>
              <a:gd name="T14" fmla="*/ 2147483647 w 396"/>
              <a:gd name="T15" fmla="*/ 2147483647 h 290"/>
              <a:gd name="T16" fmla="*/ 2147483647 w 396"/>
              <a:gd name="T17" fmla="*/ 2147483647 h 290"/>
              <a:gd name="T18" fmla="*/ 2147483647 w 396"/>
              <a:gd name="T19" fmla="*/ 2147483647 h 290"/>
              <a:gd name="T20" fmla="*/ 2147483647 w 396"/>
              <a:gd name="T21" fmla="*/ 2147483647 h 290"/>
              <a:gd name="T22" fmla="*/ 2147483647 w 396"/>
              <a:gd name="T23" fmla="*/ 2147483647 h 290"/>
              <a:gd name="T24" fmla="*/ 2147483647 w 396"/>
              <a:gd name="T25" fmla="*/ 2147483647 h 290"/>
              <a:gd name="T26" fmla="*/ 2147483647 w 396"/>
              <a:gd name="T27" fmla="*/ 2147483647 h 290"/>
              <a:gd name="T28" fmla="*/ 2147483647 w 396"/>
              <a:gd name="T29" fmla="*/ 2147483647 h 290"/>
              <a:gd name="T30" fmla="*/ 2147483647 w 396"/>
              <a:gd name="T31" fmla="*/ 2147483647 h 290"/>
              <a:gd name="T32" fmla="*/ 2147483647 w 396"/>
              <a:gd name="T33" fmla="*/ 2147483647 h 290"/>
              <a:gd name="T34" fmla="*/ 2147483647 w 396"/>
              <a:gd name="T35" fmla="*/ 2147483647 h 290"/>
              <a:gd name="T36" fmla="*/ 2147483647 w 396"/>
              <a:gd name="T37" fmla="*/ 0 h 290"/>
              <a:gd name="T38" fmla="*/ 2147483647 w 396"/>
              <a:gd name="T39" fmla="*/ 2147483647 h 290"/>
              <a:gd name="T40" fmla="*/ 2147483647 w 396"/>
              <a:gd name="T41" fmla="*/ 2147483647 h 290"/>
              <a:gd name="T42" fmla="*/ 2147483647 w 396"/>
              <a:gd name="T43" fmla="*/ 2147483647 h 290"/>
              <a:gd name="T44" fmla="*/ 2147483647 w 396"/>
              <a:gd name="T45" fmla="*/ 2147483647 h 290"/>
              <a:gd name="T46" fmla="*/ 2147483647 w 396"/>
              <a:gd name="T47" fmla="*/ 2147483647 h 290"/>
              <a:gd name="T48" fmla="*/ 2147483647 w 396"/>
              <a:gd name="T49" fmla="*/ 2147483647 h 290"/>
              <a:gd name="T50" fmla="*/ 2147483647 w 396"/>
              <a:gd name="T51" fmla="*/ 2147483647 h 290"/>
              <a:gd name="T52" fmla="*/ 2147483647 w 396"/>
              <a:gd name="T53" fmla="*/ 2147483647 h 290"/>
              <a:gd name="T54" fmla="*/ 2147483647 w 396"/>
              <a:gd name="T55" fmla="*/ 2147483647 h 290"/>
              <a:gd name="T56" fmla="*/ 2147483647 w 396"/>
              <a:gd name="T57" fmla="*/ 2147483647 h 290"/>
              <a:gd name="T58" fmla="*/ 2147483647 w 396"/>
              <a:gd name="T59" fmla="*/ 2147483647 h 290"/>
              <a:gd name="T60" fmla="*/ 2147483647 w 396"/>
              <a:gd name="T61" fmla="*/ 2147483647 h 290"/>
              <a:gd name="T62" fmla="*/ 2147483647 w 396"/>
              <a:gd name="T63" fmla="*/ 2147483647 h 290"/>
              <a:gd name="T64" fmla="*/ 2147483647 w 396"/>
              <a:gd name="T65" fmla="*/ 2147483647 h 290"/>
              <a:gd name="T66" fmla="*/ 2147483647 w 396"/>
              <a:gd name="T67" fmla="*/ 2147483647 h 290"/>
              <a:gd name="T68" fmla="*/ 2147483647 w 396"/>
              <a:gd name="T69" fmla="*/ 2147483647 h 290"/>
              <a:gd name="T70" fmla="*/ 2147483647 w 396"/>
              <a:gd name="T71" fmla="*/ 2147483647 h 290"/>
              <a:gd name="T72" fmla="*/ 2147483647 w 396"/>
              <a:gd name="T73" fmla="*/ 2147483647 h 290"/>
              <a:gd name="T74" fmla="*/ 2147483647 w 396"/>
              <a:gd name="T75" fmla="*/ 2147483647 h 290"/>
              <a:gd name="T76" fmla="*/ 2147483647 w 396"/>
              <a:gd name="T77" fmla="*/ 2147483647 h 290"/>
              <a:gd name="T78" fmla="*/ 2147483647 w 396"/>
              <a:gd name="T79" fmla="*/ 2147483647 h 290"/>
              <a:gd name="T80" fmla="*/ 0 w 396"/>
              <a:gd name="T81" fmla="*/ 2147483647 h 290"/>
              <a:gd name="T82" fmla="*/ 2147483647 w 396"/>
              <a:gd name="T83" fmla="*/ 2147483647 h 29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96"/>
              <a:gd name="T127" fmla="*/ 0 h 290"/>
              <a:gd name="T128" fmla="*/ 396 w 396"/>
              <a:gd name="T129" fmla="*/ 290 h 29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96" h="290">
                <a:moveTo>
                  <a:pt x="12" y="250"/>
                </a:moveTo>
                <a:lnTo>
                  <a:pt x="24" y="260"/>
                </a:lnTo>
                <a:lnTo>
                  <a:pt x="36" y="260"/>
                </a:lnTo>
                <a:lnTo>
                  <a:pt x="54" y="265"/>
                </a:lnTo>
                <a:lnTo>
                  <a:pt x="54" y="285"/>
                </a:lnTo>
                <a:lnTo>
                  <a:pt x="78" y="285"/>
                </a:lnTo>
                <a:lnTo>
                  <a:pt x="102" y="285"/>
                </a:lnTo>
                <a:lnTo>
                  <a:pt x="120" y="290"/>
                </a:lnTo>
                <a:lnTo>
                  <a:pt x="144" y="285"/>
                </a:lnTo>
                <a:lnTo>
                  <a:pt x="156" y="275"/>
                </a:lnTo>
                <a:lnTo>
                  <a:pt x="126" y="245"/>
                </a:lnTo>
                <a:lnTo>
                  <a:pt x="126" y="240"/>
                </a:lnTo>
                <a:lnTo>
                  <a:pt x="162" y="260"/>
                </a:lnTo>
                <a:lnTo>
                  <a:pt x="174" y="250"/>
                </a:lnTo>
                <a:lnTo>
                  <a:pt x="192" y="235"/>
                </a:lnTo>
                <a:lnTo>
                  <a:pt x="222" y="225"/>
                </a:lnTo>
                <a:lnTo>
                  <a:pt x="240" y="215"/>
                </a:lnTo>
                <a:lnTo>
                  <a:pt x="222" y="195"/>
                </a:lnTo>
                <a:lnTo>
                  <a:pt x="222" y="180"/>
                </a:lnTo>
                <a:lnTo>
                  <a:pt x="234" y="170"/>
                </a:lnTo>
                <a:lnTo>
                  <a:pt x="228" y="160"/>
                </a:lnTo>
                <a:lnTo>
                  <a:pt x="246" y="155"/>
                </a:lnTo>
                <a:lnTo>
                  <a:pt x="264" y="145"/>
                </a:lnTo>
                <a:lnTo>
                  <a:pt x="306" y="125"/>
                </a:lnTo>
                <a:lnTo>
                  <a:pt x="342" y="100"/>
                </a:lnTo>
                <a:lnTo>
                  <a:pt x="366" y="90"/>
                </a:lnTo>
                <a:lnTo>
                  <a:pt x="390" y="80"/>
                </a:lnTo>
                <a:lnTo>
                  <a:pt x="372" y="70"/>
                </a:lnTo>
                <a:lnTo>
                  <a:pt x="366" y="60"/>
                </a:lnTo>
                <a:lnTo>
                  <a:pt x="384" y="60"/>
                </a:lnTo>
                <a:lnTo>
                  <a:pt x="396" y="50"/>
                </a:lnTo>
                <a:lnTo>
                  <a:pt x="378" y="35"/>
                </a:lnTo>
                <a:lnTo>
                  <a:pt x="360" y="20"/>
                </a:lnTo>
                <a:lnTo>
                  <a:pt x="336" y="15"/>
                </a:lnTo>
                <a:lnTo>
                  <a:pt x="324" y="20"/>
                </a:lnTo>
                <a:lnTo>
                  <a:pt x="294" y="5"/>
                </a:lnTo>
                <a:lnTo>
                  <a:pt x="282" y="0"/>
                </a:lnTo>
                <a:lnTo>
                  <a:pt x="258" y="0"/>
                </a:lnTo>
                <a:lnTo>
                  <a:pt x="234" y="10"/>
                </a:lnTo>
                <a:lnTo>
                  <a:pt x="222" y="25"/>
                </a:lnTo>
                <a:lnTo>
                  <a:pt x="210" y="10"/>
                </a:lnTo>
                <a:lnTo>
                  <a:pt x="204" y="10"/>
                </a:lnTo>
                <a:lnTo>
                  <a:pt x="192" y="10"/>
                </a:lnTo>
                <a:lnTo>
                  <a:pt x="180" y="20"/>
                </a:lnTo>
                <a:lnTo>
                  <a:pt x="180" y="30"/>
                </a:lnTo>
                <a:lnTo>
                  <a:pt x="186" y="35"/>
                </a:lnTo>
                <a:lnTo>
                  <a:pt x="162" y="40"/>
                </a:lnTo>
                <a:lnTo>
                  <a:pt x="156" y="60"/>
                </a:lnTo>
                <a:lnTo>
                  <a:pt x="156" y="70"/>
                </a:lnTo>
                <a:lnTo>
                  <a:pt x="168" y="80"/>
                </a:lnTo>
                <a:lnTo>
                  <a:pt x="198" y="85"/>
                </a:lnTo>
                <a:lnTo>
                  <a:pt x="204" y="95"/>
                </a:lnTo>
                <a:lnTo>
                  <a:pt x="222" y="100"/>
                </a:lnTo>
                <a:lnTo>
                  <a:pt x="210" y="100"/>
                </a:lnTo>
                <a:lnTo>
                  <a:pt x="186" y="100"/>
                </a:lnTo>
                <a:lnTo>
                  <a:pt x="168" y="105"/>
                </a:lnTo>
                <a:lnTo>
                  <a:pt x="156" y="120"/>
                </a:lnTo>
                <a:lnTo>
                  <a:pt x="162" y="140"/>
                </a:lnTo>
                <a:lnTo>
                  <a:pt x="162" y="145"/>
                </a:lnTo>
                <a:lnTo>
                  <a:pt x="144" y="130"/>
                </a:lnTo>
                <a:lnTo>
                  <a:pt x="132" y="125"/>
                </a:lnTo>
                <a:lnTo>
                  <a:pt x="120" y="135"/>
                </a:lnTo>
                <a:lnTo>
                  <a:pt x="108" y="145"/>
                </a:lnTo>
                <a:lnTo>
                  <a:pt x="108" y="160"/>
                </a:lnTo>
                <a:lnTo>
                  <a:pt x="120" y="175"/>
                </a:lnTo>
                <a:lnTo>
                  <a:pt x="114" y="180"/>
                </a:lnTo>
                <a:lnTo>
                  <a:pt x="120" y="190"/>
                </a:lnTo>
                <a:lnTo>
                  <a:pt x="114" y="195"/>
                </a:lnTo>
                <a:lnTo>
                  <a:pt x="90" y="195"/>
                </a:lnTo>
                <a:lnTo>
                  <a:pt x="66" y="200"/>
                </a:lnTo>
                <a:lnTo>
                  <a:pt x="54" y="200"/>
                </a:lnTo>
                <a:lnTo>
                  <a:pt x="54" y="215"/>
                </a:lnTo>
                <a:lnTo>
                  <a:pt x="72" y="215"/>
                </a:lnTo>
                <a:lnTo>
                  <a:pt x="72" y="220"/>
                </a:lnTo>
                <a:lnTo>
                  <a:pt x="54" y="220"/>
                </a:lnTo>
                <a:lnTo>
                  <a:pt x="36" y="220"/>
                </a:lnTo>
                <a:lnTo>
                  <a:pt x="30" y="225"/>
                </a:lnTo>
                <a:lnTo>
                  <a:pt x="18" y="210"/>
                </a:lnTo>
                <a:lnTo>
                  <a:pt x="12" y="215"/>
                </a:lnTo>
                <a:lnTo>
                  <a:pt x="12" y="230"/>
                </a:lnTo>
                <a:lnTo>
                  <a:pt x="12" y="235"/>
                </a:lnTo>
                <a:lnTo>
                  <a:pt x="0" y="240"/>
                </a:lnTo>
                <a:lnTo>
                  <a:pt x="6" y="245"/>
                </a:lnTo>
                <a:lnTo>
                  <a:pt x="12" y="25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59" name="Freeform 435"/>
          <p:cNvSpPr>
            <a:spLocks/>
          </p:cNvSpPr>
          <p:nvPr/>
        </p:nvSpPr>
        <p:spPr bwMode="ltGray">
          <a:xfrm>
            <a:off x="2049463" y="723900"/>
            <a:ext cx="687387" cy="539750"/>
          </a:xfrm>
          <a:custGeom>
            <a:avLst/>
            <a:gdLst>
              <a:gd name="T0" fmla="*/ 2147483647 w 396"/>
              <a:gd name="T1" fmla="*/ 2147483647 h 290"/>
              <a:gd name="T2" fmla="*/ 2147483647 w 396"/>
              <a:gd name="T3" fmla="*/ 2147483647 h 290"/>
              <a:gd name="T4" fmla="*/ 2147483647 w 396"/>
              <a:gd name="T5" fmla="*/ 2147483647 h 290"/>
              <a:gd name="T6" fmla="*/ 2147483647 w 396"/>
              <a:gd name="T7" fmla="*/ 2147483647 h 290"/>
              <a:gd name="T8" fmla="*/ 2147483647 w 396"/>
              <a:gd name="T9" fmla="*/ 2147483647 h 290"/>
              <a:gd name="T10" fmla="*/ 2147483647 w 396"/>
              <a:gd name="T11" fmla="*/ 2147483647 h 290"/>
              <a:gd name="T12" fmla="*/ 2147483647 w 396"/>
              <a:gd name="T13" fmla="*/ 2147483647 h 290"/>
              <a:gd name="T14" fmla="*/ 2147483647 w 396"/>
              <a:gd name="T15" fmla="*/ 2147483647 h 290"/>
              <a:gd name="T16" fmla="*/ 2147483647 w 396"/>
              <a:gd name="T17" fmla="*/ 2147483647 h 290"/>
              <a:gd name="T18" fmla="*/ 2147483647 w 396"/>
              <a:gd name="T19" fmla="*/ 2147483647 h 290"/>
              <a:gd name="T20" fmla="*/ 2147483647 w 396"/>
              <a:gd name="T21" fmla="*/ 2147483647 h 290"/>
              <a:gd name="T22" fmla="*/ 2147483647 w 396"/>
              <a:gd name="T23" fmla="*/ 2147483647 h 290"/>
              <a:gd name="T24" fmla="*/ 2147483647 w 396"/>
              <a:gd name="T25" fmla="*/ 2147483647 h 290"/>
              <a:gd name="T26" fmla="*/ 2147483647 w 396"/>
              <a:gd name="T27" fmla="*/ 2147483647 h 290"/>
              <a:gd name="T28" fmla="*/ 2147483647 w 396"/>
              <a:gd name="T29" fmla="*/ 2147483647 h 290"/>
              <a:gd name="T30" fmla="*/ 2147483647 w 396"/>
              <a:gd name="T31" fmla="*/ 2147483647 h 290"/>
              <a:gd name="T32" fmla="*/ 2147483647 w 396"/>
              <a:gd name="T33" fmla="*/ 2147483647 h 290"/>
              <a:gd name="T34" fmla="*/ 2147483647 w 396"/>
              <a:gd name="T35" fmla="*/ 2147483647 h 290"/>
              <a:gd name="T36" fmla="*/ 2147483647 w 396"/>
              <a:gd name="T37" fmla="*/ 0 h 290"/>
              <a:gd name="T38" fmla="*/ 2147483647 w 396"/>
              <a:gd name="T39" fmla="*/ 2147483647 h 290"/>
              <a:gd name="T40" fmla="*/ 2147483647 w 396"/>
              <a:gd name="T41" fmla="*/ 2147483647 h 290"/>
              <a:gd name="T42" fmla="*/ 2147483647 w 396"/>
              <a:gd name="T43" fmla="*/ 2147483647 h 290"/>
              <a:gd name="T44" fmla="*/ 2147483647 w 396"/>
              <a:gd name="T45" fmla="*/ 2147483647 h 290"/>
              <a:gd name="T46" fmla="*/ 2147483647 w 396"/>
              <a:gd name="T47" fmla="*/ 2147483647 h 290"/>
              <a:gd name="T48" fmla="*/ 2147483647 w 396"/>
              <a:gd name="T49" fmla="*/ 2147483647 h 290"/>
              <a:gd name="T50" fmla="*/ 2147483647 w 396"/>
              <a:gd name="T51" fmla="*/ 2147483647 h 290"/>
              <a:gd name="T52" fmla="*/ 2147483647 w 396"/>
              <a:gd name="T53" fmla="*/ 2147483647 h 290"/>
              <a:gd name="T54" fmla="*/ 2147483647 w 396"/>
              <a:gd name="T55" fmla="*/ 2147483647 h 290"/>
              <a:gd name="T56" fmla="*/ 2147483647 w 396"/>
              <a:gd name="T57" fmla="*/ 2147483647 h 290"/>
              <a:gd name="T58" fmla="*/ 2147483647 w 396"/>
              <a:gd name="T59" fmla="*/ 2147483647 h 290"/>
              <a:gd name="T60" fmla="*/ 2147483647 w 396"/>
              <a:gd name="T61" fmla="*/ 2147483647 h 290"/>
              <a:gd name="T62" fmla="*/ 2147483647 w 396"/>
              <a:gd name="T63" fmla="*/ 2147483647 h 290"/>
              <a:gd name="T64" fmla="*/ 2147483647 w 396"/>
              <a:gd name="T65" fmla="*/ 2147483647 h 290"/>
              <a:gd name="T66" fmla="*/ 2147483647 w 396"/>
              <a:gd name="T67" fmla="*/ 2147483647 h 290"/>
              <a:gd name="T68" fmla="*/ 2147483647 w 396"/>
              <a:gd name="T69" fmla="*/ 2147483647 h 290"/>
              <a:gd name="T70" fmla="*/ 2147483647 w 396"/>
              <a:gd name="T71" fmla="*/ 2147483647 h 290"/>
              <a:gd name="T72" fmla="*/ 2147483647 w 396"/>
              <a:gd name="T73" fmla="*/ 2147483647 h 290"/>
              <a:gd name="T74" fmla="*/ 2147483647 w 396"/>
              <a:gd name="T75" fmla="*/ 2147483647 h 290"/>
              <a:gd name="T76" fmla="*/ 2147483647 w 396"/>
              <a:gd name="T77" fmla="*/ 2147483647 h 290"/>
              <a:gd name="T78" fmla="*/ 2147483647 w 396"/>
              <a:gd name="T79" fmla="*/ 2147483647 h 290"/>
              <a:gd name="T80" fmla="*/ 0 w 396"/>
              <a:gd name="T81" fmla="*/ 2147483647 h 290"/>
              <a:gd name="T82" fmla="*/ 2147483647 w 396"/>
              <a:gd name="T83" fmla="*/ 2147483647 h 29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96"/>
              <a:gd name="T127" fmla="*/ 0 h 290"/>
              <a:gd name="T128" fmla="*/ 396 w 396"/>
              <a:gd name="T129" fmla="*/ 290 h 29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96" h="290">
                <a:moveTo>
                  <a:pt x="12" y="250"/>
                </a:moveTo>
                <a:lnTo>
                  <a:pt x="24" y="260"/>
                </a:lnTo>
                <a:lnTo>
                  <a:pt x="36" y="260"/>
                </a:lnTo>
                <a:lnTo>
                  <a:pt x="54" y="265"/>
                </a:lnTo>
                <a:lnTo>
                  <a:pt x="54" y="285"/>
                </a:lnTo>
                <a:lnTo>
                  <a:pt x="78" y="285"/>
                </a:lnTo>
                <a:lnTo>
                  <a:pt x="102" y="285"/>
                </a:lnTo>
                <a:lnTo>
                  <a:pt x="120" y="290"/>
                </a:lnTo>
                <a:lnTo>
                  <a:pt x="144" y="285"/>
                </a:lnTo>
                <a:lnTo>
                  <a:pt x="156" y="275"/>
                </a:lnTo>
                <a:lnTo>
                  <a:pt x="126" y="245"/>
                </a:lnTo>
                <a:lnTo>
                  <a:pt x="126" y="240"/>
                </a:lnTo>
                <a:lnTo>
                  <a:pt x="162" y="260"/>
                </a:lnTo>
                <a:lnTo>
                  <a:pt x="174" y="250"/>
                </a:lnTo>
                <a:lnTo>
                  <a:pt x="192" y="235"/>
                </a:lnTo>
                <a:lnTo>
                  <a:pt x="222" y="225"/>
                </a:lnTo>
                <a:lnTo>
                  <a:pt x="240" y="215"/>
                </a:lnTo>
                <a:lnTo>
                  <a:pt x="222" y="195"/>
                </a:lnTo>
                <a:lnTo>
                  <a:pt x="222" y="180"/>
                </a:lnTo>
                <a:lnTo>
                  <a:pt x="234" y="170"/>
                </a:lnTo>
                <a:lnTo>
                  <a:pt x="228" y="160"/>
                </a:lnTo>
                <a:lnTo>
                  <a:pt x="246" y="155"/>
                </a:lnTo>
                <a:lnTo>
                  <a:pt x="264" y="145"/>
                </a:lnTo>
                <a:lnTo>
                  <a:pt x="306" y="125"/>
                </a:lnTo>
                <a:lnTo>
                  <a:pt x="342" y="100"/>
                </a:lnTo>
                <a:lnTo>
                  <a:pt x="366" y="90"/>
                </a:lnTo>
                <a:lnTo>
                  <a:pt x="390" y="80"/>
                </a:lnTo>
                <a:lnTo>
                  <a:pt x="372" y="70"/>
                </a:lnTo>
                <a:lnTo>
                  <a:pt x="366" y="60"/>
                </a:lnTo>
                <a:lnTo>
                  <a:pt x="384" y="60"/>
                </a:lnTo>
                <a:lnTo>
                  <a:pt x="396" y="50"/>
                </a:lnTo>
                <a:lnTo>
                  <a:pt x="378" y="35"/>
                </a:lnTo>
                <a:lnTo>
                  <a:pt x="360" y="20"/>
                </a:lnTo>
                <a:lnTo>
                  <a:pt x="336" y="15"/>
                </a:lnTo>
                <a:lnTo>
                  <a:pt x="324" y="20"/>
                </a:lnTo>
                <a:lnTo>
                  <a:pt x="294" y="5"/>
                </a:lnTo>
                <a:lnTo>
                  <a:pt x="282" y="0"/>
                </a:lnTo>
                <a:lnTo>
                  <a:pt x="258" y="0"/>
                </a:lnTo>
                <a:lnTo>
                  <a:pt x="234" y="10"/>
                </a:lnTo>
                <a:lnTo>
                  <a:pt x="222" y="25"/>
                </a:lnTo>
                <a:lnTo>
                  <a:pt x="210" y="10"/>
                </a:lnTo>
                <a:lnTo>
                  <a:pt x="204" y="10"/>
                </a:lnTo>
                <a:lnTo>
                  <a:pt x="192" y="10"/>
                </a:lnTo>
                <a:lnTo>
                  <a:pt x="180" y="20"/>
                </a:lnTo>
                <a:lnTo>
                  <a:pt x="180" y="30"/>
                </a:lnTo>
                <a:lnTo>
                  <a:pt x="186" y="35"/>
                </a:lnTo>
                <a:lnTo>
                  <a:pt x="162" y="40"/>
                </a:lnTo>
                <a:lnTo>
                  <a:pt x="156" y="60"/>
                </a:lnTo>
                <a:lnTo>
                  <a:pt x="156" y="70"/>
                </a:lnTo>
                <a:lnTo>
                  <a:pt x="168" y="80"/>
                </a:lnTo>
                <a:lnTo>
                  <a:pt x="198" y="85"/>
                </a:lnTo>
                <a:lnTo>
                  <a:pt x="204" y="95"/>
                </a:lnTo>
                <a:lnTo>
                  <a:pt x="222" y="100"/>
                </a:lnTo>
                <a:lnTo>
                  <a:pt x="210" y="100"/>
                </a:lnTo>
                <a:lnTo>
                  <a:pt x="186" y="100"/>
                </a:lnTo>
                <a:lnTo>
                  <a:pt x="168" y="105"/>
                </a:lnTo>
                <a:lnTo>
                  <a:pt x="156" y="120"/>
                </a:lnTo>
                <a:lnTo>
                  <a:pt x="162" y="140"/>
                </a:lnTo>
                <a:lnTo>
                  <a:pt x="162" y="145"/>
                </a:lnTo>
                <a:lnTo>
                  <a:pt x="144" y="130"/>
                </a:lnTo>
                <a:lnTo>
                  <a:pt x="132" y="125"/>
                </a:lnTo>
                <a:lnTo>
                  <a:pt x="120" y="135"/>
                </a:lnTo>
                <a:lnTo>
                  <a:pt x="108" y="145"/>
                </a:lnTo>
                <a:lnTo>
                  <a:pt x="108" y="160"/>
                </a:lnTo>
                <a:lnTo>
                  <a:pt x="120" y="175"/>
                </a:lnTo>
                <a:lnTo>
                  <a:pt x="114" y="180"/>
                </a:lnTo>
                <a:lnTo>
                  <a:pt x="120" y="190"/>
                </a:lnTo>
                <a:lnTo>
                  <a:pt x="114" y="195"/>
                </a:lnTo>
                <a:lnTo>
                  <a:pt x="90" y="195"/>
                </a:lnTo>
                <a:lnTo>
                  <a:pt x="66" y="200"/>
                </a:lnTo>
                <a:lnTo>
                  <a:pt x="54" y="200"/>
                </a:lnTo>
                <a:lnTo>
                  <a:pt x="54" y="215"/>
                </a:lnTo>
                <a:lnTo>
                  <a:pt x="72" y="215"/>
                </a:lnTo>
                <a:lnTo>
                  <a:pt x="72" y="220"/>
                </a:lnTo>
                <a:lnTo>
                  <a:pt x="54" y="220"/>
                </a:lnTo>
                <a:lnTo>
                  <a:pt x="36" y="220"/>
                </a:lnTo>
                <a:lnTo>
                  <a:pt x="30" y="225"/>
                </a:lnTo>
                <a:lnTo>
                  <a:pt x="18" y="210"/>
                </a:lnTo>
                <a:lnTo>
                  <a:pt x="12" y="215"/>
                </a:lnTo>
                <a:lnTo>
                  <a:pt x="12" y="230"/>
                </a:lnTo>
                <a:lnTo>
                  <a:pt x="12" y="235"/>
                </a:lnTo>
                <a:lnTo>
                  <a:pt x="0" y="240"/>
                </a:lnTo>
                <a:lnTo>
                  <a:pt x="6" y="245"/>
                </a:lnTo>
                <a:lnTo>
                  <a:pt x="12" y="25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60" name="Freeform 436"/>
          <p:cNvSpPr>
            <a:spLocks/>
          </p:cNvSpPr>
          <p:nvPr/>
        </p:nvSpPr>
        <p:spPr bwMode="ltGray">
          <a:xfrm>
            <a:off x="2041525" y="836613"/>
            <a:ext cx="176213" cy="231775"/>
          </a:xfrm>
          <a:custGeom>
            <a:avLst/>
            <a:gdLst>
              <a:gd name="T0" fmla="*/ 2147483647 w 102"/>
              <a:gd name="T1" fmla="*/ 2147483647 h 125"/>
              <a:gd name="T2" fmla="*/ 2147483647 w 102"/>
              <a:gd name="T3" fmla="*/ 2147483647 h 125"/>
              <a:gd name="T4" fmla="*/ 2147483647 w 102"/>
              <a:gd name="T5" fmla="*/ 2147483647 h 125"/>
              <a:gd name="T6" fmla="*/ 2147483647 w 102"/>
              <a:gd name="T7" fmla="*/ 2147483647 h 125"/>
              <a:gd name="T8" fmla="*/ 2147483647 w 102"/>
              <a:gd name="T9" fmla="*/ 2147483647 h 125"/>
              <a:gd name="T10" fmla="*/ 2147483647 w 102"/>
              <a:gd name="T11" fmla="*/ 2147483647 h 125"/>
              <a:gd name="T12" fmla="*/ 2147483647 w 102"/>
              <a:gd name="T13" fmla="*/ 2147483647 h 125"/>
              <a:gd name="T14" fmla="*/ 2147483647 w 102"/>
              <a:gd name="T15" fmla="*/ 2147483647 h 125"/>
              <a:gd name="T16" fmla="*/ 2147483647 w 102"/>
              <a:gd name="T17" fmla="*/ 2147483647 h 125"/>
              <a:gd name="T18" fmla="*/ 2147483647 w 102"/>
              <a:gd name="T19" fmla="*/ 2147483647 h 125"/>
              <a:gd name="T20" fmla="*/ 2147483647 w 102"/>
              <a:gd name="T21" fmla="*/ 2147483647 h 125"/>
              <a:gd name="T22" fmla="*/ 2147483647 w 102"/>
              <a:gd name="T23" fmla="*/ 2147483647 h 125"/>
              <a:gd name="T24" fmla="*/ 2147483647 w 102"/>
              <a:gd name="T25" fmla="*/ 0 h 125"/>
              <a:gd name="T26" fmla="*/ 2147483647 w 102"/>
              <a:gd name="T27" fmla="*/ 0 h 125"/>
              <a:gd name="T28" fmla="*/ 2147483647 w 102"/>
              <a:gd name="T29" fmla="*/ 2147483647 h 125"/>
              <a:gd name="T30" fmla="*/ 2147483647 w 102"/>
              <a:gd name="T31" fmla="*/ 2147483647 h 125"/>
              <a:gd name="T32" fmla="*/ 2147483647 w 102"/>
              <a:gd name="T33" fmla="*/ 2147483647 h 125"/>
              <a:gd name="T34" fmla="*/ 2147483647 w 102"/>
              <a:gd name="T35" fmla="*/ 2147483647 h 125"/>
              <a:gd name="T36" fmla="*/ 2147483647 w 102"/>
              <a:gd name="T37" fmla="*/ 2147483647 h 125"/>
              <a:gd name="T38" fmla="*/ 2147483647 w 102"/>
              <a:gd name="T39" fmla="*/ 2147483647 h 125"/>
              <a:gd name="T40" fmla="*/ 2147483647 w 102"/>
              <a:gd name="T41" fmla="*/ 2147483647 h 125"/>
              <a:gd name="T42" fmla="*/ 2147483647 w 102"/>
              <a:gd name="T43" fmla="*/ 2147483647 h 125"/>
              <a:gd name="T44" fmla="*/ 2147483647 w 102"/>
              <a:gd name="T45" fmla="*/ 2147483647 h 125"/>
              <a:gd name="T46" fmla="*/ 2147483647 w 102"/>
              <a:gd name="T47" fmla="*/ 2147483647 h 125"/>
              <a:gd name="T48" fmla="*/ 2147483647 w 102"/>
              <a:gd name="T49" fmla="*/ 2147483647 h 125"/>
              <a:gd name="T50" fmla="*/ 0 w 102"/>
              <a:gd name="T51" fmla="*/ 2147483647 h 125"/>
              <a:gd name="T52" fmla="*/ 0 w 102"/>
              <a:gd name="T53" fmla="*/ 2147483647 h 125"/>
              <a:gd name="T54" fmla="*/ 2147483647 w 102"/>
              <a:gd name="T55" fmla="*/ 2147483647 h 125"/>
              <a:gd name="T56" fmla="*/ 2147483647 w 102"/>
              <a:gd name="T57" fmla="*/ 2147483647 h 125"/>
              <a:gd name="T58" fmla="*/ 2147483647 w 102"/>
              <a:gd name="T59" fmla="*/ 2147483647 h 125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02"/>
              <a:gd name="T91" fmla="*/ 0 h 125"/>
              <a:gd name="T92" fmla="*/ 102 w 102"/>
              <a:gd name="T93" fmla="*/ 125 h 125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02" h="125">
                <a:moveTo>
                  <a:pt x="30" y="125"/>
                </a:moveTo>
                <a:lnTo>
                  <a:pt x="60" y="115"/>
                </a:lnTo>
                <a:lnTo>
                  <a:pt x="66" y="105"/>
                </a:lnTo>
                <a:lnTo>
                  <a:pt x="72" y="95"/>
                </a:lnTo>
                <a:lnTo>
                  <a:pt x="90" y="85"/>
                </a:lnTo>
                <a:lnTo>
                  <a:pt x="90" y="75"/>
                </a:lnTo>
                <a:lnTo>
                  <a:pt x="90" y="55"/>
                </a:lnTo>
                <a:lnTo>
                  <a:pt x="102" y="45"/>
                </a:lnTo>
                <a:lnTo>
                  <a:pt x="102" y="35"/>
                </a:lnTo>
                <a:lnTo>
                  <a:pt x="84" y="50"/>
                </a:lnTo>
                <a:lnTo>
                  <a:pt x="84" y="40"/>
                </a:lnTo>
                <a:lnTo>
                  <a:pt x="90" y="20"/>
                </a:lnTo>
                <a:lnTo>
                  <a:pt x="84" y="0"/>
                </a:lnTo>
                <a:lnTo>
                  <a:pt x="66" y="0"/>
                </a:lnTo>
                <a:lnTo>
                  <a:pt x="66" y="10"/>
                </a:lnTo>
                <a:lnTo>
                  <a:pt x="54" y="15"/>
                </a:lnTo>
                <a:lnTo>
                  <a:pt x="30" y="35"/>
                </a:lnTo>
                <a:lnTo>
                  <a:pt x="30" y="50"/>
                </a:lnTo>
                <a:lnTo>
                  <a:pt x="30" y="60"/>
                </a:lnTo>
                <a:lnTo>
                  <a:pt x="18" y="65"/>
                </a:lnTo>
                <a:lnTo>
                  <a:pt x="42" y="70"/>
                </a:lnTo>
                <a:lnTo>
                  <a:pt x="42" y="80"/>
                </a:lnTo>
                <a:lnTo>
                  <a:pt x="24" y="85"/>
                </a:lnTo>
                <a:lnTo>
                  <a:pt x="6" y="95"/>
                </a:lnTo>
                <a:lnTo>
                  <a:pt x="6" y="105"/>
                </a:lnTo>
                <a:lnTo>
                  <a:pt x="0" y="115"/>
                </a:lnTo>
                <a:lnTo>
                  <a:pt x="0" y="125"/>
                </a:lnTo>
                <a:lnTo>
                  <a:pt x="18" y="125"/>
                </a:lnTo>
                <a:lnTo>
                  <a:pt x="24" y="125"/>
                </a:lnTo>
                <a:lnTo>
                  <a:pt x="30" y="12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61" name="Freeform 437"/>
          <p:cNvSpPr>
            <a:spLocks/>
          </p:cNvSpPr>
          <p:nvPr/>
        </p:nvSpPr>
        <p:spPr bwMode="ltGray">
          <a:xfrm>
            <a:off x="2041525" y="836613"/>
            <a:ext cx="176213" cy="231775"/>
          </a:xfrm>
          <a:custGeom>
            <a:avLst/>
            <a:gdLst>
              <a:gd name="T0" fmla="*/ 2147483647 w 102"/>
              <a:gd name="T1" fmla="*/ 2147483647 h 125"/>
              <a:gd name="T2" fmla="*/ 2147483647 w 102"/>
              <a:gd name="T3" fmla="*/ 2147483647 h 125"/>
              <a:gd name="T4" fmla="*/ 2147483647 w 102"/>
              <a:gd name="T5" fmla="*/ 2147483647 h 125"/>
              <a:gd name="T6" fmla="*/ 2147483647 w 102"/>
              <a:gd name="T7" fmla="*/ 2147483647 h 125"/>
              <a:gd name="T8" fmla="*/ 2147483647 w 102"/>
              <a:gd name="T9" fmla="*/ 2147483647 h 125"/>
              <a:gd name="T10" fmla="*/ 2147483647 w 102"/>
              <a:gd name="T11" fmla="*/ 2147483647 h 125"/>
              <a:gd name="T12" fmla="*/ 2147483647 w 102"/>
              <a:gd name="T13" fmla="*/ 2147483647 h 125"/>
              <a:gd name="T14" fmla="*/ 2147483647 w 102"/>
              <a:gd name="T15" fmla="*/ 2147483647 h 125"/>
              <a:gd name="T16" fmla="*/ 2147483647 w 102"/>
              <a:gd name="T17" fmla="*/ 2147483647 h 125"/>
              <a:gd name="T18" fmla="*/ 2147483647 w 102"/>
              <a:gd name="T19" fmla="*/ 2147483647 h 125"/>
              <a:gd name="T20" fmla="*/ 2147483647 w 102"/>
              <a:gd name="T21" fmla="*/ 2147483647 h 125"/>
              <a:gd name="T22" fmla="*/ 2147483647 w 102"/>
              <a:gd name="T23" fmla="*/ 2147483647 h 125"/>
              <a:gd name="T24" fmla="*/ 2147483647 w 102"/>
              <a:gd name="T25" fmla="*/ 0 h 125"/>
              <a:gd name="T26" fmla="*/ 2147483647 w 102"/>
              <a:gd name="T27" fmla="*/ 0 h 125"/>
              <a:gd name="T28" fmla="*/ 2147483647 w 102"/>
              <a:gd name="T29" fmla="*/ 2147483647 h 125"/>
              <a:gd name="T30" fmla="*/ 2147483647 w 102"/>
              <a:gd name="T31" fmla="*/ 2147483647 h 125"/>
              <a:gd name="T32" fmla="*/ 2147483647 w 102"/>
              <a:gd name="T33" fmla="*/ 2147483647 h 125"/>
              <a:gd name="T34" fmla="*/ 2147483647 w 102"/>
              <a:gd name="T35" fmla="*/ 2147483647 h 125"/>
              <a:gd name="T36" fmla="*/ 2147483647 w 102"/>
              <a:gd name="T37" fmla="*/ 2147483647 h 125"/>
              <a:gd name="T38" fmla="*/ 2147483647 w 102"/>
              <a:gd name="T39" fmla="*/ 2147483647 h 125"/>
              <a:gd name="T40" fmla="*/ 2147483647 w 102"/>
              <a:gd name="T41" fmla="*/ 2147483647 h 125"/>
              <a:gd name="T42" fmla="*/ 2147483647 w 102"/>
              <a:gd name="T43" fmla="*/ 2147483647 h 125"/>
              <a:gd name="T44" fmla="*/ 2147483647 w 102"/>
              <a:gd name="T45" fmla="*/ 2147483647 h 125"/>
              <a:gd name="T46" fmla="*/ 2147483647 w 102"/>
              <a:gd name="T47" fmla="*/ 2147483647 h 125"/>
              <a:gd name="T48" fmla="*/ 2147483647 w 102"/>
              <a:gd name="T49" fmla="*/ 2147483647 h 125"/>
              <a:gd name="T50" fmla="*/ 0 w 102"/>
              <a:gd name="T51" fmla="*/ 2147483647 h 125"/>
              <a:gd name="T52" fmla="*/ 0 w 102"/>
              <a:gd name="T53" fmla="*/ 2147483647 h 125"/>
              <a:gd name="T54" fmla="*/ 2147483647 w 102"/>
              <a:gd name="T55" fmla="*/ 2147483647 h 125"/>
              <a:gd name="T56" fmla="*/ 2147483647 w 102"/>
              <a:gd name="T57" fmla="*/ 2147483647 h 125"/>
              <a:gd name="T58" fmla="*/ 2147483647 w 102"/>
              <a:gd name="T59" fmla="*/ 2147483647 h 125"/>
              <a:gd name="T60" fmla="*/ 2147483647 w 102"/>
              <a:gd name="T61" fmla="*/ 2147483647 h 12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02"/>
              <a:gd name="T94" fmla="*/ 0 h 125"/>
              <a:gd name="T95" fmla="*/ 102 w 102"/>
              <a:gd name="T96" fmla="*/ 125 h 125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02" h="125">
                <a:moveTo>
                  <a:pt x="30" y="125"/>
                </a:moveTo>
                <a:lnTo>
                  <a:pt x="60" y="115"/>
                </a:lnTo>
                <a:lnTo>
                  <a:pt x="66" y="105"/>
                </a:lnTo>
                <a:lnTo>
                  <a:pt x="72" y="95"/>
                </a:lnTo>
                <a:lnTo>
                  <a:pt x="90" y="85"/>
                </a:lnTo>
                <a:lnTo>
                  <a:pt x="90" y="75"/>
                </a:lnTo>
                <a:lnTo>
                  <a:pt x="90" y="55"/>
                </a:lnTo>
                <a:lnTo>
                  <a:pt x="102" y="45"/>
                </a:lnTo>
                <a:lnTo>
                  <a:pt x="102" y="35"/>
                </a:lnTo>
                <a:lnTo>
                  <a:pt x="84" y="50"/>
                </a:lnTo>
                <a:lnTo>
                  <a:pt x="84" y="40"/>
                </a:lnTo>
                <a:lnTo>
                  <a:pt x="90" y="20"/>
                </a:lnTo>
                <a:lnTo>
                  <a:pt x="84" y="0"/>
                </a:lnTo>
                <a:lnTo>
                  <a:pt x="66" y="0"/>
                </a:lnTo>
                <a:lnTo>
                  <a:pt x="66" y="10"/>
                </a:lnTo>
                <a:lnTo>
                  <a:pt x="54" y="15"/>
                </a:lnTo>
                <a:lnTo>
                  <a:pt x="30" y="35"/>
                </a:lnTo>
                <a:lnTo>
                  <a:pt x="30" y="50"/>
                </a:lnTo>
                <a:lnTo>
                  <a:pt x="30" y="60"/>
                </a:lnTo>
                <a:lnTo>
                  <a:pt x="18" y="65"/>
                </a:lnTo>
                <a:lnTo>
                  <a:pt x="42" y="70"/>
                </a:lnTo>
                <a:lnTo>
                  <a:pt x="42" y="80"/>
                </a:lnTo>
                <a:lnTo>
                  <a:pt x="24" y="85"/>
                </a:lnTo>
                <a:lnTo>
                  <a:pt x="6" y="95"/>
                </a:lnTo>
                <a:lnTo>
                  <a:pt x="6" y="105"/>
                </a:lnTo>
                <a:lnTo>
                  <a:pt x="0" y="115"/>
                </a:lnTo>
                <a:lnTo>
                  <a:pt x="0" y="125"/>
                </a:lnTo>
                <a:lnTo>
                  <a:pt x="18" y="125"/>
                </a:lnTo>
                <a:lnTo>
                  <a:pt x="24" y="125"/>
                </a:lnTo>
                <a:lnTo>
                  <a:pt x="30" y="12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62" name="Freeform 438"/>
          <p:cNvSpPr>
            <a:spLocks/>
          </p:cNvSpPr>
          <p:nvPr/>
        </p:nvSpPr>
        <p:spPr bwMode="ltGray">
          <a:xfrm>
            <a:off x="2019300" y="863600"/>
            <a:ext cx="30163" cy="46038"/>
          </a:xfrm>
          <a:custGeom>
            <a:avLst/>
            <a:gdLst>
              <a:gd name="T0" fmla="*/ 2147483647 w 18"/>
              <a:gd name="T1" fmla="*/ 2147483647 h 25"/>
              <a:gd name="T2" fmla="*/ 0 w 18"/>
              <a:gd name="T3" fmla="*/ 0 h 25"/>
              <a:gd name="T4" fmla="*/ 0 w 18"/>
              <a:gd name="T5" fmla="*/ 2147483647 h 25"/>
              <a:gd name="T6" fmla="*/ 0 w 18"/>
              <a:gd name="T7" fmla="*/ 2147483647 h 25"/>
              <a:gd name="T8" fmla="*/ 2147483647 w 18"/>
              <a:gd name="T9" fmla="*/ 2147483647 h 25"/>
              <a:gd name="T10" fmla="*/ 2147483647 w 18"/>
              <a:gd name="T11" fmla="*/ 2147483647 h 25"/>
              <a:gd name="T12" fmla="*/ 2147483647 w 18"/>
              <a:gd name="T13" fmla="*/ 2147483647 h 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8"/>
              <a:gd name="T22" fmla="*/ 0 h 25"/>
              <a:gd name="T23" fmla="*/ 18 w 18"/>
              <a:gd name="T24" fmla="*/ 25 h 2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8" h="25">
                <a:moveTo>
                  <a:pt x="12" y="5"/>
                </a:moveTo>
                <a:lnTo>
                  <a:pt x="0" y="0"/>
                </a:lnTo>
                <a:lnTo>
                  <a:pt x="0" y="20"/>
                </a:lnTo>
                <a:lnTo>
                  <a:pt x="0" y="25"/>
                </a:lnTo>
                <a:lnTo>
                  <a:pt x="6" y="20"/>
                </a:lnTo>
                <a:lnTo>
                  <a:pt x="18" y="10"/>
                </a:lnTo>
                <a:lnTo>
                  <a:pt x="12" y="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63" name="Freeform 439"/>
          <p:cNvSpPr>
            <a:spLocks/>
          </p:cNvSpPr>
          <p:nvPr/>
        </p:nvSpPr>
        <p:spPr bwMode="ltGray">
          <a:xfrm>
            <a:off x="2019300" y="863600"/>
            <a:ext cx="30163" cy="46038"/>
          </a:xfrm>
          <a:custGeom>
            <a:avLst/>
            <a:gdLst>
              <a:gd name="T0" fmla="*/ 2147483647 w 18"/>
              <a:gd name="T1" fmla="*/ 2147483647 h 25"/>
              <a:gd name="T2" fmla="*/ 0 w 18"/>
              <a:gd name="T3" fmla="*/ 0 h 25"/>
              <a:gd name="T4" fmla="*/ 0 w 18"/>
              <a:gd name="T5" fmla="*/ 2147483647 h 25"/>
              <a:gd name="T6" fmla="*/ 0 w 18"/>
              <a:gd name="T7" fmla="*/ 2147483647 h 25"/>
              <a:gd name="T8" fmla="*/ 2147483647 w 18"/>
              <a:gd name="T9" fmla="*/ 2147483647 h 25"/>
              <a:gd name="T10" fmla="*/ 2147483647 w 18"/>
              <a:gd name="T11" fmla="*/ 2147483647 h 25"/>
              <a:gd name="T12" fmla="*/ 2147483647 w 18"/>
              <a:gd name="T13" fmla="*/ 2147483647 h 25"/>
              <a:gd name="T14" fmla="*/ 2147483647 w 18"/>
              <a:gd name="T15" fmla="*/ 2147483647 h 2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8"/>
              <a:gd name="T25" fmla="*/ 0 h 25"/>
              <a:gd name="T26" fmla="*/ 18 w 18"/>
              <a:gd name="T27" fmla="*/ 25 h 2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8" h="25">
                <a:moveTo>
                  <a:pt x="12" y="5"/>
                </a:moveTo>
                <a:lnTo>
                  <a:pt x="0" y="0"/>
                </a:lnTo>
                <a:lnTo>
                  <a:pt x="0" y="20"/>
                </a:lnTo>
                <a:lnTo>
                  <a:pt x="0" y="25"/>
                </a:lnTo>
                <a:lnTo>
                  <a:pt x="6" y="20"/>
                </a:lnTo>
                <a:lnTo>
                  <a:pt x="18" y="10"/>
                </a:lnTo>
                <a:lnTo>
                  <a:pt x="12" y="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64" name="Freeform 440"/>
          <p:cNvSpPr>
            <a:spLocks/>
          </p:cNvSpPr>
          <p:nvPr/>
        </p:nvSpPr>
        <p:spPr bwMode="ltGray">
          <a:xfrm>
            <a:off x="1841500" y="1133475"/>
            <a:ext cx="200025" cy="287338"/>
          </a:xfrm>
          <a:custGeom>
            <a:avLst/>
            <a:gdLst>
              <a:gd name="T0" fmla="*/ 2147483647 w 114"/>
              <a:gd name="T1" fmla="*/ 2147483647 h 155"/>
              <a:gd name="T2" fmla="*/ 2147483647 w 114"/>
              <a:gd name="T3" fmla="*/ 2147483647 h 155"/>
              <a:gd name="T4" fmla="*/ 2147483647 w 114"/>
              <a:gd name="T5" fmla="*/ 2147483647 h 155"/>
              <a:gd name="T6" fmla="*/ 2147483647 w 114"/>
              <a:gd name="T7" fmla="*/ 2147483647 h 155"/>
              <a:gd name="T8" fmla="*/ 2147483647 w 114"/>
              <a:gd name="T9" fmla="*/ 2147483647 h 155"/>
              <a:gd name="T10" fmla="*/ 2147483647 w 114"/>
              <a:gd name="T11" fmla="*/ 2147483647 h 155"/>
              <a:gd name="T12" fmla="*/ 2147483647 w 114"/>
              <a:gd name="T13" fmla="*/ 2147483647 h 155"/>
              <a:gd name="T14" fmla="*/ 2147483647 w 114"/>
              <a:gd name="T15" fmla="*/ 2147483647 h 155"/>
              <a:gd name="T16" fmla="*/ 2147483647 w 114"/>
              <a:gd name="T17" fmla="*/ 2147483647 h 155"/>
              <a:gd name="T18" fmla="*/ 2147483647 w 114"/>
              <a:gd name="T19" fmla="*/ 2147483647 h 155"/>
              <a:gd name="T20" fmla="*/ 2147483647 w 114"/>
              <a:gd name="T21" fmla="*/ 2147483647 h 155"/>
              <a:gd name="T22" fmla="*/ 2147483647 w 114"/>
              <a:gd name="T23" fmla="*/ 2147483647 h 155"/>
              <a:gd name="T24" fmla="*/ 2147483647 w 114"/>
              <a:gd name="T25" fmla="*/ 2147483647 h 155"/>
              <a:gd name="T26" fmla="*/ 2147483647 w 114"/>
              <a:gd name="T27" fmla="*/ 2147483647 h 155"/>
              <a:gd name="T28" fmla="*/ 2147483647 w 114"/>
              <a:gd name="T29" fmla="*/ 2147483647 h 155"/>
              <a:gd name="T30" fmla="*/ 2147483647 w 114"/>
              <a:gd name="T31" fmla="*/ 2147483647 h 155"/>
              <a:gd name="T32" fmla="*/ 2147483647 w 114"/>
              <a:gd name="T33" fmla="*/ 2147483647 h 155"/>
              <a:gd name="T34" fmla="*/ 2147483647 w 114"/>
              <a:gd name="T35" fmla="*/ 2147483647 h 155"/>
              <a:gd name="T36" fmla="*/ 2147483647 w 114"/>
              <a:gd name="T37" fmla="*/ 2147483647 h 155"/>
              <a:gd name="T38" fmla="*/ 2147483647 w 114"/>
              <a:gd name="T39" fmla="*/ 2147483647 h 155"/>
              <a:gd name="T40" fmla="*/ 2147483647 w 114"/>
              <a:gd name="T41" fmla="*/ 2147483647 h 155"/>
              <a:gd name="T42" fmla="*/ 2147483647 w 114"/>
              <a:gd name="T43" fmla="*/ 2147483647 h 155"/>
              <a:gd name="T44" fmla="*/ 0 w 114"/>
              <a:gd name="T45" fmla="*/ 0 h 155"/>
              <a:gd name="T46" fmla="*/ 0 w 114"/>
              <a:gd name="T47" fmla="*/ 2147483647 h 155"/>
              <a:gd name="T48" fmla="*/ 0 w 114"/>
              <a:gd name="T49" fmla="*/ 2147483647 h 155"/>
              <a:gd name="T50" fmla="*/ 2147483647 w 114"/>
              <a:gd name="T51" fmla="*/ 2147483647 h 155"/>
              <a:gd name="T52" fmla="*/ 2147483647 w 114"/>
              <a:gd name="T53" fmla="*/ 2147483647 h 155"/>
              <a:gd name="T54" fmla="*/ 2147483647 w 114"/>
              <a:gd name="T55" fmla="*/ 2147483647 h 155"/>
              <a:gd name="T56" fmla="*/ 2147483647 w 114"/>
              <a:gd name="T57" fmla="*/ 2147483647 h 155"/>
              <a:gd name="T58" fmla="*/ 2147483647 w 114"/>
              <a:gd name="T59" fmla="*/ 2147483647 h 155"/>
              <a:gd name="T60" fmla="*/ 2147483647 w 114"/>
              <a:gd name="T61" fmla="*/ 2147483647 h 155"/>
              <a:gd name="T62" fmla="*/ 2147483647 w 114"/>
              <a:gd name="T63" fmla="*/ 2147483647 h 155"/>
              <a:gd name="T64" fmla="*/ 2147483647 w 114"/>
              <a:gd name="T65" fmla="*/ 2147483647 h 155"/>
              <a:gd name="T66" fmla="*/ 2147483647 w 114"/>
              <a:gd name="T67" fmla="*/ 2147483647 h 155"/>
              <a:gd name="T68" fmla="*/ 2147483647 w 114"/>
              <a:gd name="T69" fmla="*/ 2147483647 h 155"/>
              <a:gd name="T70" fmla="*/ 2147483647 w 114"/>
              <a:gd name="T71" fmla="*/ 2147483647 h 155"/>
              <a:gd name="T72" fmla="*/ 2147483647 w 114"/>
              <a:gd name="T73" fmla="*/ 2147483647 h 155"/>
              <a:gd name="T74" fmla="*/ 2147483647 w 114"/>
              <a:gd name="T75" fmla="*/ 2147483647 h 155"/>
              <a:gd name="T76" fmla="*/ 2147483647 w 114"/>
              <a:gd name="T77" fmla="*/ 2147483647 h 155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14"/>
              <a:gd name="T118" fmla="*/ 0 h 155"/>
              <a:gd name="T119" fmla="*/ 114 w 114"/>
              <a:gd name="T120" fmla="*/ 155 h 155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14" h="155">
                <a:moveTo>
                  <a:pt x="84" y="150"/>
                </a:moveTo>
                <a:lnTo>
                  <a:pt x="102" y="140"/>
                </a:lnTo>
                <a:lnTo>
                  <a:pt x="102" y="130"/>
                </a:lnTo>
                <a:lnTo>
                  <a:pt x="114" y="120"/>
                </a:lnTo>
                <a:lnTo>
                  <a:pt x="114" y="105"/>
                </a:lnTo>
                <a:lnTo>
                  <a:pt x="96" y="90"/>
                </a:lnTo>
                <a:lnTo>
                  <a:pt x="78" y="95"/>
                </a:lnTo>
                <a:lnTo>
                  <a:pt x="66" y="90"/>
                </a:lnTo>
                <a:lnTo>
                  <a:pt x="60" y="75"/>
                </a:lnTo>
                <a:lnTo>
                  <a:pt x="48" y="70"/>
                </a:lnTo>
                <a:lnTo>
                  <a:pt x="42" y="55"/>
                </a:lnTo>
                <a:lnTo>
                  <a:pt x="66" y="55"/>
                </a:lnTo>
                <a:lnTo>
                  <a:pt x="66" y="50"/>
                </a:lnTo>
                <a:lnTo>
                  <a:pt x="60" y="40"/>
                </a:lnTo>
                <a:lnTo>
                  <a:pt x="66" y="40"/>
                </a:lnTo>
                <a:lnTo>
                  <a:pt x="72" y="25"/>
                </a:lnTo>
                <a:lnTo>
                  <a:pt x="60" y="20"/>
                </a:lnTo>
                <a:lnTo>
                  <a:pt x="36" y="25"/>
                </a:lnTo>
                <a:lnTo>
                  <a:pt x="30" y="25"/>
                </a:lnTo>
                <a:lnTo>
                  <a:pt x="30" y="20"/>
                </a:lnTo>
                <a:lnTo>
                  <a:pt x="30" y="15"/>
                </a:lnTo>
                <a:lnTo>
                  <a:pt x="24" y="5"/>
                </a:lnTo>
                <a:lnTo>
                  <a:pt x="0" y="0"/>
                </a:lnTo>
                <a:lnTo>
                  <a:pt x="0" y="10"/>
                </a:lnTo>
                <a:lnTo>
                  <a:pt x="0" y="25"/>
                </a:lnTo>
                <a:lnTo>
                  <a:pt x="6" y="35"/>
                </a:lnTo>
                <a:lnTo>
                  <a:pt x="18" y="35"/>
                </a:lnTo>
                <a:lnTo>
                  <a:pt x="18" y="45"/>
                </a:lnTo>
                <a:lnTo>
                  <a:pt x="12" y="60"/>
                </a:lnTo>
                <a:lnTo>
                  <a:pt x="6" y="80"/>
                </a:lnTo>
                <a:lnTo>
                  <a:pt x="6" y="90"/>
                </a:lnTo>
                <a:lnTo>
                  <a:pt x="18" y="95"/>
                </a:lnTo>
                <a:lnTo>
                  <a:pt x="30" y="105"/>
                </a:lnTo>
                <a:lnTo>
                  <a:pt x="30" y="120"/>
                </a:lnTo>
                <a:lnTo>
                  <a:pt x="36" y="125"/>
                </a:lnTo>
                <a:lnTo>
                  <a:pt x="48" y="145"/>
                </a:lnTo>
                <a:lnTo>
                  <a:pt x="60" y="155"/>
                </a:lnTo>
                <a:lnTo>
                  <a:pt x="84" y="155"/>
                </a:lnTo>
                <a:lnTo>
                  <a:pt x="84" y="150"/>
                </a:lnTo>
                <a:close/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65" name="Freeform 441"/>
          <p:cNvSpPr>
            <a:spLocks/>
          </p:cNvSpPr>
          <p:nvPr/>
        </p:nvSpPr>
        <p:spPr bwMode="ltGray">
          <a:xfrm>
            <a:off x="1841500" y="1133475"/>
            <a:ext cx="200025" cy="287338"/>
          </a:xfrm>
          <a:custGeom>
            <a:avLst/>
            <a:gdLst>
              <a:gd name="T0" fmla="*/ 2147483647 w 114"/>
              <a:gd name="T1" fmla="*/ 2147483647 h 155"/>
              <a:gd name="T2" fmla="*/ 2147483647 w 114"/>
              <a:gd name="T3" fmla="*/ 2147483647 h 155"/>
              <a:gd name="T4" fmla="*/ 2147483647 w 114"/>
              <a:gd name="T5" fmla="*/ 2147483647 h 155"/>
              <a:gd name="T6" fmla="*/ 2147483647 w 114"/>
              <a:gd name="T7" fmla="*/ 2147483647 h 155"/>
              <a:gd name="T8" fmla="*/ 2147483647 w 114"/>
              <a:gd name="T9" fmla="*/ 2147483647 h 155"/>
              <a:gd name="T10" fmla="*/ 2147483647 w 114"/>
              <a:gd name="T11" fmla="*/ 2147483647 h 155"/>
              <a:gd name="T12" fmla="*/ 2147483647 w 114"/>
              <a:gd name="T13" fmla="*/ 2147483647 h 155"/>
              <a:gd name="T14" fmla="*/ 2147483647 w 114"/>
              <a:gd name="T15" fmla="*/ 2147483647 h 155"/>
              <a:gd name="T16" fmla="*/ 2147483647 w 114"/>
              <a:gd name="T17" fmla="*/ 2147483647 h 155"/>
              <a:gd name="T18" fmla="*/ 2147483647 w 114"/>
              <a:gd name="T19" fmla="*/ 2147483647 h 155"/>
              <a:gd name="T20" fmla="*/ 2147483647 w 114"/>
              <a:gd name="T21" fmla="*/ 2147483647 h 155"/>
              <a:gd name="T22" fmla="*/ 2147483647 w 114"/>
              <a:gd name="T23" fmla="*/ 2147483647 h 155"/>
              <a:gd name="T24" fmla="*/ 2147483647 w 114"/>
              <a:gd name="T25" fmla="*/ 2147483647 h 155"/>
              <a:gd name="T26" fmla="*/ 2147483647 w 114"/>
              <a:gd name="T27" fmla="*/ 2147483647 h 155"/>
              <a:gd name="T28" fmla="*/ 2147483647 w 114"/>
              <a:gd name="T29" fmla="*/ 2147483647 h 155"/>
              <a:gd name="T30" fmla="*/ 2147483647 w 114"/>
              <a:gd name="T31" fmla="*/ 2147483647 h 155"/>
              <a:gd name="T32" fmla="*/ 2147483647 w 114"/>
              <a:gd name="T33" fmla="*/ 2147483647 h 155"/>
              <a:gd name="T34" fmla="*/ 2147483647 w 114"/>
              <a:gd name="T35" fmla="*/ 2147483647 h 155"/>
              <a:gd name="T36" fmla="*/ 2147483647 w 114"/>
              <a:gd name="T37" fmla="*/ 2147483647 h 155"/>
              <a:gd name="T38" fmla="*/ 2147483647 w 114"/>
              <a:gd name="T39" fmla="*/ 2147483647 h 155"/>
              <a:gd name="T40" fmla="*/ 2147483647 w 114"/>
              <a:gd name="T41" fmla="*/ 2147483647 h 155"/>
              <a:gd name="T42" fmla="*/ 2147483647 w 114"/>
              <a:gd name="T43" fmla="*/ 2147483647 h 155"/>
              <a:gd name="T44" fmla="*/ 0 w 114"/>
              <a:gd name="T45" fmla="*/ 0 h 155"/>
              <a:gd name="T46" fmla="*/ 0 w 114"/>
              <a:gd name="T47" fmla="*/ 2147483647 h 155"/>
              <a:gd name="T48" fmla="*/ 0 w 114"/>
              <a:gd name="T49" fmla="*/ 2147483647 h 155"/>
              <a:gd name="T50" fmla="*/ 2147483647 w 114"/>
              <a:gd name="T51" fmla="*/ 2147483647 h 155"/>
              <a:gd name="T52" fmla="*/ 2147483647 w 114"/>
              <a:gd name="T53" fmla="*/ 2147483647 h 155"/>
              <a:gd name="T54" fmla="*/ 2147483647 w 114"/>
              <a:gd name="T55" fmla="*/ 2147483647 h 155"/>
              <a:gd name="T56" fmla="*/ 2147483647 w 114"/>
              <a:gd name="T57" fmla="*/ 2147483647 h 155"/>
              <a:gd name="T58" fmla="*/ 2147483647 w 114"/>
              <a:gd name="T59" fmla="*/ 2147483647 h 155"/>
              <a:gd name="T60" fmla="*/ 2147483647 w 114"/>
              <a:gd name="T61" fmla="*/ 2147483647 h 155"/>
              <a:gd name="T62" fmla="*/ 2147483647 w 114"/>
              <a:gd name="T63" fmla="*/ 2147483647 h 155"/>
              <a:gd name="T64" fmla="*/ 2147483647 w 114"/>
              <a:gd name="T65" fmla="*/ 2147483647 h 155"/>
              <a:gd name="T66" fmla="*/ 2147483647 w 114"/>
              <a:gd name="T67" fmla="*/ 2147483647 h 155"/>
              <a:gd name="T68" fmla="*/ 2147483647 w 114"/>
              <a:gd name="T69" fmla="*/ 2147483647 h 155"/>
              <a:gd name="T70" fmla="*/ 2147483647 w 114"/>
              <a:gd name="T71" fmla="*/ 2147483647 h 155"/>
              <a:gd name="T72" fmla="*/ 2147483647 w 114"/>
              <a:gd name="T73" fmla="*/ 2147483647 h 155"/>
              <a:gd name="T74" fmla="*/ 2147483647 w 114"/>
              <a:gd name="T75" fmla="*/ 2147483647 h 155"/>
              <a:gd name="T76" fmla="*/ 2147483647 w 114"/>
              <a:gd name="T77" fmla="*/ 2147483647 h 155"/>
              <a:gd name="T78" fmla="*/ 2147483647 w 114"/>
              <a:gd name="T79" fmla="*/ 2147483647 h 155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14"/>
              <a:gd name="T121" fmla="*/ 0 h 155"/>
              <a:gd name="T122" fmla="*/ 114 w 114"/>
              <a:gd name="T123" fmla="*/ 155 h 155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14" h="155">
                <a:moveTo>
                  <a:pt x="84" y="150"/>
                </a:moveTo>
                <a:lnTo>
                  <a:pt x="102" y="140"/>
                </a:lnTo>
                <a:lnTo>
                  <a:pt x="102" y="130"/>
                </a:lnTo>
                <a:lnTo>
                  <a:pt x="114" y="120"/>
                </a:lnTo>
                <a:lnTo>
                  <a:pt x="114" y="105"/>
                </a:lnTo>
                <a:lnTo>
                  <a:pt x="96" y="90"/>
                </a:lnTo>
                <a:lnTo>
                  <a:pt x="78" y="95"/>
                </a:lnTo>
                <a:lnTo>
                  <a:pt x="66" y="90"/>
                </a:lnTo>
                <a:lnTo>
                  <a:pt x="60" y="75"/>
                </a:lnTo>
                <a:lnTo>
                  <a:pt x="48" y="70"/>
                </a:lnTo>
                <a:lnTo>
                  <a:pt x="42" y="55"/>
                </a:lnTo>
                <a:lnTo>
                  <a:pt x="66" y="55"/>
                </a:lnTo>
                <a:lnTo>
                  <a:pt x="66" y="50"/>
                </a:lnTo>
                <a:lnTo>
                  <a:pt x="60" y="40"/>
                </a:lnTo>
                <a:lnTo>
                  <a:pt x="66" y="40"/>
                </a:lnTo>
                <a:lnTo>
                  <a:pt x="72" y="25"/>
                </a:lnTo>
                <a:lnTo>
                  <a:pt x="60" y="20"/>
                </a:lnTo>
                <a:lnTo>
                  <a:pt x="36" y="25"/>
                </a:lnTo>
                <a:lnTo>
                  <a:pt x="30" y="25"/>
                </a:lnTo>
                <a:lnTo>
                  <a:pt x="30" y="20"/>
                </a:lnTo>
                <a:lnTo>
                  <a:pt x="30" y="15"/>
                </a:lnTo>
                <a:lnTo>
                  <a:pt x="24" y="5"/>
                </a:lnTo>
                <a:lnTo>
                  <a:pt x="0" y="0"/>
                </a:lnTo>
                <a:lnTo>
                  <a:pt x="0" y="10"/>
                </a:lnTo>
                <a:lnTo>
                  <a:pt x="0" y="25"/>
                </a:lnTo>
                <a:lnTo>
                  <a:pt x="6" y="35"/>
                </a:lnTo>
                <a:lnTo>
                  <a:pt x="18" y="35"/>
                </a:lnTo>
                <a:lnTo>
                  <a:pt x="18" y="45"/>
                </a:lnTo>
                <a:lnTo>
                  <a:pt x="12" y="60"/>
                </a:lnTo>
                <a:lnTo>
                  <a:pt x="6" y="80"/>
                </a:lnTo>
                <a:lnTo>
                  <a:pt x="6" y="90"/>
                </a:lnTo>
                <a:lnTo>
                  <a:pt x="18" y="95"/>
                </a:lnTo>
                <a:lnTo>
                  <a:pt x="30" y="105"/>
                </a:lnTo>
                <a:lnTo>
                  <a:pt x="30" y="120"/>
                </a:lnTo>
                <a:lnTo>
                  <a:pt x="36" y="125"/>
                </a:lnTo>
                <a:lnTo>
                  <a:pt x="48" y="145"/>
                </a:lnTo>
                <a:lnTo>
                  <a:pt x="60" y="155"/>
                </a:lnTo>
                <a:lnTo>
                  <a:pt x="84" y="155"/>
                </a:lnTo>
                <a:lnTo>
                  <a:pt x="84" y="15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66" name="Freeform 442"/>
          <p:cNvSpPr>
            <a:spLocks/>
          </p:cNvSpPr>
          <p:nvPr/>
        </p:nvSpPr>
        <p:spPr bwMode="ltGray">
          <a:xfrm>
            <a:off x="1957388" y="1085850"/>
            <a:ext cx="61912" cy="36513"/>
          </a:xfrm>
          <a:custGeom>
            <a:avLst/>
            <a:gdLst>
              <a:gd name="T0" fmla="*/ 2147483647 w 36"/>
              <a:gd name="T1" fmla="*/ 2147483647 h 20"/>
              <a:gd name="T2" fmla="*/ 0 w 36"/>
              <a:gd name="T3" fmla="*/ 2147483647 h 20"/>
              <a:gd name="T4" fmla="*/ 0 w 36"/>
              <a:gd name="T5" fmla="*/ 2147483647 h 20"/>
              <a:gd name="T6" fmla="*/ 2147483647 w 36"/>
              <a:gd name="T7" fmla="*/ 2147483647 h 20"/>
              <a:gd name="T8" fmla="*/ 2147483647 w 36"/>
              <a:gd name="T9" fmla="*/ 0 h 20"/>
              <a:gd name="T10" fmla="*/ 2147483647 w 36"/>
              <a:gd name="T11" fmla="*/ 2147483647 h 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6"/>
              <a:gd name="T19" fmla="*/ 0 h 20"/>
              <a:gd name="T20" fmla="*/ 36 w 36"/>
              <a:gd name="T21" fmla="*/ 20 h 2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6" h="20">
                <a:moveTo>
                  <a:pt x="18" y="5"/>
                </a:moveTo>
                <a:lnTo>
                  <a:pt x="0" y="10"/>
                </a:lnTo>
                <a:lnTo>
                  <a:pt x="0" y="20"/>
                </a:lnTo>
                <a:lnTo>
                  <a:pt x="18" y="20"/>
                </a:lnTo>
                <a:lnTo>
                  <a:pt x="36" y="0"/>
                </a:lnTo>
                <a:lnTo>
                  <a:pt x="18" y="5"/>
                </a:lnTo>
                <a:close/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67" name="Freeform 443"/>
          <p:cNvSpPr>
            <a:spLocks/>
          </p:cNvSpPr>
          <p:nvPr/>
        </p:nvSpPr>
        <p:spPr bwMode="ltGray">
          <a:xfrm>
            <a:off x="1957388" y="1085850"/>
            <a:ext cx="61912" cy="36513"/>
          </a:xfrm>
          <a:custGeom>
            <a:avLst/>
            <a:gdLst>
              <a:gd name="T0" fmla="*/ 2147483647 w 36"/>
              <a:gd name="T1" fmla="*/ 2147483647 h 20"/>
              <a:gd name="T2" fmla="*/ 0 w 36"/>
              <a:gd name="T3" fmla="*/ 2147483647 h 20"/>
              <a:gd name="T4" fmla="*/ 0 w 36"/>
              <a:gd name="T5" fmla="*/ 2147483647 h 20"/>
              <a:gd name="T6" fmla="*/ 2147483647 w 36"/>
              <a:gd name="T7" fmla="*/ 2147483647 h 20"/>
              <a:gd name="T8" fmla="*/ 2147483647 w 36"/>
              <a:gd name="T9" fmla="*/ 0 h 20"/>
              <a:gd name="T10" fmla="*/ 2147483647 w 36"/>
              <a:gd name="T11" fmla="*/ 2147483647 h 20"/>
              <a:gd name="T12" fmla="*/ 2147483647 w 36"/>
              <a:gd name="T13" fmla="*/ 2147483647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6"/>
              <a:gd name="T22" fmla="*/ 0 h 20"/>
              <a:gd name="T23" fmla="*/ 36 w 36"/>
              <a:gd name="T24" fmla="*/ 20 h 2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6" h="20">
                <a:moveTo>
                  <a:pt x="18" y="5"/>
                </a:moveTo>
                <a:lnTo>
                  <a:pt x="0" y="10"/>
                </a:lnTo>
                <a:lnTo>
                  <a:pt x="0" y="20"/>
                </a:lnTo>
                <a:lnTo>
                  <a:pt x="18" y="20"/>
                </a:lnTo>
                <a:lnTo>
                  <a:pt x="36" y="0"/>
                </a:lnTo>
                <a:lnTo>
                  <a:pt x="18" y="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68" name="Freeform 444"/>
          <p:cNvSpPr>
            <a:spLocks/>
          </p:cNvSpPr>
          <p:nvPr/>
        </p:nvSpPr>
        <p:spPr bwMode="ltGray">
          <a:xfrm>
            <a:off x="1781175" y="1030288"/>
            <a:ext cx="60325" cy="55562"/>
          </a:xfrm>
          <a:custGeom>
            <a:avLst/>
            <a:gdLst>
              <a:gd name="T0" fmla="*/ 2147483647 w 36"/>
              <a:gd name="T1" fmla="*/ 0 h 30"/>
              <a:gd name="T2" fmla="*/ 2147483647 w 36"/>
              <a:gd name="T3" fmla="*/ 0 h 30"/>
              <a:gd name="T4" fmla="*/ 0 w 36"/>
              <a:gd name="T5" fmla="*/ 2147483647 h 30"/>
              <a:gd name="T6" fmla="*/ 2147483647 w 36"/>
              <a:gd name="T7" fmla="*/ 2147483647 h 30"/>
              <a:gd name="T8" fmla="*/ 2147483647 w 36"/>
              <a:gd name="T9" fmla="*/ 2147483647 h 30"/>
              <a:gd name="T10" fmla="*/ 2147483647 w 36"/>
              <a:gd name="T11" fmla="*/ 2147483647 h 30"/>
              <a:gd name="T12" fmla="*/ 2147483647 w 36"/>
              <a:gd name="T13" fmla="*/ 0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6"/>
              <a:gd name="T22" fmla="*/ 0 h 30"/>
              <a:gd name="T23" fmla="*/ 36 w 36"/>
              <a:gd name="T24" fmla="*/ 30 h 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6" h="30">
                <a:moveTo>
                  <a:pt x="30" y="0"/>
                </a:moveTo>
                <a:lnTo>
                  <a:pt x="18" y="0"/>
                </a:lnTo>
                <a:lnTo>
                  <a:pt x="0" y="15"/>
                </a:lnTo>
                <a:lnTo>
                  <a:pt x="6" y="25"/>
                </a:lnTo>
                <a:lnTo>
                  <a:pt x="30" y="30"/>
                </a:lnTo>
                <a:lnTo>
                  <a:pt x="36" y="15"/>
                </a:lnTo>
                <a:lnTo>
                  <a:pt x="30" y="0"/>
                </a:lnTo>
                <a:close/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69" name="Freeform 445"/>
          <p:cNvSpPr>
            <a:spLocks/>
          </p:cNvSpPr>
          <p:nvPr/>
        </p:nvSpPr>
        <p:spPr bwMode="ltGray">
          <a:xfrm>
            <a:off x="1781175" y="1030288"/>
            <a:ext cx="60325" cy="55562"/>
          </a:xfrm>
          <a:custGeom>
            <a:avLst/>
            <a:gdLst>
              <a:gd name="T0" fmla="*/ 2147483647 w 36"/>
              <a:gd name="T1" fmla="*/ 0 h 30"/>
              <a:gd name="T2" fmla="*/ 2147483647 w 36"/>
              <a:gd name="T3" fmla="*/ 0 h 30"/>
              <a:gd name="T4" fmla="*/ 0 w 36"/>
              <a:gd name="T5" fmla="*/ 2147483647 h 30"/>
              <a:gd name="T6" fmla="*/ 2147483647 w 36"/>
              <a:gd name="T7" fmla="*/ 2147483647 h 30"/>
              <a:gd name="T8" fmla="*/ 2147483647 w 36"/>
              <a:gd name="T9" fmla="*/ 2147483647 h 30"/>
              <a:gd name="T10" fmla="*/ 2147483647 w 36"/>
              <a:gd name="T11" fmla="*/ 2147483647 h 30"/>
              <a:gd name="T12" fmla="*/ 2147483647 w 36"/>
              <a:gd name="T13" fmla="*/ 0 h 30"/>
              <a:gd name="T14" fmla="*/ 2147483647 w 36"/>
              <a:gd name="T15" fmla="*/ 0 h 3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6"/>
              <a:gd name="T25" fmla="*/ 0 h 30"/>
              <a:gd name="T26" fmla="*/ 36 w 36"/>
              <a:gd name="T27" fmla="*/ 30 h 3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6" h="30">
                <a:moveTo>
                  <a:pt x="30" y="0"/>
                </a:moveTo>
                <a:lnTo>
                  <a:pt x="18" y="0"/>
                </a:lnTo>
                <a:lnTo>
                  <a:pt x="0" y="15"/>
                </a:lnTo>
                <a:lnTo>
                  <a:pt x="6" y="25"/>
                </a:lnTo>
                <a:lnTo>
                  <a:pt x="30" y="30"/>
                </a:lnTo>
                <a:lnTo>
                  <a:pt x="36" y="15"/>
                </a:lnTo>
                <a:lnTo>
                  <a:pt x="30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70" name="Freeform 446"/>
          <p:cNvSpPr>
            <a:spLocks/>
          </p:cNvSpPr>
          <p:nvPr/>
        </p:nvSpPr>
        <p:spPr bwMode="ltGray">
          <a:xfrm>
            <a:off x="1790700" y="928688"/>
            <a:ext cx="84138" cy="84137"/>
          </a:xfrm>
          <a:custGeom>
            <a:avLst/>
            <a:gdLst>
              <a:gd name="T0" fmla="*/ 2147483647 w 48"/>
              <a:gd name="T1" fmla="*/ 2147483647 h 45"/>
              <a:gd name="T2" fmla="*/ 0 w 48"/>
              <a:gd name="T3" fmla="*/ 2147483647 h 45"/>
              <a:gd name="T4" fmla="*/ 2147483647 w 48"/>
              <a:gd name="T5" fmla="*/ 2147483647 h 45"/>
              <a:gd name="T6" fmla="*/ 2147483647 w 48"/>
              <a:gd name="T7" fmla="*/ 2147483647 h 45"/>
              <a:gd name="T8" fmla="*/ 2147483647 w 48"/>
              <a:gd name="T9" fmla="*/ 2147483647 h 45"/>
              <a:gd name="T10" fmla="*/ 2147483647 w 48"/>
              <a:gd name="T11" fmla="*/ 2147483647 h 45"/>
              <a:gd name="T12" fmla="*/ 2147483647 w 48"/>
              <a:gd name="T13" fmla="*/ 0 h 45"/>
              <a:gd name="T14" fmla="*/ 2147483647 w 48"/>
              <a:gd name="T15" fmla="*/ 2147483647 h 4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8"/>
              <a:gd name="T25" fmla="*/ 0 h 45"/>
              <a:gd name="T26" fmla="*/ 48 w 48"/>
              <a:gd name="T27" fmla="*/ 45 h 4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8" h="45">
                <a:moveTo>
                  <a:pt x="12" y="15"/>
                </a:moveTo>
                <a:lnTo>
                  <a:pt x="0" y="35"/>
                </a:lnTo>
                <a:lnTo>
                  <a:pt x="12" y="45"/>
                </a:lnTo>
                <a:lnTo>
                  <a:pt x="30" y="35"/>
                </a:lnTo>
                <a:lnTo>
                  <a:pt x="48" y="20"/>
                </a:lnTo>
                <a:lnTo>
                  <a:pt x="36" y="5"/>
                </a:lnTo>
                <a:lnTo>
                  <a:pt x="24" y="0"/>
                </a:lnTo>
                <a:lnTo>
                  <a:pt x="12" y="15"/>
                </a:lnTo>
                <a:close/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71" name="Freeform 447"/>
          <p:cNvSpPr>
            <a:spLocks/>
          </p:cNvSpPr>
          <p:nvPr/>
        </p:nvSpPr>
        <p:spPr bwMode="ltGray">
          <a:xfrm>
            <a:off x="1790700" y="928688"/>
            <a:ext cx="84138" cy="84137"/>
          </a:xfrm>
          <a:custGeom>
            <a:avLst/>
            <a:gdLst>
              <a:gd name="T0" fmla="*/ 2147483647 w 48"/>
              <a:gd name="T1" fmla="*/ 2147483647 h 45"/>
              <a:gd name="T2" fmla="*/ 0 w 48"/>
              <a:gd name="T3" fmla="*/ 2147483647 h 45"/>
              <a:gd name="T4" fmla="*/ 2147483647 w 48"/>
              <a:gd name="T5" fmla="*/ 2147483647 h 45"/>
              <a:gd name="T6" fmla="*/ 2147483647 w 48"/>
              <a:gd name="T7" fmla="*/ 2147483647 h 45"/>
              <a:gd name="T8" fmla="*/ 2147483647 w 48"/>
              <a:gd name="T9" fmla="*/ 2147483647 h 45"/>
              <a:gd name="T10" fmla="*/ 2147483647 w 48"/>
              <a:gd name="T11" fmla="*/ 2147483647 h 45"/>
              <a:gd name="T12" fmla="*/ 2147483647 w 48"/>
              <a:gd name="T13" fmla="*/ 0 h 45"/>
              <a:gd name="T14" fmla="*/ 2147483647 w 48"/>
              <a:gd name="T15" fmla="*/ 2147483647 h 45"/>
              <a:gd name="T16" fmla="*/ 2147483647 w 48"/>
              <a:gd name="T17" fmla="*/ 2147483647 h 4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8"/>
              <a:gd name="T28" fmla="*/ 0 h 45"/>
              <a:gd name="T29" fmla="*/ 48 w 48"/>
              <a:gd name="T30" fmla="*/ 45 h 4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8" h="45">
                <a:moveTo>
                  <a:pt x="12" y="15"/>
                </a:moveTo>
                <a:lnTo>
                  <a:pt x="0" y="35"/>
                </a:lnTo>
                <a:lnTo>
                  <a:pt x="12" y="45"/>
                </a:lnTo>
                <a:lnTo>
                  <a:pt x="30" y="35"/>
                </a:lnTo>
                <a:lnTo>
                  <a:pt x="48" y="20"/>
                </a:lnTo>
                <a:lnTo>
                  <a:pt x="36" y="5"/>
                </a:lnTo>
                <a:lnTo>
                  <a:pt x="24" y="0"/>
                </a:lnTo>
                <a:lnTo>
                  <a:pt x="12" y="1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72" name="Freeform 448"/>
          <p:cNvSpPr>
            <a:spLocks/>
          </p:cNvSpPr>
          <p:nvPr/>
        </p:nvSpPr>
        <p:spPr bwMode="ltGray">
          <a:xfrm>
            <a:off x="1685925" y="881063"/>
            <a:ext cx="82550" cy="95250"/>
          </a:xfrm>
          <a:custGeom>
            <a:avLst/>
            <a:gdLst>
              <a:gd name="T0" fmla="*/ 2147483647 w 48"/>
              <a:gd name="T1" fmla="*/ 0 h 50"/>
              <a:gd name="T2" fmla="*/ 2147483647 w 48"/>
              <a:gd name="T3" fmla="*/ 2147483647 h 50"/>
              <a:gd name="T4" fmla="*/ 0 w 48"/>
              <a:gd name="T5" fmla="*/ 2147483647 h 50"/>
              <a:gd name="T6" fmla="*/ 2147483647 w 48"/>
              <a:gd name="T7" fmla="*/ 2147483647 h 50"/>
              <a:gd name="T8" fmla="*/ 2147483647 w 48"/>
              <a:gd name="T9" fmla="*/ 2147483647 h 50"/>
              <a:gd name="T10" fmla="*/ 0 w 48"/>
              <a:gd name="T11" fmla="*/ 2147483647 h 50"/>
              <a:gd name="T12" fmla="*/ 2147483647 w 48"/>
              <a:gd name="T13" fmla="*/ 2147483647 h 50"/>
              <a:gd name="T14" fmla="*/ 2147483647 w 48"/>
              <a:gd name="T15" fmla="*/ 2147483647 h 50"/>
              <a:gd name="T16" fmla="*/ 2147483647 w 48"/>
              <a:gd name="T17" fmla="*/ 2147483647 h 50"/>
              <a:gd name="T18" fmla="*/ 2147483647 w 48"/>
              <a:gd name="T19" fmla="*/ 2147483647 h 50"/>
              <a:gd name="T20" fmla="*/ 2147483647 w 48"/>
              <a:gd name="T21" fmla="*/ 0 h 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8"/>
              <a:gd name="T34" fmla="*/ 0 h 50"/>
              <a:gd name="T35" fmla="*/ 48 w 48"/>
              <a:gd name="T36" fmla="*/ 50 h 5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8" h="50">
                <a:moveTo>
                  <a:pt x="36" y="0"/>
                </a:moveTo>
                <a:lnTo>
                  <a:pt x="18" y="10"/>
                </a:lnTo>
                <a:lnTo>
                  <a:pt x="0" y="15"/>
                </a:lnTo>
                <a:lnTo>
                  <a:pt x="6" y="25"/>
                </a:lnTo>
                <a:lnTo>
                  <a:pt x="12" y="40"/>
                </a:lnTo>
                <a:lnTo>
                  <a:pt x="0" y="45"/>
                </a:lnTo>
                <a:lnTo>
                  <a:pt x="12" y="50"/>
                </a:lnTo>
                <a:lnTo>
                  <a:pt x="24" y="35"/>
                </a:lnTo>
                <a:lnTo>
                  <a:pt x="48" y="30"/>
                </a:lnTo>
                <a:lnTo>
                  <a:pt x="48" y="5"/>
                </a:lnTo>
                <a:lnTo>
                  <a:pt x="36" y="0"/>
                </a:lnTo>
                <a:close/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73" name="Freeform 449"/>
          <p:cNvSpPr>
            <a:spLocks/>
          </p:cNvSpPr>
          <p:nvPr/>
        </p:nvSpPr>
        <p:spPr bwMode="ltGray">
          <a:xfrm>
            <a:off x="1685925" y="881063"/>
            <a:ext cx="82550" cy="95250"/>
          </a:xfrm>
          <a:custGeom>
            <a:avLst/>
            <a:gdLst>
              <a:gd name="T0" fmla="*/ 2147483647 w 48"/>
              <a:gd name="T1" fmla="*/ 0 h 50"/>
              <a:gd name="T2" fmla="*/ 2147483647 w 48"/>
              <a:gd name="T3" fmla="*/ 2147483647 h 50"/>
              <a:gd name="T4" fmla="*/ 0 w 48"/>
              <a:gd name="T5" fmla="*/ 2147483647 h 50"/>
              <a:gd name="T6" fmla="*/ 2147483647 w 48"/>
              <a:gd name="T7" fmla="*/ 2147483647 h 50"/>
              <a:gd name="T8" fmla="*/ 2147483647 w 48"/>
              <a:gd name="T9" fmla="*/ 2147483647 h 50"/>
              <a:gd name="T10" fmla="*/ 0 w 48"/>
              <a:gd name="T11" fmla="*/ 2147483647 h 50"/>
              <a:gd name="T12" fmla="*/ 2147483647 w 48"/>
              <a:gd name="T13" fmla="*/ 2147483647 h 50"/>
              <a:gd name="T14" fmla="*/ 2147483647 w 48"/>
              <a:gd name="T15" fmla="*/ 2147483647 h 50"/>
              <a:gd name="T16" fmla="*/ 2147483647 w 48"/>
              <a:gd name="T17" fmla="*/ 2147483647 h 50"/>
              <a:gd name="T18" fmla="*/ 2147483647 w 48"/>
              <a:gd name="T19" fmla="*/ 2147483647 h 50"/>
              <a:gd name="T20" fmla="*/ 2147483647 w 48"/>
              <a:gd name="T21" fmla="*/ 0 h 50"/>
              <a:gd name="T22" fmla="*/ 2147483647 w 48"/>
              <a:gd name="T23" fmla="*/ 0 h 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8"/>
              <a:gd name="T37" fmla="*/ 0 h 50"/>
              <a:gd name="T38" fmla="*/ 48 w 48"/>
              <a:gd name="T39" fmla="*/ 50 h 5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8" h="50">
                <a:moveTo>
                  <a:pt x="36" y="0"/>
                </a:moveTo>
                <a:lnTo>
                  <a:pt x="18" y="10"/>
                </a:lnTo>
                <a:lnTo>
                  <a:pt x="0" y="15"/>
                </a:lnTo>
                <a:lnTo>
                  <a:pt x="6" y="25"/>
                </a:lnTo>
                <a:lnTo>
                  <a:pt x="12" y="40"/>
                </a:lnTo>
                <a:lnTo>
                  <a:pt x="0" y="45"/>
                </a:lnTo>
                <a:lnTo>
                  <a:pt x="12" y="50"/>
                </a:lnTo>
                <a:lnTo>
                  <a:pt x="24" y="35"/>
                </a:lnTo>
                <a:lnTo>
                  <a:pt x="48" y="30"/>
                </a:lnTo>
                <a:lnTo>
                  <a:pt x="48" y="5"/>
                </a:lnTo>
                <a:lnTo>
                  <a:pt x="36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74" name="Freeform 450"/>
          <p:cNvSpPr>
            <a:spLocks/>
          </p:cNvSpPr>
          <p:nvPr/>
        </p:nvSpPr>
        <p:spPr bwMode="ltGray">
          <a:xfrm>
            <a:off x="1436688" y="1047750"/>
            <a:ext cx="198437" cy="112713"/>
          </a:xfrm>
          <a:custGeom>
            <a:avLst/>
            <a:gdLst>
              <a:gd name="T0" fmla="*/ 2147483647 w 114"/>
              <a:gd name="T1" fmla="*/ 2147483647 h 60"/>
              <a:gd name="T2" fmla="*/ 2147483647 w 114"/>
              <a:gd name="T3" fmla="*/ 2147483647 h 60"/>
              <a:gd name="T4" fmla="*/ 2147483647 w 114"/>
              <a:gd name="T5" fmla="*/ 2147483647 h 60"/>
              <a:gd name="T6" fmla="*/ 2147483647 w 114"/>
              <a:gd name="T7" fmla="*/ 2147483647 h 60"/>
              <a:gd name="T8" fmla="*/ 2147483647 w 114"/>
              <a:gd name="T9" fmla="*/ 2147483647 h 60"/>
              <a:gd name="T10" fmla="*/ 0 w 114"/>
              <a:gd name="T11" fmla="*/ 2147483647 h 60"/>
              <a:gd name="T12" fmla="*/ 0 w 114"/>
              <a:gd name="T13" fmla="*/ 2147483647 h 60"/>
              <a:gd name="T14" fmla="*/ 2147483647 w 114"/>
              <a:gd name="T15" fmla="*/ 2147483647 h 60"/>
              <a:gd name="T16" fmla="*/ 2147483647 w 114"/>
              <a:gd name="T17" fmla="*/ 2147483647 h 60"/>
              <a:gd name="T18" fmla="*/ 2147483647 w 114"/>
              <a:gd name="T19" fmla="*/ 2147483647 h 60"/>
              <a:gd name="T20" fmla="*/ 2147483647 w 114"/>
              <a:gd name="T21" fmla="*/ 2147483647 h 60"/>
              <a:gd name="T22" fmla="*/ 2147483647 w 114"/>
              <a:gd name="T23" fmla="*/ 2147483647 h 60"/>
              <a:gd name="T24" fmla="*/ 2147483647 w 114"/>
              <a:gd name="T25" fmla="*/ 2147483647 h 60"/>
              <a:gd name="T26" fmla="*/ 2147483647 w 114"/>
              <a:gd name="T27" fmla="*/ 2147483647 h 60"/>
              <a:gd name="T28" fmla="*/ 2147483647 w 114"/>
              <a:gd name="T29" fmla="*/ 2147483647 h 60"/>
              <a:gd name="T30" fmla="*/ 2147483647 w 114"/>
              <a:gd name="T31" fmla="*/ 2147483647 h 60"/>
              <a:gd name="T32" fmla="*/ 2147483647 w 114"/>
              <a:gd name="T33" fmla="*/ 2147483647 h 60"/>
              <a:gd name="T34" fmla="*/ 2147483647 w 114"/>
              <a:gd name="T35" fmla="*/ 0 h 60"/>
              <a:gd name="T36" fmla="*/ 2147483647 w 114"/>
              <a:gd name="T37" fmla="*/ 2147483647 h 6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14"/>
              <a:gd name="T58" fmla="*/ 0 h 60"/>
              <a:gd name="T59" fmla="*/ 114 w 114"/>
              <a:gd name="T60" fmla="*/ 60 h 6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14" h="60">
                <a:moveTo>
                  <a:pt x="78" y="5"/>
                </a:moveTo>
                <a:lnTo>
                  <a:pt x="66" y="10"/>
                </a:lnTo>
                <a:lnTo>
                  <a:pt x="48" y="10"/>
                </a:lnTo>
                <a:lnTo>
                  <a:pt x="30" y="25"/>
                </a:lnTo>
                <a:lnTo>
                  <a:pt x="12" y="40"/>
                </a:lnTo>
                <a:lnTo>
                  <a:pt x="0" y="50"/>
                </a:lnTo>
                <a:lnTo>
                  <a:pt x="0" y="60"/>
                </a:lnTo>
                <a:lnTo>
                  <a:pt x="24" y="50"/>
                </a:lnTo>
                <a:lnTo>
                  <a:pt x="24" y="60"/>
                </a:lnTo>
                <a:lnTo>
                  <a:pt x="42" y="60"/>
                </a:lnTo>
                <a:lnTo>
                  <a:pt x="60" y="40"/>
                </a:lnTo>
                <a:lnTo>
                  <a:pt x="72" y="35"/>
                </a:lnTo>
                <a:lnTo>
                  <a:pt x="66" y="45"/>
                </a:lnTo>
                <a:lnTo>
                  <a:pt x="84" y="35"/>
                </a:lnTo>
                <a:lnTo>
                  <a:pt x="90" y="25"/>
                </a:lnTo>
                <a:lnTo>
                  <a:pt x="102" y="15"/>
                </a:lnTo>
                <a:lnTo>
                  <a:pt x="114" y="10"/>
                </a:lnTo>
                <a:lnTo>
                  <a:pt x="96" y="0"/>
                </a:lnTo>
                <a:lnTo>
                  <a:pt x="78" y="5"/>
                </a:lnTo>
                <a:close/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75" name="Freeform 451"/>
          <p:cNvSpPr>
            <a:spLocks/>
          </p:cNvSpPr>
          <p:nvPr/>
        </p:nvSpPr>
        <p:spPr bwMode="ltGray">
          <a:xfrm>
            <a:off x="1436688" y="1047750"/>
            <a:ext cx="198437" cy="112713"/>
          </a:xfrm>
          <a:custGeom>
            <a:avLst/>
            <a:gdLst>
              <a:gd name="T0" fmla="*/ 2147483647 w 114"/>
              <a:gd name="T1" fmla="*/ 2147483647 h 60"/>
              <a:gd name="T2" fmla="*/ 2147483647 w 114"/>
              <a:gd name="T3" fmla="*/ 2147483647 h 60"/>
              <a:gd name="T4" fmla="*/ 2147483647 w 114"/>
              <a:gd name="T5" fmla="*/ 2147483647 h 60"/>
              <a:gd name="T6" fmla="*/ 2147483647 w 114"/>
              <a:gd name="T7" fmla="*/ 2147483647 h 60"/>
              <a:gd name="T8" fmla="*/ 2147483647 w 114"/>
              <a:gd name="T9" fmla="*/ 2147483647 h 60"/>
              <a:gd name="T10" fmla="*/ 0 w 114"/>
              <a:gd name="T11" fmla="*/ 2147483647 h 60"/>
              <a:gd name="T12" fmla="*/ 0 w 114"/>
              <a:gd name="T13" fmla="*/ 2147483647 h 60"/>
              <a:gd name="T14" fmla="*/ 2147483647 w 114"/>
              <a:gd name="T15" fmla="*/ 2147483647 h 60"/>
              <a:gd name="T16" fmla="*/ 2147483647 w 114"/>
              <a:gd name="T17" fmla="*/ 2147483647 h 60"/>
              <a:gd name="T18" fmla="*/ 2147483647 w 114"/>
              <a:gd name="T19" fmla="*/ 2147483647 h 60"/>
              <a:gd name="T20" fmla="*/ 2147483647 w 114"/>
              <a:gd name="T21" fmla="*/ 2147483647 h 60"/>
              <a:gd name="T22" fmla="*/ 2147483647 w 114"/>
              <a:gd name="T23" fmla="*/ 2147483647 h 60"/>
              <a:gd name="T24" fmla="*/ 2147483647 w 114"/>
              <a:gd name="T25" fmla="*/ 2147483647 h 60"/>
              <a:gd name="T26" fmla="*/ 2147483647 w 114"/>
              <a:gd name="T27" fmla="*/ 2147483647 h 60"/>
              <a:gd name="T28" fmla="*/ 2147483647 w 114"/>
              <a:gd name="T29" fmla="*/ 2147483647 h 60"/>
              <a:gd name="T30" fmla="*/ 2147483647 w 114"/>
              <a:gd name="T31" fmla="*/ 2147483647 h 60"/>
              <a:gd name="T32" fmla="*/ 2147483647 w 114"/>
              <a:gd name="T33" fmla="*/ 2147483647 h 60"/>
              <a:gd name="T34" fmla="*/ 2147483647 w 114"/>
              <a:gd name="T35" fmla="*/ 0 h 60"/>
              <a:gd name="T36" fmla="*/ 2147483647 w 114"/>
              <a:gd name="T37" fmla="*/ 2147483647 h 60"/>
              <a:gd name="T38" fmla="*/ 2147483647 w 114"/>
              <a:gd name="T39" fmla="*/ 2147483647 h 6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14"/>
              <a:gd name="T61" fmla="*/ 0 h 60"/>
              <a:gd name="T62" fmla="*/ 114 w 114"/>
              <a:gd name="T63" fmla="*/ 60 h 6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14" h="60">
                <a:moveTo>
                  <a:pt x="78" y="5"/>
                </a:moveTo>
                <a:lnTo>
                  <a:pt x="66" y="10"/>
                </a:lnTo>
                <a:lnTo>
                  <a:pt x="48" y="10"/>
                </a:lnTo>
                <a:lnTo>
                  <a:pt x="30" y="25"/>
                </a:lnTo>
                <a:lnTo>
                  <a:pt x="12" y="40"/>
                </a:lnTo>
                <a:lnTo>
                  <a:pt x="0" y="50"/>
                </a:lnTo>
                <a:lnTo>
                  <a:pt x="0" y="60"/>
                </a:lnTo>
                <a:lnTo>
                  <a:pt x="24" y="50"/>
                </a:lnTo>
                <a:lnTo>
                  <a:pt x="24" y="60"/>
                </a:lnTo>
                <a:lnTo>
                  <a:pt x="42" y="60"/>
                </a:lnTo>
                <a:lnTo>
                  <a:pt x="60" y="40"/>
                </a:lnTo>
                <a:lnTo>
                  <a:pt x="72" y="35"/>
                </a:lnTo>
                <a:lnTo>
                  <a:pt x="66" y="45"/>
                </a:lnTo>
                <a:lnTo>
                  <a:pt x="84" y="35"/>
                </a:lnTo>
                <a:lnTo>
                  <a:pt x="90" y="25"/>
                </a:lnTo>
                <a:lnTo>
                  <a:pt x="102" y="15"/>
                </a:lnTo>
                <a:lnTo>
                  <a:pt x="114" y="10"/>
                </a:lnTo>
                <a:lnTo>
                  <a:pt x="96" y="0"/>
                </a:lnTo>
                <a:lnTo>
                  <a:pt x="78" y="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76" name="Freeform 452"/>
          <p:cNvSpPr>
            <a:spLocks/>
          </p:cNvSpPr>
          <p:nvPr/>
        </p:nvSpPr>
        <p:spPr bwMode="ltGray">
          <a:xfrm>
            <a:off x="1530350" y="1196975"/>
            <a:ext cx="219075" cy="122238"/>
          </a:xfrm>
          <a:custGeom>
            <a:avLst/>
            <a:gdLst>
              <a:gd name="T0" fmla="*/ 2147483647 w 126"/>
              <a:gd name="T1" fmla="*/ 0 h 65"/>
              <a:gd name="T2" fmla="*/ 2147483647 w 126"/>
              <a:gd name="T3" fmla="*/ 0 h 65"/>
              <a:gd name="T4" fmla="*/ 2147483647 w 126"/>
              <a:gd name="T5" fmla="*/ 2147483647 h 65"/>
              <a:gd name="T6" fmla="*/ 2147483647 w 126"/>
              <a:gd name="T7" fmla="*/ 2147483647 h 65"/>
              <a:gd name="T8" fmla="*/ 2147483647 w 126"/>
              <a:gd name="T9" fmla="*/ 2147483647 h 65"/>
              <a:gd name="T10" fmla="*/ 2147483647 w 126"/>
              <a:gd name="T11" fmla="*/ 2147483647 h 65"/>
              <a:gd name="T12" fmla="*/ 2147483647 w 126"/>
              <a:gd name="T13" fmla="*/ 2147483647 h 65"/>
              <a:gd name="T14" fmla="*/ 2147483647 w 126"/>
              <a:gd name="T15" fmla="*/ 0 h 65"/>
              <a:gd name="T16" fmla="*/ 2147483647 w 126"/>
              <a:gd name="T17" fmla="*/ 0 h 65"/>
              <a:gd name="T18" fmla="*/ 2147483647 w 126"/>
              <a:gd name="T19" fmla="*/ 2147483647 h 65"/>
              <a:gd name="T20" fmla="*/ 2147483647 w 126"/>
              <a:gd name="T21" fmla="*/ 2147483647 h 65"/>
              <a:gd name="T22" fmla="*/ 2147483647 w 126"/>
              <a:gd name="T23" fmla="*/ 2147483647 h 65"/>
              <a:gd name="T24" fmla="*/ 2147483647 w 126"/>
              <a:gd name="T25" fmla="*/ 2147483647 h 65"/>
              <a:gd name="T26" fmla="*/ 2147483647 w 126"/>
              <a:gd name="T27" fmla="*/ 2147483647 h 65"/>
              <a:gd name="T28" fmla="*/ 2147483647 w 126"/>
              <a:gd name="T29" fmla="*/ 2147483647 h 65"/>
              <a:gd name="T30" fmla="*/ 2147483647 w 126"/>
              <a:gd name="T31" fmla="*/ 2147483647 h 65"/>
              <a:gd name="T32" fmla="*/ 0 w 126"/>
              <a:gd name="T33" fmla="*/ 2147483647 h 65"/>
              <a:gd name="T34" fmla="*/ 2147483647 w 126"/>
              <a:gd name="T35" fmla="*/ 2147483647 h 65"/>
              <a:gd name="T36" fmla="*/ 2147483647 w 126"/>
              <a:gd name="T37" fmla="*/ 2147483647 h 65"/>
              <a:gd name="T38" fmla="*/ 2147483647 w 126"/>
              <a:gd name="T39" fmla="*/ 2147483647 h 65"/>
              <a:gd name="T40" fmla="*/ 2147483647 w 126"/>
              <a:gd name="T41" fmla="*/ 2147483647 h 65"/>
              <a:gd name="T42" fmla="*/ 2147483647 w 126"/>
              <a:gd name="T43" fmla="*/ 2147483647 h 65"/>
              <a:gd name="T44" fmla="*/ 2147483647 w 126"/>
              <a:gd name="T45" fmla="*/ 2147483647 h 65"/>
              <a:gd name="T46" fmla="*/ 2147483647 w 126"/>
              <a:gd name="T47" fmla="*/ 2147483647 h 65"/>
              <a:gd name="T48" fmla="*/ 2147483647 w 126"/>
              <a:gd name="T49" fmla="*/ 2147483647 h 65"/>
              <a:gd name="T50" fmla="*/ 2147483647 w 126"/>
              <a:gd name="T51" fmla="*/ 2147483647 h 65"/>
              <a:gd name="T52" fmla="*/ 2147483647 w 126"/>
              <a:gd name="T53" fmla="*/ 0 h 65"/>
              <a:gd name="T54" fmla="*/ 2147483647 w 126"/>
              <a:gd name="T55" fmla="*/ 0 h 65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26"/>
              <a:gd name="T85" fmla="*/ 0 h 65"/>
              <a:gd name="T86" fmla="*/ 126 w 126"/>
              <a:gd name="T87" fmla="*/ 65 h 65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26" h="65">
                <a:moveTo>
                  <a:pt x="108" y="0"/>
                </a:moveTo>
                <a:lnTo>
                  <a:pt x="90" y="0"/>
                </a:lnTo>
                <a:lnTo>
                  <a:pt x="90" y="20"/>
                </a:lnTo>
                <a:lnTo>
                  <a:pt x="78" y="25"/>
                </a:lnTo>
                <a:lnTo>
                  <a:pt x="66" y="20"/>
                </a:lnTo>
                <a:lnTo>
                  <a:pt x="54" y="20"/>
                </a:lnTo>
                <a:lnTo>
                  <a:pt x="48" y="20"/>
                </a:lnTo>
                <a:lnTo>
                  <a:pt x="48" y="0"/>
                </a:lnTo>
                <a:lnTo>
                  <a:pt x="36" y="0"/>
                </a:lnTo>
                <a:lnTo>
                  <a:pt x="12" y="5"/>
                </a:lnTo>
                <a:lnTo>
                  <a:pt x="24" y="15"/>
                </a:lnTo>
                <a:lnTo>
                  <a:pt x="18" y="20"/>
                </a:lnTo>
                <a:lnTo>
                  <a:pt x="6" y="25"/>
                </a:lnTo>
                <a:lnTo>
                  <a:pt x="6" y="35"/>
                </a:lnTo>
                <a:lnTo>
                  <a:pt x="18" y="40"/>
                </a:lnTo>
                <a:lnTo>
                  <a:pt x="24" y="45"/>
                </a:lnTo>
                <a:lnTo>
                  <a:pt x="0" y="55"/>
                </a:lnTo>
                <a:lnTo>
                  <a:pt x="6" y="65"/>
                </a:lnTo>
                <a:lnTo>
                  <a:pt x="42" y="65"/>
                </a:lnTo>
                <a:lnTo>
                  <a:pt x="60" y="55"/>
                </a:lnTo>
                <a:lnTo>
                  <a:pt x="78" y="60"/>
                </a:lnTo>
                <a:lnTo>
                  <a:pt x="90" y="60"/>
                </a:lnTo>
                <a:lnTo>
                  <a:pt x="102" y="50"/>
                </a:lnTo>
                <a:lnTo>
                  <a:pt x="96" y="35"/>
                </a:lnTo>
                <a:lnTo>
                  <a:pt x="114" y="25"/>
                </a:lnTo>
                <a:lnTo>
                  <a:pt x="126" y="5"/>
                </a:lnTo>
                <a:lnTo>
                  <a:pt x="114" y="0"/>
                </a:lnTo>
                <a:lnTo>
                  <a:pt x="108" y="0"/>
                </a:lnTo>
                <a:close/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77" name="Freeform 453"/>
          <p:cNvSpPr>
            <a:spLocks/>
          </p:cNvSpPr>
          <p:nvPr/>
        </p:nvSpPr>
        <p:spPr bwMode="ltGray">
          <a:xfrm>
            <a:off x="1530350" y="1196975"/>
            <a:ext cx="219075" cy="122238"/>
          </a:xfrm>
          <a:custGeom>
            <a:avLst/>
            <a:gdLst>
              <a:gd name="T0" fmla="*/ 2147483647 w 126"/>
              <a:gd name="T1" fmla="*/ 0 h 65"/>
              <a:gd name="T2" fmla="*/ 2147483647 w 126"/>
              <a:gd name="T3" fmla="*/ 0 h 65"/>
              <a:gd name="T4" fmla="*/ 2147483647 w 126"/>
              <a:gd name="T5" fmla="*/ 2147483647 h 65"/>
              <a:gd name="T6" fmla="*/ 2147483647 w 126"/>
              <a:gd name="T7" fmla="*/ 2147483647 h 65"/>
              <a:gd name="T8" fmla="*/ 2147483647 w 126"/>
              <a:gd name="T9" fmla="*/ 2147483647 h 65"/>
              <a:gd name="T10" fmla="*/ 2147483647 w 126"/>
              <a:gd name="T11" fmla="*/ 2147483647 h 65"/>
              <a:gd name="T12" fmla="*/ 2147483647 w 126"/>
              <a:gd name="T13" fmla="*/ 2147483647 h 65"/>
              <a:gd name="T14" fmla="*/ 2147483647 w 126"/>
              <a:gd name="T15" fmla="*/ 0 h 65"/>
              <a:gd name="T16" fmla="*/ 2147483647 w 126"/>
              <a:gd name="T17" fmla="*/ 0 h 65"/>
              <a:gd name="T18" fmla="*/ 2147483647 w 126"/>
              <a:gd name="T19" fmla="*/ 2147483647 h 65"/>
              <a:gd name="T20" fmla="*/ 2147483647 w 126"/>
              <a:gd name="T21" fmla="*/ 2147483647 h 65"/>
              <a:gd name="T22" fmla="*/ 2147483647 w 126"/>
              <a:gd name="T23" fmla="*/ 2147483647 h 65"/>
              <a:gd name="T24" fmla="*/ 2147483647 w 126"/>
              <a:gd name="T25" fmla="*/ 2147483647 h 65"/>
              <a:gd name="T26" fmla="*/ 2147483647 w 126"/>
              <a:gd name="T27" fmla="*/ 2147483647 h 65"/>
              <a:gd name="T28" fmla="*/ 2147483647 w 126"/>
              <a:gd name="T29" fmla="*/ 2147483647 h 65"/>
              <a:gd name="T30" fmla="*/ 2147483647 w 126"/>
              <a:gd name="T31" fmla="*/ 2147483647 h 65"/>
              <a:gd name="T32" fmla="*/ 0 w 126"/>
              <a:gd name="T33" fmla="*/ 2147483647 h 65"/>
              <a:gd name="T34" fmla="*/ 2147483647 w 126"/>
              <a:gd name="T35" fmla="*/ 2147483647 h 65"/>
              <a:gd name="T36" fmla="*/ 2147483647 w 126"/>
              <a:gd name="T37" fmla="*/ 2147483647 h 65"/>
              <a:gd name="T38" fmla="*/ 2147483647 w 126"/>
              <a:gd name="T39" fmla="*/ 2147483647 h 65"/>
              <a:gd name="T40" fmla="*/ 2147483647 w 126"/>
              <a:gd name="T41" fmla="*/ 2147483647 h 65"/>
              <a:gd name="T42" fmla="*/ 2147483647 w 126"/>
              <a:gd name="T43" fmla="*/ 2147483647 h 65"/>
              <a:gd name="T44" fmla="*/ 2147483647 w 126"/>
              <a:gd name="T45" fmla="*/ 2147483647 h 65"/>
              <a:gd name="T46" fmla="*/ 2147483647 w 126"/>
              <a:gd name="T47" fmla="*/ 2147483647 h 65"/>
              <a:gd name="T48" fmla="*/ 2147483647 w 126"/>
              <a:gd name="T49" fmla="*/ 2147483647 h 65"/>
              <a:gd name="T50" fmla="*/ 2147483647 w 126"/>
              <a:gd name="T51" fmla="*/ 2147483647 h 65"/>
              <a:gd name="T52" fmla="*/ 2147483647 w 126"/>
              <a:gd name="T53" fmla="*/ 0 h 65"/>
              <a:gd name="T54" fmla="*/ 2147483647 w 126"/>
              <a:gd name="T55" fmla="*/ 0 h 65"/>
              <a:gd name="T56" fmla="*/ 2147483647 w 126"/>
              <a:gd name="T57" fmla="*/ 0 h 65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26"/>
              <a:gd name="T88" fmla="*/ 0 h 65"/>
              <a:gd name="T89" fmla="*/ 126 w 126"/>
              <a:gd name="T90" fmla="*/ 65 h 65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26" h="65">
                <a:moveTo>
                  <a:pt x="108" y="0"/>
                </a:moveTo>
                <a:lnTo>
                  <a:pt x="90" y="0"/>
                </a:lnTo>
                <a:lnTo>
                  <a:pt x="90" y="20"/>
                </a:lnTo>
                <a:lnTo>
                  <a:pt x="78" y="25"/>
                </a:lnTo>
                <a:lnTo>
                  <a:pt x="66" y="20"/>
                </a:lnTo>
                <a:lnTo>
                  <a:pt x="54" y="20"/>
                </a:lnTo>
                <a:lnTo>
                  <a:pt x="48" y="20"/>
                </a:lnTo>
                <a:lnTo>
                  <a:pt x="48" y="0"/>
                </a:lnTo>
                <a:lnTo>
                  <a:pt x="36" y="0"/>
                </a:lnTo>
                <a:lnTo>
                  <a:pt x="12" y="5"/>
                </a:lnTo>
                <a:lnTo>
                  <a:pt x="24" y="15"/>
                </a:lnTo>
                <a:lnTo>
                  <a:pt x="18" y="20"/>
                </a:lnTo>
                <a:lnTo>
                  <a:pt x="6" y="25"/>
                </a:lnTo>
                <a:lnTo>
                  <a:pt x="6" y="35"/>
                </a:lnTo>
                <a:lnTo>
                  <a:pt x="18" y="40"/>
                </a:lnTo>
                <a:lnTo>
                  <a:pt x="24" y="45"/>
                </a:lnTo>
                <a:lnTo>
                  <a:pt x="0" y="55"/>
                </a:lnTo>
                <a:lnTo>
                  <a:pt x="6" y="65"/>
                </a:lnTo>
                <a:lnTo>
                  <a:pt x="42" y="65"/>
                </a:lnTo>
                <a:lnTo>
                  <a:pt x="60" y="55"/>
                </a:lnTo>
                <a:lnTo>
                  <a:pt x="78" y="60"/>
                </a:lnTo>
                <a:lnTo>
                  <a:pt x="90" y="60"/>
                </a:lnTo>
                <a:lnTo>
                  <a:pt x="102" y="50"/>
                </a:lnTo>
                <a:lnTo>
                  <a:pt x="96" y="35"/>
                </a:lnTo>
                <a:lnTo>
                  <a:pt x="114" y="25"/>
                </a:lnTo>
                <a:lnTo>
                  <a:pt x="126" y="5"/>
                </a:lnTo>
                <a:lnTo>
                  <a:pt x="114" y="0"/>
                </a:lnTo>
                <a:lnTo>
                  <a:pt x="108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78" name="Freeform 454"/>
          <p:cNvSpPr>
            <a:spLocks/>
          </p:cNvSpPr>
          <p:nvPr/>
        </p:nvSpPr>
        <p:spPr bwMode="ltGray">
          <a:xfrm>
            <a:off x="1635125" y="1133475"/>
            <a:ext cx="41275" cy="17463"/>
          </a:xfrm>
          <a:custGeom>
            <a:avLst/>
            <a:gdLst>
              <a:gd name="T0" fmla="*/ 2147483647 w 24"/>
              <a:gd name="T1" fmla="*/ 0 h 10"/>
              <a:gd name="T2" fmla="*/ 2147483647 w 24"/>
              <a:gd name="T3" fmla="*/ 0 h 10"/>
              <a:gd name="T4" fmla="*/ 0 w 24"/>
              <a:gd name="T5" fmla="*/ 2147483647 h 10"/>
              <a:gd name="T6" fmla="*/ 2147483647 w 24"/>
              <a:gd name="T7" fmla="*/ 2147483647 h 10"/>
              <a:gd name="T8" fmla="*/ 2147483647 w 24"/>
              <a:gd name="T9" fmla="*/ 0 h 10"/>
              <a:gd name="T10" fmla="*/ 2147483647 w 24"/>
              <a:gd name="T11" fmla="*/ 0 h 1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4"/>
              <a:gd name="T19" fmla="*/ 0 h 10"/>
              <a:gd name="T20" fmla="*/ 24 w 24"/>
              <a:gd name="T21" fmla="*/ 10 h 1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4" h="10">
                <a:moveTo>
                  <a:pt x="6" y="0"/>
                </a:moveTo>
                <a:lnTo>
                  <a:pt x="6" y="0"/>
                </a:lnTo>
                <a:lnTo>
                  <a:pt x="0" y="5"/>
                </a:lnTo>
                <a:lnTo>
                  <a:pt x="12" y="10"/>
                </a:lnTo>
                <a:lnTo>
                  <a:pt x="24" y="0"/>
                </a:lnTo>
                <a:lnTo>
                  <a:pt x="6" y="0"/>
                </a:lnTo>
                <a:close/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79" name="Freeform 455"/>
          <p:cNvSpPr>
            <a:spLocks/>
          </p:cNvSpPr>
          <p:nvPr/>
        </p:nvSpPr>
        <p:spPr bwMode="ltGray">
          <a:xfrm>
            <a:off x="1635125" y="1133475"/>
            <a:ext cx="41275" cy="17463"/>
          </a:xfrm>
          <a:custGeom>
            <a:avLst/>
            <a:gdLst>
              <a:gd name="T0" fmla="*/ 2147483647 w 24"/>
              <a:gd name="T1" fmla="*/ 0 h 10"/>
              <a:gd name="T2" fmla="*/ 2147483647 w 24"/>
              <a:gd name="T3" fmla="*/ 0 h 10"/>
              <a:gd name="T4" fmla="*/ 0 w 24"/>
              <a:gd name="T5" fmla="*/ 2147483647 h 10"/>
              <a:gd name="T6" fmla="*/ 2147483647 w 24"/>
              <a:gd name="T7" fmla="*/ 2147483647 h 10"/>
              <a:gd name="T8" fmla="*/ 2147483647 w 24"/>
              <a:gd name="T9" fmla="*/ 0 h 10"/>
              <a:gd name="T10" fmla="*/ 2147483647 w 24"/>
              <a:gd name="T11" fmla="*/ 0 h 10"/>
              <a:gd name="T12" fmla="*/ 2147483647 w 24"/>
              <a:gd name="T13" fmla="*/ 0 h 1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4"/>
              <a:gd name="T22" fmla="*/ 0 h 10"/>
              <a:gd name="T23" fmla="*/ 24 w 24"/>
              <a:gd name="T24" fmla="*/ 10 h 1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4" h="10">
                <a:moveTo>
                  <a:pt x="6" y="0"/>
                </a:moveTo>
                <a:lnTo>
                  <a:pt x="6" y="0"/>
                </a:lnTo>
                <a:lnTo>
                  <a:pt x="0" y="5"/>
                </a:lnTo>
                <a:lnTo>
                  <a:pt x="12" y="10"/>
                </a:lnTo>
                <a:lnTo>
                  <a:pt x="24" y="0"/>
                </a:lnTo>
                <a:lnTo>
                  <a:pt x="6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80" name="Freeform 456"/>
          <p:cNvSpPr>
            <a:spLocks/>
          </p:cNvSpPr>
          <p:nvPr/>
        </p:nvSpPr>
        <p:spPr bwMode="ltGray">
          <a:xfrm>
            <a:off x="6832600" y="4024313"/>
            <a:ext cx="41275" cy="7937"/>
          </a:xfrm>
          <a:custGeom>
            <a:avLst/>
            <a:gdLst>
              <a:gd name="T0" fmla="*/ 0 w 24"/>
              <a:gd name="T1" fmla="*/ 0 h 5"/>
              <a:gd name="T2" fmla="*/ 2147483647 w 24"/>
              <a:gd name="T3" fmla="*/ 2147483647 h 5"/>
              <a:gd name="T4" fmla="*/ 2147483647 w 24"/>
              <a:gd name="T5" fmla="*/ 2147483647 h 5"/>
              <a:gd name="T6" fmla="*/ 2147483647 w 24"/>
              <a:gd name="T7" fmla="*/ 2147483647 h 5"/>
              <a:gd name="T8" fmla="*/ 0 60000 65536"/>
              <a:gd name="T9" fmla="*/ 0 60000 65536"/>
              <a:gd name="T10" fmla="*/ 0 60000 65536"/>
              <a:gd name="T11" fmla="*/ 0 60000 65536"/>
              <a:gd name="T12" fmla="*/ 0 w 24"/>
              <a:gd name="T13" fmla="*/ 0 h 5"/>
              <a:gd name="T14" fmla="*/ 24 w 24"/>
              <a:gd name="T15" fmla="*/ 5 h 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" h="5">
                <a:moveTo>
                  <a:pt x="0" y="0"/>
                </a:moveTo>
                <a:lnTo>
                  <a:pt x="6" y="5"/>
                </a:lnTo>
                <a:lnTo>
                  <a:pt x="12" y="5"/>
                </a:lnTo>
                <a:lnTo>
                  <a:pt x="24" y="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81" name="Freeform 457"/>
          <p:cNvSpPr>
            <a:spLocks/>
          </p:cNvSpPr>
          <p:nvPr/>
        </p:nvSpPr>
        <p:spPr bwMode="ltGray">
          <a:xfrm>
            <a:off x="6832600" y="4024313"/>
            <a:ext cx="123825" cy="169862"/>
          </a:xfrm>
          <a:custGeom>
            <a:avLst/>
            <a:gdLst>
              <a:gd name="T0" fmla="*/ 0 w 72"/>
              <a:gd name="T1" fmla="*/ 0 h 90"/>
              <a:gd name="T2" fmla="*/ 2147483647 w 72"/>
              <a:gd name="T3" fmla="*/ 2147483647 h 90"/>
              <a:gd name="T4" fmla="*/ 2147483647 w 72"/>
              <a:gd name="T5" fmla="*/ 2147483647 h 90"/>
              <a:gd name="T6" fmla="*/ 2147483647 w 72"/>
              <a:gd name="T7" fmla="*/ 2147483647 h 90"/>
              <a:gd name="T8" fmla="*/ 2147483647 w 72"/>
              <a:gd name="T9" fmla="*/ 2147483647 h 90"/>
              <a:gd name="T10" fmla="*/ 2147483647 w 72"/>
              <a:gd name="T11" fmla="*/ 2147483647 h 90"/>
              <a:gd name="T12" fmla="*/ 2147483647 w 72"/>
              <a:gd name="T13" fmla="*/ 2147483647 h 90"/>
              <a:gd name="T14" fmla="*/ 2147483647 w 72"/>
              <a:gd name="T15" fmla="*/ 2147483647 h 90"/>
              <a:gd name="T16" fmla="*/ 2147483647 w 72"/>
              <a:gd name="T17" fmla="*/ 2147483647 h 90"/>
              <a:gd name="T18" fmla="*/ 2147483647 w 72"/>
              <a:gd name="T19" fmla="*/ 2147483647 h 90"/>
              <a:gd name="T20" fmla="*/ 0 w 72"/>
              <a:gd name="T21" fmla="*/ 0 h 9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72"/>
              <a:gd name="T34" fmla="*/ 0 h 90"/>
              <a:gd name="T35" fmla="*/ 72 w 72"/>
              <a:gd name="T36" fmla="*/ 90 h 9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72" h="90">
                <a:moveTo>
                  <a:pt x="0" y="0"/>
                </a:moveTo>
                <a:lnTo>
                  <a:pt x="6" y="30"/>
                </a:lnTo>
                <a:lnTo>
                  <a:pt x="24" y="60"/>
                </a:lnTo>
                <a:lnTo>
                  <a:pt x="72" y="90"/>
                </a:lnTo>
                <a:lnTo>
                  <a:pt x="72" y="65"/>
                </a:lnTo>
                <a:lnTo>
                  <a:pt x="54" y="55"/>
                </a:lnTo>
                <a:lnTo>
                  <a:pt x="54" y="25"/>
                </a:lnTo>
                <a:lnTo>
                  <a:pt x="42" y="5"/>
                </a:lnTo>
                <a:lnTo>
                  <a:pt x="24" y="5"/>
                </a:lnTo>
                <a:lnTo>
                  <a:pt x="6" y="5"/>
                </a:lnTo>
                <a:lnTo>
                  <a:pt x="0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82" name="Freeform 458"/>
          <p:cNvSpPr>
            <a:spLocks/>
          </p:cNvSpPr>
          <p:nvPr/>
        </p:nvSpPr>
        <p:spPr bwMode="ltGray">
          <a:xfrm>
            <a:off x="6832600" y="4024313"/>
            <a:ext cx="123825" cy="169862"/>
          </a:xfrm>
          <a:custGeom>
            <a:avLst/>
            <a:gdLst>
              <a:gd name="T0" fmla="*/ 0 w 72"/>
              <a:gd name="T1" fmla="*/ 0 h 90"/>
              <a:gd name="T2" fmla="*/ 2147483647 w 72"/>
              <a:gd name="T3" fmla="*/ 2147483647 h 90"/>
              <a:gd name="T4" fmla="*/ 2147483647 w 72"/>
              <a:gd name="T5" fmla="*/ 2147483647 h 90"/>
              <a:gd name="T6" fmla="*/ 2147483647 w 72"/>
              <a:gd name="T7" fmla="*/ 2147483647 h 90"/>
              <a:gd name="T8" fmla="*/ 2147483647 w 72"/>
              <a:gd name="T9" fmla="*/ 2147483647 h 90"/>
              <a:gd name="T10" fmla="*/ 2147483647 w 72"/>
              <a:gd name="T11" fmla="*/ 2147483647 h 90"/>
              <a:gd name="T12" fmla="*/ 2147483647 w 72"/>
              <a:gd name="T13" fmla="*/ 2147483647 h 90"/>
              <a:gd name="T14" fmla="*/ 2147483647 w 72"/>
              <a:gd name="T15" fmla="*/ 2147483647 h 90"/>
              <a:gd name="T16" fmla="*/ 2147483647 w 72"/>
              <a:gd name="T17" fmla="*/ 2147483647 h 90"/>
              <a:gd name="T18" fmla="*/ 2147483647 w 72"/>
              <a:gd name="T19" fmla="*/ 2147483647 h 90"/>
              <a:gd name="T20" fmla="*/ 0 w 72"/>
              <a:gd name="T21" fmla="*/ 0 h 90"/>
              <a:gd name="T22" fmla="*/ 0 w 72"/>
              <a:gd name="T23" fmla="*/ 0 h 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72"/>
              <a:gd name="T37" fmla="*/ 0 h 90"/>
              <a:gd name="T38" fmla="*/ 72 w 72"/>
              <a:gd name="T39" fmla="*/ 90 h 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72" h="90">
                <a:moveTo>
                  <a:pt x="0" y="0"/>
                </a:moveTo>
                <a:lnTo>
                  <a:pt x="6" y="30"/>
                </a:lnTo>
                <a:lnTo>
                  <a:pt x="24" y="60"/>
                </a:lnTo>
                <a:lnTo>
                  <a:pt x="72" y="90"/>
                </a:lnTo>
                <a:lnTo>
                  <a:pt x="72" y="65"/>
                </a:lnTo>
                <a:lnTo>
                  <a:pt x="54" y="55"/>
                </a:lnTo>
                <a:lnTo>
                  <a:pt x="54" y="25"/>
                </a:lnTo>
                <a:lnTo>
                  <a:pt x="42" y="5"/>
                </a:lnTo>
                <a:lnTo>
                  <a:pt x="24" y="5"/>
                </a:lnTo>
                <a:lnTo>
                  <a:pt x="6" y="5"/>
                </a:lnTo>
                <a:lnTo>
                  <a:pt x="0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83" name="Freeform 459"/>
          <p:cNvSpPr>
            <a:spLocks/>
          </p:cNvSpPr>
          <p:nvPr/>
        </p:nvSpPr>
        <p:spPr bwMode="ltGray">
          <a:xfrm>
            <a:off x="7154863" y="4032250"/>
            <a:ext cx="228600" cy="187325"/>
          </a:xfrm>
          <a:custGeom>
            <a:avLst/>
            <a:gdLst>
              <a:gd name="T0" fmla="*/ 0 w 132"/>
              <a:gd name="T1" fmla="*/ 2147483647 h 100"/>
              <a:gd name="T2" fmla="*/ 2147483647 w 132"/>
              <a:gd name="T3" fmla="*/ 2147483647 h 100"/>
              <a:gd name="T4" fmla="*/ 2147483647 w 132"/>
              <a:gd name="T5" fmla="*/ 2147483647 h 100"/>
              <a:gd name="T6" fmla="*/ 2147483647 w 132"/>
              <a:gd name="T7" fmla="*/ 2147483647 h 100"/>
              <a:gd name="T8" fmla="*/ 2147483647 w 132"/>
              <a:gd name="T9" fmla="*/ 2147483647 h 100"/>
              <a:gd name="T10" fmla="*/ 2147483647 w 132"/>
              <a:gd name="T11" fmla="*/ 2147483647 h 100"/>
              <a:gd name="T12" fmla="*/ 2147483647 w 132"/>
              <a:gd name="T13" fmla="*/ 2147483647 h 100"/>
              <a:gd name="T14" fmla="*/ 2147483647 w 132"/>
              <a:gd name="T15" fmla="*/ 2147483647 h 100"/>
              <a:gd name="T16" fmla="*/ 2147483647 w 132"/>
              <a:gd name="T17" fmla="*/ 2147483647 h 100"/>
              <a:gd name="T18" fmla="*/ 2147483647 w 132"/>
              <a:gd name="T19" fmla="*/ 2147483647 h 100"/>
              <a:gd name="T20" fmla="*/ 2147483647 w 132"/>
              <a:gd name="T21" fmla="*/ 2147483647 h 100"/>
              <a:gd name="T22" fmla="*/ 2147483647 w 132"/>
              <a:gd name="T23" fmla="*/ 2147483647 h 100"/>
              <a:gd name="T24" fmla="*/ 2147483647 w 132"/>
              <a:gd name="T25" fmla="*/ 2147483647 h 100"/>
              <a:gd name="T26" fmla="*/ 2147483647 w 132"/>
              <a:gd name="T27" fmla="*/ 2147483647 h 100"/>
              <a:gd name="T28" fmla="*/ 2147483647 w 132"/>
              <a:gd name="T29" fmla="*/ 2147483647 h 100"/>
              <a:gd name="T30" fmla="*/ 2147483647 w 132"/>
              <a:gd name="T31" fmla="*/ 2147483647 h 100"/>
              <a:gd name="T32" fmla="*/ 2147483647 w 132"/>
              <a:gd name="T33" fmla="*/ 0 h 100"/>
              <a:gd name="T34" fmla="*/ 2147483647 w 132"/>
              <a:gd name="T35" fmla="*/ 0 h 100"/>
              <a:gd name="T36" fmla="*/ 2147483647 w 132"/>
              <a:gd name="T37" fmla="*/ 2147483647 h 100"/>
              <a:gd name="T38" fmla="*/ 2147483647 w 132"/>
              <a:gd name="T39" fmla="*/ 2147483647 h 100"/>
              <a:gd name="T40" fmla="*/ 2147483647 w 132"/>
              <a:gd name="T41" fmla="*/ 2147483647 h 100"/>
              <a:gd name="T42" fmla="*/ 2147483647 w 132"/>
              <a:gd name="T43" fmla="*/ 2147483647 h 100"/>
              <a:gd name="T44" fmla="*/ 2147483647 w 132"/>
              <a:gd name="T45" fmla="*/ 2147483647 h 100"/>
              <a:gd name="T46" fmla="*/ 2147483647 w 132"/>
              <a:gd name="T47" fmla="*/ 2147483647 h 100"/>
              <a:gd name="T48" fmla="*/ 2147483647 w 132"/>
              <a:gd name="T49" fmla="*/ 2147483647 h 100"/>
              <a:gd name="T50" fmla="*/ 2147483647 w 132"/>
              <a:gd name="T51" fmla="*/ 2147483647 h 100"/>
              <a:gd name="T52" fmla="*/ 2147483647 w 132"/>
              <a:gd name="T53" fmla="*/ 2147483647 h 100"/>
              <a:gd name="T54" fmla="*/ 2147483647 w 132"/>
              <a:gd name="T55" fmla="*/ 2147483647 h 100"/>
              <a:gd name="T56" fmla="*/ 2147483647 w 132"/>
              <a:gd name="T57" fmla="*/ 2147483647 h 100"/>
              <a:gd name="T58" fmla="*/ 0 w 132"/>
              <a:gd name="T59" fmla="*/ 2147483647 h 100"/>
              <a:gd name="T60" fmla="*/ 0 w 132"/>
              <a:gd name="T61" fmla="*/ 2147483647 h 100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32"/>
              <a:gd name="T94" fmla="*/ 0 h 100"/>
              <a:gd name="T95" fmla="*/ 132 w 132"/>
              <a:gd name="T96" fmla="*/ 100 h 100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32" h="100">
                <a:moveTo>
                  <a:pt x="0" y="90"/>
                </a:moveTo>
                <a:lnTo>
                  <a:pt x="6" y="95"/>
                </a:lnTo>
                <a:lnTo>
                  <a:pt x="18" y="100"/>
                </a:lnTo>
                <a:lnTo>
                  <a:pt x="30" y="100"/>
                </a:lnTo>
                <a:lnTo>
                  <a:pt x="36" y="95"/>
                </a:lnTo>
                <a:lnTo>
                  <a:pt x="54" y="85"/>
                </a:lnTo>
                <a:lnTo>
                  <a:pt x="60" y="80"/>
                </a:lnTo>
                <a:lnTo>
                  <a:pt x="72" y="70"/>
                </a:lnTo>
                <a:lnTo>
                  <a:pt x="78" y="55"/>
                </a:lnTo>
                <a:lnTo>
                  <a:pt x="84" y="50"/>
                </a:lnTo>
                <a:lnTo>
                  <a:pt x="96" y="40"/>
                </a:lnTo>
                <a:lnTo>
                  <a:pt x="114" y="35"/>
                </a:lnTo>
                <a:lnTo>
                  <a:pt x="126" y="35"/>
                </a:lnTo>
                <a:lnTo>
                  <a:pt x="132" y="30"/>
                </a:lnTo>
                <a:lnTo>
                  <a:pt x="132" y="25"/>
                </a:lnTo>
                <a:lnTo>
                  <a:pt x="120" y="5"/>
                </a:lnTo>
                <a:lnTo>
                  <a:pt x="108" y="0"/>
                </a:lnTo>
                <a:lnTo>
                  <a:pt x="102" y="0"/>
                </a:lnTo>
                <a:lnTo>
                  <a:pt x="90" y="15"/>
                </a:lnTo>
                <a:lnTo>
                  <a:pt x="84" y="30"/>
                </a:lnTo>
                <a:lnTo>
                  <a:pt x="78" y="35"/>
                </a:lnTo>
                <a:lnTo>
                  <a:pt x="78" y="45"/>
                </a:lnTo>
                <a:lnTo>
                  <a:pt x="78" y="55"/>
                </a:lnTo>
                <a:lnTo>
                  <a:pt x="72" y="55"/>
                </a:lnTo>
                <a:lnTo>
                  <a:pt x="60" y="45"/>
                </a:lnTo>
                <a:lnTo>
                  <a:pt x="42" y="65"/>
                </a:lnTo>
                <a:lnTo>
                  <a:pt x="24" y="75"/>
                </a:lnTo>
                <a:lnTo>
                  <a:pt x="18" y="85"/>
                </a:lnTo>
                <a:lnTo>
                  <a:pt x="6" y="90"/>
                </a:lnTo>
                <a:lnTo>
                  <a:pt x="0" y="9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84" name="Freeform 460"/>
          <p:cNvSpPr>
            <a:spLocks/>
          </p:cNvSpPr>
          <p:nvPr/>
        </p:nvSpPr>
        <p:spPr bwMode="ltGray">
          <a:xfrm>
            <a:off x="7154863" y="4032250"/>
            <a:ext cx="228600" cy="187325"/>
          </a:xfrm>
          <a:custGeom>
            <a:avLst/>
            <a:gdLst>
              <a:gd name="T0" fmla="*/ 0 w 132"/>
              <a:gd name="T1" fmla="*/ 2147483647 h 100"/>
              <a:gd name="T2" fmla="*/ 2147483647 w 132"/>
              <a:gd name="T3" fmla="*/ 2147483647 h 100"/>
              <a:gd name="T4" fmla="*/ 2147483647 w 132"/>
              <a:gd name="T5" fmla="*/ 2147483647 h 100"/>
              <a:gd name="T6" fmla="*/ 2147483647 w 132"/>
              <a:gd name="T7" fmla="*/ 2147483647 h 100"/>
              <a:gd name="T8" fmla="*/ 2147483647 w 132"/>
              <a:gd name="T9" fmla="*/ 2147483647 h 100"/>
              <a:gd name="T10" fmla="*/ 2147483647 w 132"/>
              <a:gd name="T11" fmla="*/ 2147483647 h 100"/>
              <a:gd name="T12" fmla="*/ 2147483647 w 132"/>
              <a:gd name="T13" fmla="*/ 2147483647 h 100"/>
              <a:gd name="T14" fmla="*/ 2147483647 w 132"/>
              <a:gd name="T15" fmla="*/ 2147483647 h 100"/>
              <a:gd name="T16" fmla="*/ 2147483647 w 132"/>
              <a:gd name="T17" fmla="*/ 2147483647 h 100"/>
              <a:gd name="T18" fmla="*/ 2147483647 w 132"/>
              <a:gd name="T19" fmla="*/ 2147483647 h 100"/>
              <a:gd name="T20" fmla="*/ 2147483647 w 132"/>
              <a:gd name="T21" fmla="*/ 2147483647 h 100"/>
              <a:gd name="T22" fmla="*/ 2147483647 w 132"/>
              <a:gd name="T23" fmla="*/ 2147483647 h 100"/>
              <a:gd name="T24" fmla="*/ 2147483647 w 132"/>
              <a:gd name="T25" fmla="*/ 2147483647 h 100"/>
              <a:gd name="T26" fmla="*/ 2147483647 w 132"/>
              <a:gd name="T27" fmla="*/ 2147483647 h 100"/>
              <a:gd name="T28" fmla="*/ 2147483647 w 132"/>
              <a:gd name="T29" fmla="*/ 2147483647 h 100"/>
              <a:gd name="T30" fmla="*/ 2147483647 w 132"/>
              <a:gd name="T31" fmla="*/ 2147483647 h 100"/>
              <a:gd name="T32" fmla="*/ 2147483647 w 132"/>
              <a:gd name="T33" fmla="*/ 0 h 100"/>
              <a:gd name="T34" fmla="*/ 2147483647 w 132"/>
              <a:gd name="T35" fmla="*/ 0 h 100"/>
              <a:gd name="T36" fmla="*/ 2147483647 w 132"/>
              <a:gd name="T37" fmla="*/ 2147483647 h 100"/>
              <a:gd name="T38" fmla="*/ 2147483647 w 132"/>
              <a:gd name="T39" fmla="*/ 2147483647 h 100"/>
              <a:gd name="T40" fmla="*/ 2147483647 w 132"/>
              <a:gd name="T41" fmla="*/ 2147483647 h 100"/>
              <a:gd name="T42" fmla="*/ 2147483647 w 132"/>
              <a:gd name="T43" fmla="*/ 2147483647 h 100"/>
              <a:gd name="T44" fmla="*/ 2147483647 w 132"/>
              <a:gd name="T45" fmla="*/ 2147483647 h 100"/>
              <a:gd name="T46" fmla="*/ 2147483647 w 132"/>
              <a:gd name="T47" fmla="*/ 2147483647 h 100"/>
              <a:gd name="T48" fmla="*/ 2147483647 w 132"/>
              <a:gd name="T49" fmla="*/ 2147483647 h 100"/>
              <a:gd name="T50" fmla="*/ 2147483647 w 132"/>
              <a:gd name="T51" fmla="*/ 2147483647 h 100"/>
              <a:gd name="T52" fmla="*/ 2147483647 w 132"/>
              <a:gd name="T53" fmla="*/ 2147483647 h 100"/>
              <a:gd name="T54" fmla="*/ 2147483647 w 132"/>
              <a:gd name="T55" fmla="*/ 2147483647 h 100"/>
              <a:gd name="T56" fmla="*/ 2147483647 w 132"/>
              <a:gd name="T57" fmla="*/ 2147483647 h 100"/>
              <a:gd name="T58" fmla="*/ 0 w 132"/>
              <a:gd name="T59" fmla="*/ 2147483647 h 100"/>
              <a:gd name="T60" fmla="*/ 0 w 132"/>
              <a:gd name="T61" fmla="*/ 2147483647 h 100"/>
              <a:gd name="T62" fmla="*/ 0 w 132"/>
              <a:gd name="T63" fmla="*/ 2147483647 h 10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32"/>
              <a:gd name="T97" fmla="*/ 0 h 100"/>
              <a:gd name="T98" fmla="*/ 132 w 132"/>
              <a:gd name="T99" fmla="*/ 100 h 10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32" h="100">
                <a:moveTo>
                  <a:pt x="0" y="90"/>
                </a:moveTo>
                <a:lnTo>
                  <a:pt x="6" y="95"/>
                </a:lnTo>
                <a:lnTo>
                  <a:pt x="18" y="100"/>
                </a:lnTo>
                <a:lnTo>
                  <a:pt x="30" y="100"/>
                </a:lnTo>
                <a:lnTo>
                  <a:pt x="36" y="95"/>
                </a:lnTo>
                <a:lnTo>
                  <a:pt x="54" y="85"/>
                </a:lnTo>
                <a:lnTo>
                  <a:pt x="60" y="80"/>
                </a:lnTo>
                <a:lnTo>
                  <a:pt x="72" y="70"/>
                </a:lnTo>
                <a:lnTo>
                  <a:pt x="78" y="55"/>
                </a:lnTo>
                <a:lnTo>
                  <a:pt x="84" y="50"/>
                </a:lnTo>
                <a:lnTo>
                  <a:pt x="96" y="40"/>
                </a:lnTo>
                <a:lnTo>
                  <a:pt x="114" y="35"/>
                </a:lnTo>
                <a:lnTo>
                  <a:pt x="126" y="35"/>
                </a:lnTo>
                <a:lnTo>
                  <a:pt x="132" y="30"/>
                </a:lnTo>
                <a:lnTo>
                  <a:pt x="132" y="25"/>
                </a:lnTo>
                <a:lnTo>
                  <a:pt x="120" y="5"/>
                </a:lnTo>
                <a:lnTo>
                  <a:pt x="108" y="0"/>
                </a:lnTo>
                <a:lnTo>
                  <a:pt x="102" y="0"/>
                </a:lnTo>
                <a:lnTo>
                  <a:pt x="90" y="15"/>
                </a:lnTo>
                <a:lnTo>
                  <a:pt x="84" y="30"/>
                </a:lnTo>
                <a:lnTo>
                  <a:pt x="78" y="35"/>
                </a:lnTo>
                <a:lnTo>
                  <a:pt x="78" y="45"/>
                </a:lnTo>
                <a:lnTo>
                  <a:pt x="78" y="55"/>
                </a:lnTo>
                <a:lnTo>
                  <a:pt x="72" y="55"/>
                </a:lnTo>
                <a:lnTo>
                  <a:pt x="60" y="45"/>
                </a:lnTo>
                <a:lnTo>
                  <a:pt x="42" y="65"/>
                </a:lnTo>
                <a:lnTo>
                  <a:pt x="24" y="75"/>
                </a:lnTo>
                <a:lnTo>
                  <a:pt x="18" y="85"/>
                </a:lnTo>
                <a:lnTo>
                  <a:pt x="6" y="90"/>
                </a:lnTo>
                <a:lnTo>
                  <a:pt x="0" y="9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85" name="Freeform 461"/>
          <p:cNvSpPr>
            <a:spLocks/>
          </p:cNvSpPr>
          <p:nvPr/>
        </p:nvSpPr>
        <p:spPr bwMode="ltGray">
          <a:xfrm>
            <a:off x="7269163" y="4098925"/>
            <a:ext cx="20637" cy="36513"/>
          </a:xfrm>
          <a:custGeom>
            <a:avLst/>
            <a:gdLst>
              <a:gd name="T0" fmla="*/ 0 w 12"/>
              <a:gd name="T1" fmla="*/ 2147483647 h 20"/>
              <a:gd name="T2" fmla="*/ 0 w 12"/>
              <a:gd name="T3" fmla="*/ 2147483647 h 20"/>
              <a:gd name="T4" fmla="*/ 2147483647 w 12"/>
              <a:gd name="T5" fmla="*/ 2147483647 h 20"/>
              <a:gd name="T6" fmla="*/ 2147483647 w 12"/>
              <a:gd name="T7" fmla="*/ 2147483647 h 20"/>
              <a:gd name="T8" fmla="*/ 2147483647 w 12"/>
              <a:gd name="T9" fmla="*/ 0 h 20"/>
              <a:gd name="T10" fmla="*/ 0 w 12"/>
              <a:gd name="T11" fmla="*/ 2147483647 h 20"/>
              <a:gd name="T12" fmla="*/ 0 w 12"/>
              <a:gd name="T13" fmla="*/ 2147483647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"/>
              <a:gd name="T22" fmla="*/ 0 h 20"/>
              <a:gd name="T23" fmla="*/ 12 w 12"/>
              <a:gd name="T24" fmla="*/ 20 h 2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" h="20">
                <a:moveTo>
                  <a:pt x="0" y="10"/>
                </a:moveTo>
                <a:lnTo>
                  <a:pt x="0" y="20"/>
                </a:lnTo>
                <a:lnTo>
                  <a:pt x="12" y="20"/>
                </a:lnTo>
                <a:lnTo>
                  <a:pt x="12" y="10"/>
                </a:lnTo>
                <a:lnTo>
                  <a:pt x="12" y="0"/>
                </a:lnTo>
                <a:lnTo>
                  <a:pt x="0" y="1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86" name="Freeform 462"/>
          <p:cNvSpPr>
            <a:spLocks/>
          </p:cNvSpPr>
          <p:nvPr/>
        </p:nvSpPr>
        <p:spPr bwMode="ltGray">
          <a:xfrm>
            <a:off x="7269163" y="4098925"/>
            <a:ext cx="20637" cy="36513"/>
          </a:xfrm>
          <a:custGeom>
            <a:avLst/>
            <a:gdLst>
              <a:gd name="T0" fmla="*/ 0 w 12"/>
              <a:gd name="T1" fmla="*/ 2147483647 h 20"/>
              <a:gd name="T2" fmla="*/ 0 w 12"/>
              <a:gd name="T3" fmla="*/ 2147483647 h 20"/>
              <a:gd name="T4" fmla="*/ 2147483647 w 12"/>
              <a:gd name="T5" fmla="*/ 2147483647 h 20"/>
              <a:gd name="T6" fmla="*/ 2147483647 w 12"/>
              <a:gd name="T7" fmla="*/ 2147483647 h 20"/>
              <a:gd name="T8" fmla="*/ 2147483647 w 12"/>
              <a:gd name="T9" fmla="*/ 0 h 20"/>
              <a:gd name="T10" fmla="*/ 0 w 12"/>
              <a:gd name="T11" fmla="*/ 2147483647 h 20"/>
              <a:gd name="T12" fmla="*/ 0 w 12"/>
              <a:gd name="T13" fmla="*/ 2147483647 h 20"/>
              <a:gd name="T14" fmla="*/ 0 w 12"/>
              <a:gd name="T15" fmla="*/ 2147483647 h 2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"/>
              <a:gd name="T25" fmla="*/ 0 h 20"/>
              <a:gd name="T26" fmla="*/ 12 w 12"/>
              <a:gd name="T27" fmla="*/ 20 h 2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" h="20">
                <a:moveTo>
                  <a:pt x="0" y="10"/>
                </a:moveTo>
                <a:lnTo>
                  <a:pt x="0" y="20"/>
                </a:lnTo>
                <a:lnTo>
                  <a:pt x="12" y="20"/>
                </a:lnTo>
                <a:lnTo>
                  <a:pt x="12" y="10"/>
                </a:lnTo>
                <a:lnTo>
                  <a:pt x="12" y="0"/>
                </a:lnTo>
                <a:lnTo>
                  <a:pt x="0" y="1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87" name="Freeform 463"/>
          <p:cNvSpPr>
            <a:spLocks/>
          </p:cNvSpPr>
          <p:nvPr/>
        </p:nvSpPr>
        <p:spPr bwMode="ltGray">
          <a:xfrm>
            <a:off x="7810500" y="4330700"/>
            <a:ext cx="312738" cy="298450"/>
          </a:xfrm>
          <a:custGeom>
            <a:avLst/>
            <a:gdLst>
              <a:gd name="T0" fmla="*/ 2147483647 w 180"/>
              <a:gd name="T1" fmla="*/ 2147483647 h 160"/>
              <a:gd name="T2" fmla="*/ 2147483647 w 180"/>
              <a:gd name="T3" fmla="*/ 2147483647 h 160"/>
              <a:gd name="T4" fmla="*/ 2147483647 w 180"/>
              <a:gd name="T5" fmla="*/ 2147483647 h 160"/>
              <a:gd name="T6" fmla="*/ 2147483647 w 180"/>
              <a:gd name="T7" fmla="*/ 2147483647 h 160"/>
              <a:gd name="T8" fmla="*/ 2147483647 w 180"/>
              <a:gd name="T9" fmla="*/ 2147483647 h 160"/>
              <a:gd name="T10" fmla="*/ 2147483647 w 180"/>
              <a:gd name="T11" fmla="*/ 2147483647 h 160"/>
              <a:gd name="T12" fmla="*/ 2147483647 w 180"/>
              <a:gd name="T13" fmla="*/ 2147483647 h 160"/>
              <a:gd name="T14" fmla="*/ 2147483647 w 180"/>
              <a:gd name="T15" fmla="*/ 2147483647 h 160"/>
              <a:gd name="T16" fmla="*/ 2147483647 w 180"/>
              <a:gd name="T17" fmla="*/ 0 h 160"/>
              <a:gd name="T18" fmla="*/ 2147483647 w 180"/>
              <a:gd name="T19" fmla="*/ 0 h 160"/>
              <a:gd name="T20" fmla="*/ 0 w 180"/>
              <a:gd name="T21" fmla="*/ 2147483647 h 160"/>
              <a:gd name="T22" fmla="*/ 0 w 180"/>
              <a:gd name="T23" fmla="*/ 2147483647 h 160"/>
              <a:gd name="T24" fmla="*/ 2147483647 w 180"/>
              <a:gd name="T25" fmla="*/ 2147483647 h 160"/>
              <a:gd name="T26" fmla="*/ 2147483647 w 180"/>
              <a:gd name="T27" fmla="*/ 2147483647 h 160"/>
              <a:gd name="T28" fmla="*/ 2147483647 w 180"/>
              <a:gd name="T29" fmla="*/ 2147483647 h 160"/>
              <a:gd name="T30" fmla="*/ 2147483647 w 180"/>
              <a:gd name="T31" fmla="*/ 2147483647 h 160"/>
              <a:gd name="T32" fmla="*/ 2147483647 w 180"/>
              <a:gd name="T33" fmla="*/ 2147483647 h 160"/>
              <a:gd name="T34" fmla="*/ 2147483647 w 180"/>
              <a:gd name="T35" fmla="*/ 2147483647 h 160"/>
              <a:gd name="T36" fmla="*/ 2147483647 w 180"/>
              <a:gd name="T37" fmla="*/ 2147483647 h 160"/>
              <a:gd name="T38" fmla="*/ 2147483647 w 180"/>
              <a:gd name="T39" fmla="*/ 2147483647 h 160"/>
              <a:gd name="T40" fmla="*/ 2147483647 w 180"/>
              <a:gd name="T41" fmla="*/ 2147483647 h 160"/>
              <a:gd name="T42" fmla="*/ 2147483647 w 180"/>
              <a:gd name="T43" fmla="*/ 2147483647 h 160"/>
              <a:gd name="T44" fmla="*/ 2147483647 w 180"/>
              <a:gd name="T45" fmla="*/ 2147483647 h 160"/>
              <a:gd name="T46" fmla="*/ 2147483647 w 180"/>
              <a:gd name="T47" fmla="*/ 2147483647 h 160"/>
              <a:gd name="T48" fmla="*/ 2147483647 w 180"/>
              <a:gd name="T49" fmla="*/ 2147483647 h 160"/>
              <a:gd name="T50" fmla="*/ 2147483647 w 180"/>
              <a:gd name="T51" fmla="*/ 2147483647 h 160"/>
              <a:gd name="T52" fmla="*/ 2147483647 w 180"/>
              <a:gd name="T53" fmla="*/ 2147483647 h 160"/>
              <a:gd name="T54" fmla="*/ 2147483647 w 180"/>
              <a:gd name="T55" fmla="*/ 2147483647 h 160"/>
              <a:gd name="T56" fmla="*/ 2147483647 w 180"/>
              <a:gd name="T57" fmla="*/ 2147483647 h 160"/>
              <a:gd name="T58" fmla="*/ 2147483647 w 180"/>
              <a:gd name="T59" fmla="*/ 2147483647 h 160"/>
              <a:gd name="T60" fmla="*/ 2147483647 w 180"/>
              <a:gd name="T61" fmla="*/ 2147483647 h 160"/>
              <a:gd name="T62" fmla="*/ 2147483647 w 180"/>
              <a:gd name="T63" fmla="*/ 2147483647 h 160"/>
              <a:gd name="T64" fmla="*/ 2147483647 w 180"/>
              <a:gd name="T65" fmla="*/ 2147483647 h 160"/>
              <a:gd name="T66" fmla="*/ 2147483647 w 180"/>
              <a:gd name="T67" fmla="*/ 2147483647 h 160"/>
              <a:gd name="T68" fmla="*/ 2147483647 w 180"/>
              <a:gd name="T69" fmla="*/ 2147483647 h 160"/>
              <a:gd name="T70" fmla="*/ 2147483647 w 180"/>
              <a:gd name="T71" fmla="*/ 2147483647 h 16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80"/>
              <a:gd name="T109" fmla="*/ 0 h 160"/>
              <a:gd name="T110" fmla="*/ 180 w 180"/>
              <a:gd name="T111" fmla="*/ 160 h 16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80" h="160">
                <a:moveTo>
                  <a:pt x="180" y="55"/>
                </a:moveTo>
                <a:lnTo>
                  <a:pt x="150" y="40"/>
                </a:lnTo>
                <a:lnTo>
                  <a:pt x="132" y="30"/>
                </a:lnTo>
                <a:lnTo>
                  <a:pt x="120" y="35"/>
                </a:lnTo>
                <a:lnTo>
                  <a:pt x="96" y="45"/>
                </a:lnTo>
                <a:lnTo>
                  <a:pt x="78" y="45"/>
                </a:lnTo>
                <a:lnTo>
                  <a:pt x="60" y="45"/>
                </a:lnTo>
                <a:lnTo>
                  <a:pt x="54" y="15"/>
                </a:lnTo>
                <a:lnTo>
                  <a:pt x="36" y="0"/>
                </a:lnTo>
                <a:lnTo>
                  <a:pt x="18" y="0"/>
                </a:lnTo>
                <a:lnTo>
                  <a:pt x="0" y="5"/>
                </a:lnTo>
                <a:lnTo>
                  <a:pt x="0" y="15"/>
                </a:lnTo>
                <a:lnTo>
                  <a:pt x="12" y="15"/>
                </a:lnTo>
                <a:lnTo>
                  <a:pt x="18" y="25"/>
                </a:lnTo>
                <a:lnTo>
                  <a:pt x="24" y="30"/>
                </a:lnTo>
                <a:lnTo>
                  <a:pt x="36" y="35"/>
                </a:lnTo>
                <a:lnTo>
                  <a:pt x="48" y="35"/>
                </a:lnTo>
                <a:lnTo>
                  <a:pt x="30" y="45"/>
                </a:lnTo>
                <a:lnTo>
                  <a:pt x="24" y="50"/>
                </a:lnTo>
                <a:lnTo>
                  <a:pt x="30" y="60"/>
                </a:lnTo>
                <a:lnTo>
                  <a:pt x="54" y="60"/>
                </a:lnTo>
                <a:lnTo>
                  <a:pt x="66" y="55"/>
                </a:lnTo>
                <a:lnTo>
                  <a:pt x="90" y="70"/>
                </a:lnTo>
                <a:lnTo>
                  <a:pt x="114" y="95"/>
                </a:lnTo>
                <a:lnTo>
                  <a:pt x="120" y="100"/>
                </a:lnTo>
                <a:lnTo>
                  <a:pt x="120" y="110"/>
                </a:lnTo>
                <a:lnTo>
                  <a:pt x="126" y="110"/>
                </a:lnTo>
                <a:lnTo>
                  <a:pt x="102" y="120"/>
                </a:lnTo>
                <a:lnTo>
                  <a:pt x="108" y="125"/>
                </a:lnTo>
                <a:lnTo>
                  <a:pt x="120" y="130"/>
                </a:lnTo>
                <a:lnTo>
                  <a:pt x="114" y="140"/>
                </a:lnTo>
                <a:lnTo>
                  <a:pt x="114" y="150"/>
                </a:lnTo>
                <a:lnTo>
                  <a:pt x="138" y="145"/>
                </a:lnTo>
                <a:lnTo>
                  <a:pt x="144" y="160"/>
                </a:lnTo>
                <a:lnTo>
                  <a:pt x="150" y="160"/>
                </a:lnTo>
                <a:lnTo>
                  <a:pt x="180" y="55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88" name="Freeform 464"/>
          <p:cNvSpPr>
            <a:spLocks/>
          </p:cNvSpPr>
          <p:nvPr/>
        </p:nvSpPr>
        <p:spPr bwMode="ltGray">
          <a:xfrm>
            <a:off x="7810500" y="4330700"/>
            <a:ext cx="312738" cy="298450"/>
          </a:xfrm>
          <a:custGeom>
            <a:avLst/>
            <a:gdLst>
              <a:gd name="T0" fmla="*/ 2147483647 w 180"/>
              <a:gd name="T1" fmla="*/ 2147483647 h 160"/>
              <a:gd name="T2" fmla="*/ 2147483647 w 180"/>
              <a:gd name="T3" fmla="*/ 2147483647 h 160"/>
              <a:gd name="T4" fmla="*/ 2147483647 w 180"/>
              <a:gd name="T5" fmla="*/ 2147483647 h 160"/>
              <a:gd name="T6" fmla="*/ 2147483647 w 180"/>
              <a:gd name="T7" fmla="*/ 2147483647 h 160"/>
              <a:gd name="T8" fmla="*/ 2147483647 w 180"/>
              <a:gd name="T9" fmla="*/ 2147483647 h 160"/>
              <a:gd name="T10" fmla="*/ 2147483647 w 180"/>
              <a:gd name="T11" fmla="*/ 2147483647 h 160"/>
              <a:gd name="T12" fmla="*/ 2147483647 w 180"/>
              <a:gd name="T13" fmla="*/ 2147483647 h 160"/>
              <a:gd name="T14" fmla="*/ 2147483647 w 180"/>
              <a:gd name="T15" fmla="*/ 2147483647 h 160"/>
              <a:gd name="T16" fmla="*/ 2147483647 w 180"/>
              <a:gd name="T17" fmla="*/ 0 h 160"/>
              <a:gd name="T18" fmla="*/ 2147483647 w 180"/>
              <a:gd name="T19" fmla="*/ 0 h 160"/>
              <a:gd name="T20" fmla="*/ 0 w 180"/>
              <a:gd name="T21" fmla="*/ 2147483647 h 160"/>
              <a:gd name="T22" fmla="*/ 0 w 180"/>
              <a:gd name="T23" fmla="*/ 2147483647 h 160"/>
              <a:gd name="T24" fmla="*/ 2147483647 w 180"/>
              <a:gd name="T25" fmla="*/ 2147483647 h 160"/>
              <a:gd name="T26" fmla="*/ 2147483647 w 180"/>
              <a:gd name="T27" fmla="*/ 2147483647 h 160"/>
              <a:gd name="T28" fmla="*/ 2147483647 w 180"/>
              <a:gd name="T29" fmla="*/ 2147483647 h 160"/>
              <a:gd name="T30" fmla="*/ 2147483647 w 180"/>
              <a:gd name="T31" fmla="*/ 2147483647 h 160"/>
              <a:gd name="T32" fmla="*/ 2147483647 w 180"/>
              <a:gd name="T33" fmla="*/ 2147483647 h 160"/>
              <a:gd name="T34" fmla="*/ 2147483647 w 180"/>
              <a:gd name="T35" fmla="*/ 2147483647 h 160"/>
              <a:gd name="T36" fmla="*/ 2147483647 w 180"/>
              <a:gd name="T37" fmla="*/ 2147483647 h 160"/>
              <a:gd name="T38" fmla="*/ 2147483647 w 180"/>
              <a:gd name="T39" fmla="*/ 2147483647 h 160"/>
              <a:gd name="T40" fmla="*/ 2147483647 w 180"/>
              <a:gd name="T41" fmla="*/ 2147483647 h 160"/>
              <a:gd name="T42" fmla="*/ 2147483647 w 180"/>
              <a:gd name="T43" fmla="*/ 2147483647 h 160"/>
              <a:gd name="T44" fmla="*/ 2147483647 w 180"/>
              <a:gd name="T45" fmla="*/ 2147483647 h 160"/>
              <a:gd name="T46" fmla="*/ 2147483647 w 180"/>
              <a:gd name="T47" fmla="*/ 2147483647 h 160"/>
              <a:gd name="T48" fmla="*/ 2147483647 w 180"/>
              <a:gd name="T49" fmla="*/ 2147483647 h 160"/>
              <a:gd name="T50" fmla="*/ 2147483647 w 180"/>
              <a:gd name="T51" fmla="*/ 2147483647 h 160"/>
              <a:gd name="T52" fmla="*/ 2147483647 w 180"/>
              <a:gd name="T53" fmla="*/ 2147483647 h 160"/>
              <a:gd name="T54" fmla="*/ 2147483647 w 180"/>
              <a:gd name="T55" fmla="*/ 2147483647 h 160"/>
              <a:gd name="T56" fmla="*/ 2147483647 w 180"/>
              <a:gd name="T57" fmla="*/ 2147483647 h 160"/>
              <a:gd name="T58" fmla="*/ 2147483647 w 180"/>
              <a:gd name="T59" fmla="*/ 2147483647 h 160"/>
              <a:gd name="T60" fmla="*/ 2147483647 w 180"/>
              <a:gd name="T61" fmla="*/ 2147483647 h 160"/>
              <a:gd name="T62" fmla="*/ 2147483647 w 180"/>
              <a:gd name="T63" fmla="*/ 2147483647 h 160"/>
              <a:gd name="T64" fmla="*/ 2147483647 w 180"/>
              <a:gd name="T65" fmla="*/ 2147483647 h 160"/>
              <a:gd name="T66" fmla="*/ 2147483647 w 180"/>
              <a:gd name="T67" fmla="*/ 2147483647 h 160"/>
              <a:gd name="T68" fmla="*/ 2147483647 w 180"/>
              <a:gd name="T69" fmla="*/ 2147483647 h 160"/>
              <a:gd name="T70" fmla="*/ 2147483647 w 180"/>
              <a:gd name="T71" fmla="*/ 2147483647 h 160"/>
              <a:gd name="T72" fmla="*/ 2147483647 w 180"/>
              <a:gd name="T73" fmla="*/ 2147483647 h 1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80"/>
              <a:gd name="T112" fmla="*/ 0 h 160"/>
              <a:gd name="T113" fmla="*/ 180 w 180"/>
              <a:gd name="T114" fmla="*/ 160 h 16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80" h="160">
                <a:moveTo>
                  <a:pt x="180" y="55"/>
                </a:moveTo>
                <a:lnTo>
                  <a:pt x="150" y="40"/>
                </a:lnTo>
                <a:lnTo>
                  <a:pt x="132" y="30"/>
                </a:lnTo>
                <a:lnTo>
                  <a:pt x="120" y="35"/>
                </a:lnTo>
                <a:lnTo>
                  <a:pt x="96" y="45"/>
                </a:lnTo>
                <a:lnTo>
                  <a:pt x="78" y="45"/>
                </a:lnTo>
                <a:lnTo>
                  <a:pt x="60" y="45"/>
                </a:lnTo>
                <a:lnTo>
                  <a:pt x="54" y="15"/>
                </a:lnTo>
                <a:lnTo>
                  <a:pt x="36" y="0"/>
                </a:lnTo>
                <a:lnTo>
                  <a:pt x="18" y="0"/>
                </a:lnTo>
                <a:lnTo>
                  <a:pt x="0" y="5"/>
                </a:lnTo>
                <a:lnTo>
                  <a:pt x="0" y="15"/>
                </a:lnTo>
                <a:lnTo>
                  <a:pt x="12" y="15"/>
                </a:lnTo>
                <a:lnTo>
                  <a:pt x="18" y="25"/>
                </a:lnTo>
                <a:lnTo>
                  <a:pt x="24" y="30"/>
                </a:lnTo>
                <a:lnTo>
                  <a:pt x="36" y="35"/>
                </a:lnTo>
                <a:lnTo>
                  <a:pt x="48" y="35"/>
                </a:lnTo>
                <a:lnTo>
                  <a:pt x="30" y="45"/>
                </a:lnTo>
                <a:lnTo>
                  <a:pt x="24" y="50"/>
                </a:lnTo>
                <a:lnTo>
                  <a:pt x="30" y="60"/>
                </a:lnTo>
                <a:lnTo>
                  <a:pt x="54" y="60"/>
                </a:lnTo>
                <a:lnTo>
                  <a:pt x="66" y="55"/>
                </a:lnTo>
                <a:lnTo>
                  <a:pt x="90" y="70"/>
                </a:lnTo>
                <a:lnTo>
                  <a:pt x="114" y="95"/>
                </a:lnTo>
                <a:lnTo>
                  <a:pt x="120" y="100"/>
                </a:lnTo>
                <a:lnTo>
                  <a:pt x="120" y="110"/>
                </a:lnTo>
                <a:lnTo>
                  <a:pt x="126" y="110"/>
                </a:lnTo>
                <a:lnTo>
                  <a:pt x="102" y="120"/>
                </a:lnTo>
                <a:lnTo>
                  <a:pt x="108" y="125"/>
                </a:lnTo>
                <a:lnTo>
                  <a:pt x="120" y="130"/>
                </a:lnTo>
                <a:lnTo>
                  <a:pt x="114" y="140"/>
                </a:lnTo>
                <a:lnTo>
                  <a:pt x="114" y="150"/>
                </a:lnTo>
                <a:lnTo>
                  <a:pt x="138" y="145"/>
                </a:lnTo>
                <a:lnTo>
                  <a:pt x="144" y="160"/>
                </a:lnTo>
                <a:lnTo>
                  <a:pt x="150" y="160"/>
                </a:lnTo>
                <a:lnTo>
                  <a:pt x="180" y="5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89" name="Freeform 465"/>
          <p:cNvSpPr>
            <a:spLocks/>
          </p:cNvSpPr>
          <p:nvPr/>
        </p:nvSpPr>
        <p:spPr bwMode="ltGray">
          <a:xfrm>
            <a:off x="7956550" y="4583113"/>
            <a:ext cx="31750" cy="26987"/>
          </a:xfrm>
          <a:custGeom>
            <a:avLst/>
            <a:gdLst>
              <a:gd name="T0" fmla="*/ 2147483647 w 18"/>
              <a:gd name="T1" fmla="*/ 0 h 15"/>
              <a:gd name="T2" fmla="*/ 0 w 18"/>
              <a:gd name="T3" fmla="*/ 0 h 15"/>
              <a:gd name="T4" fmla="*/ 0 w 18"/>
              <a:gd name="T5" fmla="*/ 2147483647 h 15"/>
              <a:gd name="T6" fmla="*/ 2147483647 w 18"/>
              <a:gd name="T7" fmla="*/ 2147483647 h 15"/>
              <a:gd name="T8" fmla="*/ 2147483647 w 18"/>
              <a:gd name="T9" fmla="*/ 2147483647 h 15"/>
              <a:gd name="T10" fmla="*/ 2147483647 w 18"/>
              <a:gd name="T11" fmla="*/ 2147483647 h 15"/>
              <a:gd name="T12" fmla="*/ 2147483647 w 18"/>
              <a:gd name="T13" fmla="*/ 0 h 15"/>
              <a:gd name="T14" fmla="*/ 2147483647 w 18"/>
              <a:gd name="T15" fmla="*/ 0 h 1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8"/>
              <a:gd name="T25" fmla="*/ 0 h 15"/>
              <a:gd name="T26" fmla="*/ 18 w 18"/>
              <a:gd name="T27" fmla="*/ 15 h 1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8" h="15">
                <a:moveTo>
                  <a:pt x="12" y="0"/>
                </a:moveTo>
                <a:lnTo>
                  <a:pt x="0" y="0"/>
                </a:lnTo>
                <a:lnTo>
                  <a:pt x="0" y="5"/>
                </a:lnTo>
                <a:lnTo>
                  <a:pt x="6" y="15"/>
                </a:lnTo>
                <a:lnTo>
                  <a:pt x="18" y="5"/>
                </a:lnTo>
                <a:lnTo>
                  <a:pt x="18" y="0"/>
                </a:lnTo>
                <a:lnTo>
                  <a:pt x="12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90" name="Freeform 466"/>
          <p:cNvSpPr>
            <a:spLocks/>
          </p:cNvSpPr>
          <p:nvPr/>
        </p:nvSpPr>
        <p:spPr bwMode="ltGray">
          <a:xfrm>
            <a:off x="7956550" y="4583113"/>
            <a:ext cx="31750" cy="26987"/>
          </a:xfrm>
          <a:custGeom>
            <a:avLst/>
            <a:gdLst>
              <a:gd name="T0" fmla="*/ 2147483647 w 18"/>
              <a:gd name="T1" fmla="*/ 0 h 15"/>
              <a:gd name="T2" fmla="*/ 0 w 18"/>
              <a:gd name="T3" fmla="*/ 0 h 15"/>
              <a:gd name="T4" fmla="*/ 0 w 18"/>
              <a:gd name="T5" fmla="*/ 2147483647 h 15"/>
              <a:gd name="T6" fmla="*/ 2147483647 w 18"/>
              <a:gd name="T7" fmla="*/ 2147483647 h 15"/>
              <a:gd name="T8" fmla="*/ 2147483647 w 18"/>
              <a:gd name="T9" fmla="*/ 2147483647 h 15"/>
              <a:gd name="T10" fmla="*/ 2147483647 w 18"/>
              <a:gd name="T11" fmla="*/ 2147483647 h 15"/>
              <a:gd name="T12" fmla="*/ 2147483647 w 18"/>
              <a:gd name="T13" fmla="*/ 0 h 15"/>
              <a:gd name="T14" fmla="*/ 2147483647 w 18"/>
              <a:gd name="T15" fmla="*/ 0 h 15"/>
              <a:gd name="T16" fmla="*/ 2147483647 w 18"/>
              <a:gd name="T17" fmla="*/ 0 h 1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8"/>
              <a:gd name="T28" fmla="*/ 0 h 15"/>
              <a:gd name="T29" fmla="*/ 18 w 18"/>
              <a:gd name="T30" fmla="*/ 15 h 1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8" h="15">
                <a:moveTo>
                  <a:pt x="12" y="0"/>
                </a:moveTo>
                <a:lnTo>
                  <a:pt x="0" y="0"/>
                </a:lnTo>
                <a:lnTo>
                  <a:pt x="0" y="5"/>
                </a:lnTo>
                <a:lnTo>
                  <a:pt x="6" y="15"/>
                </a:lnTo>
                <a:lnTo>
                  <a:pt x="18" y="5"/>
                </a:lnTo>
                <a:lnTo>
                  <a:pt x="18" y="0"/>
                </a:lnTo>
                <a:lnTo>
                  <a:pt x="12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91" name="Freeform 467"/>
          <p:cNvSpPr>
            <a:spLocks/>
          </p:cNvSpPr>
          <p:nvPr/>
        </p:nvSpPr>
        <p:spPr bwMode="ltGray">
          <a:xfrm>
            <a:off x="8070850" y="4433888"/>
            <a:ext cx="303213" cy="315912"/>
          </a:xfrm>
          <a:custGeom>
            <a:avLst/>
            <a:gdLst>
              <a:gd name="T0" fmla="*/ 2147483647 w 174"/>
              <a:gd name="T1" fmla="*/ 0 h 170"/>
              <a:gd name="T2" fmla="*/ 0 w 174"/>
              <a:gd name="T3" fmla="*/ 2147483647 h 170"/>
              <a:gd name="T4" fmla="*/ 2147483647 w 174"/>
              <a:gd name="T5" fmla="*/ 2147483647 h 170"/>
              <a:gd name="T6" fmla="*/ 2147483647 w 174"/>
              <a:gd name="T7" fmla="*/ 2147483647 h 170"/>
              <a:gd name="T8" fmla="*/ 2147483647 w 174"/>
              <a:gd name="T9" fmla="*/ 2147483647 h 170"/>
              <a:gd name="T10" fmla="*/ 2147483647 w 174"/>
              <a:gd name="T11" fmla="*/ 2147483647 h 170"/>
              <a:gd name="T12" fmla="*/ 2147483647 w 174"/>
              <a:gd name="T13" fmla="*/ 2147483647 h 170"/>
              <a:gd name="T14" fmla="*/ 2147483647 w 174"/>
              <a:gd name="T15" fmla="*/ 2147483647 h 170"/>
              <a:gd name="T16" fmla="*/ 2147483647 w 174"/>
              <a:gd name="T17" fmla="*/ 2147483647 h 170"/>
              <a:gd name="T18" fmla="*/ 2147483647 w 174"/>
              <a:gd name="T19" fmla="*/ 2147483647 h 170"/>
              <a:gd name="T20" fmla="*/ 2147483647 w 174"/>
              <a:gd name="T21" fmla="*/ 2147483647 h 170"/>
              <a:gd name="T22" fmla="*/ 2147483647 w 174"/>
              <a:gd name="T23" fmla="*/ 2147483647 h 170"/>
              <a:gd name="T24" fmla="*/ 2147483647 w 174"/>
              <a:gd name="T25" fmla="*/ 2147483647 h 170"/>
              <a:gd name="T26" fmla="*/ 2147483647 w 174"/>
              <a:gd name="T27" fmla="*/ 2147483647 h 170"/>
              <a:gd name="T28" fmla="*/ 2147483647 w 174"/>
              <a:gd name="T29" fmla="*/ 2147483647 h 170"/>
              <a:gd name="T30" fmla="*/ 2147483647 w 174"/>
              <a:gd name="T31" fmla="*/ 2147483647 h 170"/>
              <a:gd name="T32" fmla="*/ 2147483647 w 174"/>
              <a:gd name="T33" fmla="*/ 2147483647 h 170"/>
              <a:gd name="T34" fmla="*/ 2147483647 w 174"/>
              <a:gd name="T35" fmla="*/ 2147483647 h 170"/>
              <a:gd name="T36" fmla="*/ 2147483647 w 174"/>
              <a:gd name="T37" fmla="*/ 2147483647 h 170"/>
              <a:gd name="T38" fmla="*/ 2147483647 w 174"/>
              <a:gd name="T39" fmla="*/ 2147483647 h 170"/>
              <a:gd name="T40" fmla="*/ 2147483647 w 174"/>
              <a:gd name="T41" fmla="*/ 2147483647 h 170"/>
              <a:gd name="T42" fmla="*/ 2147483647 w 174"/>
              <a:gd name="T43" fmla="*/ 2147483647 h 170"/>
              <a:gd name="T44" fmla="*/ 2147483647 w 174"/>
              <a:gd name="T45" fmla="*/ 2147483647 h 170"/>
              <a:gd name="T46" fmla="*/ 2147483647 w 174"/>
              <a:gd name="T47" fmla="*/ 2147483647 h 170"/>
              <a:gd name="T48" fmla="*/ 2147483647 w 174"/>
              <a:gd name="T49" fmla="*/ 2147483647 h 170"/>
              <a:gd name="T50" fmla="*/ 2147483647 w 174"/>
              <a:gd name="T51" fmla="*/ 2147483647 h 170"/>
              <a:gd name="T52" fmla="*/ 2147483647 w 174"/>
              <a:gd name="T53" fmla="*/ 2147483647 h 170"/>
              <a:gd name="T54" fmla="*/ 2147483647 w 174"/>
              <a:gd name="T55" fmla="*/ 2147483647 h 170"/>
              <a:gd name="T56" fmla="*/ 2147483647 w 174"/>
              <a:gd name="T57" fmla="*/ 2147483647 h 170"/>
              <a:gd name="T58" fmla="*/ 2147483647 w 174"/>
              <a:gd name="T59" fmla="*/ 2147483647 h 170"/>
              <a:gd name="T60" fmla="*/ 2147483647 w 174"/>
              <a:gd name="T61" fmla="*/ 2147483647 h 170"/>
              <a:gd name="T62" fmla="*/ 2147483647 w 174"/>
              <a:gd name="T63" fmla="*/ 2147483647 h 170"/>
              <a:gd name="T64" fmla="*/ 2147483647 w 174"/>
              <a:gd name="T65" fmla="*/ 2147483647 h 170"/>
              <a:gd name="T66" fmla="*/ 2147483647 w 174"/>
              <a:gd name="T67" fmla="*/ 0 h 17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74"/>
              <a:gd name="T103" fmla="*/ 0 h 170"/>
              <a:gd name="T104" fmla="*/ 174 w 174"/>
              <a:gd name="T105" fmla="*/ 170 h 17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74" h="170">
                <a:moveTo>
                  <a:pt x="30" y="0"/>
                </a:moveTo>
                <a:lnTo>
                  <a:pt x="0" y="105"/>
                </a:lnTo>
                <a:lnTo>
                  <a:pt x="18" y="115"/>
                </a:lnTo>
                <a:lnTo>
                  <a:pt x="24" y="115"/>
                </a:lnTo>
                <a:lnTo>
                  <a:pt x="30" y="120"/>
                </a:lnTo>
                <a:lnTo>
                  <a:pt x="48" y="120"/>
                </a:lnTo>
                <a:lnTo>
                  <a:pt x="48" y="115"/>
                </a:lnTo>
                <a:lnTo>
                  <a:pt x="42" y="105"/>
                </a:lnTo>
                <a:lnTo>
                  <a:pt x="24" y="100"/>
                </a:lnTo>
                <a:lnTo>
                  <a:pt x="48" y="100"/>
                </a:lnTo>
                <a:lnTo>
                  <a:pt x="60" y="95"/>
                </a:lnTo>
                <a:lnTo>
                  <a:pt x="90" y="105"/>
                </a:lnTo>
                <a:lnTo>
                  <a:pt x="108" y="120"/>
                </a:lnTo>
                <a:lnTo>
                  <a:pt x="114" y="130"/>
                </a:lnTo>
                <a:lnTo>
                  <a:pt x="114" y="135"/>
                </a:lnTo>
                <a:lnTo>
                  <a:pt x="126" y="140"/>
                </a:lnTo>
                <a:lnTo>
                  <a:pt x="132" y="155"/>
                </a:lnTo>
                <a:lnTo>
                  <a:pt x="156" y="170"/>
                </a:lnTo>
                <a:lnTo>
                  <a:pt x="174" y="170"/>
                </a:lnTo>
                <a:lnTo>
                  <a:pt x="168" y="160"/>
                </a:lnTo>
                <a:lnTo>
                  <a:pt x="174" y="155"/>
                </a:lnTo>
                <a:lnTo>
                  <a:pt x="162" y="145"/>
                </a:lnTo>
                <a:lnTo>
                  <a:pt x="132" y="115"/>
                </a:lnTo>
                <a:lnTo>
                  <a:pt x="120" y="95"/>
                </a:lnTo>
                <a:lnTo>
                  <a:pt x="126" y="90"/>
                </a:lnTo>
                <a:lnTo>
                  <a:pt x="132" y="80"/>
                </a:lnTo>
                <a:lnTo>
                  <a:pt x="126" y="75"/>
                </a:lnTo>
                <a:lnTo>
                  <a:pt x="108" y="65"/>
                </a:lnTo>
                <a:lnTo>
                  <a:pt x="102" y="60"/>
                </a:lnTo>
                <a:lnTo>
                  <a:pt x="102" y="50"/>
                </a:lnTo>
                <a:lnTo>
                  <a:pt x="78" y="25"/>
                </a:lnTo>
                <a:lnTo>
                  <a:pt x="54" y="15"/>
                </a:lnTo>
                <a:lnTo>
                  <a:pt x="42" y="5"/>
                </a:lnTo>
                <a:lnTo>
                  <a:pt x="30" y="0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92" name="Freeform 468"/>
          <p:cNvSpPr>
            <a:spLocks/>
          </p:cNvSpPr>
          <p:nvPr/>
        </p:nvSpPr>
        <p:spPr bwMode="ltGray">
          <a:xfrm>
            <a:off x="8070850" y="4433888"/>
            <a:ext cx="303213" cy="315912"/>
          </a:xfrm>
          <a:custGeom>
            <a:avLst/>
            <a:gdLst>
              <a:gd name="T0" fmla="*/ 2147483647 w 174"/>
              <a:gd name="T1" fmla="*/ 0 h 170"/>
              <a:gd name="T2" fmla="*/ 0 w 174"/>
              <a:gd name="T3" fmla="*/ 2147483647 h 170"/>
              <a:gd name="T4" fmla="*/ 2147483647 w 174"/>
              <a:gd name="T5" fmla="*/ 2147483647 h 170"/>
              <a:gd name="T6" fmla="*/ 2147483647 w 174"/>
              <a:gd name="T7" fmla="*/ 2147483647 h 170"/>
              <a:gd name="T8" fmla="*/ 2147483647 w 174"/>
              <a:gd name="T9" fmla="*/ 2147483647 h 170"/>
              <a:gd name="T10" fmla="*/ 2147483647 w 174"/>
              <a:gd name="T11" fmla="*/ 2147483647 h 170"/>
              <a:gd name="T12" fmla="*/ 2147483647 w 174"/>
              <a:gd name="T13" fmla="*/ 2147483647 h 170"/>
              <a:gd name="T14" fmla="*/ 2147483647 w 174"/>
              <a:gd name="T15" fmla="*/ 2147483647 h 170"/>
              <a:gd name="T16" fmla="*/ 2147483647 w 174"/>
              <a:gd name="T17" fmla="*/ 2147483647 h 170"/>
              <a:gd name="T18" fmla="*/ 2147483647 w 174"/>
              <a:gd name="T19" fmla="*/ 2147483647 h 170"/>
              <a:gd name="T20" fmla="*/ 2147483647 w 174"/>
              <a:gd name="T21" fmla="*/ 2147483647 h 170"/>
              <a:gd name="T22" fmla="*/ 2147483647 w 174"/>
              <a:gd name="T23" fmla="*/ 2147483647 h 170"/>
              <a:gd name="T24" fmla="*/ 2147483647 w 174"/>
              <a:gd name="T25" fmla="*/ 2147483647 h 170"/>
              <a:gd name="T26" fmla="*/ 2147483647 w 174"/>
              <a:gd name="T27" fmla="*/ 2147483647 h 170"/>
              <a:gd name="T28" fmla="*/ 2147483647 w 174"/>
              <a:gd name="T29" fmla="*/ 2147483647 h 170"/>
              <a:gd name="T30" fmla="*/ 2147483647 w 174"/>
              <a:gd name="T31" fmla="*/ 2147483647 h 170"/>
              <a:gd name="T32" fmla="*/ 2147483647 w 174"/>
              <a:gd name="T33" fmla="*/ 2147483647 h 170"/>
              <a:gd name="T34" fmla="*/ 2147483647 w 174"/>
              <a:gd name="T35" fmla="*/ 2147483647 h 170"/>
              <a:gd name="T36" fmla="*/ 2147483647 w 174"/>
              <a:gd name="T37" fmla="*/ 2147483647 h 170"/>
              <a:gd name="T38" fmla="*/ 2147483647 w 174"/>
              <a:gd name="T39" fmla="*/ 2147483647 h 170"/>
              <a:gd name="T40" fmla="*/ 2147483647 w 174"/>
              <a:gd name="T41" fmla="*/ 2147483647 h 170"/>
              <a:gd name="T42" fmla="*/ 2147483647 w 174"/>
              <a:gd name="T43" fmla="*/ 2147483647 h 170"/>
              <a:gd name="T44" fmla="*/ 2147483647 w 174"/>
              <a:gd name="T45" fmla="*/ 2147483647 h 170"/>
              <a:gd name="T46" fmla="*/ 2147483647 w 174"/>
              <a:gd name="T47" fmla="*/ 2147483647 h 170"/>
              <a:gd name="T48" fmla="*/ 2147483647 w 174"/>
              <a:gd name="T49" fmla="*/ 2147483647 h 170"/>
              <a:gd name="T50" fmla="*/ 2147483647 w 174"/>
              <a:gd name="T51" fmla="*/ 2147483647 h 170"/>
              <a:gd name="T52" fmla="*/ 2147483647 w 174"/>
              <a:gd name="T53" fmla="*/ 2147483647 h 170"/>
              <a:gd name="T54" fmla="*/ 2147483647 w 174"/>
              <a:gd name="T55" fmla="*/ 2147483647 h 170"/>
              <a:gd name="T56" fmla="*/ 2147483647 w 174"/>
              <a:gd name="T57" fmla="*/ 2147483647 h 170"/>
              <a:gd name="T58" fmla="*/ 2147483647 w 174"/>
              <a:gd name="T59" fmla="*/ 2147483647 h 170"/>
              <a:gd name="T60" fmla="*/ 2147483647 w 174"/>
              <a:gd name="T61" fmla="*/ 2147483647 h 170"/>
              <a:gd name="T62" fmla="*/ 2147483647 w 174"/>
              <a:gd name="T63" fmla="*/ 2147483647 h 170"/>
              <a:gd name="T64" fmla="*/ 2147483647 w 174"/>
              <a:gd name="T65" fmla="*/ 2147483647 h 170"/>
              <a:gd name="T66" fmla="*/ 2147483647 w 174"/>
              <a:gd name="T67" fmla="*/ 0 h 170"/>
              <a:gd name="T68" fmla="*/ 2147483647 w 174"/>
              <a:gd name="T69" fmla="*/ 0 h 17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74"/>
              <a:gd name="T106" fmla="*/ 0 h 170"/>
              <a:gd name="T107" fmla="*/ 174 w 174"/>
              <a:gd name="T108" fmla="*/ 170 h 17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74" h="170">
                <a:moveTo>
                  <a:pt x="30" y="0"/>
                </a:moveTo>
                <a:lnTo>
                  <a:pt x="0" y="105"/>
                </a:lnTo>
                <a:lnTo>
                  <a:pt x="18" y="115"/>
                </a:lnTo>
                <a:lnTo>
                  <a:pt x="24" y="115"/>
                </a:lnTo>
                <a:lnTo>
                  <a:pt x="30" y="120"/>
                </a:lnTo>
                <a:lnTo>
                  <a:pt x="48" y="120"/>
                </a:lnTo>
                <a:lnTo>
                  <a:pt x="48" y="115"/>
                </a:lnTo>
                <a:lnTo>
                  <a:pt x="42" y="105"/>
                </a:lnTo>
                <a:lnTo>
                  <a:pt x="24" y="100"/>
                </a:lnTo>
                <a:lnTo>
                  <a:pt x="48" y="100"/>
                </a:lnTo>
                <a:lnTo>
                  <a:pt x="60" y="95"/>
                </a:lnTo>
                <a:lnTo>
                  <a:pt x="90" y="105"/>
                </a:lnTo>
                <a:lnTo>
                  <a:pt x="108" y="120"/>
                </a:lnTo>
                <a:lnTo>
                  <a:pt x="114" y="130"/>
                </a:lnTo>
                <a:lnTo>
                  <a:pt x="114" y="135"/>
                </a:lnTo>
                <a:lnTo>
                  <a:pt x="126" y="140"/>
                </a:lnTo>
                <a:lnTo>
                  <a:pt x="132" y="155"/>
                </a:lnTo>
                <a:lnTo>
                  <a:pt x="156" y="170"/>
                </a:lnTo>
                <a:lnTo>
                  <a:pt x="174" y="170"/>
                </a:lnTo>
                <a:lnTo>
                  <a:pt x="168" y="160"/>
                </a:lnTo>
                <a:lnTo>
                  <a:pt x="174" y="155"/>
                </a:lnTo>
                <a:lnTo>
                  <a:pt x="162" y="145"/>
                </a:lnTo>
                <a:lnTo>
                  <a:pt x="132" y="115"/>
                </a:lnTo>
                <a:lnTo>
                  <a:pt x="120" y="95"/>
                </a:lnTo>
                <a:lnTo>
                  <a:pt x="126" y="90"/>
                </a:lnTo>
                <a:lnTo>
                  <a:pt x="132" y="80"/>
                </a:lnTo>
                <a:lnTo>
                  <a:pt x="126" y="75"/>
                </a:lnTo>
                <a:lnTo>
                  <a:pt x="108" y="65"/>
                </a:lnTo>
                <a:lnTo>
                  <a:pt x="102" y="60"/>
                </a:lnTo>
                <a:lnTo>
                  <a:pt x="102" y="50"/>
                </a:lnTo>
                <a:lnTo>
                  <a:pt x="78" y="25"/>
                </a:lnTo>
                <a:lnTo>
                  <a:pt x="54" y="15"/>
                </a:lnTo>
                <a:lnTo>
                  <a:pt x="42" y="5"/>
                </a:lnTo>
                <a:lnTo>
                  <a:pt x="30" y="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93" name="Freeform 469"/>
          <p:cNvSpPr>
            <a:spLocks/>
          </p:cNvSpPr>
          <p:nvPr/>
        </p:nvSpPr>
        <p:spPr bwMode="ltGray">
          <a:xfrm>
            <a:off x="7123113" y="4637088"/>
            <a:ext cx="1208087" cy="957262"/>
          </a:xfrm>
          <a:custGeom>
            <a:avLst/>
            <a:gdLst>
              <a:gd name="T0" fmla="*/ 2147483647 w 696"/>
              <a:gd name="T1" fmla="*/ 2147483647 h 515"/>
              <a:gd name="T2" fmla="*/ 2147483647 w 696"/>
              <a:gd name="T3" fmla="*/ 2147483647 h 515"/>
              <a:gd name="T4" fmla="*/ 2147483647 w 696"/>
              <a:gd name="T5" fmla="*/ 2147483647 h 515"/>
              <a:gd name="T6" fmla="*/ 2147483647 w 696"/>
              <a:gd name="T7" fmla="*/ 2147483647 h 515"/>
              <a:gd name="T8" fmla="*/ 2147483647 w 696"/>
              <a:gd name="T9" fmla="*/ 2147483647 h 515"/>
              <a:gd name="T10" fmla="*/ 2147483647 w 696"/>
              <a:gd name="T11" fmla="*/ 2147483647 h 515"/>
              <a:gd name="T12" fmla="*/ 2147483647 w 696"/>
              <a:gd name="T13" fmla="*/ 2147483647 h 515"/>
              <a:gd name="T14" fmla="*/ 2147483647 w 696"/>
              <a:gd name="T15" fmla="*/ 2147483647 h 515"/>
              <a:gd name="T16" fmla="*/ 2147483647 w 696"/>
              <a:gd name="T17" fmla="*/ 2147483647 h 515"/>
              <a:gd name="T18" fmla="*/ 2147483647 w 696"/>
              <a:gd name="T19" fmla="*/ 2147483647 h 515"/>
              <a:gd name="T20" fmla="*/ 2147483647 w 696"/>
              <a:gd name="T21" fmla="*/ 2147483647 h 515"/>
              <a:gd name="T22" fmla="*/ 0 w 696"/>
              <a:gd name="T23" fmla="*/ 2147483647 h 515"/>
              <a:gd name="T24" fmla="*/ 2147483647 w 696"/>
              <a:gd name="T25" fmla="*/ 2147483647 h 515"/>
              <a:gd name="T26" fmla="*/ 2147483647 w 696"/>
              <a:gd name="T27" fmla="*/ 2147483647 h 515"/>
              <a:gd name="T28" fmla="*/ 2147483647 w 696"/>
              <a:gd name="T29" fmla="*/ 2147483647 h 515"/>
              <a:gd name="T30" fmla="*/ 2147483647 w 696"/>
              <a:gd name="T31" fmla="*/ 2147483647 h 515"/>
              <a:gd name="T32" fmla="*/ 2147483647 w 696"/>
              <a:gd name="T33" fmla="*/ 2147483647 h 515"/>
              <a:gd name="T34" fmla="*/ 2147483647 w 696"/>
              <a:gd name="T35" fmla="*/ 2147483647 h 515"/>
              <a:gd name="T36" fmla="*/ 2147483647 w 696"/>
              <a:gd name="T37" fmla="*/ 2147483647 h 515"/>
              <a:gd name="T38" fmla="*/ 2147483647 w 696"/>
              <a:gd name="T39" fmla="*/ 2147483647 h 515"/>
              <a:gd name="T40" fmla="*/ 2147483647 w 696"/>
              <a:gd name="T41" fmla="*/ 2147483647 h 515"/>
              <a:gd name="T42" fmla="*/ 2147483647 w 696"/>
              <a:gd name="T43" fmla="*/ 2147483647 h 515"/>
              <a:gd name="T44" fmla="*/ 2147483647 w 696"/>
              <a:gd name="T45" fmla="*/ 2147483647 h 515"/>
              <a:gd name="T46" fmla="*/ 2147483647 w 696"/>
              <a:gd name="T47" fmla="*/ 2147483647 h 515"/>
              <a:gd name="T48" fmla="*/ 2147483647 w 696"/>
              <a:gd name="T49" fmla="*/ 2147483647 h 515"/>
              <a:gd name="T50" fmla="*/ 2147483647 w 696"/>
              <a:gd name="T51" fmla="*/ 2147483647 h 515"/>
              <a:gd name="T52" fmla="*/ 2147483647 w 696"/>
              <a:gd name="T53" fmla="*/ 2147483647 h 515"/>
              <a:gd name="T54" fmla="*/ 2147483647 w 696"/>
              <a:gd name="T55" fmla="*/ 2147483647 h 515"/>
              <a:gd name="T56" fmla="*/ 2147483647 w 696"/>
              <a:gd name="T57" fmla="*/ 2147483647 h 515"/>
              <a:gd name="T58" fmla="*/ 2147483647 w 696"/>
              <a:gd name="T59" fmla="*/ 2147483647 h 515"/>
              <a:gd name="T60" fmla="*/ 2147483647 w 696"/>
              <a:gd name="T61" fmla="*/ 2147483647 h 515"/>
              <a:gd name="T62" fmla="*/ 2147483647 w 696"/>
              <a:gd name="T63" fmla="*/ 2147483647 h 515"/>
              <a:gd name="T64" fmla="*/ 2147483647 w 696"/>
              <a:gd name="T65" fmla="*/ 2147483647 h 515"/>
              <a:gd name="T66" fmla="*/ 2147483647 w 696"/>
              <a:gd name="T67" fmla="*/ 2147483647 h 515"/>
              <a:gd name="T68" fmla="*/ 2147483647 w 696"/>
              <a:gd name="T69" fmla="*/ 2147483647 h 515"/>
              <a:gd name="T70" fmla="*/ 2147483647 w 696"/>
              <a:gd name="T71" fmla="*/ 2147483647 h 515"/>
              <a:gd name="T72" fmla="*/ 2147483647 w 696"/>
              <a:gd name="T73" fmla="*/ 2147483647 h 515"/>
              <a:gd name="T74" fmla="*/ 2147483647 w 696"/>
              <a:gd name="T75" fmla="*/ 2147483647 h 515"/>
              <a:gd name="T76" fmla="*/ 2147483647 w 696"/>
              <a:gd name="T77" fmla="*/ 2147483647 h 515"/>
              <a:gd name="T78" fmla="*/ 2147483647 w 696"/>
              <a:gd name="T79" fmla="*/ 2147483647 h 515"/>
              <a:gd name="T80" fmla="*/ 2147483647 w 696"/>
              <a:gd name="T81" fmla="*/ 2147483647 h 515"/>
              <a:gd name="T82" fmla="*/ 2147483647 w 696"/>
              <a:gd name="T83" fmla="*/ 2147483647 h 515"/>
              <a:gd name="T84" fmla="*/ 2147483647 w 696"/>
              <a:gd name="T85" fmla="*/ 2147483647 h 515"/>
              <a:gd name="T86" fmla="*/ 2147483647 w 696"/>
              <a:gd name="T87" fmla="*/ 2147483647 h 515"/>
              <a:gd name="T88" fmla="*/ 2147483647 w 696"/>
              <a:gd name="T89" fmla="*/ 2147483647 h 515"/>
              <a:gd name="T90" fmla="*/ 2147483647 w 696"/>
              <a:gd name="T91" fmla="*/ 2147483647 h 515"/>
              <a:gd name="T92" fmla="*/ 2147483647 w 696"/>
              <a:gd name="T93" fmla="*/ 2147483647 h 515"/>
              <a:gd name="T94" fmla="*/ 2147483647 w 696"/>
              <a:gd name="T95" fmla="*/ 2147483647 h 515"/>
              <a:gd name="T96" fmla="*/ 2147483647 w 696"/>
              <a:gd name="T97" fmla="*/ 0 h 51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96"/>
              <a:gd name="T148" fmla="*/ 0 h 515"/>
              <a:gd name="T149" fmla="*/ 696 w 696"/>
              <a:gd name="T150" fmla="*/ 515 h 51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96" h="515">
                <a:moveTo>
                  <a:pt x="396" y="0"/>
                </a:moveTo>
                <a:lnTo>
                  <a:pt x="390" y="20"/>
                </a:lnTo>
                <a:lnTo>
                  <a:pt x="372" y="15"/>
                </a:lnTo>
                <a:lnTo>
                  <a:pt x="336" y="25"/>
                </a:lnTo>
                <a:lnTo>
                  <a:pt x="336" y="45"/>
                </a:lnTo>
                <a:lnTo>
                  <a:pt x="330" y="45"/>
                </a:lnTo>
                <a:lnTo>
                  <a:pt x="306" y="40"/>
                </a:lnTo>
                <a:lnTo>
                  <a:pt x="294" y="40"/>
                </a:lnTo>
                <a:lnTo>
                  <a:pt x="282" y="30"/>
                </a:lnTo>
                <a:lnTo>
                  <a:pt x="252" y="40"/>
                </a:lnTo>
                <a:lnTo>
                  <a:pt x="234" y="60"/>
                </a:lnTo>
                <a:lnTo>
                  <a:pt x="192" y="65"/>
                </a:lnTo>
                <a:lnTo>
                  <a:pt x="186" y="70"/>
                </a:lnTo>
                <a:lnTo>
                  <a:pt x="186" y="90"/>
                </a:lnTo>
                <a:lnTo>
                  <a:pt x="156" y="110"/>
                </a:lnTo>
                <a:lnTo>
                  <a:pt x="144" y="110"/>
                </a:lnTo>
                <a:lnTo>
                  <a:pt x="138" y="120"/>
                </a:lnTo>
                <a:lnTo>
                  <a:pt x="72" y="120"/>
                </a:lnTo>
                <a:lnTo>
                  <a:pt x="36" y="115"/>
                </a:lnTo>
                <a:lnTo>
                  <a:pt x="24" y="125"/>
                </a:lnTo>
                <a:lnTo>
                  <a:pt x="18" y="165"/>
                </a:lnTo>
                <a:lnTo>
                  <a:pt x="24" y="205"/>
                </a:lnTo>
                <a:lnTo>
                  <a:pt x="0" y="195"/>
                </a:lnTo>
                <a:lnTo>
                  <a:pt x="0" y="225"/>
                </a:lnTo>
                <a:lnTo>
                  <a:pt x="12" y="300"/>
                </a:lnTo>
                <a:lnTo>
                  <a:pt x="12" y="320"/>
                </a:lnTo>
                <a:lnTo>
                  <a:pt x="0" y="345"/>
                </a:lnTo>
                <a:lnTo>
                  <a:pt x="12" y="355"/>
                </a:lnTo>
                <a:lnTo>
                  <a:pt x="24" y="355"/>
                </a:lnTo>
                <a:lnTo>
                  <a:pt x="30" y="365"/>
                </a:lnTo>
                <a:lnTo>
                  <a:pt x="54" y="365"/>
                </a:lnTo>
                <a:lnTo>
                  <a:pt x="84" y="350"/>
                </a:lnTo>
                <a:lnTo>
                  <a:pt x="108" y="355"/>
                </a:lnTo>
                <a:lnTo>
                  <a:pt x="132" y="360"/>
                </a:lnTo>
                <a:lnTo>
                  <a:pt x="150" y="360"/>
                </a:lnTo>
                <a:lnTo>
                  <a:pt x="168" y="340"/>
                </a:lnTo>
                <a:lnTo>
                  <a:pt x="192" y="340"/>
                </a:lnTo>
                <a:lnTo>
                  <a:pt x="228" y="330"/>
                </a:lnTo>
                <a:lnTo>
                  <a:pt x="288" y="335"/>
                </a:lnTo>
                <a:lnTo>
                  <a:pt x="324" y="355"/>
                </a:lnTo>
                <a:lnTo>
                  <a:pt x="342" y="380"/>
                </a:lnTo>
                <a:lnTo>
                  <a:pt x="348" y="390"/>
                </a:lnTo>
                <a:lnTo>
                  <a:pt x="360" y="395"/>
                </a:lnTo>
                <a:lnTo>
                  <a:pt x="390" y="385"/>
                </a:lnTo>
                <a:lnTo>
                  <a:pt x="420" y="365"/>
                </a:lnTo>
                <a:lnTo>
                  <a:pt x="402" y="385"/>
                </a:lnTo>
                <a:lnTo>
                  <a:pt x="390" y="405"/>
                </a:lnTo>
                <a:lnTo>
                  <a:pt x="372" y="415"/>
                </a:lnTo>
                <a:lnTo>
                  <a:pt x="402" y="405"/>
                </a:lnTo>
                <a:lnTo>
                  <a:pt x="426" y="395"/>
                </a:lnTo>
                <a:lnTo>
                  <a:pt x="408" y="420"/>
                </a:lnTo>
                <a:lnTo>
                  <a:pt x="390" y="430"/>
                </a:lnTo>
                <a:lnTo>
                  <a:pt x="420" y="425"/>
                </a:lnTo>
                <a:lnTo>
                  <a:pt x="426" y="425"/>
                </a:lnTo>
                <a:lnTo>
                  <a:pt x="420" y="440"/>
                </a:lnTo>
                <a:lnTo>
                  <a:pt x="408" y="455"/>
                </a:lnTo>
                <a:lnTo>
                  <a:pt x="414" y="475"/>
                </a:lnTo>
                <a:lnTo>
                  <a:pt x="450" y="495"/>
                </a:lnTo>
                <a:lnTo>
                  <a:pt x="456" y="500"/>
                </a:lnTo>
                <a:lnTo>
                  <a:pt x="486" y="500"/>
                </a:lnTo>
                <a:lnTo>
                  <a:pt x="510" y="495"/>
                </a:lnTo>
                <a:lnTo>
                  <a:pt x="504" y="510"/>
                </a:lnTo>
                <a:lnTo>
                  <a:pt x="516" y="515"/>
                </a:lnTo>
                <a:lnTo>
                  <a:pt x="552" y="510"/>
                </a:lnTo>
                <a:lnTo>
                  <a:pt x="570" y="505"/>
                </a:lnTo>
                <a:lnTo>
                  <a:pt x="594" y="500"/>
                </a:lnTo>
                <a:lnTo>
                  <a:pt x="618" y="475"/>
                </a:lnTo>
                <a:lnTo>
                  <a:pt x="636" y="445"/>
                </a:lnTo>
                <a:lnTo>
                  <a:pt x="654" y="425"/>
                </a:lnTo>
                <a:lnTo>
                  <a:pt x="672" y="390"/>
                </a:lnTo>
                <a:lnTo>
                  <a:pt x="696" y="355"/>
                </a:lnTo>
                <a:lnTo>
                  <a:pt x="696" y="310"/>
                </a:lnTo>
                <a:lnTo>
                  <a:pt x="684" y="255"/>
                </a:lnTo>
                <a:lnTo>
                  <a:pt x="672" y="210"/>
                </a:lnTo>
                <a:lnTo>
                  <a:pt x="648" y="190"/>
                </a:lnTo>
                <a:lnTo>
                  <a:pt x="636" y="170"/>
                </a:lnTo>
                <a:lnTo>
                  <a:pt x="612" y="155"/>
                </a:lnTo>
                <a:lnTo>
                  <a:pt x="612" y="145"/>
                </a:lnTo>
                <a:lnTo>
                  <a:pt x="606" y="115"/>
                </a:lnTo>
                <a:lnTo>
                  <a:pt x="600" y="95"/>
                </a:lnTo>
                <a:lnTo>
                  <a:pt x="588" y="85"/>
                </a:lnTo>
                <a:lnTo>
                  <a:pt x="582" y="60"/>
                </a:lnTo>
                <a:lnTo>
                  <a:pt x="570" y="35"/>
                </a:lnTo>
                <a:lnTo>
                  <a:pt x="564" y="45"/>
                </a:lnTo>
                <a:lnTo>
                  <a:pt x="558" y="65"/>
                </a:lnTo>
                <a:lnTo>
                  <a:pt x="546" y="105"/>
                </a:lnTo>
                <a:lnTo>
                  <a:pt x="528" y="115"/>
                </a:lnTo>
                <a:lnTo>
                  <a:pt x="516" y="115"/>
                </a:lnTo>
                <a:lnTo>
                  <a:pt x="492" y="95"/>
                </a:lnTo>
                <a:lnTo>
                  <a:pt x="468" y="85"/>
                </a:lnTo>
                <a:lnTo>
                  <a:pt x="456" y="75"/>
                </a:lnTo>
                <a:lnTo>
                  <a:pt x="450" y="60"/>
                </a:lnTo>
                <a:lnTo>
                  <a:pt x="468" y="45"/>
                </a:lnTo>
                <a:lnTo>
                  <a:pt x="468" y="30"/>
                </a:lnTo>
                <a:lnTo>
                  <a:pt x="474" y="25"/>
                </a:lnTo>
                <a:lnTo>
                  <a:pt x="456" y="25"/>
                </a:lnTo>
                <a:lnTo>
                  <a:pt x="420" y="10"/>
                </a:lnTo>
                <a:lnTo>
                  <a:pt x="408" y="0"/>
                </a:lnTo>
                <a:lnTo>
                  <a:pt x="396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94" name="Freeform 470"/>
          <p:cNvSpPr>
            <a:spLocks/>
          </p:cNvSpPr>
          <p:nvPr/>
        </p:nvSpPr>
        <p:spPr bwMode="ltGray">
          <a:xfrm>
            <a:off x="1571625" y="4070350"/>
            <a:ext cx="447675" cy="520700"/>
          </a:xfrm>
          <a:custGeom>
            <a:avLst/>
            <a:gdLst>
              <a:gd name="T0" fmla="*/ 2147483647 w 258"/>
              <a:gd name="T1" fmla="*/ 2147483647 h 280"/>
              <a:gd name="T2" fmla="*/ 0 w 258"/>
              <a:gd name="T3" fmla="*/ 2147483647 h 280"/>
              <a:gd name="T4" fmla="*/ 2147483647 w 258"/>
              <a:gd name="T5" fmla="*/ 2147483647 h 280"/>
              <a:gd name="T6" fmla="*/ 2147483647 w 258"/>
              <a:gd name="T7" fmla="*/ 2147483647 h 280"/>
              <a:gd name="T8" fmla="*/ 2147483647 w 258"/>
              <a:gd name="T9" fmla="*/ 2147483647 h 280"/>
              <a:gd name="T10" fmla="*/ 2147483647 w 258"/>
              <a:gd name="T11" fmla="*/ 2147483647 h 280"/>
              <a:gd name="T12" fmla="*/ 2147483647 w 258"/>
              <a:gd name="T13" fmla="*/ 2147483647 h 280"/>
              <a:gd name="T14" fmla="*/ 2147483647 w 258"/>
              <a:gd name="T15" fmla="*/ 2147483647 h 280"/>
              <a:gd name="T16" fmla="*/ 2147483647 w 258"/>
              <a:gd name="T17" fmla="*/ 2147483647 h 280"/>
              <a:gd name="T18" fmla="*/ 2147483647 w 258"/>
              <a:gd name="T19" fmla="*/ 2147483647 h 280"/>
              <a:gd name="T20" fmla="*/ 2147483647 w 258"/>
              <a:gd name="T21" fmla="*/ 2147483647 h 280"/>
              <a:gd name="T22" fmla="*/ 2147483647 w 258"/>
              <a:gd name="T23" fmla="*/ 2147483647 h 280"/>
              <a:gd name="T24" fmla="*/ 2147483647 w 258"/>
              <a:gd name="T25" fmla="*/ 2147483647 h 280"/>
              <a:gd name="T26" fmla="*/ 2147483647 w 258"/>
              <a:gd name="T27" fmla="*/ 2147483647 h 280"/>
              <a:gd name="T28" fmla="*/ 2147483647 w 258"/>
              <a:gd name="T29" fmla="*/ 2147483647 h 280"/>
              <a:gd name="T30" fmla="*/ 2147483647 w 258"/>
              <a:gd name="T31" fmla="*/ 2147483647 h 280"/>
              <a:gd name="T32" fmla="*/ 2147483647 w 258"/>
              <a:gd name="T33" fmla="*/ 2147483647 h 280"/>
              <a:gd name="T34" fmla="*/ 2147483647 w 258"/>
              <a:gd name="T35" fmla="*/ 2147483647 h 280"/>
              <a:gd name="T36" fmla="*/ 2147483647 w 258"/>
              <a:gd name="T37" fmla="*/ 2147483647 h 280"/>
              <a:gd name="T38" fmla="*/ 2147483647 w 258"/>
              <a:gd name="T39" fmla="*/ 2147483647 h 280"/>
              <a:gd name="T40" fmla="*/ 2147483647 w 258"/>
              <a:gd name="T41" fmla="*/ 2147483647 h 280"/>
              <a:gd name="T42" fmla="*/ 2147483647 w 258"/>
              <a:gd name="T43" fmla="*/ 2147483647 h 280"/>
              <a:gd name="T44" fmla="*/ 2147483647 w 258"/>
              <a:gd name="T45" fmla="*/ 2147483647 h 280"/>
              <a:gd name="T46" fmla="*/ 2147483647 w 258"/>
              <a:gd name="T47" fmla="*/ 2147483647 h 280"/>
              <a:gd name="T48" fmla="*/ 2147483647 w 258"/>
              <a:gd name="T49" fmla="*/ 2147483647 h 280"/>
              <a:gd name="T50" fmla="*/ 2147483647 w 258"/>
              <a:gd name="T51" fmla="*/ 2147483647 h 280"/>
              <a:gd name="T52" fmla="*/ 2147483647 w 258"/>
              <a:gd name="T53" fmla="*/ 2147483647 h 280"/>
              <a:gd name="T54" fmla="*/ 2147483647 w 258"/>
              <a:gd name="T55" fmla="*/ 2147483647 h 280"/>
              <a:gd name="T56" fmla="*/ 2147483647 w 258"/>
              <a:gd name="T57" fmla="*/ 2147483647 h 280"/>
              <a:gd name="T58" fmla="*/ 2147483647 w 258"/>
              <a:gd name="T59" fmla="*/ 2147483647 h 280"/>
              <a:gd name="T60" fmla="*/ 2147483647 w 258"/>
              <a:gd name="T61" fmla="*/ 2147483647 h 280"/>
              <a:gd name="T62" fmla="*/ 2147483647 w 258"/>
              <a:gd name="T63" fmla="*/ 2147483647 h 280"/>
              <a:gd name="T64" fmla="*/ 2147483647 w 258"/>
              <a:gd name="T65" fmla="*/ 2147483647 h 280"/>
              <a:gd name="T66" fmla="*/ 2147483647 w 258"/>
              <a:gd name="T67" fmla="*/ 2147483647 h 280"/>
              <a:gd name="T68" fmla="*/ 2147483647 w 258"/>
              <a:gd name="T69" fmla="*/ 2147483647 h 280"/>
              <a:gd name="T70" fmla="*/ 2147483647 w 258"/>
              <a:gd name="T71" fmla="*/ 2147483647 h 280"/>
              <a:gd name="T72" fmla="*/ 2147483647 w 258"/>
              <a:gd name="T73" fmla="*/ 0 h 280"/>
              <a:gd name="T74" fmla="*/ 2147483647 w 258"/>
              <a:gd name="T75" fmla="*/ 2147483647 h 280"/>
              <a:gd name="T76" fmla="*/ 2147483647 w 258"/>
              <a:gd name="T77" fmla="*/ 2147483647 h 280"/>
              <a:gd name="T78" fmla="*/ 2147483647 w 258"/>
              <a:gd name="T79" fmla="*/ 2147483647 h 280"/>
              <a:gd name="T80" fmla="*/ 2147483647 w 258"/>
              <a:gd name="T81" fmla="*/ 2147483647 h 280"/>
              <a:gd name="T82" fmla="*/ 2147483647 w 258"/>
              <a:gd name="T83" fmla="*/ 2147483647 h 280"/>
              <a:gd name="T84" fmla="*/ 2147483647 w 258"/>
              <a:gd name="T85" fmla="*/ 2147483647 h 280"/>
              <a:gd name="T86" fmla="*/ 2147483647 w 258"/>
              <a:gd name="T87" fmla="*/ 2147483647 h 280"/>
              <a:gd name="T88" fmla="*/ 2147483647 w 258"/>
              <a:gd name="T89" fmla="*/ 2147483647 h 280"/>
              <a:gd name="T90" fmla="*/ 2147483647 w 258"/>
              <a:gd name="T91" fmla="*/ 2147483647 h 280"/>
              <a:gd name="T92" fmla="*/ 2147483647 w 258"/>
              <a:gd name="T93" fmla="*/ 2147483647 h 28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258"/>
              <a:gd name="T142" fmla="*/ 0 h 280"/>
              <a:gd name="T143" fmla="*/ 258 w 258"/>
              <a:gd name="T144" fmla="*/ 280 h 280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258" h="280">
                <a:moveTo>
                  <a:pt x="48" y="145"/>
                </a:moveTo>
                <a:lnTo>
                  <a:pt x="0" y="170"/>
                </a:lnTo>
                <a:lnTo>
                  <a:pt x="30" y="185"/>
                </a:lnTo>
                <a:lnTo>
                  <a:pt x="30" y="195"/>
                </a:lnTo>
                <a:lnTo>
                  <a:pt x="72" y="200"/>
                </a:lnTo>
                <a:lnTo>
                  <a:pt x="84" y="200"/>
                </a:lnTo>
                <a:lnTo>
                  <a:pt x="102" y="235"/>
                </a:lnTo>
                <a:lnTo>
                  <a:pt x="144" y="240"/>
                </a:lnTo>
                <a:lnTo>
                  <a:pt x="168" y="250"/>
                </a:lnTo>
                <a:lnTo>
                  <a:pt x="162" y="275"/>
                </a:lnTo>
                <a:lnTo>
                  <a:pt x="174" y="280"/>
                </a:lnTo>
                <a:lnTo>
                  <a:pt x="198" y="230"/>
                </a:lnTo>
                <a:lnTo>
                  <a:pt x="186" y="220"/>
                </a:lnTo>
                <a:lnTo>
                  <a:pt x="192" y="210"/>
                </a:lnTo>
                <a:lnTo>
                  <a:pt x="210" y="195"/>
                </a:lnTo>
                <a:lnTo>
                  <a:pt x="198" y="190"/>
                </a:lnTo>
                <a:lnTo>
                  <a:pt x="198" y="185"/>
                </a:lnTo>
                <a:lnTo>
                  <a:pt x="204" y="185"/>
                </a:lnTo>
                <a:lnTo>
                  <a:pt x="222" y="195"/>
                </a:lnTo>
                <a:lnTo>
                  <a:pt x="234" y="195"/>
                </a:lnTo>
                <a:lnTo>
                  <a:pt x="246" y="210"/>
                </a:lnTo>
                <a:lnTo>
                  <a:pt x="258" y="210"/>
                </a:lnTo>
                <a:lnTo>
                  <a:pt x="252" y="200"/>
                </a:lnTo>
                <a:lnTo>
                  <a:pt x="252" y="190"/>
                </a:lnTo>
                <a:lnTo>
                  <a:pt x="240" y="170"/>
                </a:lnTo>
                <a:lnTo>
                  <a:pt x="246" y="150"/>
                </a:lnTo>
                <a:lnTo>
                  <a:pt x="240" y="145"/>
                </a:lnTo>
                <a:lnTo>
                  <a:pt x="252" y="120"/>
                </a:lnTo>
                <a:lnTo>
                  <a:pt x="216" y="120"/>
                </a:lnTo>
                <a:lnTo>
                  <a:pt x="162" y="90"/>
                </a:lnTo>
                <a:lnTo>
                  <a:pt x="150" y="70"/>
                </a:lnTo>
                <a:lnTo>
                  <a:pt x="138" y="70"/>
                </a:lnTo>
                <a:lnTo>
                  <a:pt x="150" y="50"/>
                </a:lnTo>
                <a:lnTo>
                  <a:pt x="150" y="30"/>
                </a:lnTo>
                <a:lnTo>
                  <a:pt x="162" y="30"/>
                </a:lnTo>
                <a:lnTo>
                  <a:pt x="174" y="5"/>
                </a:lnTo>
                <a:lnTo>
                  <a:pt x="162" y="0"/>
                </a:lnTo>
                <a:lnTo>
                  <a:pt x="156" y="10"/>
                </a:lnTo>
                <a:lnTo>
                  <a:pt x="90" y="25"/>
                </a:lnTo>
                <a:lnTo>
                  <a:pt x="84" y="35"/>
                </a:lnTo>
                <a:lnTo>
                  <a:pt x="66" y="60"/>
                </a:lnTo>
                <a:lnTo>
                  <a:pt x="54" y="65"/>
                </a:lnTo>
                <a:lnTo>
                  <a:pt x="48" y="80"/>
                </a:lnTo>
                <a:lnTo>
                  <a:pt x="48" y="120"/>
                </a:lnTo>
                <a:lnTo>
                  <a:pt x="42" y="125"/>
                </a:lnTo>
                <a:lnTo>
                  <a:pt x="48" y="145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95" name="Freeform 471"/>
          <p:cNvSpPr>
            <a:spLocks/>
          </p:cNvSpPr>
          <p:nvPr/>
        </p:nvSpPr>
        <p:spPr bwMode="ltGray">
          <a:xfrm>
            <a:off x="4289425" y="2693988"/>
            <a:ext cx="188913" cy="112712"/>
          </a:xfrm>
          <a:custGeom>
            <a:avLst/>
            <a:gdLst>
              <a:gd name="T0" fmla="*/ 2147483647 w 108"/>
              <a:gd name="T1" fmla="*/ 2147483647 h 60"/>
              <a:gd name="T2" fmla="*/ 2147483647 w 108"/>
              <a:gd name="T3" fmla="*/ 2147483647 h 60"/>
              <a:gd name="T4" fmla="*/ 0 w 108"/>
              <a:gd name="T5" fmla="*/ 2147483647 h 60"/>
              <a:gd name="T6" fmla="*/ 2147483647 w 108"/>
              <a:gd name="T7" fmla="*/ 2147483647 h 60"/>
              <a:gd name="T8" fmla="*/ 2147483647 w 108"/>
              <a:gd name="T9" fmla="*/ 2147483647 h 60"/>
              <a:gd name="T10" fmla="*/ 2147483647 w 108"/>
              <a:gd name="T11" fmla="*/ 2147483647 h 60"/>
              <a:gd name="T12" fmla="*/ 2147483647 w 108"/>
              <a:gd name="T13" fmla="*/ 2147483647 h 60"/>
              <a:gd name="T14" fmla="*/ 2147483647 w 108"/>
              <a:gd name="T15" fmla="*/ 2147483647 h 60"/>
              <a:gd name="T16" fmla="*/ 2147483647 w 108"/>
              <a:gd name="T17" fmla="*/ 2147483647 h 60"/>
              <a:gd name="T18" fmla="*/ 2147483647 w 108"/>
              <a:gd name="T19" fmla="*/ 2147483647 h 60"/>
              <a:gd name="T20" fmla="*/ 2147483647 w 108"/>
              <a:gd name="T21" fmla="*/ 2147483647 h 60"/>
              <a:gd name="T22" fmla="*/ 2147483647 w 108"/>
              <a:gd name="T23" fmla="*/ 2147483647 h 60"/>
              <a:gd name="T24" fmla="*/ 2147483647 w 108"/>
              <a:gd name="T25" fmla="*/ 0 h 60"/>
              <a:gd name="T26" fmla="*/ 2147483647 w 108"/>
              <a:gd name="T27" fmla="*/ 0 h 60"/>
              <a:gd name="T28" fmla="*/ 2147483647 w 108"/>
              <a:gd name="T29" fmla="*/ 2147483647 h 60"/>
              <a:gd name="T30" fmla="*/ 2147483647 w 108"/>
              <a:gd name="T31" fmla="*/ 2147483647 h 60"/>
              <a:gd name="T32" fmla="*/ 2147483647 w 108"/>
              <a:gd name="T33" fmla="*/ 2147483647 h 6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08"/>
              <a:gd name="T52" fmla="*/ 0 h 60"/>
              <a:gd name="T53" fmla="*/ 108 w 108"/>
              <a:gd name="T54" fmla="*/ 60 h 6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08" h="60">
                <a:moveTo>
                  <a:pt x="30" y="5"/>
                </a:moveTo>
                <a:lnTo>
                  <a:pt x="6" y="20"/>
                </a:lnTo>
                <a:lnTo>
                  <a:pt x="0" y="30"/>
                </a:lnTo>
                <a:lnTo>
                  <a:pt x="18" y="40"/>
                </a:lnTo>
                <a:lnTo>
                  <a:pt x="30" y="55"/>
                </a:lnTo>
                <a:lnTo>
                  <a:pt x="30" y="60"/>
                </a:lnTo>
                <a:lnTo>
                  <a:pt x="48" y="50"/>
                </a:lnTo>
                <a:lnTo>
                  <a:pt x="60" y="50"/>
                </a:lnTo>
                <a:lnTo>
                  <a:pt x="66" y="45"/>
                </a:lnTo>
                <a:lnTo>
                  <a:pt x="72" y="40"/>
                </a:lnTo>
                <a:lnTo>
                  <a:pt x="90" y="30"/>
                </a:lnTo>
                <a:lnTo>
                  <a:pt x="102" y="15"/>
                </a:lnTo>
                <a:lnTo>
                  <a:pt x="108" y="0"/>
                </a:lnTo>
                <a:lnTo>
                  <a:pt x="72" y="0"/>
                </a:lnTo>
                <a:lnTo>
                  <a:pt x="54" y="5"/>
                </a:lnTo>
                <a:lnTo>
                  <a:pt x="30" y="5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96" name="Freeform 472"/>
          <p:cNvSpPr>
            <a:spLocks/>
          </p:cNvSpPr>
          <p:nvPr/>
        </p:nvSpPr>
        <p:spPr bwMode="ltGray">
          <a:xfrm>
            <a:off x="7956550" y="5668963"/>
            <a:ext cx="114300" cy="120650"/>
          </a:xfrm>
          <a:custGeom>
            <a:avLst/>
            <a:gdLst>
              <a:gd name="T0" fmla="*/ 2147483647 w 66"/>
              <a:gd name="T1" fmla="*/ 2147483647 h 65"/>
              <a:gd name="T2" fmla="*/ 2147483647 w 66"/>
              <a:gd name="T3" fmla="*/ 0 h 65"/>
              <a:gd name="T4" fmla="*/ 2147483647 w 66"/>
              <a:gd name="T5" fmla="*/ 0 h 65"/>
              <a:gd name="T6" fmla="*/ 0 w 66"/>
              <a:gd name="T7" fmla="*/ 0 h 65"/>
              <a:gd name="T8" fmla="*/ 2147483647 w 66"/>
              <a:gd name="T9" fmla="*/ 2147483647 h 65"/>
              <a:gd name="T10" fmla="*/ 2147483647 w 66"/>
              <a:gd name="T11" fmla="*/ 2147483647 h 65"/>
              <a:gd name="T12" fmla="*/ 2147483647 w 66"/>
              <a:gd name="T13" fmla="*/ 2147483647 h 65"/>
              <a:gd name="T14" fmla="*/ 2147483647 w 66"/>
              <a:gd name="T15" fmla="*/ 2147483647 h 65"/>
              <a:gd name="T16" fmla="*/ 2147483647 w 66"/>
              <a:gd name="T17" fmla="*/ 2147483647 h 65"/>
              <a:gd name="T18" fmla="*/ 2147483647 w 66"/>
              <a:gd name="T19" fmla="*/ 2147483647 h 65"/>
              <a:gd name="T20" fmla="*/ 2147483647 w 66"/>
              <a:gd name="T21" fmla="*/ 2147483647 h 65"/>
              <a:gd name="T22" fmla="*/ 2147483647 w 66"/>
              <a:gd name="T23" fmla="*/ 2147483647 h 65"/>
              <a:gd name="T24" fmla="*/ 2147483647 w 66"/>
              <a:gd name="T25" fmla="*/ 2147483647 h 65"/>
              <a:gd name="T26" fmla="*/ 2147483647 w 66"/>
              <a:gd name="T27" fmla="*/ 2147483647 h 65"/>
              <a:gd name="T28" fmla="*/ 2147483647 w 66"/>
              <a:gd name="T29" fmla="*/ 2147483647 h 65"/>
              <a:gd name="T30" fmla="*/ 2147483647 w 66"/>
              <a:gd name="T31" fmla="*/ 2147483647 h 65"/>
              <a:gd name="T32" fmla="*/ 2147483647 w 66"/>
              <a:gd name="T33" fmla="*/ 2147483647 h 6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66"/>
              <a:gd name="T52" fmla="*/ 0 h 65"/>
              <a:gd name="T53" fmla="*/ 66 w 66"/>
              <a:gd name="T54" fmla="*/ 65 h 65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66" h="65">
                <a:moveTo>
                  <a:pt x="60" y="5"/>
                </a:moveTo>
                <a:lnTo>
                  <a:pt x="48" y="0"/>
                </a:lnTo>
                <a:lnTo>
                  <a:pt x="24" y="0"/>
                </a:lnTo>
                <a:lnTo>
                  <a:pt x="0" y="0"/>
                </a:lnTo>
                <a:lnTo>
                  <a:pt x="6" y="15"/>
                </a:lnTo>
                <a:lnTo>
                  <a:pt x="6" y="25"/>
                </a:lnTo>
                <a:lnTo>
                  <a:pt x="12" y="40"/>
                </a:lnTo>
                <a:lnTo>
                  <a:pt x="12" y="60"/>
                </a:lnTo>
                <a:lnTo>
                  <a:pt x="30" y="65"/>
                </a:lnTo>
                <a:lnTo>
                  <a:pt x="42" y="55"/>
                </a:lnTo>
                <a:lnTo>
                  <a:pt x="54" y="40"/>
                </a:lnTo>
                <a:lnTo>
                  <a:pt x="66" y="30"/>
                </a:lnTo>
                <a:lnTo>
                  <a:pt x="66" y="15"/>
                </a:lnTo>
                <a:lnTo>
                  <a:pt x="60" y="10"/>
                </a:lnTo>
                <a:lnTo>
                  <a:pt x="60" y="5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97" name="Freeform 473"/>
          <p:cNvSpPr>
            <a:spLocks/>
          </p:cNvSpPr>
          <p:nvPr/>
        </p:nvSpPr>
        <p:spPr bwMode="ltGray">
          <a:xfrm>
            <a:off x="8593138" y="5751513"/>
            <a:ext cx="301625" cy="215900"/>
          </a:xfrm>
          <a:custGeom>
            <a:avLst/>
            <a:gdLst>
              <a:gd name="T0" fmla="*/ 2147483647 w 174"/>
              <a:gd name="T1" fmla="*/ 2147483647 h 115"/>
              <a:gd name="T2" fmla="*/ 2147483647 w 174"/>
              <a:gd name="T3" fmla="*/ 2147483647 h 115"/>
              <a:gd name="T4" fmla="*/ 2147483647 w 174"/>
              <a:gd name="T5" fmla="*/ 2147483647 h 115"/>
              <a:gd name="T6" fmla="*/ 2147483647 w 174"/>
              <a:gd name="T7" fmla="*/ 2147483647 h 115"/>
              <a:gd name="T8" fmla="*/ 2147483647 w 174"/>
              <a:gd name="T9" fmla="*/ 2147483647 h 115"/>
              <a:gd name="T10" fmla="*/ 0 w 174"/>
              <a:gd name="T11" fmla="*/ 2147483647 h 115"/>
              <a:gd name="T12" fmla="*/ 2147483647 w 174"/>
              <a:gd name="T13" fmla="*/ 2147483647 h 115"/>
              <a:gd name="T14" fmla="*/ 2147483647 w 174"/>
              <a:gd name="T15" fmla="*/ 2147483647 h 115"/>
              <a:gd name="T16" fmla="*/ 2147483647 w 174"/>
              <a:gd name="T17" fmla="*/ 2147483647 h 115"/>
              <a:gd name="T18" fmla="*/ 2147483647 w 174"/>
              <a:gd name="T19" fmla="*/ 2147483647 h 115"/>
              <a:gd name="T20" fmla="*/ 2147483647 w 174"/>
              <a:gd name="T21" fmla="*/ 2147483647 h 115"/>
              <a:gd name="T22" fmla="*/ 2147483647 w 174"/>
              <a:gd name="T23" fmla="*/ 2147483647 h 115"/>
              <a:gd name="T24" fmla="*/ 2147483647 w 174"/>
              <a:gd name="T25" fmla="*/ 2147483647 h 115"/>
              <a:gd name="T26" fmla="*/ 2147483647 w 174"/>
              <a:gd name="T27" fmla="*/ 0 h 115"/>
              <a:gd name="T28" fmla="*/ 2147483647 w 174"/>
              <a:gd name="T29" fmla="*/ 0 h 115"/>
              <a:gd name="T30" fmla="*/ 2147483647 w 174"/>
              <a:gd name="T31" fmla="*/ 2147483647 h 115"/>
              <a:gd name="T32" fmla="*/ 2147483647 w 174"/>
              <a:gd name="T33" fmla="*/ 2147483647 h 115"/>
              <a:gd name="T34" fmla="*/ 2147483647 w 174"/>
              <a:gd name="T35" fmla="*/ 2147483647 h 115"/>
              <a:gd name="T36" fmla="*/ 2147483647 w 174"/>
              <a:gd name="T37" fmla="*/ 2147483647 h 115"/>
              <a:gd name="T38" fmla="*/ 2147483647 w 174"/>
              <a:gd name="T39" fmla="*/ 2147483647 h 115"/>
              <a:gd name="T40" fmla="*/ 2147483647 w 174"/>
              <a:gd name="T41" fmla="*/ 2147483647 h 115"/>
              <a:gd name="T42" fmla="*/ 2147483647 w 174"/>
              <a:gd name="T43" fmla="*/ 2147483647 h 115"/>
              <a:gd name="T44" fmla="*/ 2147483647 w 174"/>
              <a:gd name="T45" fmla="*/ 2147483647 h 115"/>
              <a:gd name="T46" fmla="*/ 2147483647 w 174"/>
              <a:gd name="T47" fmla="*/ 2147483647 h 115"/>
              <a:gd name="T48" fmla="*/ 2147483647 w 174"/>
              <a:gd name="T49" fmla="*/ 2147483647 h 115"/>
              <a:gd name="T50" fmla="*/ 2147483647 w 174"/>
              <a:gd name="T51" fmla="*/ 2147483647 h 115"/>
              <a:gd name="T52" fmla="*/ 2147483647 w 174"/>
              <a:gd name="T53" fmla="*/ 2147483647 h 115"/>
              <a:gd name="T54" fmla="*/ 2147483647 w 174"/>
              <a:gd name="T55" fmla="*/ 2147483647 h 115"/>
              <a:gd name="T56" fmla="*/ 2147483647 w 174"/>
              <a:gd name="T57" fmla="*/ 2147483647 h 115"/>
              <a:gd name="T58" fmla="*/ 2147483647 w 174"/>
              <a:gd name="T59" fmla="*/ 2147483647 h 115"/>
              <a:gd name="T60" fmla="*/ 2147483647 w 174"/>
              <a:gd name="T61" fmla="*/ 2147483647 h 11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74"/>
              <a:gd name="T94" fmla="*/ 0 h 115"/>
              <a:gd name="T95" fmla="*/ 174 w 174"/>
              <a:gd name="T96" fmla="*/ 115 h 115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74" h="115">
                <a:moveTo>
                  <a:pt x="54" y="115"/>
                </a:moveTo>
                <a:lnTo>
                  <a:pt x="36" y="115"/>
                </a:lnTo>
                <a:lnTo>
                  <a:pt x="30" y="105"/>
                </a:lnTo>
                <a:lnTo>
                  <a:pt x="12" y="100"/>
                </a:lnTo>
                <a:lnTo>
                  <a:pt x="6" y="95"/>
                </a:lnTo>
                <a:lnTo>
                  <a:pt x="0" y="80"/>
                </a:lnTo>
                <a:lnTo>
                  <a:pt x="30" y="75"/>
                </a:lnTo>
                <a:lnTo>
                  <a:pt x="36" y="65"/>
                </a:lnTo>
                <a:lnTo>
                  <a:pt x="54" y="60"/>
                </a:lnTo>
                <a:lnTo>
                  <a:pt x="84" y="50"/>
                </a:lnTo>
                <a:lnTo>
                  <a:pt x="90" y="40"/>
                </a:lnTo>
                <a:lnTo>
                  <a:pt x="114" y="30"/>
                </a:lnTo>
                <a:lnTo>
                  <a:pt x="144" y="10"/>
                </a:lnTo>
                <a:lnTo>
                  <a:pt x="150" y="0"/>
                </a:lnTo>
                <a:lnTo>
                  <a:pt x="162" y="0"/>
                </a:lnTo>
                <a:lnTo>
                  <a:pt x="156" y="20"/>
                </a:lnTo>
                <a:lnTo>
                  <a:pt x="162" y="25"/>
                </a:lnTo>
                <a:lnTo>
                  <a:pt x="174" y="25"/>
                </a:lnTo>
                <a:lnTo>
                  <a:pt x="162" y="45"/>
                </a:lnTo>
                <a:lnTo>
                  <a:pt x="144" y="50"/>
                </a:lnTo>
                <a:lnTo>
                  <a:pt x="132" y="65"/>
                </a:lnTo>
                <a:lnTo>
                  <a:pt x="120" y="65"/>
                </a:lnTo>
                <a:lnTo>
                  <a:pt x="114" y="65"/>
                </a:lnTo>
                <a:lnTo>
                  <a:pt x="102" y="75"/>
                </a:lnTo>
                <a:lnTo>
                  <a:pt x="90" y="85"/>
                </a:lnTo>
                <a:lnTo>
                  <a:pt x="84" y="100"/>
                </a:lnTo>
                <a:lnTo>
                  <a:pt x="72" y="110"/>
                </a:lnTo>
                <a:lnTo>
                  <a:pt x="66" y="115"/>
                </a:lnTo>
                <a:lnTo>
                  <a:pt x="60" y="115"/>
                </a:lnTo>
                <a:lnTo>
                  <a:pt x="54" y="115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98" name="Freeform 474"/>
          <p:cNvSpPr>
            <a:spLocks/>
          </p:cNvSpPr>
          <p:nvPr/>
        </p:nvSpPr>
        <p:spPr bwMode="ltGray">
          <a:xfrm>
            <a:off x="8904288" y="5576888"/>
            <a:ext cx="127000" cy="223837"/>
          </a:xfrm>
          <a:custGeom>
            <a:avLst/>
            <a:gdLst>
              <a:gd name="T0" fmla="*/ 0 w 72"/>
              <a:gd name="T1" fmla="*/ 2147483647 h 120"/>
              <a:gd name="T2" fmla="*/ 0 w 72"/>
              <a:gd name="T3" fmla="*/ 2147483647 h 120"/>
              <a:gd name="T4" fmla="*/ 0 w 72"/>
              <a:gd name="T5" fmla="*/ 2147483647 h 120"/>
              <a:gd name="T6" fmla="*/ 2147483647 w 72"/>
              <a:gd name="T7" fmla="*/ 2147483647 h 120"/>
              <a:gd name="T8" fmla="*/ 2147483647 w 72"/>
              <a:gd name="T9" fmla="*/ 2147483647 h 120"/>
              <a:gd name="T10" fmla="*/ 2147483647 w 72"/>
              <a:gd name="T11" fmla="*/ 2147483647 h 120"/>
              <a:gd name="T12" fmla="*/ 2147483647 w 72"/>
              <a:gd name="T13" fmla="*/ 2147483647 h 120"/>
              <a:gd name="T14" fmla="*/ 2147483647 w 72"/>
              <a:gd name="T15" fmla="*/ 2147483647 h 120"/>
              <a:gd name="T16" fmla="*/ 2147483647 w 72"/>
              <a:gd name="T17" fmla="*/ 0 h 120"/>
              <a:gd name="T18" fmla="*/ 2147483647 w 72"/>
              <a:gd name="T19" fmla="*/ 2147483647 h 120"/>
              <a:gd name="T20" fmla="*/ 2147483647 w 72"/>
              <a:gd name="T21" fmla="*/ 2147483647 h 120"/>
              <a:gd name="T22" fmla="*/ 2147483647 w 72"/>
              <a:gd name="T23" fmla="*/ 2147483647 h 120"/>
              <a:gd name="T24" fmla="*/ 2147483647 w 72"/>
              <a:gd name="T25" fmla="*/ 2147483647 h 120"/>
              <a:gd name="T26" fmla="*/ 2147483647 w 72"/>
              <a:gd name="T27" fmla="*/ 2147483647 h 120"/>
              <a:gd name="T28" fmla="*/ 2147483647 w 72"/>
              <a:gd name="T29" fmla="*/ 2147483647 h 120"/>
              <a:gd name="T30" fmla="*/ 2147483647 w 72"/>
              <a:gd name="T31" fmla="*/ 2147483647 h 120"/>
              <a:gd name="T32" fmla="*/ 2147483647 w 72"/>
              <a:gd name="T33" fmla="*/ 2147483647 h 120"/>
              <a:gd name="T34" fmla="*/ 2147483647 w 72"/>
              <a:gd name="T35" fmla="*/ 2147483647 h 120"/>
              <a:gd name="T36" fmla="*/ 2147483647 w 72"/>
              <a:gd name="T37" fmla="*/ 2147483647 h 120"/>
              <a:gd name="T38" fmla="*/ 2147483647 w 72"/>
              <a:gd name="T39" fmla="*/ 2147483647 h 120"/>
              <a:gd name="T40" fmla="*/ 2147483647 w 72"/>
              <a:gd name="T41" fmla="*/ 2147483647 h 120"/>
              <a:gd name="T42" fmla="*/ 0 w 72"/>
              <a:gd name="T43" fmla="*/ 2147483647 h 120"/>
              <a:gd name="T44" fmla="*/ 0 w 72"/>
              <a:gd name="T45" fmla="*/ 2147483647 h 12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72"/>
              <a:gd name="T70" fmla="*/ 0 h 120"/>
              <a:gd name="T71" fmla="*/ 72 w 72"/>
              <a:gd name="T72" fmla="*/ 120 h 120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72" h="120">
                <a:moveTo>
                  <a:pt x="0" y="115"/>
                </a:moveTo>
                <a:lnTo>
                  <a:pt x="0" y="100"/>
                </a:lnTo>
                <a:lnTo>
                  <a:pt x="0" y="90"/>
                </a:lnTo>
                <a:lnTo>
                  <a:pt x="6" y="80"/>
                </a:lnTo>
                <a:lnTo>
                  <a:pt x="18" y="65"/>
                </a:lnTo>
                <a:lnTo>
                  <a:pt x="24" y="55"/>
                </a:lnTo>
                <a:lnTo>
                  <a:pt x="24" y="40"/>
                </a:lnTo>
                <a:lnTo>
                  <a:pt x="24" y="20"/>
                </a:lnTo>
                <a:lnTo>
                  <a:pt x="12" y="0"/>
                </a:lnTo>
                <a:lnTo>
                  <a:pt x="24" y="20"/>
                </a:lnTo>
                <a:lnTo>
                  <a:pt x="36" y="45"/>
                </a:lnTo>
                <a:lnTo>
                  <a:pt x="48" y="60"/>
                </a:lnTo>
                <a:lnTo>
                  <a:pt x="60" y="65"/>
                </a:lnTo>
                <a:lnTo>
                  <a:pt x="72" y="55"/>
                </a:lnTo>
                <a:lnTo>
                  <a:pt x="72" y="75"/>
                </a:lnTo>
                <a:lnTo>
                  <a:pt x="72" y="80"/>
                </a:lnTo>
                <a:lnTo>
                  <a:pt x="54" y="95"/>
                </a:lnTo>
                <a:lnTo>
                  <a:pt x="36" y="105"/>
                </a:lnTo>
                <a:lnTo>
                  <a:pt x="30" y="115"/>
                </a:lnTo>
                <a:lnTo>
                  <a:pt x="12" y="120"/>
                </a:lnTo>
                <a:lnTo>
                  <a:pt x="6" y="120"/>
                </a:lnTo>
                <a:lnTo>
                  <a:pt x="0" y="115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099" name="Freeform 475"/>
          <p:cNvSpPr>
            <a:spLocks/>
          </p:cNvSpPr>
          <p:nvPr/>
        </p:nvSpPr>
        <p:spPr bwMode="ltGray">
          <a:xfrm>
            <a:off x="1998663" y="6013450"/>
            <a:ext cx="31750" cy="57150"/>
          </a:xfrm>
          <a:custGeom>
            <a:avLst/>
            <a:gdLst>
              <a:gd name="T0" fmla="*/ 2147483647 w 18"/>
              <a:gd name="T1" fmla="*/ 2147483647 h 30"/>
              <a:gd name="T2" fmla="*/ 2147483647 w 18"/>
              <a:gd name="T3" fmla="*/ 0 h 30"/>
              <a:gd name="T4" fmla="*/ 2147483647 w 18"/>
              <a:gd name="T5" fmla="*/ 2147483647 h 30"/>
              <a:gd name="T6" fmla="*/ 0 w 18"/>
              <a:gd name="T7" fmla="*/ 2147483647 h 30"/>
              <a:gd name="T8" fmla="*/ 2147483647 w 18"/>
              <a:gd name="T9" fmla="*/ 2147483647 h 30"/>
              <a:gd name="T10" fmla="*/ 2147483647 w 18"/>
              <a:gd name="T11" fmla="*/ 2147483647 h 30"/>
              <a:gd name="T12" fmla="*/ 2147483647 w 18"/>
              <a:gd name="T13" fmla="*/ 2147483647 h 30"/>
              <a:gd name="T14" fmla="*/ 2147483647 w 18"/>
              <a:gd name="T15" fmla="*/ 2147483647 h 3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8"/>
              <a:gd name="T25" fmla="*/ 0 h 30"/>
              <a:gd name="T26" fmla="*/ 18 w 18"/>
              <a:gd name="T27" fmla="*/ 30 h 3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8" h="30">
                <a:moveTo>
                  <a:pt x="18" y="10"/>
                </a:moveTo>
                <a:lnTo>
                  <a:pt x="18" y="0"/>
                </a:lnTo>
                <a:lnTo>
                  <a:pt x="12" y="5"/>
                </a:lnTo>
                <a:lnTo>
                  <a:pt x="0" y="20"/>
                </a:lnTo>
                <a:lnTo>
                  <a:pt x="6" y="30"/>
                </a:lnTo>
                <a:lnTo>
                  <a:pt x="12" y="25"/>
                </a:lnTo>
                <a:lnTo>
                  <a:pt x="12" y="20"/>
                </a:lnTo>
                <a:lnTo>
                  <a:pt x="18" y="1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100" name="Freeform 476"/>
          <p:cNvSpPr>
            <a:spLocks/>
          </p:cNvSpPr>
          <p:nvPr/>
        </p:nvSpPr>
        <p:spPr bwMode="ltGray">
          <a:xfrm>
            <a:off x="1998663" y="6013450"/>
            <a:ext cx="31750" cy="57150"/>
          </a:xfrm>
          <a:custGeom>
            <a:avLst/>
            <a:gdLst>
              <a:gd name="T0" fmla="*/ 2147483647 w 18"/>
              <a:gd name="T1" fmla="*/ 2147483647 h 30"/>
              <a:gd name="T2" fmla="*/ 2147483647 w 18"/>
              <a:gd name="T3" fmla="*/ 0 h 30"/>
              <a:gd name="T4" fmla="*/ 2147483647 w 18"/>
              <a:gd name="T5" fmla="*/ 2147483647 h 30"/>
              <a:gd name="T6" fmla="*/ 0 w 18"/>
              <a:gd name="T7" fmla="*/ 2147483647 h 30"/>
              <a:gd name="T8" fmla="*/ 2147483647 w 18"/>
              <a:gd name="T9" fmla="*/ 2147483647 h 30"/>
              <a:gd name="T10" fmla="*/ 2147483647 w 18"/>
              <a:gd name="T11" fmla="*/ 2147483647 h 30"/>
              <a:gd name="T12" fmla="*/ 2147483647 w 18"/>
              <a:gd name="T13" fmla="*/ 2147483647 h 30"/>
              <a:gd name="T14" fmla="*/ 2147483647 w 18"/>
              <a:gd name="T15" fmla="*/ 2147483647 h 30"/>
              <a:gd name="T16" fmla="*/ 2147483647 w 18"/>
              <a:gd name="T17" fmla="*/ 2147483647 h 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8"/>
              <a:gd name="T28" fmla="*/ 0 h 30"/>
              <a:gd name="T29" fmla="*/ 18 w 18"/>
              <a:gd name="T30" fmla="*/ 30 h 3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8" h="30">
                <a:moveTo>
                  <a:pt x="18" y="10"/>
                </a:moveTo>
                <a:lnTo>
                  <a:pt x="18" y="0"/>
                </a:lnTo>
                <a:lnTo>
                  <a:pt x="12" y="5"/>
                </a:lnTo>
                <a:lnTo>
                  <a:pt x="0" y="20"/>
                </a:lnTo>
                <a:lnTo>
                  <a:pt x="6" y="30"/>
                </a:lnTo>
                <a:lnTo>
                  <a:pt x="12" y="25"/>
                </a:lnTo>
                <a:lnTo>
                  <a:pt x="12" y="20"/>
                </a:lnTo>
                <a:lnTo>
                  <a:pt x="18" y="10"/>
                </a:lnTo>
              </a:path>
            </a:pathLst>
          </a:custGeom>
          <a:solidFill>
            <a:schemeClr val="hlink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101" name="Freeform 477"/>
          <p:cNvSpPr>
            <a:spLocks/>
          </p:cNvSpPr>
          <p:nvPr/>
        </p:nvSpPr>
        <p:spPr bwMode="ltGray">
          <a:xfrm>
            <a:off x="2019300" y="6021388"/>
            <a:ext cx="41275" cy="38100"/>
          </a:xfrm>
          <a:custGeom>
            <a:avLst/>
            <a:gdLst>
              <a:gd name="T0" fmla="*/ 2147483647 w 24"/>
              <a:gd name="T1" fmla="*/ 0 h 20"/>
              <a:gd name="T2" fmla="*/ 2147483647 w 24"/>
              <a:gd name="T3" fmla="*/ 2147483647 h 20"/>
              <a:gd name="T4" fmla="*/ 2147483647 w 24"/>
              <a:gd name="T5" fmla="*/ 2147483647 h 20"/>
              <a:gd name="T6" fmla="*/ 0 w 24"/>
              <a:gd name="T7" fmla="*/ 2147483647 h 20"/>
              <a:gd name="T8" fmla="*/ 2147483647 w 24"/>
              <a:gd name="T9" fmla="*/ 2147483647 h 20"/>
              <a:gd name="T10" fmla="*/ 2147483647 w 24"/>
              <a:gd name="T11" fmla="*/ 2147483647 h 20"/>
              <a:gd name="T12" fmla="*/ 2147483647 w 24"/>
              <a:gd name="T13" fmla="*/ 2147483647 h 20"/>
              <a:gd name="T14" fmla="*/ 2147483647 w 24"/>
              <a:gd name="T15" fmla="*/ 2147483647 h 20"/>
              <a:gd name="T16" fmla="*/ 2147483647 w 24"/>
              <a:gd name="T17" fmla="*/ 0 h 2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4"/>
              <a:gd name="T28" fmla="*/ 0 h 20"/>
              <a:gd name="T29" fmla="*/ 24 w 24"/>
              <a:gd name="T30" fmla="*/ 20 h 2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4" h="20">
                <a:moveTo>
                  <a:pt x="12" y="0"/>
                </a:moveTo>
                <a:lnTo>
                  <a:pt x="12" y="5"/>
                </a:lnTo>
                <a:lnTo>
                  <a:pt x="6" y="15"/>
                </a:lnTo>
                <a:lnTo>
                  <a:pt x="0" y="20"/>
                </a:lnTo>
                <a:lnTo>
                  <a:pt x="12" y="20"/>
                </a:lnTo>
                <a:lnTo>
                  <a:pt x="12" y="10"/>
                </a:lnTo>
                <a:lnTo>
                  <a:pt x="24" y="10"/>
                </a:lnTo>
                <a:lnTo>
                  <a:pt x="24" y="5"/>
                </a:lnTo>
                <a:lnTo>
                  <a:pt x="12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102" name="Freeform 478"/>
          <p:cNvSpPr>
            <a:spLocks/>
          </p:cNvSpPr>
          <p:nvPr/>
        </p:nvSpPr>
        <p:spPr bwMode="ltGray">
          <a:xfrm>
            <a:off x="2019300" y="6021388"/>
            <a:ext cx="41275" cy="38100"/>
          </a:xfrm>
          <a:custGeom>
            <a:avLst/>
            <a:gdLst>
              <a:gd name="T0" fmla="*/ 2147483647 w 24"/>
              <a:gd name="T1" fmla="*/ 0 h 20"/>
              <a:gd name="T2" fmla="*/ 2147483647 w 24"/>
              <a:gd name="T3" fmla="*/ 2147483647 h 20"/>
              <a:gd name="T4" fmla="*/ 2147483647 w 24"/>
              <a:gd name="T5" fmla="*/ 2147483647 h 20"/>
              <a:gd name="T6" fmla="*/ 0 w 24"/>
              <a:gd name="T7" fmla="*/ 2147483647 h 20"/>
              <a:gd name="T8" fmla="*/ 2147483647 w 24"/>
              <a:gd name="T9" fmla="*/ 2147483647 h 20"/>
              <a:gd name="T10" fmla="*/ 2147483647 w 24"/>
              <a:gd name="T11" fmla="*/ 2147483647 h 20"/>
              <a:gd name="T12" fmla="*/ 2147483647 w 24"/>
              <a:gd name="T13" fmla="*/ 2147483647 h 20"/>
              <a:gd name="T14" fmla="*/ 2147483647 w 24"/>
              <a:gd name="T15" fmla="*/ 2147483647 h 20"/>
              <a:gd name="T16" fmla="*/ 2147483647 w 24"/>
              <a:gd name="T17" fmla="*/ 0 h 20"/>
              <a:gd name="T18" fmla="*/ 2147483647 w 24"/>
              <a:gd name="T19" fmla="*/ 0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4"/>
              <a:gd name="T31" fmla="*/ 0 h 20"/>
              <a:gd name="T32" fmla="*/ 24 w 24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4" h="20">
                <a:moveTo>
                  <a:pt x="12" y="0"/>
                </a:moveTo>
                <a:lnTo>
                  <a:pt x="12" y="5"/>
                </a:lnTo>
                <a:lnTo>
                  <a:pt x="6" y="15"/>
                </a:lnTo>
                <a:lnTo>
                  <a:pt x="0" y="20"/>
                </a:lnTo>
                <a:lnTo>
                  <a:pt x="12" y="20"/>
                </a:lnTo>
                <a:lnTo>
                  <a:pt x="12" y="10"/>
                </a:lnTo>
                <a:lnTo>
                  <a:pt x="24" y="10"/>
                </a:lnTo>
                <a:lnTo>
                  <a:pt x="24" y="5"/>
                </a:lnTo>
                <a:lnTo>
                  <a:pt x="12" y="0"/>
                </a:lnTo>
              </a:path>
            </a:pathLst>
          </a:custGeom>
          <a:solidFill>
            <a:schemeClr val="hlink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103" name="Freeform 479"/>
          <p:cNvSpPr>
            <a:spLocks/>
          </p:cNvSpPr>
          <p:nvPr/>
        </p:nvSpPr>
        <p:spPr bwMode="ltGray">
          <a:xfrm>
            <a:off x="1665288" y="5946775"/>
            <a:ext cx="11112" cy="30163"/>
          </a:xfrm>
          <a:custGeom>
            <a:avLst/>
            <a:gdLst>
              <a:gd name="T0" fmla="*/ 2147483647 w 6"/>
              <a:gd name="T1" fmla="*/ 0 h 15"/>
              <a:gd name="T2" fmla="*/ 0 w 6"/>
              <a:gd name="T3" fmla="*/ 0 h 15"/>
              <a:gd name="T4" fmla="*/ 0 w 6"/>
              <a:gd name="T5" fmla="*/ 2147483647 h 15"/>
              <a:gd name="T6" fmla="*/ 2147483647 w 6"/>
              <a:gd name="T7" fmla="*/ 2147483647 h 15"/>
              <a:gd name="T8" fmla="*/ 2147483647 w 6"/>
              <a:gd name="T9" fmla="*/ 2147483647 h 15"/>
              <a:gd name="T10" fmla="*/ 2147483647 w 6"/>
              <a:gd name="T11" fmla="*/ 0 h 15"/>
              <a:gd name="T12" fmla="*/ 2147483647 w 6"/>
              <a:gd name="T13" fmla="*/ 0 h 1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"/>
              <a:gd name="T22" fmla="*/ 0 h 15"/>
              <a:gd name="T23" fmla="*/ 6 w 6"/>
              <a:gd name="T24" fmla="*/ 15 h 1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" h="15">
                <a:moveTo>
                  <a:pt x="6" y="0"/>
                </a:moveTo>
                <a:lnTo>
                  <a:pt x="0" y="0"/>
                </a:lnTo>
                <a:lnTo>
                  <a:pt x="0" y="15"/>
                </a:lnTo>
                <a:lnTo>
                  <a:pt x="6" y="10"/>
                </a:lnTo>
                <a:lnTo>
                  <a:pt x="6" y="5"/>
                </a:lnTo>
                <a:lnTo>
                  <a:pt x="6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104" name="Freeform 480"/>
          <p:cNvSpPr>
            <a:spLocks/>
          </p:cNvSpPr>
          <p:nvPr/>
        </p:nvSpPr>
        <p:spPr bwMode="ltGray">
          <a:xfrm>
            <a:off x="1665288" y="5946775"/>
            <a:ext cx="11112" cy="30163"/>
          </a:xfrm>
          <a:custGeom>
            <a:avLst/>
            <a:gdLst>
              <a:gd name="T0" fmla="*/ 2147483647 w 6"/>
              <a:gd name="T1" fmla="*/ 0 h 15"/>
              <a:gd name="T2" fmla="*/ 0 w 6"/>
              <a:gd name="T3" fmla="*/ 0 h 15"/>
              <a:gd name="T4" fmla="*/ 0 w 6"/>
              <a:gd name="T5" fmla="*/ 2147483647 h 15"/>
              <a:gd name="T6" fmla="*/ 2147483647 w 6"/>
              <a:gd name="T7" fmla="*/ 2147483647 h 15"/>
              <a:gd name="T8" fmla="*/ 2147483647 w 6"/>
              <a:gd name="T9" fmla="*/ 2147483647 h 15"/>
              <a:gd name="T10" fmla="*/ 2147483647 w 6"/>
              <a:gd name="T11" fmla="*/ 0 h 15"/>
              <a:gd name="T12" fmla="*/ 2147483647 w 6"/>
              <a:gd name="T13" fmla="*/ 0 h 15"/>
              <a:gd name="T14" fmla="*/ 2147483647 w 6"/>
              <a:gd name="T15" fmla="*/ 0 h 1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"/>
              <a:gd name="T25" fmla="*/ 0 h 15"/>
              <a:gd name="T26" fmla="*/ 6 w 6"/>
              <a:gd name="T27" fmla="*/ 15 h 1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" h="15">
                <a:moveTo>
                  <a:pt x="6" y="0"/>
                </a:moveTo>
                <a:lnTo>
                  <a:pt x="0" y="0"/>
                </a:lnTo>
                <a:lnTo>
                  <a:pt x="0" y="15"/>
                </a:lnTo>
                <a:lnTo>
                  <a:pt x="6" y="10"/>
                </a:lnTo>
                <a:lnTo>
                  <a:pt x="6" y="5"/>
                </a:lnTo>
                <a:lnTo>
                  <a:pt x="6" y="0"/>
                </a:lnTo>
              </a:path>
            </a:pathLst>
          </a:custGeom>
          <a:solidFill>
            <a:schemeClr val="hlink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105" name="Freeform 481"/>
          <p:cNvSpPr>
            <a:spLocks/>
          </p:cNvSpPr>
          <p:nvPr/>
        </p:nvSpPr>
        <p:spPr bwMode="ltGray">
          <a:xfrm>
            <a:off x="1697038" y="6059488"/>
            <a:ext cx="20637" cy="20637"/>
          </a:xfrm>
          <a:custGeom>
            <a:avLst/>
            <a:gdLst>
              <a:gd name="T0" fmla="*/ 2147483647 w 12"/>
              <a:gd name="T1" fmla="*/ 2147483647 h 10"/>
              <a:gd name="T2" fmla="*/ 0 w 12"/>
              <a:gd name="T3" fmla="*/ 0 h 10"/>
              <a:gd name="T4" fmla="*/ 0 w 12"/>
              <a:gd name="T5" fmla="*/ 2147483647 h 10"/>
              <a:gd name="T6" fmla="*/ 2147483647 w 12"/>
              <a:gd name="T7" fmla="*/ 2147483647 h 10"/>
              <a:gd name="T8" fmla="*/ 2147483647 w 12"/>
              <a:gd name="T9" fmla="*/ 2147483647 h 10"/>
              <a:gd name="T10" fmla="*/ 2147483647 w 12"/>
              <a:gd name="T11" fmla="*/ 2147483647 h 1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"/>
              <a:gd name="T19" fmla="*/ 0 h 10"/>
              <a:gd name="T20" fmla="*/ 12 w 12"/>
              <a:gd name="T21" fmla="*/ 10 h 1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" h="10">
                <a:moveTo>
                  <a:pt x="6" y="5"/>
                </a:moveTo>
                <a:lnTo>
                  <a:pt x="0" y="0"/>
                </a:lnTo>
                <a:lnTo>
                  <a:pt x="0" y="5"/>
                </a:lnTo>
                <a:lnTo>
                  <a:pt x="6" y="10"/>
                </a:lnTo>
                <a:lnTo>
                  <a:pt x="12" y="5"/>
                </a:lnTo>
                <a:lnTo>
                  <a:pt x="6" y="5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106" name="Freeform 482"/>
          <p:cNvSpPr>
            <a:spLocks/>
          </p:cNvSpPr>
          <p:nvPr/>
        </p:nvSpPr>
        <p:spPr bwMode="ltGray">
          <a:xfrm>
            <a:off x="1697038" y="6059488"/>
            <a:ext cx="20637" cy="20637"/>
          </a:xfrm>
          <a:custGeom>
            <a:avLst/>
            <a:gdLst>
              <a:gd name="T0" fmla="*/ 2147483647 w 12"/>
              <a:gd name="T1" fmla="*/ 2147483647 h 10"/>
              <a:gd name="T2" fmla="*/ 0 w 12"/>
              <a:gd name="T3" fmla="*/ 0 h 10"/>
              <a:gd name="T4" fmla="*/ 0 w 12"/>
              <a:gd name="T5" fmla="*/ 2147483647 h 10"/>
              <a:gd name="T6" fmla="*/ 2147483647 w 12"/>
              <a:gd name="T7" fmla="*/ 2147483647 h 10"/>
              <a:gd name="T8" fmla="*/ 2147483647 w 12"/>
              <a:gd name="T9" fmla="*/ 2147483647 h 10"/>
              <a:gd name="T10" fmla="*/ 2147483647 w 12"/>
              <a:gd name="T11" fmla="*/ 2147483647 h 10"/>
              <a:gd name="T12" fmla="*/ 2147483647 w 12"/>
              <a:gd name="T13" fmla="*/ 2147483647 h 1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"/>
              <a:gd name="T22" fmla="*/ 0 h 10"/>
              <a:gd name="T23" fmla="*/ 12 w 12"/>
              <a:gd name="T24" fmla="*/ 10 h 1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" h="10">
                <a:moveTo>
                  <a:pt x="6" y="5"/>
                </a:moveTo>
                <a:lnTo>
                  <a:pt x="0" y="0"/>
                </a:lnTo>
                <a:lnTo>
                  <a:pt x="0" y="5"/>
                </a:lnTo>
                <a:lnTo>
                  <a:pt x="6" y="10"/>
                </a:lnTo>
                <a:lnTo>
                  <a:pt x="12" y="5"/>
                </a:lnTo>
                <a:lnTo>
                  <a:pt x="6" y="5"/>
                </a:lnTo>
              </a:path>
            </a:pathLst>
          </a:custGeom>
          <a:solidFill>
            <a:schemeClr val="hlink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107" name="Freeform 483"/>
          <p:cNvSpPr>
            <a:spLocks/>
          </p:cNvSpPr>
          <p:nvPr/>
        </p:nvSpPr>
        <p:spPr bwMode="ltGray">
          <a:xfrm>
            <a:off x="1738313" y="6116638"/>
            <a:ext cx="42862" cy="17462"/>
          </a:xfrm>
          <a:custGeom>
            <a:avLst/>
            <a:gdLst>
              <a:gd name="T0" fmla="*/ 2147483647 w 24"/>
              <a:gd name="T1" fmla="*/ 2147483647 h 10"/>
              <a:gd name="T2" fmla="*/ 0 w 24"/>
              <a:gd name="T3" fmla="*/ 0 h 10"/>
              <a:gd name="T4" fmla="*/ 0 w 24"/>
              <a:gd name="T5" fmla="*/ 2147483647 h 10"/>
              <a:gd name="T6" fmla="*/ 2147483647 w 24"/>
              <a:gd name="T7" fmla="*/ 2147483647 h 10"/>
              <a:gd name="T8" fmla="*/ 2147483647 w 24"/>
              <a:gd name="T9" fmla="*/ 2147483647 h 10"/>
              <a:gd name="T10" fmla="*/ 2147483647 w 24"/>
              <a:gd name="T11" fmla="*/ 2147483647 h 10"/>
              <a:gd name="T12" fmla="*/ 2147483647 w 24"/>
              <a:gd name="T13" fmla="*/ 2147483647 h 10"/>
              <a:gd name="T14" fmla="*/ 2147483647 w 24"/>
              <a:gd name="T15" fmla="*/ 2147483647 h 1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4"/>
              <a:gd name="T25" fmla="*/ 0 h 10"/>
              <a:gd name="T26" fmla="*/ 24 w 24"/>
              <a:gd name="T27" fmla="*/ 10 h 1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4" h="10">
                <a:moveTo>
                  <a:pt x="12" y="5"/>
                </a:moveTo>
                <a:lnTo>
                  <a:pt x="0" y="0"/>
                </a:lnTo>
                <a:lnTo>
                  <a:pt x="0" y="5"/>
                </a:lnTo>
                <a:lnTo>
                  <a:pt x="6" y="10"/>
                </a:lnTo>
                <a:lnTo>
                  <a:pt x="18" y="10"/>
                </a:lnTo>
                <a:lnTo>
                  <a:pt x="24" y="5"/>
                </a:lnTo>
                <a:lnTo>
                  <a:pt x="12" y="5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108" name="Freeform 484"/>
          <p:cNvSpPr>
            <a:spLocks/>
          </p:cNvSpPr>
          <p:nvPr/>
        </p:nvSpPr>
        <p:spPr bwMode="ltGray">
          <a:xfrm>
            <a:off x="1738313" y="6116638"/>
            <a:ext cx="42862" cy="17462"/>
          </a:xfrm>
          <a:custGeom>
            <a:avLst/>
            <a:gdLst>
              <a:gd name="T0" fmla="*/ 2147483647 w 24"/>
              <a:gd name="T1" fmla="*/ 2147483647 h 10"/>
              <a:gd name="T2" fmla="*/ 0 w 24"/>
              <a:gd name="T3" fmla="*/ 0 h 10"/>
              <a:gd name="T4" fmla="*/ 0 w 24"/>
              <a:gd name="T5" fmla="*/ 2147483647 h 10"/>
              <a:gd name="T6" fmla="*/ 2147483647 w 24"/>
              <a:gd name="T7" fmla="*/ 2147483647 h 10"/>
              <a:gd name="T8" fmla="*/ 2147483647 w 24"/>
              <a:gd name="T9" fmla="*/ 2147483647 h 10"/>
              <a:gd name="T10" fmla="*/ 2147483647 w 24"/>
              <a:gd name="T11" fmla="*/ 2147483647 h 10"/>
              <a:gd name="T12" fmla="*/ 2147483647 w 24"/>
              <a:gd name="T13" fmla="*/ 2147483647 h 10"/>
              <a:gd name="T14" fmla="*/ 2147483647 w 24"/>
              <a:gd name="T15" fmla="*/ 2147483647 h 10"/>
              <a:gd name="T16" fmla="*/ 2147483647 w 24"/>
              <a:gd name="T17" fmla="*/ 2147483647 h 1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4"/>
              <a:gd name="T28" fmla="*/ 0 h 10"/>
              <a:gd name="T29" fmla="*/ 24 w 24"/>
              <a:gd name="T30" fmla="*/ 10 h 1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4" h="10">
                <a:moveTo>
                  <a:pt x="12" y="5"/>
                </a:moveTo>
                <a:lnTo>
                  <a:pt x="0" y="0"/>
                </a:lnTo>
                <a:lnTo>
                  <a:pt x="0" y="5"/>
                </a:lnTo>
                <a:lnTo>
                  <a:pt x="6" y="10"/>
                </a:lnTo>
                <a:lnTo>
                  <a:pt x="18" y="10"/>
                </a:lnTo>
                <a:lnTo>
                  <a:pt x="24" y="5"/>
                </a:lnTo>
                <a:lnTo>
                  <a:pt x="12" y="5"/>
                </a:lnTo>
              </a:path>
            </a:pathLst>
          </a:custGeom>
          <a:solidFill>
            <a:schemeClr val="hlink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109" name="Freeform 485"/>
          <p:cNvSpPr>
            <a:spLocks/>
          </p:cNvSpPr>
          <p:nvPr/>
        </p:nvSpPr>
        <p:spPr bwMode="ltGray">
          <a:xfrm>
            <a:off x="1487488" y="4443413"/>
            <a:ext cx="428625" cy="595312"/>
          </a:xfrm>
          <a:custGeom>
            <a:avLst/>
            <a:gdLst>
              <a:gd name="T0" fmla="*/ 2147483647 w 246"/>
              <a:gd name="T1" fmla="*/ 2147483647 h 320"/>
              <a:gd name="T2" fmla="*/ 0 w 246"/>
              <a:gd name="T3" fmla="*/ 2147483647 h 320"/>
              <a:gd name="T4" fmla="*/ 0 w 246"/>
              <a:gd name="T5" fmla="*/ 2147483647 h 320"/>
              <a:gd name="T6" fmla="*/ 2147483647 w 246"/>
              <a:gd name="T7" fmla="*/ 2147483647 h 320"/>
              <a:gd name="T8" fmla="*/ 2147483647 w 246"/>
              <a:gd name="T9" fmla="*/ 2147483647 h 320"/>
              <a:gd name="T10" fmla="*/ 2147483647 w 246"/>
              <a:gd name="T11" fmla="*/ 2147483647 h 320"/>
              <a:gd name="T12" fmla="*/ 2147483647 w 246"/>
              <a:gd name="T13" fmla="*/ 2147483647 h 320"/>
              <a:gd name="T14" fmla="*/ 2147483647 w 246"/>
              <a:gd name="T15" fmla="*/ 2147483647 h 320"/>
              <a:gd name="T16" fmla="*/ 2147483647 w 246"/>
              <a:gd name="T17" fmla="*/ 2147483647 h 320"/>
              <a:gd name="T18" fmla="*/ 2147483647 w 246"/>
              <a:gd name="T19" fmla="*/ 2147483647 h 320"/>
              <a:gd name="T20" fmla="*/ 2147483647 w 246"/>
              <a:gd name="T21" fmla="*/ 2147483647 h 320"/>
              <a:gd name="T22" fmla="*/ 2147483647 w 246"/>
              <a:gd name="T23" fmla="*/ 2147483647 h 320"/>
              <a:gd name="T24" fmla="*/ 2147483647 w 246"/>
              <a:gd name="T25" fmla="*/ 2147483647 h 320"/>
              <a:gd name="T26" fmla="*/ 2147483647 w 246"/>
              <a:gd name="T27" fmla="*/ 2147483647 h 320"/>
              <a:gd name="T28" fmla="*/ 2147483647 w 246"/>
              <a:gd name="T29" fmla="*/ 2147483647 h 320"/>
              <a:gd name="T30" fmla="*/ 2147483647 w 246"/>
              <a:gd name="T31" fmla="*/ 2147483647 h 320"/>
              <a:gd name="T32" fmla="*/ 2147483647 w 246"/>
              <a:gd name="T33" fmla="*/ 2147483647 h 320"/>
              <a:gd name="T34" fmla="*/ 2147483647 w 246"/>
              <a:gd name="T35" fmla="*/ 2147483647 h 320"/>
              <a:gd name="T36" fmla="*/ 2147483647 w 246"/>
              <a:gd name="T37" fmla="*/ 2147483647 h 320"/>
              <a:gd name="T38" fmla="*/ 2147483647 w 246"/>
              <a:gd name="T39" fmla="*/ 2147483647 h 320"/>
              <a:gd name="T40" fmla="*/ 2147483647 w 246"/>
              <a:gd name="T41" fmla="*/ 2147483647 h 320"/>
              <a:gd name="T42" fmla="*/ 2147483647 w 246"/>
              <a:gd name="T43" fmla="*/ 2147483647 h 320"/>
              <a:gd name="T44" fmla="*/ 2147483647 w 246"/>
              <a:gd name="T45" fmla="*/ 2147483647 h 320"/>
              <a:gd name="T46" fmla="*/ 2147483647 w 246"/>
              <a:gd name="T47" fmla="*/ 2147483647 h 320"/>
              <a:gd name="T48" fmla="*/ 2147483647 w 246"/>
              <a:gd name="T49" fmla="*/ 2147483647 h 320"/>
              <a:gd name="T50" fmla="*/ 2147483647 w 246"/>
              <a:gd name="T51" fmla="*/ 2147483647 h 320"/>
              <a:gd name="T52" fmla="*/ 2147483647 w 246"/>
              <a:gd name="T53" fmla="*/ 2147483647 h 320"/>
              <a:gd name="T54" fmla="*/ 2147483647 w 246"/>
              <a:gd name="T55" fmla="*/ 2147483647 h 320"/>
              <a:gd name="T56" fmla="*/ 2147483647 w 246"/>
              <a:gd name="T57" fmla="*/ 2147483647 h 320"/>
              <a:gd name="T58" fmla="*/ 2147483647 w 246"/>
              <a:gd name="T59" fmla="*/ 2147483647 h 320"/>
              <a:gd name="T60" fmla="*/ 2147483647 w 246"/>
              <a:gd name="T61" fmla="*/ 0 h 320"/>
              <a:gd name="T62" fmla="*/ 2147483647 w 246"/>
              <a:gd name="T63" fmla="*/ 0 h 320"/>
              <a:gd name="T64" fmla="*/ 2147483647 w 246"/>
              <a:gd name="T65" fmla="*/ 2147483647 h 320"/>
              <a:gd name="T66" fmla="*/ 2147483647 w 246"/>
              <a:gd name="T67" fmla="*/ 2147483647 h 320"/>
              <a:gd name="T68" fmla="*/ 2147483647 w 246"/>
              <a:gd name="T69" fmla="*/ 2147483647 h 320"/>
              <a:gd name="T70" fmla="*/ 2147483647 w 246"/>
              <a:gd name="T71" fmla="*/ 2147483647 h 320"/>
              <a:gd name="T72" fmla="*/ 2147483647 w 246"/>
              <a:gd name="T73" fmla="*/ 2147483647 h 320"/>
              <a:gd name="T74" fmla="*/ 2147483647 w 246"/>
              <a:gd name="T75" fmla="*/ 2147483647 h 32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246"/>
              <a:gd name="T115" fmla="*/ 0 h 320"/>
              <a:gd name="T116" fmla="*/ 246 w 246"/>
              <a:gd name="T117" fmla="*/ 320 h 320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246" h="320">
                <a:moveTo>
                  <a:pt x="24" y="55"/>
                </a:moveTo>
                <a:lnTo>
                  <a:pt x="0" y="70"/>
                </a:lnTo>
                <a:lnTo>
                  <a:pt x="0" y="100"/>
                </a:lnTo>
                <a:lnTo>
                  <a:pt x="24" y="115"/>
                </a:lnTo>
                <a:lnTo>
                  <a:pt x="30" y="135"/>
                </a:lnTo>
                <a:lnTo>
                  <a:pt x="48" y="140"/>
                </a:lnTo>
                <a:lnTo>
                  <a:pt x="48" y="180"/>
                </a:lnTo>
                <a:lnTo>
                  <a:pt x="84" y="210"/>
                </a:lnTo>
                <a:lnTo>
                  <a:pt x="84" y="235"/>
                </a:lnTo>
                <a:lnTo>
                  <a:pt x="126" y="275"/>
                </a:lnTo>
                <a:lnTo>
                  <a:pt x="180" y="295"/>
                </a:lnTo>
                <a:lnTo>
                  <a:pt x="192" y="320"/>
                </a:lnTo>
                <a:lnTo>
                  <a:pt x="228" y="290"/>
                </a:lnTo>
                <a:lnTo>
                  <a:pt x="228" y="270"/>
                </a:lnTo>
                <a:lnTo>
                  <a:pt x="246" y="240"/>
                </a:lnTo>
                <a:lnTo>
                  <a:pt x="222" y="205"/>
                </a:lnTo>
                <a:lnTo>
                  <a:pt x="204" y="195"/>
                </a:lnTo>
                <a:lnTo>
                  <a:pt x="210" y="175"/>
                </a:lnTo>
                <a:lnTo>
                  <a:pt x="198" y="170"/>
                </a:lnTo>
                <a:lnTo>
                  <a:pt x="180" y="175"/>
                </a:lnTo>
                <a:lnTo>
                  <a:pt x="162" y="160"/>
                </a:lnTo>
                <a:lnTo>
                  <a:pt x="144" y="170"/>
                </a:lnTo>
                <a:lnTo>
                  <a:pt x="138" y="145"/>
                </a:lnTo>
                <a:lnTo>
                  <a:pt x="156" y="120"/>
                </a:lnTo>
                <a:lnTo>
                  <a:pt x="156" y="105"/>
                </a:lnTo>
                <a:lnTo>
                  <a:pt x="222" y="80"/>
                </a:lnTo>
                <a:lnTo>
                  <a:pt x="210" y="75"/>
                </a:lnTo>
                <a:lnTo>
                  <a:pt x="216" y="50"/>
                </a:lnTo>
                <a:lnTo>
                  <a:pt x="192" y="40"/>
                </a:lnTo>
                <a:lnTo>
                  <a:pt x="150" y="35"/>
                </a:lnTo>
                <a:lnTo>
                  <a:pt x="132" y="0"/>
                </a:lnTo>
                <a:lnTo>
                  <a:pt x="120" y="0"/>
                </a:lnTo>
                <a:lnTo>
                  <a:pt x="102" y="35"/>
                </a:lnTo>
                <a:lnTo>
                  <a:pt x="78" y="40"/>
                </a:lnTo>
                <a:lnTo>
                  <a:pt x="78" y="55"/>
                </a:lnTo>
                <a:lnTo>
                  <a:pt x="42" y="75"/>
                </a:lnTo>
                <a:lnTo>
                  <a:pt x="24" y="55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110" name="Freeform 486"/>
          <p:cNvSpPr>
            <a:spLocks/>
          </p:cNvSpPr>
          <p:nvPr/>
        </p:nvSpPr>
        <p:spPr bwMode="ltGray">
          <a:xfrm>
            <a:off x="1697038" y="5010150"/>
            <a:ext cx="239712" cy="1106488"/>
          </a:xfrm>
          <a:custGeom>
            <a:avLst/>
            <a:gdLst>
              <a:gd name="T0" fmla="*/ 2147483647 w 138"/>
              <a:gd name="T1" fmla="*/ 2147483647 h 595"/>
              <a:gd name="T2" fmla="*/ 2147483647 w 138"/>
              <a:gd name="T3" fmla="*/ 2147483647 h 595"/>
              <a:gd name="T4" fmla="*/ 2147483647 w 138"/>
              <a:gd name="T5" fmla="*/ 2147483647 h 595"/>
              <a:gd name="T6" fmla="*/ 2147483647 w 138"/>
              <a:gd name="T7" fmla="*/ 2147483647 h 595"/>
              <a:gd name="T8" fmla="*/ 2147483647 w 138"/>
              <a:gd name="T9" fmla="*/ 2147483647 h 595"/>
              <a:gd name="T10" fmla="*/ 2147483647 w 138"/>
              <a:gd name="T11" fmla="*/ 2147483647 h 595"/>
              <a:gd name="T12" fmla="*/ 2147483647 w 138"/>
              <a:gd name="T13" fmla="*/ 2147483647 h 595"/>
              <a:gd name="T14" fmla="*/ 2147483647 w 138"/>
              <a:gd name="T15" fmla="*/ 2147483647 h 595"/>
              <a:gd name="T16" fmla="*/ 0 w 138"/>
              <a:gd name="T17" fmla="*/ 2147483647 h 595"/>
              <a:gd name="T18" fmla="*/ 2147483647 w 138"/>
              <a:gd name="T19" fmla="*/ 2147483647 h 595"/>
              <a:gd name="T20" fmla="*/ 2147483647 w 138"/>
              <a:gd name="T21" fmla="*/ 2147483647 h 595"/>
              <a:gd name="T22" fmla="*/ 2147483647 w 138"/>
              <a:gd name="T23" fmla="*/ 2147483647 h 595"/>
              <a:gd name="T24" fmla="*/ 2147483647 w 138"/>
              <a:gd name="T25" fmla="*/ 2147483647 h 595"/>
              <a:gd name="T26" fmla="*/ 2147483647 w 138"/>
              <a:gd name="T27" fmla="*/ 2147483647 h 595"/>
              <a:gd name="T28" fmla="*/ 2147483647 w 138"/>
              <a:gd name="T29" fmla="*/ 2147483647 h 595"/>
              <a:gd name="T30" fmla="*/ 2147483647 w 138"/>
              <a:gd name="T31" fmla="*/ 2147483647 h 595"/>
              <a:gd name="T32" fmla="*/ 2147483647 w 138"/>
              <a:gd name="T33" fmla="*/ 2147483647 h 595"/>
              <a:gd name="T34" fmla="*/ 2147483647 w 138"/>
              <a:gd name="T35" fmla="*/ 2147483647 h 595"/>
              <a:gd name="T36" fmla="*/ 2147483647 w 138"/>
              <a:gd name="T37" fmla="*/ 2147483647 h 595"/>
              <a:gd name="T38" fmla="*/ 2147483647 w 138"/>
              <a:gd name="T39" fmla="*/ 2147483647 h 595"/>
              <a:gd name="T40" fmla="*/ 2147483647 w 138"/>
              <a:gd name="T41" fmla="*/ 2147483647 h 595"/>
              <a:gd name="T42" fmla="*/ 2147483647 w 138"/>
              <a:gd name="T43" fmla="*/ 2147483647 h 595"/>
              <a:gd name="T44" fmla="*/ 2147483647 w 138"/>
              <a:gd name="T45" fmla="*/ 2147483647 h 595"/>
              <a:gd name="T46" fmla="*/ 2147483647 w 138"/>
              <a:gd name="T47" fmla="*/ 2147483647 h 595"/>
              <a:gd name="T48" fmla="*/ 2147483647 w 138"/>
              <a:gd name="T49" fmla="*/ 2147483647 h 595"/>
              <a:gd name="T50" fmla="*/ 2147483647 w 138"/>
              <a:gd name="T51" fmla="*/ 2147483647 h 595"/>
              <a:gd name="T52" fmla="*/ 2147483647 w 138"/>
              <a:gd name="T53" fmla="*/ 2147483647 h 595"/>
              <a:gd name="T54" fmla="*/ 2147483647 w 138"/>
              <a:gd name="T55" fmla="*/ 2147483647 h 595"/>
              <a:gd name="T56" fmla="*/ 2147483647 w 138"/>
              <a:gd name="T57" fmla="*/ 2147483647 h 595"/>
              <a:gd name="T58" fmla="*/ 2147483647 w 138"/>
              <a:gd name="T59" fmla="*/ 2147483647 h 595"/>
              <a:gd name="T60" fmla="*/ 2147483647 w 138"/>
              <a:gd name="T61" fmla="*/ 2147483647 h 595"/>
              <a:gd name="T62" fmla="*/ 2147483647 w 138"/>
              <a:gd name="T63" fmla="*/ 0 h 595"/>
              <a:gd name="T64" fmla="*/ 2147483647 w 138"/>
              <a:gd name="T65" fmla="*/ 2147483647 h 595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38"/>
              <a:gd name="T100" fmla="*/ 0 h 595"/>
              <a:gd name="T101" fmla="*/ 138 w 138"/>
              <a:gd name="T102" fmla="*/ 595 h 595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38" h="595">
                <a:moveTo>
                  <a:pt x="72" y="15"/>
                </a:moveTo>
                <a:lnTo>
                  <a:pt x="84" y="30"/>
                </a:lnTo>
                <a:lnTo>
                  <a:pt x="66" y="135"/>
                </a:lnTo>
                <a:lnTo>
                  <a:pt x="78" y="145"/>
                </a:lnTo>
                <a:lnTo>
                  <a:pt x="60" y="160"/>
                </a:lnTo>
                <a:lnTo>
                  <a:pt x="48" y="205"/>
                </a:lnTo>
                <a:lnTo>
                  <a:pt x="60" y="230"/>
                </a:lnTo>
                <a:lnTo>
                  <a:pt x="36" y="300"/>
                </a:lnTo>
                <a:lnTo>
                  <a:pt x="18" y="325"/>
                </a:lnTo>
                <a:lnTo>
                  <a:pt x="24" y="350"/>
                </a:lnTo>
                <a:lnTo>
                  <a:pt x="24" y="385"/>
                </a:lnTo>
                <a:lnTo>
                  <a:pt x="36" y="405"/>
                </a:lnTo>
                <a:lnTo>
                  <a:pt x="42" y="415"/>
                </a:lnTo>
                <a:lnTo>
                  <a:pt x="24" y="425"/>
                </a:lnTo>
                <a:lnTo>
                  <a:pt x="36" y="450"/>
                </a:lnTo>
                <a:lnTo>
                  <a:pt x="30" y="460"/>
                </a:lnTo>
                <a:lnTo>
                  <a:pt x="0" y="470"/>
                </a:lnTo>
                <a:lnTo>
                  <a:pt x="0" y="480"/>
                </a:lnTo>
                <a:lnTo>
                  <a:pt x="12" y="480"/>
                </a:lnTo>
                <a:lnTo>
                  <a:pt x="12" y="495"/>
                </a:lnTo>
                <a:lnTo>
                  <a:pt x="24" y="500"/>
                </a:lnTo>
                <a:lnTo>
                  <a:pt x="18" y="515"/>
                </a:lnTo>
                <a:lnTo>
                  <a:pt x="12" y="540"/>
                </a:lnTo>
                <a:lnTo>
                  <a:pt x="18" y="560"/>
                </a:lnTo>
                <a:lnTo>
                  <a:pt x="24" y="565"/>
                </a:lnTo>
                <a:lnTo>
                  <a:pt x="30" y="585"/>
                </a:lnTo>
                <a:lnTo>
                  <a:pt x="36" y="585"/>
                </a:lnTo>
                <a:lnTo>
                  <a:pt x="42" y="585"/>
                </a:lnTo>
                <a:lnTo>
                  <a:pt x="48" y="575"/>
                </a:lnTo>
                <a:lnTo>
                  <a:pt x="48" y="580"/>
                </a:lnTo>
                <a:lnTo>
                  <a:pt x="48" y="590"/>
                </a:lnTo>
                <a:lnTo>
                  <a:pt x="54" y="595"/>
                </a:lnTo>
                <a:lnTo>
                  <a:pt x="72" y="585"/>
                </a:lnTo>
                <a:lnTo>
                  <a:pt x="84" y="575"/>
                </a:lnTo>
                <a:lnTo>
                  <a:pt x="72" y="575"/>
                </a:lnTo>
                <a:lnTo>
                  <a:pt x="66" y="580"/>
                </a:lnTo>
                <a:lnTo>
                  <a:pt x="48" y="570"/>
                </a:lnTo>
                <a:lnTo>
                  <a:pt x="48" y="565"/>
                </a:lnTo>
                <a:lnTo>
                  <a:pt x="24" y="555"/>
                </a:lnTo>
                <a:lnTo>
                  <a:pt x="24" y="535"/>
                </a:lnTo>
                <a:lnTo>
                  <a:pt x="42" y="525"/>
                </a:lnTo>
                <a:lnTo>
                  <a:pt x="42" y="505"/>
                </a:lnTo>
                <a:lnTo>
                  <a:pt x="36" y="500"/>
                </a:lnTo>
                <a:lnTo>
                  <a:pt x="36" y="495"/>
                </a:lnTo>
                <a:lnTo>
                  <a:pt x="42" y="485"/>
                </a:lnTo>
                <a:lnTo>
                  <a:pt x="48" y="475"/>
                </a:lnTo>
                <a:lnTo>
                  <a:pt x="54" y="470"/>
                </a:lnTo>
                <a:lnTo>
                  <a:pt x="60" y="455"/>
                </a:lnTo>
                <a:lnTo>
                  <a:pt x="54" y="445"/>
                </a:lnTo>
                <a:lnTo>
                  <a:pt x="66" y="325"/>
                </a:lnTo>
                <a:lnTo>
                  <a:pt x="90" y="315"/>
                </a:lnTo>
                <a:lnTo>
                  <a:pt x="90" y="305"/>
                </a:lnTo>
                <a:lnTo>
                  <a:pt x="78" y="300"/>
                </a:lnTo>
                <a:lnTo>
                  <a:pt x="84" y="270"/>
                </a:lnTo>
                <a:lnTo>
                  <a:pt x="78" y="220"/>
                </a:lnTo>
                <a:lnTo>
                  <a:pt x="114" y="155"/>
                </a:lnTo>
                <a:lnTo>
                  <a:pt x="114" y="125"/>
                </a:lnTo>
                <a:lnTo>
                  <a:pt x="126" y="115"/>
                </a:lnTo>
                <a:lnTo>
                  <a:pt x="132" y="120"/>
                </a:lnTo>
                <a:lnTo>
                  <a:pt x="138" y="115"/>
                </a:lnTo>
                <a:lnTo>
                  <a:pt x="138" y="95"/>
                </a:lnTo>
                <a:lnTo>
                  <a:pt x="126" y="85"/>
                </a:lnTo>
                <a:lnTo>
                  <a:pt x="108" y="0"/>
                </a:lnTo>
                <a:lnTo>
                  <a:pt x="90" y="0"/>
                </a:lnTo>
                <a:lnTo>
                  <a:pt x="72" y="15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111" name="Freeform 487"/>
          <p:cNvSpPr>
            <a:spLocks/>
          </p:cNvSpPr>
          <p:nvPr/>
        </p:nvSpPr>
        <p:spPr bwMode="ltGray">
          <a:xfrm>
            <a:off x="1697038" y="5846763"/>
            <a:ext cx="11112" cy="17462"/>
          </a:xfrm>
          <a:custGeom>
            <a:avLst/>
            <a:gdLst>
              <a:gd name="T0" fmla="*/ 0 w 6"/>
              <a:gd name="T1" fmla="*/ 0 h 10"/>
              <a:gd name="T2" fmla="*/ 0 w 6"/>
              <a:gd name="T3" fmla="*/ 2147483647 h 10"/>
              <a:gd name="T4" fmla="*/ 0 w 6"/>
              <a:gd name="T5" fmla="*/ 2147483647 h 10"/>
              <a:gd name="T6" fmla="*/ 2147483647 w 6"/>
              <a:gd name="T7" fmla="*/ 2147483647 h 10"/>
              <a:gd name="T8" fmla="*/ 2147483647 w 6"/>
              <a:gd name="T9" fmla="*/ 0 h 10"/>
              <a:gd name="T10" fmla="*/ 0 w 6"/>
              <a:gd name="T11" fmla="*/ 0 h 1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"/>
              <a:gd name="T19" fmla="*/ 0 h 10"/>
              <a:gd name="T20" fmla="*/ 6 w 6"/>
              <a:gd name="T21" fmla="*/ 10 h 1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" h="10">
                <a:moveTo>
                  <a:pt x="0" y="0"/>
                </a:moveTo>
                <a:lnTo>
                  <a:pt x="0" y="5"/>
                </a:lnTo>
                <a:lnTo>
                  <a:pt x="0" y="10"/>
                </a:lnTo>
                <a:lnTo>
                  <a:pt x="6" y="5"/>
                </a:lnTo>
                <a:lnTo>
                  <a:pt x="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112" name="Freeform 488"/>
          <p:cNvSpPr>
            <a:spLocks/>
          </p:cNvSpPr>
          <p:nvPr/>
        </p:nvSpPr>
        <p:spPr bwMode="ltGray">
          <a:xfrm>
            <a:off x="1697038" y="5846763"/>
            <a:ext cx="11112" cy="17462"/>
          </a:xfrm>
          <a:custGeom>
            <a:avLst/>
            <a:gdLst>
              <a:gd name="T0" fmla="*/ 0 w 6"/>
              <a:gd name="T1" fmla="*/ 0 h 10"/>
              <a:gd name="T2" fmla="*/ 0 w 6"/>
              <a:gd name="T3" fmla="*/ 2147483647 h 10"/>
              <a:gd name="T4" fmla="*/ 0 w 6"/>
              <a:gd name="T5" fmla="*/ 2147483647 h 10"/>
              <a:gd name="T6" fmla="*/ 2147483647 w 6"/>
              <a:gd name="T7" fmla="*/ 2147483647 h 10"/>
              <a:gd name="T8" fmla="*/ 2147483647 w 6"/>
              <a:gd name="T9" fmla="*/ 0 h 10"/>
              <a:gd name="T10" fmla="*/ 0 w 6"/>
              <a:gd name="T11" fmla="*/ 0 h 10"/>
              <a:gd name="T12" fmla="*/ 0 w 6"/>
              <a:gd name="T13" fmla="*/ 0 h 1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"/>
              <a:gd name="T22" fmla="*/ 0 h 10"/>
              <a:gd name="T23" fmla="*/ 6 w 6"/>
              <a:gd name="T24" fmla="*/ 10 h 1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" h="10">
                <a:moveTo>
                  <a:pt x="0" y="0"/>
                </a:moveTo>
                <a:lnTo>
                  <a:pt x="0" y="5"/>
                </a:lnTo>
                <a:lnTo>
                  <a:pt x="0" y="10"/>
                </a:lnTo>
                <a:lnTo>
                  <a:pt x="6" y="5"/>
                </a:lnTo>
                <a:lnTo>
                  <a:pt x="6" y="0"/>
                </a:lnTo>
                <a:lnTo>
                  <a:pt x="0" y="0"/>
                </a:lnTo>
              </a:path>
            </a:pathLst>
          </a:custGeom>
          <a:solidFill>
            <a:schemeClr val="hlink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113" name="Freeform 489"/>
          <p:cNvSpPr>
            <a:spLocks/>
          </p:cNvSpPr>
          <p:nvPr/>
        </p:nvSpPr>
        <p:spPr bwMode="ltGray">
          <a:xfrm>
            <a:off x="1708150" y="5745163"/>
            <a:ext cx="19050" cy="55562"/>
          </a:xfrm>
          <a:custGeom>
            <a:avLst/>
            <a:gdLst>
              <a:gd name="T0" fmla="*/ 2147483647 w 12"/>
              <a:gd name="T1" fmla="*/ 0 h 30"/>
              <a:gd name="T2" fmla="*/ 0 w 12"/>
              <a:gd name="T3" fmla="*/ 2147483647 h 30"/>
              <a:gd name="T4" fmla="*/ 0 w 12"/>
              <a:gd name="T5" fmla="*/ 2147483647 h 30"/>
              <a:gd name="T6" fmla="*/ 0 w 12"/>
              <a:gd name="T7" fmla="*/ 2147483647 h 30"/>
              <a:gd name="T8" fmla="*/ 2147483647 w 12"/>
              <a:gd name="T9" fmla="*/ 2147483647 h 30"/>
              <a:gd name="T10" fmla="*/ 2147483647 w 12"/>
              <a:gd name="T11" fmla="*/ 2147483647 h 30"/>
              <a:gd name="T12" fmla="*/ 2147483647 w 12"/>
              <a:gd name="T13" fmla="*/ 2147483647 h 30"/>
              <a:gd name="T14" fmla="*/ 2147483647 w 12"/>
              <a:gd name="T15" fmla="*/ 2147483647 h 30"/>
              <a:gd name="T16" fmla="*/ 2147483647 w 12"/>
              <a:gd name="T17" fmla="*/ 0 h 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2"/>
              <a:gd name="T28" fmla="*/ 0 h 30"/>
              <a:gd name="T29" fmla="*/ 12 w 12"/>
              <a:gd name="T30" fmla="*/ 30 h 3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2" h="30">
                <a:moveTo>
                  <a:pt x="6" y="0"/>
                </a:moveTo>
                <a:lnTo>
                  <a:pt x="0" y="5"/>
                </a:lnTo>
                <a:lnTo>
                  <a:pt x="0" y="15"/>
                </a:lnTo>
                <a:lnTo>
                  <a:pt x="0" y="25"/>
                </a:lnTo>
                <a:lnTo>
                  <a:pt x="6" y="30"/>
                </a:lnTo>
                <a:lnTo>
                  <a:pt x="12" y="25"/>
                </a:lnTo>
                <a:lnTo>
                  <a:pt x="12" y="20"/>
                </a:lnTo>
                <a:lnTo>
                  <a:pt x="12" y="10"/>
                </a:lnTo>
                <a:lnTo>
                  <a:pt x="6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114" name="Freeform 490"/>
          <p:cNvSpPr>
            <a:spLocks/>
          </p:cNvSpPr>
          <p:nvPr/>
        </p:nvSpPr>
        <p:spPr bwMode="ltGray">
          <a:xfrm>
            <a:off x="1708150" y="5745163"/>
            <a:ext cx="19050" cy="55562"/>
          </a:xfrm>
          <a:custGeom>
            <a:avLst/>
            <a:gdLst>
              <a:gd name="T0" fmla="*/ 2147483647 w 12"/>
              <a:gd name="T1" fmla="*/ 0 h 30"/>
              <a:gd name="T2" fmla="*/ 0 w 12"/>
              <a:gd name="T3" fmla="*/ 2147483647 h 30"/>
              <a:gd name="T4" fmla="*/ 0 w 12"/>
              <a:gd name="T5" fmla="*/ 2147483647 h 30"/>
              <a:gd name="T6" fmla="*/ 0 w 12"/>
              <a:gd name="T7" fmla="*/ 2147483647 h 30"/>
              <a:gd name="T8" fmla="*/ 2147483647 w 12"/>
              <a:gd name="T9" fmla="*/ 2147483647 h 30"/>
              <a:gd name="T10" fmla="*/ 2147483647 w 12"/>
              <a:gd name="T11" fmla="*/ 2147483647 h 30"/>
              <a:gd name="T12" fmla="*/ 2147483647 w 12"/>
              <a:gd name="T13" fmla="*/ 2147483647 h 30"/>
              <a:gd name="T14" fmla="*/ 2147483647 w 12"/>
              <a:gd name="T15" fmla="*/ 2147483647 h 30"/>
              <a:gd name="T16" fmla="*/ 2147483647 w 12"/>
              <a:gd name="T17" fmla="*/ 0 h 30"/>
              <a:gd name="T18" fmla="*/ 2147483647 w 12"/>
              <a:gd name="T19" fmla="*/ 0 h 3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"/>
              <a:gd name="T31" fmla="*/ 0 h 30"/>
              <a:gd name="T32" fmla="*/ 12 w 12"/>
              <a:gd name="T33" fmla="*/ 30 h 3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" h="30">
                <a:moveTo>
                  <a:pt x="6" y="0"/>
                </a:moveTo>
                <a:lnTo>
                  <a:pt x="0" y="5"/>
                </a:lnTo>
                <a:lnTo>
                  <a:pt x="0" y="15"/>
                </a:lnTo>
                <a:lnTo>
                  <a:pt x="0" y="25"/>
                </a:lnTo>
                <a:lnTo>
                  <a:pt x="6" y="30"/>
                </a:lnTo>
                <a:lnTo>
                  <a:pt x="12" y="25"/>
                </a:lnTo>
                <a:lnTo>
                  <a:pt x="12" y="20"/>
                </a:lnTo>
                <a:lnTo>
                  <a:pt x="12" y="10"/>
                </a:lnTo>
                <a:lnTo>
                  <a:pt x="6" y="0"/>
                </a:lnTo>
              </a:path>
            </a:pathLst>
          </a:custGeom>
          <a:solidFill>
            <a:schemeClr val="hlink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115" name="Freeform 491"/>
          <p:cNvSpPr>
            <a:spLocks/>
          </p:cNvSpPr>
          <p:nvPr/>
        </p:nvSpPr>
        <p:spPr bwMode="ltGray">
          <a:xfrm>
            <a:off x="1738313" y="5157788"/>
            <a:ext cx="625475" cy="930275"/>
          </a:xfrm>
          <a:custGeom>
            <a:avLst/>
            <a:gdLst>
              <a:gd name="T0" fmla="*/ 2147483647 w 360"/>
              <a:gd name="T1" fmla="*/ 2147483647 h 500"/>
              <a:gd name="T2" fmla="*/ 2147483647 w 360"/>
              <a:gd name="T3" fmla="*/ 2147483647 h 500"/>
              <a:gd name="T4" fmla="*/ 2147483647 w 360"/>
              <a:gd name="T5" fmla="*/ 2147483647 h 500"/>
              <a:gd name="T6" fmla="*/ 2147483647 w 360"/>
              <a:gd name="T7" fmla="*/ 2147483647 h 500"/>
              <a:gd name="T8" fmla="*/ 2147483647 w 360"/>
              <a:gd name="T9" fmla="*/ 2147483647 h 500"/>
              <a:gd name="T10" fmla="*/ 2147483647 w 360"/>
              <a:gd name="T11" fmla="*/ 2147483647 h 500"/>
              <a:gd name="T12" fmla="*/ 2147483647 w 360"/>
              <a:gd name="T13" fmla="*/ 2147483647 h 500"/>
              <a:gd name="T14" fmla="*/ 2147483647 w 360"/>
              <a:gd name="T15" fmla="*/ 2147483647 h 500"/>
              <a:gd name="T16" fmla="*/ 2147483647 w 360"/>
              <a:gd name="T17" fmla="*/ 2147483647 h 500"/>
              <a:gd name="T18" fmla="*/ 2147483647 w 360"/>
              <a:gd name="T19" fmla="*/ 2147483647 h 500"/>
              <a:gd name="T20" fmla="*/ 0 w 360"/>
              <a:gd name="T21" fmla="*/ 2147483647 h 500"/>
              <a:gd name="T22" fmla="*/ 2147483647 w 360"/>
              <a:gd name="T23" fmla="*/ 2147483647 h 500"/>
              <a:gd name="T24" fmla="*/ 2147483647 w 360"/>
              <a:gd name="T25" fmla="*/ 2147483647 h 500"/>
              <a:gd name="T26" fmla="*/ 2147483647 w 360"/>
              <a:gd name="T27" fmla="*/ 2147483647 h 500"/>
              <a:gd name="T28" fmla="*/ 2147483647 w 360"/>
              <a:gd name="T29" fmla="*/ 2147483647 h 500"/>
              <a:gd name="T30" fmla="*/ 2147483647 w 360"/>
              <a:gd name="T31" fmla="*/ 2147483647 h 500"/>
              <a:gd name="T32" fmla="*/ 2147483647 w 360"/>
              <a:gd name="T33" fmla="*/ 2147483647 h 500"/>
              <a:gd name="T34" fmla="*/ 2147483647 w 360"/>
              <a:gd name="T35" fmla="*/ 2147483647 h 500"/>
              <a:gd name="T36" fmla="*/ 2147483647 w 360"/>
              <a:gd name="T37" fmla="*/ 2147483647 h 500"/>
              <a:gd name="T38" fmla="*/ 2147483647 w 360"/>
              <a:gd name="T39" fmla="*/ 2147483647 h 500"/>
              <a:gd name="T40" fmla="*/ 2147483647 w 360"/>
              <a:gd name="T41" fmla="*/ 2147483647 h 500"/>
              <a:gd name="T42" fmla="*/ 2147483647 w 360"/>
              <a:gd name="T43" fmla="*/ 2147483647 h 500"/>
              <a:gd name="T44" fmla="*/ 2147483647 w 360"/>
              <a:gd name="T45" fmla="*/ 2147483647 h 500"/>
              <a:gd name="T46" fmla="*/ 2147483647 w 360"/>
              <a:gd name="T47" fmla="*/ 2147483647 h 500"/>
              <a:gd name="T48" fmla="*/ 2147483647 w 360"/>
              <a:gd name="T49" fmla="*/ 2147483647 h 500"/>
              <a:gd name="T50" fmla="*/ 2147483647 w 360"/>
              <a:gd name="T51" fmla="*/ 2147483647 h 500"/>
              <a:gd name="T52" fmla="*/ 2147483647 w 360"/>
              <a:gd name="T53" fmla="*/ 2147483647 h 500"/>
              <a:gd name="T54" fmla="*/ 2147483647 w 360"/>
              <a:gd name="T55" fmla="*/ 2147483647 h 500"/>
              <a:gd name="T56" fmla="*/ 2147483647 w 360"/>
              <a:gd name="T57" fmla="*/ 2147483647 h 500"/>
              <a:gd name="T58" fmla="*/ 2147483647 w 360"/>
              <a:gd name="T59" fmla="*/ 2147483647 h 500"/>
              <a:gd name="T60" fmla="*/ 2147483647 w 360"/>
              <a:gd name="T61" fmla="*/ 2147483647 h 500"/>
              <a:gd name="T62" fmla="*/ 2147483647 w 360"/>
              <a:gd name="T63" fmla="*/ 2147483647 h 500"/>
              <a:gd name="T64" fmla="*/ 2147483647 w 360"/>
              <a:gd name="T65" fmla="*/ 2147483647 h 500"/>
              <a:gd name="T66" fmla="*/ 2147483647 w 360"/>
              <a:gd name="T67" fmla="*/ 0 h 500"/>
              <a:gd name="T68" fmla="*/ 2147483647 w 360"/>
              <a:gd name="T69" fmla="*/ 2147483647 h 50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360"/>
              <a:gd name="T106" fmla="*/ 0 h 500"/>
              <a:gd name="T107" fmla="*/ 360 w 360"/>
              <a:gd name="T108" fmla="*/ 500 h 50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360" h="500">
                <a:moveTo>
                  <a:pt x="114" y="15"/>
                </a:moveTo>
                <a:lnTo>
                  <a:pt x="114" y="35"/>
                </a:lnTo>
                <a:lnTo>
                  <a:pt x="108" y="40"/>
                </a:lnTo>
                <a:lnTo>
                  <a:pt x="102" y="35"/>
                </a:lnTo>
                <a:lnTo>
                  <a:pt x="90" y="45"/>
                </a:lnTo>
                <a:lnTo>
                  <a:pt x="90" y="70"/>
                </a:lnTo>
                <a:lnTo>
                  <a:pt x="54" y="140"/>
                </a:lnTo>
                <a:lnTo>
                  <a:pt x="60" y="190"/>
                </a:lnTo>
                <a:lnTo>
                  <a:pt x="54" y="220"/>
                </a:lnTo>
                <a:lnTo>
                  <a:pt x="66" y="225"/>
                </a:lnTo>
                <a:lnTo>
                  <a:pt x="66" y="235"/>
                </a:lnTo>
                <a:lnTo>
                  <a:pt x="42" y="245"/>
                </a:lnTo>
                <a:lnTo>
                  <a:pt x="30" y="365"/>
                </a:lnTo>
                <a:lnTo>
                  <a:pt x="36" y="375"/>
                </a:lnTo>
                <a:lnTo>
                  <a:pt x="30" y="390"/>
                </a:lnTo>
                <a:lnTo>
                  <a:pt x="24" y="395"/>
                </a:lnTo>
                <a:lnTo>
                  <a:pt x="18" y="405"/>
                </a:lnTo>
                <a:lnTo>
                  <a:pt x="12" y="415"/>
                </a:lnTo>
                <a:lnTo>
                  <a:pt x="12" y="420"/>
                </a:lnTo>
                <a:lnTo>
                  <a:pt x="18" y="425"/>
                </a:lnTo>
                <a:lnTo>
                  <a:pt x="18" y="440"/>
                </a:lnTo>
                <a:lnTo>
                  <a:pt x="0" y="455"/>
                </a:lnTo>
                <a:lnTo>
                  <a:pt x="6" y="475"/>
                </a:lnTo>
                <a:lnTo>
                  <a:pt x="24" y="485"/>
                </a:lnTo>
                <a:lnTo>
                  <a:pt x="24" y="490"/>
                </a:lnTo>
                <a:lnTo>
                  <a:pt x="42" y="500"/>
                </a:lnTo>
                <a:lnTo>
                  <a:pt x="42" y="495"/>
                </a:lnTo>
                <a:lnTo>
                  <a:pt x="60" y="495"/>
                </a:lnTo>
                <a:lnTo>
                  <a:pt x="60" y="490"/>
                </a:lnTo>
                <a:lnTo>
                  <a:pt x="60" y="480"/>
                </a:lnTo>
                <a:lnTo>
                  <a:pt x="60" y="475"/>
                </a:lnTo>
                <a:lnTo>
                  <a:pt x="108" y="440"/>
                </a:lnTo>
                <a:lnTo>
                  <a:pt x="102" y="420"/>
                </a:lnTo>
                <a:lnTo>
                  <a:pt x="90" y="415"/>
                </a:lnTo>
                <a:lnTo>
                  <a:pt x="90" y="395"/>
                </a:lnTo>
                <a:lnTo>
                  <a:pt x="114" y="390"/>
                </a:lnTo>
                <a:lnTo>
                  <a:pt x="126" y="355"/>
                </a:lnTo>
                <a:lnTo>
                  <a:pt x="150" y="350"/>
                </a:lnTo>
                <a:lnTo>
                  <a:pt x="150" y="345"/>
                </a:lnTo>
                <a:lnTo>
                  <a:pt x="138" y="340"/>
                </a:lnTo>
                <a:lnTo>
                  <a:pt x="144" y="330"/>
                </a:lnTo>
                <a:lnTo>
                  <a:pt x="174" y="325"/>
                </a:lnTo>
                <a:lnTo>
                  <a:pt x="186" y="305"/>
                </a:lnTo>
                <a:lnTo>
                  <a:pt x="180" y="300"/>
                </a:lnTo>
                <a:lnTo>
                  <a:pt x="234" y="295"/>
                </a:lnTo>
                <a:lnTo>
                  <a:pt x="264" y="280"/>
                </a:lnTo>
                <a:lnTo>
                  <a:pt x="270" y="245"/>
                </a:lnTo>
                <a:lnTo>
                  <a:pt x="252" y="215"/>
                </a:lnTo>
                <a:lnTo>
                  <a:pt x="258" y="175"/>
                </a:lnTo>
                <a:lnTo>
                  <a:pt x="288" y="140"/>
                </a:lnTo>
                <a:lnTo>
                  <a:pt x="360" y="110"/>
                </a:lnTo>
                <a:lnTo>
                  <a:pt x="360" y="85"/>
                </a:lnTo>
                <a:lnTo>
                  <a:pt x="348" y="85"/>
                </a:lnTo>
                <a:lnTo>
                  <a:pt x="336" y="100"/>
                </a:lnTo>
                <a:lnTo>
                  <a:pt x="300" y="115"/>
                </a:lnTo>
                <a:lnTo>
                  <a:pt x="264" y="110"/>
                </a:lnTo>
                <a:lnTo>
                  <a:pt x="258" y="100"/>
                </a:lnTo>
                <a:lnTo>
                  <a:pt x="288" y="75"/>
                </a:lnTo>
                <a:lnTo>
                  <a:pt x="264" y="55"/>
                </a:lnTo>
                <a:lnTo>
                  <a:pt x="246" y="55"/>
                </a:lnTo>
                <a:lnTo>
                  <a:pt x="240" y="40"/>
                </a:lnTo>
                <a:lnTo>
                  <a:pt x="216" y="35"/>
                </a:lnTo>
                <a:lnTo>
                  <a:pt x="204" y="10"/>
                </a:lnTo>
                <a:lnTo>
                  <a:pt x="186" y="5"/>
                </a:lnTo>
                <a:lnTo>
                  <a:pt x="174" y="15"/>
                </a:lnTo>
                <a:lnTo>
                  <a:pt x="168" y="15"/>
                </a:lnTo>
                <a:lnTo>
                  <a:pt x="156" y="0"/>
                </a:lnTo>
                <a:lnTo>
                  <a:pt x="138" y="0"/>
                </a:lnTo>
                <a:lnTo>
                  <a:pt x="120" y="15"/>
                </a:lnTo>
                <a:lnTo>
                  <a:pt x="114" y="15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734700" name="Freeform 492"/>
          <p:cNvSpPr>
            <a:spLocks/>
          </p:cNvSpPr>
          <p:nvPr/>
        </p:nvSpPr>
        <p:spPr bwMode="ltGray">
          <a:xfrm>
            <a:off x="3873500" y="2184400"/>
            <a:ext cx="20638" cy="7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5"/>
              </a:cxn>
              <a:cxn ang="0">
                <a:pos x="12" y="5"/>
              </a:cxn>
              <a:cxn ang="0">
                <a:pos x="6" y="0"/>
              </a:cxn>
              <a:cxn ang="0">
                <a:pos x="6" y="0"/>
              </a:cxn>
              <a:cxn ang="0">
                <a:pos x="0" y="0"/>
              </a:cxn>
            </a:cxnLst>
            <a:rect l="0" t="0" r="r" b="b"/>
            <a:pathLst>
              <a:path w="12" h="5">
                <a:moveTo>
                  <a:pt x="0" y="0"/>
                </a:moveTo>
                <a:lnTo>
                  <a:pt x="0" y="0"/>
                </a:lnTo>
                <a:lnTo>
                  <a:pt x="0" y="5"/>
                </a:lnTo>
                <a:lnTo>
                  <a:pt x="12" y="5"/>
                </a:lnTo>
                <a:lnTo>
                  <a:pt x="6" y="0"/>
                </a:lnTo>
                <a:lnTo>
                  <a:pt x="6" y="0"/>
                </a:lnTo>
                <a:lnTo>
                  <a:pt x="0" y="0"/>
                </a:lnTo>
                <a:close/>
              </a:path>
            </a:pathLst>
          </a:custGeom>
          <a:solidFill>
            <a:srgbClr val="FF5050"/>
          </a:solidFill>
          <a:ln w="3175" cmpd="sng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/>
          <a:lstStyle/>
          <a:p>
            <a:pPr algn="r">
              <a:defRPr/>
            </a:pPr>
            <a:endParaRPr lang="en-US" sz="1200">
              <a:latin typeface="Arial" charset="0"/>
            </a:endParaRPr>
          </a:p>
        </p:txBody>
      </p:sp>
      <p:sp>
        <p:nvSpPr>
          <p:cNvPr id="734701" name="Freeform 493"/>
          <p:cNvSpPr>
            <a:spLocks/>
          </p:cNvSpPr>
          <p:nvPr/>
        </p:nvSpPr>
        <p:spPr bwMode="ltGray">
          <a:xfrm>
            <a:off x="3873500" y="2184400"/>
            <a:ext cx="20638" cy="7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5"/>
              </a:cxn>
              <a:cxn ang="0">
                <a:pos x="12" y="5"/>
              </a:cxn>
              <a:cxn ang="0">
                <a:pos x="6" y="0"/>
              </a:cxn>
              <a:cxn ang="0">
                <a:pos x="6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12" h="5">
                <a:moveTo>
                  <a:pt x="0" y="0"/>
                </a:moveTo>
                <a:lnTo>
                  <a:pt x="0" y="0"/>
                </a:lnTo>
                <a:lnTo>
                  <a:pt x="0" y="5"/>
                </a:lnTo>
                <a:lnTo>
                  <a:pt x="12" y="5"/>
                </a:lnTo>
                <a:lnTo>
                  <a:pt x="6" y="0"/>
                </a:lnTo>
                <a:lnTo>
                  <a:pt x="6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FF5050"/>
          </a:solidFill>
          <a:ln w="3175" cmpd="sng">
            <a:solidFill>
              <a:schemeClr val="tx1"/>
            </a:solidFill>
            <a:prstDash val="solid"/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/>
          <a:lstStyle/>
          <a:p>
            <a:pPr algn="r">
              <a:defRPr/>
            </a:pPr>
            <a:endParaRPr lang="en-US" sz="1200">
              <a:latin typeface="Arial" charset="0"/>
            </a:endParaRPr>
          </a:p>
        </p:txBody>
      </p:sp>
      <p:sp>
        <p:nvSpPr>
          <p:cNvPr id="734702" name="Freeform 494"/>
          <p:cNvSpPr>
            <a:spLocks/>
          </p:cNvSpPr>
          <p:nvPr/>
        </p:nvSpPr>
        <p:spPr bwMode="ltGray">
          <a:xfrm>
            <a:off x="3811588" y="2474913"/>
            <a:ext cx="63500" cy="74612"/>
          </a:xfrm>
          <a:custGeom>
            <a:avLst/>
            <a:gdLst/>
            <a:ahLst/>
            <a:cxnLst>
              <a:cxn ang="0">
                <a:pos x="30" y="0"/>
              </a:cxn>
              <a:cxn ang="0">
                <a:pos x="36" y="10"/>
              </a:cxn>
              <a:cxn ang="0">
                <a:pos x="30" y="10"/>
              </a:cxn>
              <a:cxn ang="0">
                <a:pos x="36" y="15"/>
              </a:cxn>
              <a:cxn ang="0">
                <a:pos x="30" y="25"/>
              </a:cxn>
              <a:cxn ang="0">
                <a:pos x="30" y="30"/>
              </a:cxn>
              <a:cxn ang="0">
                <a:pos x="18" y="40"/>
              </a:cxn>
              <a:cxn ang="0">
                <a:pos x="0" y="35"/>
              </a:cxn>
              <a:cxn ang="0">
                <a:pos x="0" y="25"/>
              </a:cxn>
              <a:cxn ang="0">
                <a:pos x="12" y="25"/>
              </a:cxn>
              <a:cxn ang="0">
                <a:pos x="12" y="5"/>
              </a:cxn>
              <a:cxn ang="0">
                <a:pos x="12" y="0"/>
              </a:cxn>
              <a:cxn ang="0">
                <a:pos x="12" y="0"/>
              </a:cxn>
              <a:cxn ang="0">
                <a:pos x="18" y="0"/>
              </a:cxn>
              <a:cxn ang="0">
                <a:pos x="30" y="0"/>
              </a:cxn>
            </a:cxnLst>
            <a:rect l="0" t="0" r="r" b="b"/>
            <a:pathLst>
              <a:path w="36" h="40">
                <a:moveTo>
                  <a:pt x="30" y="0"/>
                </a:moveTo>
                <a:lnTo>
                  <a:pt x="36" y="10"/>
                </a:lnTo>
                <a:lnTo>
                  <a:pt x="30" y="10"/>
                </a:lnTo>
                <a:lnTo>
                  <a:pt x="36" y="15"/>
                </a:lnTo>
                <a:lnTo>
                  <a:pt x="30" y="25"/>
                </a:lnTo>
                <a:lnTo>
                  <a:pt x="30" y="30"/>
                </a:lnTo>
                <a:lnTo>
                  <a:pt x="18" y="40"/>
                </a:lnTo>
                <a:lnTo>
                  <a:pt x="0" y="35"/>
                </a:lnTo>
                <a:lnTo>
                  <a:pt x="0" y="25"/>
                </a:lnTo>
                <a:lnTo>
                  <a:pt x="12" y="25"/>
                </a:lnTo>
                <a:lnTo>
                  <a:pt x="12" y="5"/>
                </a:lnTo>
                <a:lnTo>
                  <a:pt x="12" y="0"/>
                </a:lnTo>
                <a:lnTo>
                  <a:pt x="12" y="0"/>
                </a:lnTo>
                <a:lnTo>
                  <a:pt x="18" y="0"/>
                </a:lnTo>
                <a:lnTo>
                  <a:pt x="30" y="0"/>
                </a:lnTo>
                <a:close/>
              </a:path>
            </a:pathLst>
          </a:custGeom>
          <a:solidFill>
            <a:schemeClr val="hlink"/>
          </a:solidFill>
          <a:ln w="3175" cmpd="sng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/>
          <a:lstStyle/>
          <a:p>
            <a:pPr algn="r">
              <a:defRPr/>
            </a:pPr>
            <a:endParaRPr lang="en-US" sz="1200">
              <a:latin typeface="Arial" charset="0"/>
            </a:endParaRPr>
          </a:p>
        </p:txBody>
      </p:sp>
      <p:sp>
        <p:nvSpPr>
          <p:cNvPr id="734703" name="Freeform 495"/>
          <p:cNvSpPr>
            <a:spLocks/>
          </p:cNvSpPr>
          <p:nvPr/>
        </p:nvSpPr>
        <p:spPr bwMode="ltGray">
          <a:xfrm>
            <a:off x="3811588" y="2474913"/>
            <a:ext cx="63500" cy="74612"/>
          </a:xfrm>
          <a:custGeom>
            <a:avLst/>
            <a:gdLst/>
            <a:ahLst/>
            <a:cxnLst>
              <a:cxn ang="0">
                <a:pos x="30" y="0"/>
              </a:cxn>
              <a:cxn ang="0">
                <a:pos x="36" y="10"/>
              </a:cxn>
              <a:cxn ang="0">
                <a:pos x="30" y="10"/>
              </a:cxn>
              <a:cxn ang="0">
                <a:pos x="36" y="15"/>
              </a:cxn>
              <a:cxn ang="0">
                <a:pos x="30" y="25"/>
              </a:cxn>
              <a:cxn ang="0">
                <a:pos x="30" y="30"/>
              </a:cxn>
              <a:cxn ang="0">
                <a:pos x="18" y="40"/>
              </a:cxn>
              <a:cxn ang="0">
                <a:pos x="0" y="35"/>
              </a:cxn>
              <a:cxn ang="0">
                <a:pos x="0" y="25"/>
              </a:cxn>
              <a:cxn ang="0">
                <a:pos x="12" y="25"/>
              </a:cxn>
              <a:cxn ang="0">
                <a:pos x="12" y="5"/>
              </a:cxn>
              <a:cxn ang="0">
                <a:pos x="12" y="0"/>
              </a:cxn>
              <a:cxn ang="0">
                <a:pos x="12" y="0"/>
              </a:cxn>
              <a:cxn ang="0">
                <a:pos x="18" y="0"/>
              </a:cxn>
              <a:cxn ang="0">
                <a:pos x="30" y="0"/>
              </a:cxn>
              <a:cxn ang="0">
                <a:pos x="30" y="0"/>
              </a:cxn>
            </a:cxnLst>
            <a:rect l="0" t="0" r="r" b="b"/>
            <a:pathLst>
              <a:path w="36" h="40">
                <a:moveTo>
                  <a:pt x="30" y="0"/>
                </a:moveTo>
                <a:lnTo>
                  <a:pt x="36" y="10"/>
                </a:lnTo>
                <a:lnTo>
                  <a:pt x="30" y="10"/>
                </a:lnTo>
                <a:lnTo>
                  <a:pt x="36" y="15"/>
                </a:lnTo>
                <a:lnTo>
                  <a:pt x="30" y="25"/>
                </a:lnTo>
                <a:lnTo>
                  <a:pt x="30" y="30"/>
                </a:lnTo>
                <a:lnTo>
                  <a:pt x="18" y="40"/>
                </a:lnTo>
                <a:lnTo>
                  <a:pt x="0" y="35"/>
                </a:lnTo>
                <a:lnTo>
                  <a:pt x="0" y="25"/>
                </a:lnTo>
                <a:lnTo>
                  <a:pt x="12" y="25"/>
                </a:lnTo>
                <a:lnTo>
                  <a:pt x="12" y="5"/>
                </a:lnTo>
                <a:lnTo>
                  <a:pt x="12" y="0"/>
                </a:lnTo>
                <a:lnTo>
                  <a:pt x="12" y="0"/>
                </a:lnTo>
                <a:lnTo>
                  <a:pt x="18" y="0"/>
                </a:lnTo>
                <a:lnTo>
                  <a:pt x="30" y="0"/>
                </a:lnTo>
                <a:lnTo>
                  <a:pt x="30" y="0"/>
                </a:lnTo>
              </a:path>
            </a:pathLst>
          </a:custGeom>
          <a:solidFill>
            <a:srgbClr val="FF5050"/>
          </a:solidFill>
          <a:ln w="3175" cmpd="sng">
            <a:solidFill>
              <a:schemeClr val="tx1"/>
            </a:solidFill>
            <a:prstDash val="solid"/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/>
          <a:lstStyle/>
          <a:p>
            <a:pPr algn="r">
              <a:defRPr/>
            </a:pPr>
            <a:endParaRPr lang="en-US" sz="1200">
              <a:latin typeface="Arial" charset="0"/>
            </a:endParaRPr>
          </a:p>
        </p:txBody>
      </p:sp>
      <p:sp>
        <p:nvSpPr>
          <p:cNvPr id="734704" name="Freeform 496"/>
          <p:cNvSpPr>
            <a:spLocks/>
          </p:cNvSpPr>
          <p:nvPr/>
        </p:nvSpPr>
        <p:spPr bwMode="ltGray">
          <a:xfrm>
            <a:off x="3789363" y="2324100"/>
            <a:ext cx="187325" cy="185738"/>
          </a:xfrm>
          <a:custGeom>
            <a:avLst/>
            <a:gdLst/>
            <a:ahLst/>
            <a:cxnLst>
              <a:cxn ang="0">
                <a:pos x="42" y="30"/>
              </a:cxn>
              <a:cxn ang="0">
                <a:pos x="48" y="25"/>
              </a:cxn>
              <a:cxn ang="0">
                <a:pos x="48" y="15"/>
              </a:cxn>
              <a:cxn ang="0">
                <a:pos x="60" y="5"/>
              </a:cxn>
              <a:cxn ang="0">
                <a:pos x="66" y="0"/>
              </a:cxn>
              <a:cxn ang="0">
                <a:pos x="66" y="0"/>
              </a:cxn>
              <a:cxn ang="0">
                <a:pos x="72" y="5"/>
              </a:cxn>
              <a:cxn ang="0">
                <a:pos x="66" y="15"/>
              </a:cxn>
              <a:cxn ang="0">
                <a:pos x="72" y="15"/>
              </a:cxn>
              <a:cxn ang="0">
                <a:pos x="78" y="20"/>
              </a:cxn>
              <a:cxn ang="0">
                <a:pos x="78" y="35"/>
              </a:cxn>
              <a:cxn ang="0">
                <a:pos x="84" y="45"/>
              </a:cxn>
              <a:cxn ang="0">
                <a:pos x="96" y="50"/>
              </a:cxn>
              <a:cxn ang="0">
                <a:pos x="108" y="65"/>
              </a:cxn>
              <a:cxn ang="0">
                <a:pos x="108" y="75"/>
              </a:cxn>
              <a:cxn ang="0">
                <a:pos x="90" y="80"/>
              </a:cxn>
              <a:cxn ang="0">
                <a:pos x="102" y="90"/>
              </a:cxn>
              <a:cxn ang="0">
                <a:pos x="96" y="95"/>
              </a:cxn>
              <a:cxn ang="0">
                <a:pos x="84" y="95"/>
              </a:cxn>
              <a:cxn ang="0">
                <a:pos x="78" y="95"/>
              </a:cxn>
              <a:cxn ang="0">
                <a:pos x="72" y="100"/>
              </a:cxn>
              <a:cxn ang="0">
                <a:pos x="48" y="100"/>
              </a:cxn>
              <a:cxn ang="0">
                <a:pos x="42" y="95"/>
              </a:cxn>
              <a:cxn ang="0">
                <a:pos x="18" y="100"/>
              </a:cxn>
              <a:cxn ang="0">
                <a:pos x="0" y="95"/>
              </a:cxn>
              <a:cxn ang="0">
                <a:pos x="0" y="95"/>
              </a:cxn>
              <a:cxn ang="0">
                <a:pos x="12" y="95"/>
              </a:cxn>
              <a:cxn ang="0">
                <a:pos x="18" y="85"/>
              </a:cxn>
              <a:cxn ang="0">
                <a:pos x="30" y="80"/>
              </a:cxn>
              <a:cxn ang="0">
                <a:pos x="42" y="70"/>
              </a:cxn>
              <a:cxn ang="0">
                <a:pos x="42" y="65"/>
              </a:cxn>
              <a:cxn ang="0">
                <a:pos x="48" y="55"/>
              </a:cxn>
              <a:cxn ang="0">
                <a:pos x="42" y="50"/>
              </a:cxn>
              <a:cxn ang="0">
                <a:pos x="48" y="50"/>
              </a:cxn>
              <a:cxn ang="0">
                <a:pos x="42" y="40"/>
              </a:cxn>
              <a:cxn ang="0">
                <a:pos x="42" y="30"/>
              </a:cxn>
            </a:cxnLst>
            <a:rect l="0" t="0" r="r" b="b"/>
            <a:pathLst>
              <a:path w="108" h="100">
                <a:moveTo>
                  <a:pt x="42" y="30"/>
                </a:moveTo>
                <a:lnTo>
                  <a:pt x="48" y="25"/>
                </a:lnTo>
                <a:lnTo>
                  <a:pt x="48" y="15"/>
                </a:lnTo>
                <a:lnTo>
                  <a:pt x="60" y="5"/>
                </a:lnTo>
                <a:lnTo>
                  <a:pt x="66" y="0"/>
                </a:lnTo>
                <a:lnTo>
                  <a:pt x="66" y="0"/>
                </a:lnTo>
                <a:lnTo>
                  <a:pt x="72" y="5"/>
                </a:lnTo>
                <a:lnTo>
                  <a:pt x="66" y="15"/>
                </a:lnTo>
                <a:lnTo>
                  <a:pt x="72" y="15"/>
                </a:lnTo>
                <a:lnTo>
                  <a:pt x="78" y="20"/>
                </a:lnTo>
                <a:lnTo>
                  <a:pt x="78" y="35"/>
                </a:lnTo>
                <a:lnTo>
                  <a:pt x="84" y="45"/>
                </a:lnTo>
                <a:lnTo>
                  <a:pt x="96" y="50"/>
                </a:lnTo>
                <a:lnTo>
                  <a:pt x="108" y="65"/>
                </a:lnTo>
                <a:lnTo>
                  <a:pt x="108" y="75"/>
                </a:lnTo>
                <a:lnTo>
                  <a:pt x="90" y="80"/>
                </a:lnTo>
                <a:lnTo>
                  <a:pt x="102" y="90"/>
                </a:lnTo>
                <a:lnTo>
                  <a:pt x="96" y="95"/>
                </a:lnTo>
                <a:lnTo>
                  <a:pt x="84" y="95"/>
                </a:lnTo>
                <a:lnTo>
                  <a:pt x="78" y="95"/>
                </a:lnTo>
                <a:lnTo>
                  <a:pt x="72" y="100"/>
                </a:lnTo>
                <a:lnTo>
                  <a:pt x="48" y="100"/>
                </a:lnTo>
                <a:lnTo>
                  <a:pt x="42" y="95"/>
                </a:lnTo>
                <a:lnTo>
                  <a:pt x="18" y="100"/>
                </a:lnTo>
                <a:lnTo>
                  <a:pt x="0" y="95"/>
                </a:lnTo>
                <a:lnTo>
                  <a:pt x="0" y="95"/>
                </a:lnTo>
                <a:lnTo>
                  <a:pt x="12" y="95"/>
                </a:lnTo>
                <a:lnTo>
                  <a:pt x="18" y="85"/>
                </a:lnTo>
                <a:lnTo>
                  <a:pt x="30" y="80"/>
                </a:lnTo>
                <a:lnTo>
                  <a:pt x="42" y="70"/>
                </a:lnTo>
                <a:lnTo>
                  <a:pt x="42" y="65"/>
                </a:lnTo>
                <a:lnTo>
                  <a:pt x="48" y="55"/>
                </a:lnTo>
                <a:lnTo>
                  <a:pt x="42" y="50"/>
                </a:lnTo>
                <a:lnTo>
                  <a:pt x="48" y="50"/>
                </a:lnTo>
                <a:lnTo>
                  <a:pt x="42" y="40"/>
                </a:lnTo>
                <a:lnTo>
                  <a:pt x="42" y="30"/>
                </a:lnTo>
                <a:close/>
              </a:path>
            </a:pathLst>
          </a:custGeom>
          <a:solidFill>
            <a:schemeClr val="hlink"/>
          </a:solidFill>
          <a:ln w="3175" cmpd="sng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/>
          <a:lstStyle/>
          <a:p>
            <a:pPr algn="r">
              <a:defRPr/>
            </a:pPr>
            <a:endParaRPr lang="en-US" sz="1200">
              <a:latin typeface="Arial" charset="0"/>
            </a:endParaRPr>
          </a:p>
        </p:txBody>
      </p:sp>
      <p:sp>
        <p:nvSpPr>
          <p:cNvPr id="734705" name="Freeform 497"/>
          <p:cNvSpPr>
            <a:spLocks/>
          </p:cNvSpPr>
          <p:nvPr/>
        </p:nvSpPr>
        <p:spPr bwMode="ltGray">
          <a:xfrm>
            <a:off x="3789363" y="2324100"/>
            <a:ext cx="187325" cy="185738"/>
          </a:xfrm>
          <a:custGeom>
            <a:avLst/>
            <a:gdLst/>
            <a:ahLst/>
            <a:cxnLst>
              <a:cxn ang="0">
                <a:pos x="42" y="30"/>
              </a:cxn>
              <a:cxn ang="0">
                <a:pos x="48" y="25"/>
              </a:cxn>
              <a:cxn ang="0">
                <a:pos x="48" y="15"/>
              </a:cxn>
              <a:cxn ang="0">
                <a:pos x="60" y="5"/>
              </a:cxn>
              <a:cxn ang="0">
                <a:pos x="66" y="0"/>
              </a:cxn>
              <a:cxn ang="0">
                <a:pos x="66" y="0"/>
              </a:cxn>
              <a:cxn ang="0">
                <a:pos x="72" y="5"/>
              </a:cxn>
              <a:cxn ang="0">
                <a:pos x="66" y="15"/>
              </a:cxn>
              <a:cxn ang="0">
                <a:pos x="72" y="15"/>
              </a:cxn>
              <a:cxn ang="0">
                <a:pos x="78" y="20"/>
              </a:cxn>
              <a:cxn ang="0">
                <a:pos x="78" y="35"/>
              </a:cxn>
              <a:cxn ang="0">
                <a:pos x="84" y="45"/>
              </a:cxn>
              <a:cxn ang="0">
                <a:pos x="96" y="50"/>
              </a:cxn>
              <a:cxn ang="0">
                <a:pos x="108" y="65"/>
              </a:cxn>
              <a:cxn ang="0">
                <a:pos x="108" y="75"/>
              </a:cxn>
              <a:cxn ang="0">
                <a:pos x="90" y="80"/>
              </a:cxn>
              <a:cxn ang="0">
                <a:pos x="102" y="90"/>
              </a:cxn>
              <a:cxn ang="0">
                <a:pos x="96" y="95"/>
              </a:cxn>
              <a:cxn ang="0">
                <a:pos x="84" y="95"/>
              </a:cxn>
              <a:cxn ang="0">
                <a:pos x="78" y="95"/>
              </a:cxn>
              <a:cxn ang="0">
                <a:pos x="72" y="100"/>
              </a:cxn>
              <a:cxn ang="0">
                <a:pos x="48" y="100"/>
              </a:cxn>
              <a:cxn ang="0">
                <a:pos x="42" y="95"/>
              </a:cxn>
              <a:cxn ang="0">
                <a:pos x="18" y="100"/>
              </a:cxn>
              <a:cxn ang="0">
                <a:pos x="0" y="95"/>
              </a:cxn>
              <a:cxn ang="0">
                <a:pos x="0" y="95"/>
              </a:cxn>
              <a:cxn ang="0">
                <a:pos x="12" y="95"/>
              </a:cxn>
              <a:cxn ang="0">
                <a:pos x="18" y="85"/>
              </a:cxn>
              <a:cxn ang="0">
                <a:pos x="30" y="80"/>
              </a:cxn>
              <a:cxn ang="0">
                <a:pos x="42" y="70"/>
              </a:cxn>
              <a:cxn ang="0">
                <a:pos x="42" y="65"/>
              </a:cxn>
              <a:cxn ang="0">
                <a:pos x="48" y="55"/>
              </a:cxn>
              <a:cxn ang="0">
                <a:pos x="42" y="50"/>
              </a:cxn>
              <a:cxn ang="0">
                <a:pos x="48" y="50"/>
              </a:cxn>
              <a:cxn ang="0">
                <a:pos x="42" y="40"/>
              </a:cxn>
              <a:cxn ang="0">
                <a:pos x="42" y="30"/>
              </a:cxn>
              <a:cxn ang="0">
                <a:pos x="42" y="30"/>
              </a:cxn>
            </a:cxnLst>
            <a:rect l="0" t="0" r="r" b="b"/>
            <a:pathLst>
              <a:path w="108" h="100">
                <a:moveTo>
                  <a:pt x="42" y="30"/>
                </a:moveTo>
                <a:lnTo>
                  <a:pt x="48" y="25"/>
                </a:lnTo>
                <a:lnTo>
                  <a:pt x="48" y="15"/>
                </a:lnTo>
                <a:lnTo>
                  <a:pt x="60" y="5"/>
                </a:lnTo>
                <a:lnTo>
                  <a:pt x="66" y="0"/>
                </a:lnTo>
                <a:lnTo>
                  <a:pt x="66" y="0"/>
                </a:lnTo>
                <a:lnTo>
                  <a:pt x="72" y="5"/>
                </a:lnTo>
                <a:lnTo>
                  <a:pt x="66" y="15"/>
                </a:lnTo>
                <a:lnTo>
                  <a:pt x="72" y="15"/>
                </a:lnTo>
                <a:lnTo>
                  <a:pt x="78" y="20"/>
                </a:lnTo>
                <a:lnTo>
                  <a:pt x="78" y="35"/>
                </a:lnTo>
                <a:lnTo>
                  <a:pt x="84" y="45"/>
                </a:lnTo>
                <a:lnTo>
                  <a:pt x="96" y="50"/>
                </a:lnTo>
                <a:lnTo>
                  <a:pt x="108" y="65"/>
                </a:lnTo>
                <a:lnTo>
                  <a:pt x="108" y="75"/>
                </a:lnTo>
                <a:lnTo>
                  <a:pt x="90" y="80"/>
                </a:lnTo>
                <a:lnTo>
                  <a:pt x="102" y="90"/>
                </a:lnTo>
                <a:lnTo>
                  <a:pt x="96" y="95"/>
                </a:lnTo>
                <a:lnTo>
                  <a:pt x="84" y="95"/>
                </a:lnTo>
                <a:lnTo>
                  <a:pt x="78" y="95"/>
                </a:lnTo>
                <a:lnTo>
                  <a:pt x="72" y="100"/>
                </a:lnTo>
                <a:lnTo>
                  <a:pt x="48" y="100"/>
                </a:lnTo>
                <a:lnTo>
                  <a:pt x="42" y="95"/>
                </a:lnTo>
                <a:lnTo>
                  <a:pt x="18" y="100"/>
                </a:lnTo>
                <a:lnTo>
                  <a:pt x="0" y="95"/>
                </a:lnTo>
                <a:lnTo>
                  <a:pt x="0" y="95"/>
                </a:lnTo>
                <a:lnTo>
                  <a:pt x="12" y="95"/>
                </a:lnTo>
                <a:lnTo>
                  <a:pt x="18" y="85"/>
                </a:lnTo>
                <a:lnTo>
                  <a:pt x="30" y="80"/>
                </a:lnTo>
                <a:lnTo>
                  <a:pt x="42" y="70"/>
                </a:lnTo>
                <a:lnTo>
                  <a:pt x="42" y="65"/>
                </a:lnTo>
                <a:lnTo>
                  <a:pt x="48" y="55"/>
                </a:lnTo>
                <a:lnTo>
                  <a:pt x="42" y="50"/>
                </a:lnTo>
                <a:lnTo>
                  <a:pt x="48" y="50"/>
                </a:lnTo>
                <a:lnTo>
                  <a:pt x="42" y="40"/>
                </a:lnTo>
                <a:lnTo>
                  <a:pt x="42" y="30"/>
                </a:lnTo>
                <a:lnTo>
                  <a:pt x="42" y="30"/>
                </a:lnTo>
              </a:path>
            </a:pathLst>
          </a:custGeom>
          <a:solidFill>
            <a:srgbClr val="FF5050"/>
          </a:solidFill>
          <a:ln w="3175" cmpd="sng">
            <a:solidFill>
              <a:schemeClr val="tx1"/>
            </a:solidFill>
            <a:prstDash val="solid"/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/>
          <a:lstStyle/>
          <a:p>
            <a:pPr algn="r">
              <a:defRPr/>
            </a:pPr>
            <a:endParaRPr lang="en-US" sz="1200">
              <a:latin typeface="Arial" charset="0"/>
            </a:endParaRPr>
          </a:p>
        </p:txBody>
      </p:sp>
      <p:sp>
        <p:nvSpPr>
          <p:cNvPr id="734706" name="Freeform 498"/>
          <p:cNvSpPr>
            <a:spLocks/>
          </p:cNvSpPr>
          <p:nvPr/>
        </p:nvSpPr>
        <p:spPr bwMode="ltGray">
          <a:xfrm>
            <a:off x="3800475" y="2192338"/>
            <a:ext cx="104775" cy="187325"/>
          </a:xfrm>
          <a:custGeom>
            <a:avLst/>
            <a:gdLst/>
            <a:ahLst/>
            <a:cxnLst>
              <a:cxn ang="0">
                <a:pos x="36" y="100"/>
              </a:cxn>
              <a:cxn ang="0">
                <a:pos x="30" y="85"/>
              </a:cxn>
              <a:cxn ang="0">
                <a:pos x="30" y="75"/>
              </a:cxn>
              <a:cxn ang="0">
                <a:pos x="24" y="80"/>
              </a:cxn>
              <a:cxn ang="0">
                <a:pos x="12" y="75"/>
              </a:cxn>
              <a:cxn ang="0">
                <a:pos x="12" y="60"/>
              </a:cxn>
              <a:cxn ang="0">
                <a:pos x="6" y="50"/>
              </a:cxn>
              <a:cxn ang="0">
                <a:pos x="0" y="50"/>
              </a:cxn>
              <a:cxn ang="0">
                <a:pos x="0" y="40"/>
              </a:cxn>
              <a:cxn ang="0">
                <a:pos x="6" y="35"/>
              </a:cxn>
              <a:cxn ang="0">
                <a:pos x="6" y="30"/>
              </a:cxn>
              <a:cxn ang="0">
                <a:pos x="6" y="15"/>
              </a:cxn>
              <a:cxn ang="0">
                <a:pos x="12" y="15"/>
              </a:cxn>
              <a:cxn ang="0">
                <a:pos x="12" y="10"/>
              </a:cxn>
              <a:cxn ang="0">
                <a:pos x="12" y="0"/>
              </a:cxn>
              <a:cxn ang="0">
                <a:pos x="18" y="0"/>
              </a:cxn>
              <a:cxn ang="0">
                <a:pos x="42" y="5"/>
              </a:cxn>
              <a:cxn ang="0">
                <a:pos x="36" y="10"/>
              </a:cxn>
              <a:cxn ang="0">
                <a:pos x="30" y="10"/>
              </a:cxn>
              <a:cxn ang="0">
                <a:pos x="30" y="20"/>
              </a:cxn>
              <a:cxn ang="0">
                <a:pos x="30" y="20"/>
              </a:cxn>
              <a:cxn ang="0">
                <a:pos x="36" y="25"/>
              </a:cxn>
              <a:cxn ang="0">
                <a:pos x="42" y="25"/>
              </a:cxn>
              <a:cxn ang="0">
                <a:pos x="54" y="30"/>
              </a:cxn>
              <a:cxn ang="0">
                <a:pos x="36" y="55"/>
              </a:cxn>
              <a:cxn ang="0">
                <a:pos x="54" y="60"/>
              </a:cxn>
              <a:cxn ang="0">
                <a:pos x="60" y="70"/>
              </a:cxn>
              <a:cxn ang="0">
                <a:pos x="60" y="70"/>
              </a:cxn>
              <a:cxn ang="0">
                <a:pos x="54" y="75"/>
              </a:cxn>
              <a:cxn ang="0">
                <a:pos x="42" y="85"/>
              </a:cxn>
              <a:cxn ang="0">
                <a:pos x="42" y="95"/>
              </a:cxn>
              <a:cxn ang="0">
                <a:pos x="36" y="100"/>
              </a:cxn>
            </a:cxnLst>
            <a:rect l="0" t="0" r="r" b="b"/>
            <a:pathLst>
              <a:path w="60" h="100">
                <a:moveTo>
                  <a:pt x="36" y="100"/>
                </a:moveTo>
                <a:lnTo>
                  <a:pt x="30" y="85"/>
                </a:lnTo>
                <a:lnTo>
                  <a:pt x="30" y="75"/>
                </a:lnTo>
                <a:lnTo>
                  <a:pt x="24" y="80"/>
                </a:lnTo>
                <a:lnTo>
                  <a:pt x="12" y="75"/>
                </a:lnTo>
                <a:lnTo>
                  <a:pt x="12" y="60"/>
                </a:lnTo>
                <a:lnTo>
                  <a:pt x="6" y="50"/>
                </a:lnTo>
                <a:lnTo>
                  <a:pt x="0" y="50"/>
                </a:lnTo>
                <a:lnTo>
                  <a:pt x="0" y="40"/>
                </a:lnTo>
                <a:lnTo>
                  <a:pt x="6" y="35"/>
                </a:lnTo>
                <a:lnTo>
                  <a:pt x="6" y="30"/>
                </a:lnTo>
                <a:lnTo>
                  <a:pt x="6" y="15"/>
                </a:lnTo>
                <a:lnTo>
                  <a:pt x="12" y="15"/>
                </a:lnTo>
                <a:lnTo>
                  <a:pt x="12" y="10"/>
                </a:lnTo>
                <a:lnTo>
                  <a:pt x="12" y="0"/>
                </a:lnTo>
                <a:lnTo>
                  <a:pt x="18" y="0"/>
                </a:lnTo>
                <a:lnTo>
                  <a:pt x="42" y="5"/>
                </a:lnTo>
                <a:lnTo>
                  <a:pt x="36" y="10"/>
                </a:lnTo>
                <a:lnTo>
                  <a:pt x="30" y="10"/>
                </a:lnTo>
                <a:lnTo>
                  <a:pt x="30" y="20"/>
                </a:lnTo>
                <a:lnTo>
                  <a:pt x="30" y="20"/>
                </a:lnTo>
                <a:lnTo>
                  <a:pt x="36" y="25"/>
                </a:lnTo>
                <a:lnTo>
                  <a:pt x="42" y="25"/>
                </a:lnTo>
                <a:lnTo>
                  <a:pt x="54" y="30"/>
                </a:lnTo>
                <a:lnTo>
                  <a:pt x="36" y="55"/>
                </a:lnTo>
                <a:lnTo>
                  <a:pt x="54" y="60"/>
                </a:lnTo>
                <a:lnTo>
                  <a:pt x="60" y="70"/>
                </a:lnTo>
                <a:lnTo>
                  <a:pt x="60" y="70"/>
                </a:lnTo>
                <a:lnTo>
                  <a:pt x="54" y="75"/>
                </a:lnTo>
                <a:lnTo>
                  <a:pt x="42" y="85"/>
                </a:lnTo>
                <a:lnTo>
                  <a:pt x="42" y="95"/>
                </a:lnTo>
                <a:lnTo>
                  <a:pt x="36" y="100"/>
                </a:lnTo>
                <a:close/>
              </a:path>
            </a:pathLst>
          </a:custGeom>
          <a:solidFill>
            <a:srgbClr val="FF5050"/>
          </a:solidFill>
          <a:ln w="3175" cmpd="sng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/>
          <a:lstStyle/>
          <a:p>
            <a:pPr algn="r">
              <a:defRPr/>
            </a:pPr>
            <a:endParaRPr lang="en-US" sz="1200">
              <a:latin typeface="Arial" charset="0"/>
            </a:endParaRPr>
          </a:p>
        </p:txBody>
      </p:sp>
      <p:sp>
        <p:nvSpPr>
          <p:cNvPr id="734707" name="Freeform 499"/>
          <p:cNvSpPr>
            <a:spLocks/>
          </p:cNvSpPr>
          <p:nvPr/>
        </p:nvSpPr>
        <p:spPr bwMode="ltGray">
          <a:xfrm>
            <a:off x="3800475" y="2192338"/>
            <a:ext cx="104775" cy="187325"/>
          </a:xfrm>
          <a:custGeom>
            <a:avLst/>
            <a:gdLst/>
            <a:ahLst/>
            <a:cxnLst>
              <a:cxn ang="0">
                <a:pos x="36" y="100"/>
              </a:cxn>
              <a:cxn ang="0">
                <a:pos x="30" y="85"/>
              </a:cxn>
              <a:cxn ang="0">
                <a:pos x="30" y="75"/>
              </a:cxn>
              <a:cxn ang="0">
                <a:pos x="24" y="80"/>
              </a:cxn>
              <a:cxn ang="0">
                <a:pos x="12" y="75"/>
              </a:cxn>
              <a:cxn ang="0">
                <a:pos x="12" y="60"/>
              </a:cxn>
              <a:cxn ang="0">
                <a:pos x="6" y="50"/>
              </a:cxn>
              <a:cxn ang="0">
                <a:pos x="0" y="50"/>
              </a:cxn>
              <a:cxn ang="0">
                <a:pos x="0" y="40"/>
              </a:cxn>
              <a:cxn ang="0">
                <a:pos x="6" y="35"/>
              </a:cxn>
              <a:cxn ang="0">
                <a:pos x="6" y="30"/>
              </a:cxn>
              <a:cxn ang="0">
                <a:pos x="6" y="15"/>
              </a:cxn>
              <a:cxn ang="0">
                <a:pos x="12" y="15"/>
              </a:cxn>
              <a:cxn ang="0">
                <a:pos x="12" y="10"/>
              </a:cxn>
              <a:cxn ang="0">
                <a:pos x="12" y="0"/>
              </a:cxn>
              <a:cxn ang="0">
                <a:pos x="18" y="0"/>
              </a:cxn>
              <a:cxn ang="0">
                <a:pos x="42" y="5"/>
              </a:cxn>
              <a:cxn ang="0">
                <a:pos x="36" y="10"/>
              </a:cxn>
              <a:cxn ang="0">
                <a:pos x="30" y="10"/>
              </a:cxn>
              <a:cxn ang="0">
                <a:pos x="30" y="20"/>
              </a:cxn>
              <a:cxn ang="0">
                <a:pos x="30" y="20"/>
              </a:cxn>
              <a:cxn ang="0">
                <a:pos x="36" y="25"/>
              </a:cxn>
              <a:cxn ang="0">
                <a:pos x="42" y="25"/>
              </a:cxn>
              <a:cxn ang="0">
                <a:pos x="54" y="30"/>
              </a:cxn>
              <a:cxn ang="0">
                <a:pos x="36" y="55"/>
              </a:cxn>
              <a:cxn ang="0">
                <a:pos x="54" y="60"/>
              </a:cxn>
              <a:cxn ang="0">
                <a:pos x="60" y="70"/>
              </a:cxn>
              <a:cxn ang="0">
                <a:pos x="60" y="70"/>
              </a:cxn>
              <a:cxn ang="0">
                <a:pos x="54" y="75"/>
              </a:cxn>
              <a:cxn ang="0">
                <a:pos x="42" y="85"/>
              </a:cxn>
              <a:cxn ang="0">
                <a:pos x="42" y="95"/>
              </a:cxn>
              <a:cxn ang="0">
                <a:pos x="36" y="100"/>
              </a:cxn>
              <a:cxn ang="0">
                <a:pos x="36" y="100"/>
              </a:cxn>
            </a:cxnLst>
            <a:rect l="0" t="0" r="r" b="b"/>
            <a:pathLst>
              <a:path w="60" h="100">
                <a:moveTo>
                  <a:pt x="36" y="100"/>
                </a:moveTo>
                <a:lnTo>
                  <a:pt x="30" y="85"/>
                </a:lnTo>
                <a:lnTo>
                  <a:pt x="30" y="75"/>
                </a:lnTo>
                <a:lnTo>
                  <a:pt x="24" y="80"/>
                </a:lnTo>
                <a:lnTo>
                  <a:pt x="12" y="75"/>
                </a:lnTo>
                <a:lnTo>
                  <a:pt x="12" y="60"/>
                </a:lnTo>
                <a:lnTo>
                  <a:pt x="6" y="50"/>
                </a:lnTo>
                <a:lnTo>
                  <a:pt x="0" y="50"/>
                </a:lnTo>
                <a:lnTo>
                  <a:pt x="0" y="40"/>
                </a:lnTo>
                <a:lnTo>
                  <a:pt x="6" y="35"/>
                </a:lnTo>
                <a:lnTo>
                  <a:pt x="6" y="30"/>
                </a:lnTo>
                <a:lnTo>
                  <a:pt x="6" y="15"/>
                </a:lnTo>
                <a:lnTo>
                  <a:pt x="12" y="15"/>
                </a:lnTo>
                <a:lnTo>
                  <a:pt x="12" y="10"/>
                </a:lnTo>
                <a:lnTo>
                  <a:pt x="12" y="0"/>
                </a:lnTo>
                <a:lnTo>
                  <a:pt x="18" y="0"/>
                </a:lnTo>
                <a:lnTo>
                  <a:pt x="42" y="5"/>
                </a:lnTo>
                <a:lnTo>
                  <a:pt x="36" y="10"/>
                </a:lnTo>
                <a:lnTo>
                  <a:pt x="30" y="10"/>
                </a:lnTo>
                <a:lnTo>
                  <a:pt x="30" y="20"/>
                </a:lnTo>
                <a:lnTo>
                  <a:pt x="30" y="20"/>
                </a:lnTo>
                <a:lnTo>
                  <a:pt x="36" y="25"/>
                </a:lnTo>
                <a:lnTo>
                  <a:pt x="42" y="25"/>
                </a:lnTo>
                <a:lnTo>
                  <a:pt x="54" y="30"/>
                </a:lnTo>
                <a:lnTo>
                  <a:pt x="36" y="55"/>
                </a:lnTo>
                <a:lnTo>
                  <a:pt x="54" y="60"/>
                </a:lnTo>
                <a:lnTo>
                  <a:pt x="60" y="70"/>
                </a:lnTo>
                <a:lnTo>
                  <a:pt x="60" y="70"/>
                </a:lnTo>
                <a:lnTo>
                  <a:pt x="54" y="75"/>
                </a:lnTo>
                <a:lnTo>
                  <a:pt x="42" y="85"/>
                </a:lnTo>
                <a:lnTo>
                  <a:pt x="42" y="95"/>
                </a:lnTo>
                <a:lnTo>
                  <a:pt x="36" y="100"/>
                </a:lnTo>
                <a:lnTo>
                  <a:pt x="36" y="100"/>
                </a:lnTo>
              </a:path>
            </a:pathLst>
          </a:custGeom>
          <a:solidFill>
            <a:srgbClr val="FF5050"/>
          </a:solidFill>
          <a:ln w="3175" cmpd="sng">
            <a:solidFill>
              <a:schemeClr val="tx1"/>
            </a:solidFill>
            <a:prstDash val="solid"/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/>
          <a:lstStyle/>
          <a:p>
            <a:pPr algn="r">
              <a:defRPr/>
            </a:pPr>
            <a:endParaRPr lang="en-US" sz="1200">
              <a:latin typeface="Arial" charset="0"/>
            </a:endParaRPr>
          </a:p>
        </p:txBody>
      </p:sp>
      <p:sp>
        <p:nvSpPr>
          <p:cNvPr id="27124" name="Freeform 500"/>
          <p:cNvSpPr>
            <a:spLocks/>
          </p:cNvSpPr>
          <p:nvPr/>
        </p:nvSpPr>
        <p:spPr bwMode="ltGray">
          <a:xfrm>
            <a:off x="4467225" y="2557463"/>
            <a:ext cx="479425" cy="260350"/>
          </a:xfrm>
          <a:custGeom>
            <a:avLst/>
            <a:gdLst>
              <a:gd name="T0" fmla="*/ 2147483647 w 276"/>
              <a:gd name="T1" fmla="*/ 2147483647 h 140"/>
              <a:gd name="T2" fmla="*/ 2147483647 w 276"/>
              <a:gd name="T3" fmla="*/ 2147483647 h 140"/>
              <a:gd name="T4" fmla="*/ 2147483647 w 276"/>
              <a:gd name="T5" fmla="*/ 2147483647 h 140"/>
              <a:gd name="T6" fmla="*/ 2147483647 w 276"/>
              <a:gd name="T7" fmla="*/ 2147483647 h 140"/>
              <a:gd name="T8" fmla="*/ 2147483647 w 276"/>
              <a:gd name="T9" fmla="*/ 2147483647 h 140"/>
              <a:gd name="T10" fmla="*/ 2147483647 w 276"/>
              <a:gd name="T11" fmla="*/ 2147483647 h 140"/>
              <a:gd name="T12" fmla="*/ 2147483647 w 276"/>
              <a:gd name="T13" fmla="*/ 2147483647 h 140"/>
              <a:gd name="T14" fmla="*/ 2147483647 w 276"/>
              <a:gd name="T15" fmla="*/ 2147483647 h 140"/>
              <a:gd name="T16" fmla="*/ 2147483647 w 276"/>
              <a:gd name="T17" fmla="*/ 2147483647 h 140"/>
              <a:gd name="T18" fmla="*/ 2147483647 w 276"/>
              <a:gd name="T19" fmla="*/ 2147483647 h 140"/>
              <a:gd name="T20" fmla="*/ 2147483647 w 276"/>
              <a:gd name="T21" fmla="*/ 2147483647 h 140"/>
              <a:gd name="T22" fmla="*/ 2147483647 w 276"/>
              <a:gd name="T23" fmla="*/ 2147483647 h 140"/>
              <a:gd name="T24" fmla="*/ 2147483647 w 276"/>
              <a:gd name="T25" fmla="*/ 2147483647 h 140"/>
              <a:gd name="T26" fmla="*/ 2147483647 w 276"/>
              <a:gd name="T27" fmla="*/ 2147483647 h 140"/>
              <a:gd name="T28" fmla="*/ 2147483647 w 276"/>
              <a:gd name="T29" fmla="*/ 2147483647 h 140"/>
              <a:gd name="T30" fmla="*/ 2147483647 w 276"/>
              <a:gd name="T31" fmla="*/ 2147483647 h 140"/>
              <a:gd name="T32" fmla="*/ 2147483647 w 276"/>
              <a:gd name="T33" fmla="*/ 2147483647 h 140"/>
              <a:gd name="T34" fmla="*/ 2147483647 w 276"/>
              <a:gd name="T35" fmla="*/ 2147483647 h 140"/>
              <a:gd name="T36" fmla="*/ 2147483647 w 276"/>
              <a:gd name="T37" fmla="*/ 2147483647 h 140"/>
              <a:gd name="T38" fmla="*/ 2147483647 w 276"/>
              <a:gd name="T39" fmla="*/ 2147483647 h 140"/>
              <a:gd name="T40" fmla="*/ 2147483647 w 276"/>
              <a:gd name="T41" fmla="*/ 2147483647 h 140"/>
              <a:gd name="T42" fmla="*/ 2147483647 w 276"/>
              <a:gd name="T43" fmla="*/ 2147483647 h 140"/>
              <a:gd name="T44" fmla="*/ 2147483647 w 276"/>
              <a:gd name="T45" fmla="*/ 2147483647 h 140"/>
              <a:gd name="T46" fmla="*/ 2147483647 w 276"/>
              <a:gd name="T47" fmla="*/ 2147483647 h 140"/>
              <a:gd name="T48" fmla="*/ 2147483647 w 276"/>
              <a:gd name="T49" fmla="*/ 2147483647 h 140"/>
              <a:gd name="T50" fmla="*/ 2147483647 w 276"/>
              <a:gd name="T51" fmla="*/ 2147483647 h 140"/>
              <a:gd name="T52" fmla="*/ 2147483647 w 276"/>
              <a:gd name="T53" fmla="*/ 2147483647 h 140"/>
              <a:gd name="T54" fmla="*/ 2147483647 w 276"/>
              <a:gd name="T55" fmla="*/ 2147483647 h 140"/>
              <a:gd name="T56" fmla="*/ 0 w 276"/>
              <a:gd name="T57" fmla="*/ 2147483647 h 140"/>
              <a:gd name="T58" fmla="*/ 2147483647 w 276"/>
              <a:gd name="T59" fmla="*/ 2147483647 h 140"/>
              <a:gd name="T60" fmla="*/ 2147483647 w 276"/>
              <a:gd name="T61" fmla="*/ 2147483647 h 140"/>
              <a:gd name="T62" fmla="*/ 2147483647 w 276"/>
              <a:gd name="T63" fmla="*/ 2147483647 h 140"/>
              <a:gd name="T64" fmla="*/ 2147483647 w 276"/>
              <a:gd name="T65" fmla="*/ 2147483647 h 140"/>
              <a:gd name="T66" fmla="*/ 2147483647 w 276"/>
              <a:gd name="T67" fmla="*/ 2147483647 h 140"/>
              <a:gd name="T68" fmla="*/ 2147483647 w 276"/>
              <a:gd name="T69" fmla="*/ 2147483647 h 140"/>
              <a:gd name="T70" fmla="*/ 2147483647 w 276"/>
              <a:gd name="T71" fmla="*/ 2147483647 h 140"/>
              <a:gd name="T72" fmla="*/ 2147483647 w 276"/>
              <a:gd name="T73" fmla="*/ 2147483647 h 140"/>
              <a:gd name="T74" fmla="*/ 2147483647 w 276"/>
              <a:gd name="T75" fmla="*/ 2147483647 h 140"/>
              <a:gd name="T76" fmla="*/ 2147483647 w 276"/>
              <a:gd name="T77" fmla="*/ 2147483647 h 140"/>
              <a:gd name="T78" fmla="*/ 2147483647 w 276"/>
              <a:gd name="T79" fmla="*/ 2147483647 h 140"/>
              <a:gd name="T80" fmla="*/ 2147483647 w 276"/>
              <a:gd name="T81" fmla="*/ 0 h 140"/>
              <a:gd name="T82" fmla="*/ 2147483647 w 276"/>
              <a:gd name="T83" fmla="*/ 0 h 140"/>
              <a:gd name="T84" fmla="*/ 2147483647 w 276"/>
              <a:gd name="T85" fmla="*/ 2147483647 h 140"/>
              <a:gd name="T86" fmla="*/ 2147483647 w 276"/>
              <a:gd name="T87" fmla="*/ 2147483647 h 140"/>
              <a:gd name="T88" fmla="*/ 2147483647 w 276"/>
              <a:gd name="T89" fmla="*/ 2147483647 h 140"/>
              <a:gd name="T90" fmla="*/ 2147483647 w 276"/>
              <a:gd name="T91" fmla="*/ 2147483647 h 140"/>
              <a:gd name="T92" fmla="*/ 2147483647 w 276"/>
              <a:gd name="T93" fmla="*/ 2147483647 h 140"/>
              <a:gd name="T94" fmla="*/ 2147483647 w 276"/>
              <a:gd name="T95" fmla="*/ 2147483647 h 140"/>
              <a:gd name="T96" fmla="*/ 2147483647 w 276"/>
              <a:gd name="T97" fmla="*/ 2147483647 h 140"/>
              <a:gd name="T98" fmla="*/ 2147483647 w 276"/>
              <a:gd name="T99" fmla="*/ 2147483647 h 140"/>
              <a:gd name="T100" fmla="*/ 2147483647 w 276"/>
              <a:gd name="T101" fmla="*/ 2147483647 h 140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76"/>
              <a:gd name="T154" fmla="*/ 0 h 140"/>
              <a:gd name="T155" fmla="*/ 276 w 276"/>
              <a:gd name="T156" fmla="*/ 140 h 140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76" h="140">
                <a:moveTo>
                  <a:pt x="264" y="90"/>
                </a:moveTo>
                <a:lnTo>
                  <a:pt x="246" y="95"/>
                </a:lnTo>
                <a:lnTo>
                  <a:pt x="234" y="105"/>
                </a:lnTo>
                <a:lnTo>
                  <a:pt x="210" y="110"/>
                </a:lnTo>
                <a:lnTo>
                  <a:pt x="192" y="110"/>
                </a:lnTo>
                <a:lnTo>
                  <a:pt x="192" y="120"/>
                </a:lnTo>
                <a:lnTo>
                  <a:pt x="210" y="130"/>
                </a:lnTo>
                <a:lnTo>
                  <a:pt x="192" y="135"/>
                </a:lnTo>
                <a:lnTo>
                  <a:pt x="186" y="135"/>
                </a:lnTo>
                <a:lnTo>
                  <a:pt x="174" y="115"/>
                </a:lnTo>
                <a:lnTo>
                  <a:pt x="168" y="110"/>
                </a:lnTo>
                <a:lnTo>
                  <a:pt x="156" y="110"/>
                </a:lnTo>
                <a:lnTo>
                  <a:pt x="144" y="110"/>
                </a:lnTo>
                <a:lnTo>
                  <a:pt x="132" y="130"/>
                </a:lnTo>
                <a:lnTo>
                  <a:pt x="120" y="135"/>
                </a:lnTo>
                <a:lnTo>
                  <a:pt x="114" y="135"/>
                </a:lnTo>
                <a:lnTo>
                  <a:pt x="108" y="140"/>
                </a:lnTo>
                <a:lnTo>
                  <a:pt x="108" y="110"/>
                </a:lnTo>
                <a:lnTo>
                  <a:pt x="126" y="95"/>
                </a:lnTo>
                <a:lnTo>
                  <a:pt x="132" y="95"/>
                </a:lnTo>
                <a:lnTo>
                  <a:pt x="126" y="80"/>
                </a:lnTo>
                <a:lnTo>
                  <a:pt x="114" y="65"/>
                </a:lnTo>
                <a:lnTo>
                  <a:pt x="102" y="65"/>
                </a:lnTo>
                <a:lnTo>
                  <a:pt x="78" y="70"/>
                </a:lnTo>
                <a:lnTo>
                  <a:pt x="72" y="85"/>
                </a:lnTo>
                <a:lnTo>
                  <a:pt x="48" y="80"/>
                </a:lnTo>
                <a:lnTo>
                  <a:pt x="18" y="85"/>
                </a:lnTo>
                <a:lnTo>
                  <a:pt x="6" y="75"/>
                </a:lnTo>
                <a:lnTo>
                  <a:pt x="0" y="60"/>
                </a:lnTo>
                <a:lnTo>
                  <a:pt x="24" y="25"/>
                </a:lnTo>
                <a:lnTo>
                  <a:pt x="18" y="15"/>
                </a:lnTo>
                <a:lnTo>
                  <a:pt x="36" y="10"/>
                </a:lnTo>
                <a:lnTo>
                  <a:pt x="48" y="10"/>
                </a:lnTo>
                <a:lnTo>
                  <a:pt x="54" y="10"/>
                </a:lnTo>
                <a:lnTo>
                  <a:pt x="72" y="20"/>
                </a:lnTo>
                <a:lnTo>
                  <a:pt x="108" y="10"/>
                </a:lnTo>
                <a:lnTo>
                  <a:pt x="114" y="15"/>
                </a:lnTo>
                <a:lnTo>
                  <a:pt x="120" y="10"/>
                </a:lnTo>
                <a:lnTo>
                  <a:pt x="132" y="5"/>
                </a:lnTo>
                <a:lnTo>
                  <a:pt x="150" y="5"/>
                </a:lnTo>
                <a:lnTo>
                  <a:pt x="174" y="0"/>
                </a:lnTo>
                <a:lnTo>
                  <a:pt x="210" y="0"/>
                </a:lnTo>
                <a:lnTo>
                  <a:pt x="222" y="15"/>
                </a:lnTo>
                <a:lnTo>
                  <a:pt x="234" y="25"/>
                </a:lnTo>
                <a:lnTo>
                  <a:pt x="252" y="25"/>
                </a:lnTo>
                <a:lnTo>
                  <a:pt x="270" y="55"/>
                </a:lnTo>
                <a:lnTo>
                  <a:pt x="270" y="60"/>
                </a:lnTo>
                <a:lnTo>
                  <a:pt x="276" y="75"/>
                </a:lnTo>
                <a:lnTo>
                  <a:pt x="252" y="80"/>
                </a:lnTo>
                <a:lnTo>
                  <a:pt x="264" y="90"/>
                </a:lnTo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125" name="Freeform 501"/>
          <p:cNvSpPr>
            <a:spLocks/>
          </p:cNvSpPr>
          <p:nvPr/>
        </p:nvSpPr>
        <p:spPr bwMode="ltGray">
          <a:xfrm>
            <a:off x="4238625" y="2462213"/>
            <a:ext cx="269875" cy="214312"/>
          </a:xfrm>
          <a:custGeom>
            <a:avLst/>
            <a:gdLst>
              <a:gd name="T0" fmla="*/ 2147483647 w 156"/>
              <a:gd name="T1" fmla="*/ 2147483647 h 115"/>
              <a:gd name="T2" fmla="*/ 2147483647 w 156"/>
              <a:gd name="T3" fmla="*/ 2147483647 h 115"/>
              <a:gd name="T4" fmla="*/ 2147483647 w 156"/>
              <a:gd name="T5" fmla="*/ 2147483647 h 115"/>
              <a:gd name="T6" fmla="*/ 0 w 156"/>
              <a:gd name="T7" fmla="*/ 2147483647 h 115"/>
              <a:gd name="T8" fmla="*/ 2147483647 w 156"/>
              <a:gd name="T9" fmla="*/ 2147483647 h 115"/>
              <a:gd name="T10" fmla="*/ 2147483647 w 156"/>
              <a:gd name="T11" fmla="*/ 2147483647 h 115"/>
              <a:gd name="T12" fmla="*/ 2147483647 w 156"/>
              <a:gd name="T13" fmla="*/ 0 h 115"/>
              <a:gd name="T14" fmla="*/ 2147483647 w 156"/>
              <a:gd name="T15" fmla="*/ 0 h 115"/>
              <a:gd name="T16" fmla="*/ 2147483647 w 156"/>
              <a:gd name="T17" fmla="*/ 0 h 115"/>
              <a:gd name="T18" fmla="*/ 2147483647 w 156"/>
              <a:gd name="T19" fmla="*/ 2147483647 h 115"/>
              <a:gd name="T20" fmla="*/ 2147483647 w 156"/>
              <a:gd name="T21" fmla="*/ 2147483647 h 115"/>
              <a:gd name="T22" fmla="*/ 2147483647 w 156"/>
              <a:gd name="T23" fmla="*/ 2147483647 h 115"/>
              <a:gd name="T24" fmla="*/ 2147483647 w 156"/>
              <a:gd name="T25" fmla="*/ 2147483647 h 115"/>
              <a:gd name="T26" fmla="*/ 2147483647 w 156"/>
              <a:gd name="T27" fmla="*/ 2147483647 h 115"/>
              <a:gd name="T28" fmla="*/ 2147483647 w 156"/>
              <a:gd name="T29" fmla="*/ 2147483647 h 115"/>
              <a:gd name="T30" fmla="*/ 2147483647 w 156"/>
              <a:gd name="T31" fmla="*/ 2147483647 h 115"/>
              <a:gd name="T32" fmla="*/ 2147483647 w 156"/>
              <a:gd name="T33" fmla="*/ 2147483647 h 115"/>
              <a:gd name="T34" fmla="*/ 2147483647 w 156"/>
              <a:gd name="T35" fmla="*/ 2147483647 h 115"/>
              <a:gd name="T36" fmla="*/ 2147483647 w 156"/>
              <a:gd name="T37" fmla="*/ 2147483647 h 115"/>
              <a:gd name="T38" fmla="*/ 2147483647 w 156"/>
              <a:gd name="T39" fmla="*/ 2147483647 h 115"/>
              <a:gd name="T40" fmla="*/ 2147483647 w 156"/>
              <a:gd name="T41" fmla="*/ 2147483647 h 115"/>
              <a:gd name="T42" fmla="*/ 2147483647 w 156"/>
              <a:gd name="T43" fmla="*/ 2147483647 h 115"/>
              <a:gd name="T44" fmla="*/ 2147483647 w 156"/>
              <a:gd name="T45" fmla="*/ 2147483647 h 115"/>
              <a:gd name="T46" fmla="*/ 2147483647 w 156"/>
              <a:gd name="T47" fmla="*/ 2147483647 h 115"/>
              <a:gd name="T48" fmla="*/ 2147483647 w 156"/>
              <a:gd name="T49" fmla="*/ 2147483647 h 11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56"/>
              <a:gd name="T76" fmla="*/ 0 h 115"/>
              <a:gd name="T77" fmla="*/ 156 w 156"/>
              <a:gd name="T78" fmla="*/ 115 h 115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56" h="115">
                <a:moveTo>
                  <a:pt x="12" y="70"/>
                </a:moveTo>
                <a:lnTo>
                  <a:pt x="12" y="60"/>
                </a:lnTo>
                <a:lnTo>
                  <a:pt x="12" y="50"/>
                </a:lnTo>
                <a:lnTo>
                  <a:pt x="0" y="45"/>
                </a:lnTo>
                <a:lnTo>
                  <a:pt x="6" y="25"/>
                </a:lnTo>
                <a:lnTo>
                  <a:pt x="6" y="15"/>
                </a:lnTo>
                <a:lnTo>
                  <a:pt x="42" y="0"/>
                </a:lnTo>
                <a:lnTo>
                  <a:pt x="78" y="0"/>
                </a:lnTo>
                <a:lnTo>
                  <a:pt x="84" y="0"/>
                </a:lnTo>
                <a:lnTo>
                  <a:pt x="120" y="10"/>
                </a:lnTo>
                <a:lnTo>
                  <a:pt x="132" y="15"/>
                </a:lnTo>
                <a:lnTo>
                  <a:pt x="150" y="20"/>
                </a:lnTo>
                <a:lnTo>
                  <a:pt x="150" y="35"/>
                </a:lnTo>
                <a:lnTo>
                  <a:pt x="144" y="50"/>
                </a:lnTo>
                <a:lnTo>
                  <a:pt x="150" y="60"/>
                </a:lnTo>
                <a:lnTo>
                  <a:pt x="156" y="70"/>
                </a:lnTo>
                <a:lnTo>
                  <a:pt x="156" y="85"/>
                </a:lnTo>
                <a:lnTo>
                  <a:pt x="138" y="105"/>
                </a:lnTo>
                <a:lnTo>
                  <a:pt x="132" y="115"/>
                </a:lnTo>
                <a:lnTo>
                  <a:pt x="108" y="105"/>
                </a:lnTo>
                <a:lnTo>
                  <a:pt x="78" y="105"/>
                </a:lnTo>
                <a:lnTo>
                  <a:pt x="54" y="85"/>
                </a:lnTo>
                <a:lnTo>
                  <a:pt x="36" y="80"/>
                </a:lnTo>
                <a:lnTo>
                  <a:pt x="12" y="70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126" name="Freeform 502"/>
          <p:cNvSpPr>
            <a:spLocks/>
          </p:cNvSpPr>
          <p:nvPr/>
        </p:nvSpPr>
        <p:spPr bwMode="ltGray">
          <a:xfrm>
            <a:off x="4364038" y="1785938"/>
            <a:ext cx="333375" cy="442912"/>
          </a:xfrm>
          <a:custGeom>
            <a:avLst/>
            <a:gdLst>
              <a:gd name="T0" fmla="*/ 2147483647 w 192"/>
              <a:gd name="T1" fmla="*/ 2147483647 h 240"/>
              <a:gd name="T2" fmla="*/ 2147483647 w 192"/>
              <a:gd name="T3" fmla="*/ 2147483647 h 240"/>
              <a:gd name="T4" fmla="*/ 2147483647 w 192"/>
              <a:gd name="T5" fmla="*/ 2147483647 h 240"/>
              <a:gd name="T6" fmla="*/ 2147483647 w 192"/>
              <a:gd name="T7" fmla="*/ 2147483647 h 240"/>
              <a:gd name="T8" fmla="*/ 2147483647 w 192"/>
              <a:gd name="T9" fmla="*/ 2147483647 h 240"/>
              <a:gd name="T10" fmla="*/ 2147483647 w 192"/>
              <a:gd name="T11" fmla="*/ 2147483647 h 240"/>
              <a:gd name="T12" fmla="*/ 2147483647 w 192"/>
              <a:gd name="T13" fmla="*/ 2147483647 h 240"/>
              <a:gd name="T14" fmla="*/ 2147483647 w 192"/>
              <a:gd name="T15" fmla="*/ 2147483647 h 240"/>
              <a:gd name="T16" fmla="*/ 2147483647 w 192"/>
              <a:gd name="T17" fmla="*/ 2147483647 h 240"/>
              <a:gd name="T18" fmla="*/ 2147483647 w 192"/>
              <a:gd name="T19" fmla="*/ 2147483647 h 240"/>
              <a:gd name="T20" fmla="*/ 2147483647 w 192"/>
              <a:gd name="T21" fmla="*/ 2147483647 h 240"/>
              <a:gd name="T22" fmla="*/ 2147483647 w 192"/>
              <a:gd name="T23" fmla="*/ 2147483647 h 240"/>
              <a:gd name="T24" fmla="*/ 2147483647 w 192"/>
              <a:gd name="T25" fmla="*/ 2147483647 h 240"/>
              <a:gd name="T26" fmla="*/ 2147483647 w 192"/>
              <a:gd name="T27" fmla="*/ 2147483647 h 240"/>
              <a:gd name="T28" fmla="*/ 2147483647 w 192"/>
              <a:gd name="T29" fmla="*/ 2147483647 h 240"/>
              <a:gd name="T30" fmla="*/ 2147483647 w 192"/>
              <a:gd name="T31" fmla="*/ 2147483647 h 240"/>
              <a:gd name="T32" fmla="*/ 2147483647 w 192"/>
              <a:gd name="T33" fmla="*/ 2147483647 h 240"/>
              <a:gd name="T34" fmla="*/ 2147483647 w 192"/>
              <a:gd name="T35" fmla="*/ 2147483647 h 240"/>
              <a:gd name="T36" fmla="*/ 2147483647 w 192"/>
              <a:gd name="T37" fmla="*/ 2147483647 h 240"/>
              <a:gd name="T38" fmla="*/ 2147483647 w 192"/>
              <a:gd name="T39" fmla="*/ 2147483647 h 240"/>
              <a:gd name="T40" fmla="*/ 2147483647 w 192"/>
              <a:gd name="T41" fmla="*/ 2147483647 h 240"/>
              <a:gd name="T42" fmla="*/ 2147483647 w 192"/>
              <a:gd name="T43" fmla="*/ 2147483647 h 240"/>
              <a:gd name="T44" fmla="*/ 2147483647 w 192"/>
              <a:gd name="T45" fmla="*/ 2147483647 h 240"/>
              <a:gd name="T46" fmla="*/ 0 w 192"/>
              <a:gd name="T47" fmla="*/ 2147483647 h 240"/>
              <a:gd name="T48" fmla="*/ 2147483647 w 192"/>
              <a:gd name="T49" fmla="*/ 2147483647 h 240"/>
              <a:gd name="T50" fmla="*/ 2147483647 w 192"/>
              <a:gd name="T51" fmla="*/ 2147483647 h 240"/>
              <a:gd name="T52" fmla="*/ 2147483647 w 192"/>
              <a:gd name="T53" fmla="*/ 2147483647 h 240"/>
              <a:gd name="T54" fmla="*/ 2147483647 w 192"/>
              <a:gd name="T55" fmla="*/ 2147483647 h 240"/>
              <a:gd name="T56" fmla="*/ 2147483647 w 192"/>
              <a:gd name="T57" fmla="*/ 0 h 240"/>
              <a:gd name="T58" fmla="*/ 2147483647 w 192"/>
              <a:gd name="T59" fmla="*/ 2147483647 h 240"/>
              <a:gd name="T60" fmla="*/ 2147483647 w 192"/>
              <a:gd name="T61" fmla="*/ 2147483647 h 240"/>
              <a:gd name="T62" fmla="*/ 2147483647 w 192"/>
              <a:gd name="T63" fmla="*/ 2147483647 h 240"/>
              <a:gd name="T64" fmla="*/ 2147483647 w 192"/>
              <a:gd name="T65" fmla="*/ 2147483647 h 240"/>
              <a:gd name="T66" fmla="*/ 2147483647 w 192"/>
              <a:gd name="T67" fmla="*/ 2147483647 h 240"/>
              <a:gd name="T68" fmla="*/ 2147483647 w 192"/>
              <a:gd name="T69" fmla="*/ 2147483647 h 240"/>
              <a:gd name="T70" fmla="*/ 2147483647 w 192"/>
              <a:gd name="T71" fmla="*/ 2147483647 h 240"/>
              <a:gd name="T72" fmla="*/ 2147483647 w 192"/>
              <a:gd name="T73" fmla="*/ 2147483647 h 240"/>
              <a:gd name="T74" fmla="*/ 2147483647 w 192"/>
              <a:gd name="T75" fmla="*/ 2147483647 h 240"/>
              <a:gd name="T76" fmla="*/ 2147483647 w 192"/>
              <a:gd name="T77" fmla="*/ 2147483647 h 240"/>
              <a:gd name="T78" fmla="*/ 2147483647 w 192"/>
              <a:gd name="T79" fmla="*/ 2147483647 h 240"/>
              <a:gd name="T80" fmla="*/ 2147483647 w 192"/>
              <a:gd name="T81" fmla="*/ 2147483647 h 240"/>
              <a:gd name="T82" fmla="*/ 2147483647 w 192"/>
              <a:gd name="T83" fmla="*/ 2147483647 h 240"/>
              <a:gd name="T84" fmla="*/ 2147483647 w 192"/>
              <a:gd name="T85" fmla="*/ 2147483647 h 24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92"/>
              <a:gd name="T130" fmla="*/ 0 h 240"/>
              <a:gd name="T131" fmla="*/ 192 w 192"/>
              <a:gd name="T132" fmla="*/ 240 h 240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92" h="240">
                <a:moveTo>
                  <a:pt x="162" y="235"/>
                </a:moveTo>
                <a:lnTo>
                  <a:pt x="156" y="235"/>
                </a:lnTo>
                <a:lnTo>
                  <a:pt x="138" y="230"/>
                </a:lnTo>
                <a:lnTo>
                  <a:pt x="138" y="215"/>
                </a:lnTo>
                <a:lnTo>
                  <a:pt x="132" y="215"/>
                </a:lnTo>
                <a:lnTo>
                  <a:pt x="126" y="230"/>
                </a:lnTo>
                <a:lnTo>
                  <a:pt x="78" y="240"/>
                </a:lnTo>
                <a:lnTo>
                  <a:pt x="54" y="235"/>
                </a:lnTo>
                <a:lnTo>
                  <a:pt x="30" y="235"/>
                </a:lnTo>
                <a:lnTo>
                  <a:pt x="30" y="225"/>
                </a:lnTo>
                <a:lnTo>
                  <a:pt x="42" y="210"/>
                </a:lnTo>
                <a:lnTo>
                  <a:pt x="24" y="200"/>
                </a:lnTo>
                <a:lnTo>
                  <a:pt x="24" y="185"/>
                </a:lnTo>
                <a:lnTo>
                  <a:pt x="30" y="170"/>
                </a:lnTo>
                <a:lnTo>
                  <a:pt x="48" y="170"/>
                </a:lnTo>
                <a:lnTo>
                  <a:pt x="48" y="160"/>
                </a:lnTo>
                <a:lnTo>
                  <a:pt x="78" y="140"/>
                </a:lnTo>
                <a:lnTo>
                  <a:pt x="84" y="125"/>
                </a:lnTo>
                <a:lnTo>
                  <a:pt x="78" y="115"/>
                </a:lnTo>
                <a:lnTo>
                  <a:pt x="66" y="105"/>
                </a:lnTo>
                <a:lnTo>
                  <a:pt x="54" y="105"/>
                </a:lnTo>
                <a:lnTo>
                  <a:pt x="54" y="80"/>
                </a:lnTo>
                <a:lnTo>
                  <a:pt x="42" y="55"/>
                </a:lnTo>
                <a:lnTo>
                  <a:pt x="0" y="20"/>
                </a:lnTo>
                <a:lnTo>
                  <a:pt x="12" y="15"/>
                </a:lnTo>
                <a:lnTo>
                  <a:pt x="48" y="30"/>
                </a:lnTo>
                <a:lnTo>
                  <a:pt x="66" y="25"/>
                </a:lnTo>
                <a:lnTo>
                  <a:pt x="96" y="5"/>
                </a:lnTo>
                <a:lnTo>
                  <a:pt x="120" y="0"/>
                </a:lnTo>
                <a:lnTo>
                  <a:pt x="114" y="10"/>
                </a:lnTo>
                <a:lnTo>
                  <a:pt x="126" y="30"/>
                </a:lnTo>
                <a:lnTo>
                  <a:pt x="126" y="55"/>
                </a:lnTo>
                <a:lnTo>
                  <a:pt x="132" y="65"/>
                </a:lnTo>
                <a:lnTo>
                  <a:pt x="144" y="80"/>
                </a:lnTo>
                <a:lnTo>
                  <a:pt x="144" y="105"/>
                </a:lnTo>
                <a:lnTo>
                  <a:pt x="162" y="120"/>
                </a:lnTo>
                <a:lnTo>
                  <a:pt x="162" y="145"/>
                </a:lnTo>
                <a:lnTo>
                  <a:pt x="180" y="170"/>
                </a:lnTo>
                <a:lnTo>
                  <a:pt x="192" y="190"/>
                </a:lnTo>
                <a:lnTo>
                  <a:pt x="180" y="215"/>
                </a:lnTo>
                <a:lnTo>
                  <a:pt x="156" y="225"/>
                </a:lnTo>
                <a:lnTo>
                  <a:pt x="162" y="235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127" name="Freeform 503"/>
          <p:cNvSpPr>
            <a:spLocks/>
          </p:cNvSpPr>
          <p:nvPr/>
        </p:nvSpPr>
        <p:spPr bwMode="ltGray">
          <a:xfrm>
            <a:off x="4165600" y="1858963"/>
            <a:ext cx="290513" cy="557212"/>
          </a:xfrm>
          <a:custGeom>
            <a:avLst/>
            <a:gdLst>
              <a:gd name="T0" fmla="*/ 2147483647 w 168"/>
              <a:gd name="T1" fmla="*/ 2147483647 h 300"/>
              <a:gd name="T2" fmla="*/ 2147483647 w 168"/>
              <a:gd name="T3" fmla="*/ 2147483647 h 300"/>
              <a:gd name="T4" fmla="*/ 2147483647 w 168"/>
              <a:gd name="T5" fmla="*/ 2147483647 h 300"/>
              <a:gd name="T6" fmla="*/ 2147483647 w 168"/>
              <a:gd name="T7" fmla="*/ 2147483647 h 300"/>
              <a:gd name="T8" fmla="*/ 2147483647 w 168"/>
              <a:gd name="T9" fmla="*/ 2147483647 h 300"/>
              <a:gd name="T10" fmla="*/ 2147483647 w 168"/>
              <a:gd name="T11" fmla="*/ 2147483647 h 300"/>
              <a:gd name="T12" fmla="*/ 2147483647 w 168"/>
              <a:gd name="T13" fmla="*/ 2147483647 h 300"/>
              <a:gd name="T14" fmla="*/ 2147483647 w 168"/>
              <a:gd name="T15" fmla="*/ 2147483647 h 300"/>
              <a:gd name="T16" fmla="*/ 2147483647 w 168"/>
              <a:gd name="T17" fmla="*/ 2147483647 h 300"/>
              <a:gd name="T18" fmla="*/ 2147483647 w 168"/>
              <a:gd name="T19" fmla="*/ 2147483647 h 300"/>
              <a:gd name="T20" fmla="*/ 2147483647 w 168"/>
              <a:gd name="T21" fmla="*/ 2147483647 h 300"/>
              <a:gd name="T22" fmla="*/ 2147483647 w 168"/>
              <a:gd name="T23" fmla="*/ 2147483647 h 300"/>
              <a:gd name="T24" fmla="*/ 2147483647 w 168"/>
              <a:gd name="T25" fmla="*/ 2147483647 h 300"/>
              <a:gd name="T26" fmla="*/ 2147483647 w 168"/>
              <a:gd name="T27" fmla="*/ 2147483647 h 300"/>
              <a:gd name="T28" fmla="*/ 2147483647 w 168"/>
              <a:gd name="T29" fmla="*/ 2147483647 h 300"/>
              <a:gd name="T30" fmla="*/ 2147483647 w 168"/>
              <a:gd name="T31" fmla="*/ 2147483647 h 300"/>
              <a:gd name="T32" fmla="*/ 2147483647 w 168"/>
              <a:gd name="T33" fmla="*/ 2147483647 h 300"/>
              <a:gd name="T34" fmla="*/ 2147483647 w 168"/>
              <a:gd name="T35" fmla="*/ 2147483647 h 300"/>
              <a:gd name="T36" fmla="*/ 2147483647 w 168"/>
              <a:gd name="T37" fmla="*/ 2147483647 h 300"/>
              <a:gd name="T38" fmla="*/ 2147483647 w 168"/>
              <a:gd name="T39" fmla="*/ 2147483647 h 300"/>
              <a:gd name="T40" fmla="*/ 2147483647 w 168"/>
              <a:gd name="T41" fmla="*/ 2147483647 h 300"/>
              <a:gd name="T42" fmla="*/ 2147483647 w 168"/>
              <a:gd name="T43" fmla="*/ 2147483647 h 300"/>
              <a:gd name="T44" fmla="*/ 2147483647 w 168"/>
              <a:gd name="T45" fmla="*/ 2147483647 h 300"/>
              <a:gd name="T46" fmla="*/ 0 w 168"/>
              <a:gd name="T47" fmla="*/ 2147483647 h 300"/>
              <a:gd name="T48" fmla="*/ 0 w 168"/>
              <a:gd name="T49" fmla="*/ 2147483647 h 300"/>
              <a:gd name="T50" fmla="*/ 0 w 168"/>
              <a:gd name="T51" fmla="*/ 2147483647 h 300"/>
              <a:gd name="T52" fmla="*/ 0 w 168"/>
              <a:gd name="T53" fmla="*/ 2147483647 h 300"/>
              <a:gd name="T54" fmla="*/ 2147483647 w 168"/>
              <a:gd name="T55" fmla="*/ 2147483647 h 300"/>
              <a:gd name="T56" fmla="*/ 2147483647 w 168"/>
              <a:gd name="T57" fmla="*/ 2147483647 h 300"/>
              <a:gd name="T58" fmla="*/ 2147483647 w 168"/>
              <a:gd name="T59" fmla="*/ 2147483647 h 300"/>
              <a:gd name="T60" fmla="*/ 2147483647 w 168"/>
              <a:gd name="T61" fmla="*/ 2147483647 h 300"/>
              <a:gd name="T62" fmla="*/ 2147483647 w 168"/>
              <a:gd name="T63" fmla="*/ 2147483647 h 300"/>
              <a:gd name="T64" fmla="*/ 2147483647 w 168"/>
              <a:gd name="T65" fmla="*/ 2147483647 h 300"/>
              <a:gd name="T66" fmla="*/ 2147483647 w 168"/>
              <a:gd name="T67" fmla="*/ 2147483647 h 300"/>
              <a:gd name="T68" fmla="*/ 2147483647 w 168"/>
              <a:gd name="T69" fmla="*/ 2147483647 h 300"/>
              <a:gd name="T70" fmla="*/ 2147483647 w 168"/>
              <a:gd name="T71" fmla="*/ 2147483647 h 300"/>
              <a:gd name="T72" fmla="*/ 2147483647 w 168"/>
              <a:gd name="T73" fmla="*/ 0 h 300"/>
              <a:gd name="T74" fmla="*/ 2147483647 w 168"/>
              <a:gd name="T75" fmla="*/ 0 h 300"/>
              <a:gd name="T76" fmla="*/ 2147483647 w 168"/>
              <a:gd name="T77" fmla="*/ 2147483647 h 300"/>
              <a:gd name="T78" fmla="*/ 2147483647 w 168"/>
              <a:gd name="T79" fmla="*/ 2147483647 h 300"/>
              <a:gd name="T80" fmla="*/ 2147483647 w 168"/>
              <a:gd name="T81" fmla="*/ 2147483647 h 300"/>
              <a:gd name="T82" fmla="*/ 2147483647 w 168"/>
              <a:gd name="T83" fmla="*/ 2147483647 h 300"/>
              <a:gd name="T84" fmla="*/ 2147483647 w 168"/>
              <a:gd name="T85" fmla="*/ 2147483647 h 30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68"/>
              <a:gd name="T130" fmla="*/ 0 h 300"/>
              <a:gd name="T131" fmla="*/ 168 w 168"/>
              <a:gd name="T132" fmla="*/ 300 h 300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68" h="300">
                <a:moveTo>
                  <a:pt x="168" y="65"/>
                </a:moveTo>
                <a:lnTo>
                  <a:pt x="144" y="80"/>
                </a:lnTo>
                <a:lnTo>
                  <a:pt x="138" y="110"/>
                </a:lnTo>
                <a:lnTo>
                  <a:pt x="132" y="125"/>
                </a:lnTo>
                <a:lnTo>
                  <a:pt x="114" y="145"/>
                </a:lnTo>
                <a:lnTo>
                  <a:pt x="96" y="150"/>
                </a:lnTo>
                <a:lnTo>
                  <a:pt x="78" y="175"/>
                </a:lnTo>
                <a:lnTo>
                  <a:pt x="78" y="190"/>
                </a:lnTo>
                <a:lnTo>
                  <a:pt x="102" y="210"/>
                </a:lnTo>
                <a:lnTo>
                  <a:pt x="102" y="215"/>
                </a:lnTo>
                <a:lnTo>
                  <a:pt x="84" y="220"/>
                </a:lnTo>
                <a:lnTo>
                  <a:pt x="78" y="215"/>
                </a:lnTo>
                <a:lnTo>
                  <a:pt x="72" y="220"/>
                </a:lnTo>
                <a:lnTo>
                  <a:pt x="78" y="225"/>
                </a:lnTo>
                <a:lnTo>
                  <a:pt x="78" y="240"/>
                </a:lnTo>
                <a:lnTo>
                  <a:pt x="78" y="245"/>
                </a:lnTo>
                <a:lnTo>
                  <a:pt x="78" y="265"/>
                </a:lnTo>
                <a:lnTo>
                  <a:pt x="66" y="280"/>
                </a:lnTo>
                <a:lnTo>
                  <a:pt x="48" y="285"/>
                </a:lnTo>
                <a:lnTo>
                  <a:pt x="42" y="300"/>
                </a:lnTo>
                <a:lnTo>
                  <a:pt x="24" y="300"/>
                </a:lnTo>
                <a:lnTo>
                  <a:pt x="18" y="285"/>
                </a:lnTo>
                <a:lnTo>
                  <a:pt x="12" y="265"/>
                </a:lnTo>
                <a:lnTo>
                  <a:pt x="0" y="260"/>
                </a:lnTo>
                <a:lnTo>
                  <a:pt x="0" y="240"/>
                </a:lnTo>
                <a:lnTo>
                  <a:pt x="0" y="220"/>
                </a:lnTo>
                <a:lnTo>
                  <a:pt x="0" y="215"/>
                </a:lnTo>
                <a:lnTo>
                  <a:pt x="12" y="200"/>
                </a:lnTo>
                <a:lnTo>
                  <a:pt x="18" y="165"/>
                </a:lnTo>
                <a:lnTo>
                  <a:pt x="12" y="130"/>
                </a:lnTo>
                <a:lnTo>
                  <a:pt x="18" y="115"/>
                </a:lnTo>
                <a:lnTo>
                  <a:pt x="48" y="90"/>
                </a:lnTo>
                <a:lnTo>
                  <a:pt x="54" y="70"/>
                </a:lnTo>
                <a:lnTo>
                  <a:pt x="78" y="35"/>
                </a:lnTo>
                <a:lnTo>
                  <a:pt x="90" y="10"/>
                </a:lnTo>
                <a:lnTo>
                  <a:pt x="108" y="5"/>
                </a:lnTo>
                <a:lnTo>
                  <a:pt x="120" y="0"/>
                </a:lnTo>
                <a:lnTo>
                  <a:pt x="144" y="0"/>
                </a:lnTo>
                <a:lnTo>
                  <a:pt x="150" y="10"/>
                </a:lnTo>
                <a:lnTo>
                  <a:pt x="168" y="35"/>
                </a:lnTo>
                <a:lnTo>
                  <a:pt x="168" y="50"/>
                </a:lnTo>
                <a:lnTo>
                  <a:pt x="168" y="65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128" name="Freeform 504"/>
          <p:cNvSpPr>
            <a:spLocks/>
          </p:cNvSpPr>
          <p:nvPr/>
        </p:nvSpPr>
        <p:spPr bwMode="ltGray">
          <a:xfrm>
            <a:off x="4008438" y="1736725"/>
            <a:ext cx="593725" cy="587375"/>
          </a:xfrm>
          <a:custGeom>
            <a:avLst/>
            <a:gdLst>
              <a:gd name="T0" fmla="*/ 2147483647 w 342"/>
              <a:gd name="T1" fmla="*/ 0 h 315"/>
              <a:gd name="T2" fmla="*/ 2147483647 w 342"/>
              <a:gd name="T3" fmla="*/ 0 h 315"/>
              <a:gd name="T4" fmla="*/ 2147483647 w 342"/>
              <a:gd name="T5" fmla="*/ 2147483647 h 315"/>
              <a:gd name="T6" fmla="*/ 2147483647 w 342"/>
              <a:gd name="T7" fmla="*/ 2147483647 h 315"/>
              <a:gd name="T8" fmla="*/ 2147483647 w 342"/>
              <a:gd name="T9" fmla="*/ 2147483647 h 315"/>
              <a:gd name="T10" fmla="*/ 2147483647 w 342"/>
              <a:gd name="T11" fmla="*/ 2147483647 h 315"/>
              <a:gd name="T12" fmla="*/ 2147483647 w 342"/>
              <a:gd name="T13" fmla="*/ 2147483647 h 315"/>
              <a:gd name="T14" fmla="*/ 2147483647 w 342"/>
              <a:gd name="T15" fmla="*/ 2147483647 h 315"/>
              <a:gd name="T16" fmla="*/ 2147483647 w 342"/>
              <a:gd name="T17" fmla="*/ 2147483647 h 315"/>
              <a:gd name="T18" fmla="*/ 2147483647 w 342"/>
              <a:gd name="T19" fmla="*/ 2147483647 h 315"/>
              <a:gd name="T20" fmla="*/ 2147483647 w 342"/>
              <a:gd name="T21" fmla="*/ 2147483647 h 315"/>
              <a:gd name="T22" fmla="*/ 2147483647 w 342"/>
              <a:gd name="T23" fmla="*/ 2147483647 h 315"/>
              <a:gd name="T24" fmla="*/ 2147483647 w 342"/>
              <a:gd name="T25" fmla="*/ 2147483647 h 315"/>
              <a:gd name="T26" fmla="*/ 0 w 342"/>
              <a:gd name="T27" fmla="*/ 2147483647 h 315"/>
              <a:gd name="T28" fmla="*/ 2147483647 w 342"/>
              <a:gd name="T29" fmla="*/ 2147483647 h 315"/>
              <a:gd name="T30" fmla="*/ 2147483647 w 342"/>
              <a:gd name="T31" fmla="*/ 2147483647 h 315"/>
              <a:gd name="T32" fmla="*/ 2147483647 w 342"/>
              <a:gd name="T33" fmla="*/ 2147483647 h 315"/>
              <a:gd name="T34" fmla="*/ 2147483647 w 342"/>
              <a:gd name="T35" fmla="*/ 2147483647 h 315"/>
              <a:gd name="T36" fmla="*/ 2147483647 w 342"/>
              <a:gd name="T37" fmla="*/ 2147483647 h 315"/>
              <a:gd name="T38" fmla="*/ 2147483647 w 342"/>
              <a:gd name="T39" fmla="*/ 2147483647 h 315"/>
              <a:gd name="T40" fmla="*/ 2147483647 w 342"/>
              <a:gd name="T41" fmla="*/ 2147483647 h 315"/>
              <a:gd name="T42" fmla="*/ 2147483647 w 342"/>
              <a:gd name="T43" fmla="*/ 2147483647 h 315"/>
              <a:gd name="T44" fmla="*/ 2147483647 w 342"/>
              <a:gd name="T45" fmla="*/ 2147483647 h 315"/>
              <a:gd name="T46" fmla="*/ 2147483647 w 342"/>
              <a:gd name="T47" fmla="*/ 2147483647 h 315"/>
              <a:gd name="T48" fmla="*/ 2147483647 w 342"/>
              <a:gd name="T49" fmla="*/ 2147483647 h 315"/>
              <a:gd name="T50" fmla="*/ 2147483647 w 342"/>
              <a:gd name="T51" fmla="*/ 2147483647 h 315"/>
              <a:gd name="T52" fmla="*/ 2147483647 w 342"/>
              <a:gd name="T53" fmla="*/ 2147483647 h 315"/>
              <a:gd name="T54" fmla="*/ 2147483647 w 342"/>
              <a:gd name="T55" fmla="*/ 2147483647 h 315"/>
              <a:gd name="T56" fmla="*/ 2147483647 w 342"/>
              <a:gd name="T57" fmla="*/ 2147483647 h 315"/>
              <a:gd name="T58" fmla="*/ 2147483647 w 342"/>
              <a:gd name="T59" fmla="*/ 2147483647 h 315"/>
              <a:gd name="T60" fmla="*/ 2147483647 w 342"/>
              <a:gd name="T61" fmla="*/ 2147483647 h 315"/>
              <a:gd name="T62" fmla="*/ 2147483647 w 342"/>
              <a:gd name="T63" fmla="*/ 2147483647 h 315"/>
              <a:gd name="T64" fmla="*/ 2147483647 w 342"/>
              <a:gd name="T65" fmla="*/ 0 h 315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342"/>
              <a:gd name="T100" fmla="*/ 0 h 315"/>
              <a:gd name="T101" fmla="*/ 342 w 342"/>
              <a:gd name="T102" fmla="*/ 315 h 315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342" h="315">
                <a:moveTo>
                  <a:pt x="336" y="0"/>
                </a:moveTo>
                <a:lnTo>
                  <a:pt x="306" y="0"/>
                </a:lnTo>
                <a:lnTo>
                  <a:pt x="288" y="10"/>
                </a:lnTo>
                <a:lnTo>
                  <a:pt x="282" y="0"/>
                </a:lnTo>
                <a:lnTo>
                  <a:pt x="264" y="0"/>
                </a:lnTo>
                <a:lnTo>
                  <a:pt x="264" y="5"/>
                </a:lnTo>
                <a:lnTo>
                  <a:pt x="252" y="5"/>
                </a:lnTo>
                <a:lnTo>
                  <a:pt x="228" y="10"/>
                </a:lnTo>
                <a:lnTo>
                  <a:pt x="228" y="30"/>
                </a:lnTo>
                <a:lnTo>
                  <a:pt x="204" y="30"/>
                </a:lnTo>
                <a:lnTo>
                  <a:pt x="186" y="35"/>
                </a:lnTo>
                <a:lnTo>
                  <a:pt x="156" y="65"/>
                </a:lnTo>
                <a:lnTo>
                  <a:pt x="168" y="70"/>
                </a:lnTo>
                <a:lnTo>
                  <a:pt x="150" y="75"/>
                </a:lnTo>
                <a:lnTo>
                  <a:pt x="150" y="85"/>
                </a:lnTo>
                <a:lnTo>
                  <a:pt x="144" y="90"/>
                </a:lnTo>
                <a:lnTo>
                  <a:pt x="132" y="85"/>
                </a:lnTo>
                <a:lnTo>
                  <a:pt x="114" y="105"/>
                </a:lnTo>
                <a:lnTo>
                  <a:pt x="114" y="120"/>
                </a:lnTo>
                <a:lnTo>
                  <a:pt x="90" y="150"/>
                </a:lnTo>
                <a:lnTo>
                  <a:pt x="60" y="180"/>
                </a:lnTo>
                <a:lnTo>
                  <a:pt x="60" y="185"/>
                </a:lnTo>
                <a:lnTo>
                  <a:pt x="84" y="185"/>
                </a:lnTo>
                <a:lnTo>
                  <a:pt x="72" y="190"/>
                </a:lnTo>
                <a:lnTo>
                  <a:pt x="54" y="190"/>
                </a:lnTo>
                <a:lnTo>
                  <a:pt x="48" y="205"/>
                </a:lnTo>
                <a:lnTo>
                  <a:pt x="12" y="220"/>
                </a:lnTo>
                <a:lnTo>
                  <a:pt x="0" y="230"/>
                </a:lnTo>
                <a:lnTo>
                  <a:pt x="0" y="250"/>
                </a:lnTo>
                <a:lnTo>
                  <a:pt x="24" y="240"/>
                </a:lnTo>
                <a:lnTo>
                  <a:pt x="30" y="240"/>
                </a:lnTo>
                <a:lnTo>
                  <a:pt x="24" y="255"/>
                </a:lnTo>
                <a:lnTo>
                  <a:pt x="6" y="255"/>
                </a:lnTo>
                <a:lnTo>
                  <a:pt x="6" y="265"/>
                </a:lnTo>
                <a:lnTo>
                  <a:pt x="6" y="275"/>
                </a:lnTo>
                <a:lnTo>
                  <a:pt x="6" y="280"/>
                </a:lnTo>
                <a:lnTo>
                  <a:pt x="6" y="285"/>
                </a:lnTo>
                <a:lnTo>
                  <a:pt x="6" y="300"/>
                </a:lnTo>
                <a:lnTo>
                  <a:pt x="0" y="305"/>
                </a:lnTo>
                <a:lnTo>
                  <a:pt x="12" y="315"/>
                </a:lnTo>
                <a:lnTo>
                  <a:pt x="48" y="310"/>
                </a:lnTo>
                <a:lnTo>
                  <a:pt x="72" y="300"/>
                </a:lnTo>
                <a:lnTo>
                  <a:pt x="90" y="285"/>
                </a:lnTo>
                <a:lnTo>
                  <a:pt x="102" y="265"/>
                </a:lnTo>
                <a:lnTo>
                  <a:pt x="108" y="230"/>
                </a:lnTo>
                <a:lnTo>
                  <a:pt x="108" y="220"/>
                </a:lnTo>
                <a:lnTo>
                  <a:pt x="102" y="195"/>
                </a:lnTo>
                <a:lnTo>
                  <a:pt x="114" y="175"/>
                </a:lnTo>
                <a:lnTo>
                  <a:pt x="132" y="165"/>
                </a:lnTo>
                <a:lnTo>
                  <a:pt x="144" y="150"/>
                </a:lnTo>
                <a:lnTo>
                  <a:pt x="144" y="140"/>
                </a:lnTo>
                <a:lnTo>
                  <a:pt x="156" y="120"/>
                </a:lnTo>
                <a:lnTo>
                  <a:pt x="174" y="80"/>
                </a:lnTo>
                <a:lnTo>
                  <a:pt x="198" y="75"/>
                </a:lnTo>
                <a:lnTo>
                  <a:pt x="234" y="65"/>
                </a:lnTo>
                <a:lnTo>
                  <a:pt x="204" y="40"/>
                </a:lnTo>
                <a:lnTo>
                  <a:pt x="216" y="40"/>
                </a:lnTo>
                <a:lnTo>
                  <a:pt x="246" y="55"/>
                </a:lnTo>
                <a:lnTo>
                  <a:pt x="264" y="55"/>
                </a:lnTo>
                <a:lnTo>
                  <a:pt x="288" y="35"/>
                </a:lnTo>
                <a:lnTo>
                  <a:pt x="300" y="30"/>
                </a:lnTo>
                <a:lnTo>
                  <a:pt x="324" y="25"/>
                </a:lnTo>
                <a:lnTo>
                  <a:pt x="324" y="15"/>
                </a:lnTo>
                <a:lnTo>
                  <a:pt x="342" y="10"/>
                </a:lnTo>
                <a:lnTo>
                  <a:pt x="336" y="0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129" name="Freeform 505"/>
          <p:cNvSpPr>
            <a:spLocks/>
          </p:cNvSpPr>
          <p:nvPr/>
        </p:nvSpPr>
        <p:spPr bwMode="ltGray">
          <a:xfrm>
            <a:off x="3571875" y="2817813"/>
            <a:ext cx="333375" cy="304800"/>
          </a:xfrm>
          <a:custGeom>
            <a:avLst/>
            <a:gdLst>
              <a:gd name="T0" fmla="*/ 2147483647 w 192"/>
              <a:gd name="T1" fmla="*/ 2147483647 h 165"/>
              <a:gd name="T2" fmla="*/ 2147483647 w 192"/>
              <a:gd name="T3" fmla="*/ 2147483647 h 165"/>
              <a:gd name="T4" fmla="*/ 2147483647 w 192"/>
              <a:gd name="T5" fmla="*/ 0 h 165"/>
              <a:gd name="T6" fmla="*/ 2147483647 w 192"/>
              <a:gd name="T7" fmla="*/ 0 h 165"/>
              <a:gd name="T8" fmla="*/ 2147483647 w 192"/>
              <a:gd name="T9" fmla="*/ 0 h 165"/>
              <a:gd name="T10" fmla="*/ 2147483647 w 192"/>
              <a:gd name="T11" fmla="*/ 0 h 165"/>
              <a:gd name="T12" fmla="*/ 0 w 192"/>
              <a:gd name="T13" fmla="*/ 2147483647 h 165"/>
              <a:gd name="T14" fmla="*/ 0 w 192"/>
              <a:gd name="T15" fmla="*/ 2147483647 h 165"/>
              <a:gd name="T16" fmla="*/ 2147483647 w 192"/>
              <a:gd name="T17" fmla="*/ 2147483647 h 165"/>
              <a:gd name="T18" fmla="*/ 2147483647 w 192"/>
              <a:gd name="T19" fmla="*/ 2147483647 h 165"/>
              <a:gd name="T20" fmla="*/ 2147483647 w 192"/>
              <a:gd name="T21" fmla="*/ 2147483647 h 165"/>
              <a:gd name="T22" fmla="*/ 2147483647 w 192"/>
              <a:gd name="T23" fmla="*/ 2147483647 h 165"/>
              <a:gd name="T24" fmla="*/ 2147483647 w 192"/>
              <a:gd name="T25" fmla="*/ 2147483647 h 165"/>
              <a:gd name="T26" fmla="*/ 2147483647 w 192"/>
              <a:gd name="T27" fmla="*/ 2147483647 h 165"/>
              <a:gd name="T28" fmla="*/ 2147483647 w 192"/>
              <a:gd name="T29" fmla="*/ 2147483647 h 165"/>
              <a:gd name="T30" fmla="*/ 2147483647 w 192"/>
              <a:gd name="T31" fmla="*/ 2147483647 h 165"/>
              <a:gd name="T32" fmla="*/ 2147483647 w 192"/>
              <a:gd name="T33" fmla="*/ 2147483647 h 165"/>
              <a:gd name="T34" fmla="*/ 2147483647 w 192"/>
              <a:gd name="T35" fmla="*/ 2147483647 h 165"/>
              <a:gd name="T36" fmla="*/ 2147483647 w 192"/>
              <a:gd name="T37" fmla="*/ 2147483647 h 165"/>
              <a:gd name="T38" fmla="*/ 2147483647 w 192"/>
              <a:gd name="T39" fmla="*/ 2147483647 h 165"/>
              <a:gd name="T40" fmla="*/ 2147483647 w 192"/>
              <a:gd name="T41" fmla="*/ 2147483647 h 165"/>
              <a:gd name="T42" fmla="*/ 2147483647 w 192"/>
              <a:gd name="T43" fmla="*/ 2147483647 h 165"/>
              <a:gd name="T44" fmla="*/ 2147483647 w 192"/>
              <a:gd name="T45" fmla="*/ 2147483647 h 165"/>
              <a:gd name="T46" fmla="*/ 2147483647 w 192"/>
              <a:gd name="T47" fmla="*/ 2147483647 h 165"/>
              <a:gd name="T48" fmla="*/ 2147483647 w 192"/>
              <a:gd name="T49" fmla="*/ 2147483647 h 165"/>
              <a:gd name="T50" fmla="*/ 2147483647 w 192"/>
              <a:gd name="T51" fmla="*/ 2147483647 h 165"/>
              <a:gd name="T52" fmla="*/ 2147483647 w 192"/>
              <a:gd name="T53" fmla="*/ 2147483647 h 165"/>
              <a:gd name="T54" fmla="*/ 2147483647 w 192"/>
              <a:gd name="T55" fmla="*/ 2147483647 h 165"/>
              <a:gd name="T56" fmla="*/ 2147483647 w 192"/>
              <a:gd name="T57" fmla="*/ 2147483647 h 165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92"/>
              <a:gd name="T88" fmla="*/ 0 h 165"/>
              <a:gd name="T89" fmla="*/ 192 w 192"/>
              <a:gd name="T90" fmla="*/ 165 h 165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92" h="165">
                <a:moveTo>
                  <a:pt x="102" y="5"/>
                </a:moveTo>
                <a:lnTo>
                  <a:pt x="84" y="5"/>
                </a:lnTo>
                <a:lnTo>
                  <a:pt x="72" y="0"/>
                </a:lnTo>
                <a:lnTo>
                  <a:pt x="54" y="0"/>
                </a:lnTo>
                <a:lnTo>
                  <a:pt x="30" y="0"/>
                </a:lnTo>
                <a:lnTo>
                  <a:pt x="18" y="0"/>
                </a:lnTo>
                <a:lnTo>
                  <a:pt x="0" y="10"/>
                </a:lnTo>
                <a:lnTo>
                  <a:pt x="0" y="25"/>
                </a:lnTo>
                <a:lnTo>
                  <a:pt x="18" y="35"/>
                </a:lnTo>
                <a:lnTo>
                  <a:pt x="36" y="35"/>
                </a:lnTo>
                <a:lnTo>
                  <a:pt x="48" y="45"/>
                </a:lnTo>
                <a:lnTo>
                  <a:pt x="30" y="60"/>
                </a:lnTo>
                <a:lnTo>
                  <a:pt x="30" y="85"/>
                </a:lnTo>
                <a:lnTo>
                  <a:pt x="18" y="110"/>
                </a:lnTo>
                <a:lnTo>
                  <a:pt x="30" y="120"/>
                </a:lnTo>
                <a:lnTo>
                  <a:pt x="30" y="135"/>
                </a:lnTo>
                <a:lnTo>
                  <a:pt x="48" y="165"/>
                </a:lnTo>
                <a:lnTo>
                  <a:pt x="72" y="155"/>
                </a:lnTo>
                <a:lnTo>
                  <a:pt x="96" y="155"/>
                </a:lnTo>
                <a:lnTo>
                  <a:pt x="120" y="145"/>
                </a:lnTo>
                <a:lnTo>
                  <a:pt x="132" y="140"/>
                </a:lnTo>
                <a:lnTo>
                  <a:pt x="144" y="110"/>
                </a:lnTo>
                <a:lnTo>
                  <a:pt x="168" y="70"/>
                </a:lnTo>
                <a:lnTo>
                  <a:pt x="192" y="50"/>
                </a:lnTo>
                <a:lnTo>
                  <a:pt x="150" y="20"/>
                </a:lnTo>
                <a:lnTo>
                  <a:pt x="138" y="20"/>
                </a:lnTo>
                <a:lnTo>
                  <a:pt x="108" y="10"/>
                </a:lnTo>
                <a:lnTo>
                  <a:pt x="102" y="5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130" name="Freeform 506"/>
          <p:cNvSpPr>
            <a:spLocks/>
          </p:cNvSpPr>
          <p:nvPr/>
        </p:nvSpPr>
        <p:spPr bwMode="ltGray">
          <a:xfrm>
            <a:off x="4019550" y="2927350"/>
            <a:ext cx="71438" cy="84138"/>
          </a:xfrm>
          <a:custGeom>
            <a:avLst/>
            <a:gdLst>
              <a:gd name="T0" fmla="*/ 2147483647 w 42"/>
              <a:gd name="T1" fmla="*/ 2147483647 h 45"/>
              <a:gd name="T2" fmla="*/ 2147483647 w 42"/>
              <a:gd name="T3" fmla="*/ 2147483647 h 45"/>
              <a:gd name="T4" fmla="*/ 0 w 42"/>
              <a:gd name="T5" fmla="*/ 2147483647 h 45"/>
              <a:gd name="T6" fmla="*/ 0 w 42"/>
              <a:gd name="T7" fmla="*/ 2147483647 h 45"/>
              <a:gd name="T8" fmla="*/ 2147483647 w 42"/>
              <a:gd name="T9" fmla="*/ 2147483647 h 45"/>
              <a:gd name="T10" fmla="*/ 2147483647 w 42"/>
              <a:gd name="T11" fmla="*/ 2147483647 h 45"/>
              <a:gd name="T12" fmla="*/ 2147483647 w 42"/>
              <a:gd name="T13" fmla="*/ 2147483647 h 45"/>
              <a:gd name="T14" fmla="*/ 2147483647 w 42"/>
              <a:gd name="T15" fmla="*/ 2147483647 h 45"/>
              <a:gd name="T16" fmla="*/ 2147483647 w 42"/>
              <a:gd name="T17" fmla="*/ 2147483647 h 45"/>
              <a:gd name="T18" fmla="*/ 2147483647 w 42"/>
              <a:gd name="T19" fmla="*/ 0 h 45"/>
              <a:gd name="T20" fmla="*/ 2147483647 w 42"/>
              <a:gd name="T21" fmla="*/ 2147483647 h 45"/>
              <a:gd name="T22" fmla="*/ 2147483647 w 42"/>
              <a:gd name="T23" fmla="*/ 2147483647 h 4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2"/>
              <a:gd name="T37" fmla="*/ 0 h 45"/>
              <a:gd name="T38" fmla="*/ 42 w 42"/>
              <a:gd name="T39" fmla="*/ 45 h 45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2" h="45">
                <a:moveTo>
                  <a:pt x="30" y="10"/>
                </a:moveTo>
                <a:lnTo>
                  <a:pt x="18" y="10"/>
                </a:lnTo>
                <a:lnTo>
                  <a:pt x="0" y="30"/>
                </a:lnTo>
                <a:lnTo>
                  <a:pt x="0" y="40"/>
                </a:lnTo>
                <a:lnTo>
                  <a:pt x="6" y="40"/>
                </a:lnTo>
                <a:lnTo>
                  <a:pt x="30" y="45"/>
                </a:lnTo>
                <a:lnTo>
                  <a:pt x="36" y="30"/>
                </a:lnTo>
                <a:lnTo>
                  <a:pt x="30" y="30"/>
                </a:lnTo>
                <a:lnTo>
                  <a:pt x="42" y="5"/>
                </a:lnTo>
                <a:lnTo>
                  <a:pt x="42" y="0"/>
                </a:lnTo>
                <a:lnTo>
                  <a:pt x="30" y="10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27131" name="Freeform 507"/>
          <p:cNvSpPr>
            <a:spLocks/>
          </p:cNvSpPr>
          <p:nvPr/>
        </p:nvSpPr>
        <p:spPr bwMode="ltGray">
          <a:xfrm>
            <a:off x="7123113" y="4637088"/>
            <a:ext cx="1208087" cy="957262"/>
          </a:xfrm>
          <a:custGeom>
            <a:avLst/>
            <a:gdLst>
              <a:gd name="T0" fmla="*/ 2147483647 w 696"/>
              <a:gd name="T1" fmla="*/ 2147483647 h 515"/>
              <a:gd name="T2" fmla="*/ 2147483647 w 696"/>
              <a:gd name="T3" fmla="*/ 2147483647 h 515"/>
              <a:gd name="T4" fmla="*/ 2147483647 w 696"/>
              <a:gd name="T5" fmla="*/ 2147483647 h 515"/>
              <a:gd name="T6" fmla="*/ 2147483647 w 696"/>
              <a:gd name="T7" fmla="*/ 2147483647 h 515"/>
              <a:gd name="T8" fmla="*/ 2147483647 w 696"/>
              <a:gd name="T9" fmla="*/ 2147483647 h 515"/>
              <a:gd name="T10" fmla="*/ 2147483647 w 696"/>
              <a:gd name="T11" fmla="*/ 2147483647 h 515"/>
              <a:gd name="T12" fmla="*/ 2147483647 w 696"/>
              <a:gd name="T13" fmla="*/ 2147483647 h 515"/>
              <a:gd name="T14" fmla="*/ 2147483647 w 696"/>
              <a:gd name="T15" fmla="*/ 2147483647 h 515"/>
              <a:gd name="T16" fmla="*/ 2147483647 w 696"/>
              <a:gd name="T17" fmla="*/ 2147483647 h 515"/>
              <a:gd name="T18" fmla="*/ 2147483647 w 696"/>
              <a:gd name="T19" fmla="*/ 2147483647 h 515"/>
              <a:gd name="T20" fmla="*/ 2147483647 w 696"/>
              <a:gd name="T21" fmla="*/ 2147483647 h 515"/>
              <a:gd name="T22" fmla="*/ 0 w 696"/>
              <a:gd name="T23" fmla="*/ 2147483647 h 515"/>
              <a:gd name="T24" fmla="*/ 2147483647 w 696"/>
              <a:gd name="T25" fmla="*/ 2147483647 h 515"/>
              <a:gd name="T26" fmla="*/ 2147483647 w 696"/>
              <a:gd name="T27" fmla="*/ 2147483647 h 515"/>
              <a:gd name="T28" fmla="*/ 2147483647 w 696"/>
              <a:gd name="T29" fmla="*/ 2147483647 h 515"/>
              <a:gd name="T30" fmla="*/ 2147483647 w 696"/>
              <a:gd name="T31" fmla="*/ 2147483647 h 515"/>
              <a:gd name="T32" fmla="*/ 2147483647 w 696"/>
              <a:gd name="T33" fmla="*/ 2147483647 h 515"/>
              <a:gd name="T34" fmla="*/ 2147483647 w 696"/>
              <a:gd name="T35" fmla="*/ 2147483647 h 515"/>
              <a:gd name="T36" fmla="*/ 2147483647 w 696"/>
              <a:gd name="T37" fmla="*/ 2147483647 h 515"/>
              <a:gd name="T38" fmla="*/ 2147483647 w 696"/>
              <a:gd name="T39" fmla="*/ 2147483647 h 515"/>
              <a:gd name="T40" fmla="*/ 2147483647 w 696"/>
              <a:gd name="T41" fmla="*/ 2147483647 h 515"/>
              <a:gd name="T42" fmla="*/ 2147483647 w 696"/>
              <a:gd name="T43" fmla="*/ 2147483647 h 515"/>
              <a:gd name="T44" fmla="*/ 2147483647 w 696"/>
              <a:gd name="T45" fmla="*/ 2147483647 h 515"/>
              <a:gd name="T46" fmla="*/ 2147483647 w 696"/>
              <a:gd name="T47" fmla="*/ 2147483647 h 515"/>
              <a:gd name="T48" fmla="*/ 2147483647 w 696"/>
              <a:gd name="T49" fmla="*/ 2147483647 h 515"/>
              <a:gd name="T50" fmla="*/ 2147483647 w 696"/>
              <a:gd name="T51" fmla="*/ 2147483647 h 515"/>
              <a:gd name="T52" fmla="*/ 2147483647 w 696"/>
              <a:gd name="T53" fmla="*/ 2147483647 h 515"/>
              <a:gd name="T54" fmla="*/ 2147483647 w 696"/>
              <a:gd name="T55" fmla="*/ 2147483647 h 515"/>
              <a:gd name="T56" fmla="*/ 2147483647 w 696"/>
              <a:gd name="T57" fmla="*/ 2147483647 h 515"/>
              <a:gd name="T58" fmla="*/ 2147483647 w 696"/>
              <a:gd name="T59" fmla="*/ 2147483647 h 515"/>
              <a:gd name="T60" fmla="*/ 2147483647 w 696"/>
              <a:gd name="T61" fmla="*/ 2147483647 h 515"/>
              <a:gd name="T62" fmla="*/ 2147483647 w 696"/>
              <a:gd name="T63" fmla="*/ 2147483647 h 515"/>
              <a:gd name="T64" fmla="*/ 2147483647 w 696"/>
              <a:gd name="T65" fmla="*/ 2147483647 h 515"/>
              <a:gd name="T66" fmla="*/ 2147483647 w 696"/>
              <a:gd name="T67" fmla="*/ 2147483647 h 515"/>
              <a:gd name="T68" fmla="*/ 2147483647 w 696"/>
              <a:gd name="T69" fmla="*/ 2147483647 h 515"/>
              <a:gd name="T70" fmla="*/ 2147483647 w 696"/>
              <a:gd name="T71" fmla="*/ 2147483647 h 515"/>
              <a:gd name="T72" fmla="*/ 2147483647 w 696"/>
              <a:gd name="T73" fmla="*/ 2147483647 h 515"/>
              <a:gd name="T74" fmla="*/ 2147483647 w 696"/>
              <a:gd name="T75" fmla="*/ 2147483647 h 515"/>
              <a:gd name="T76" fmla="*/ 2147483647 w 696"/>
              <a:gd name="T77" fmla="*/ 2147483647 h 515"/>
              <a:gd name="T78" fmla="*/ 2147483647 w 696"/>
              <a:gd name="T79" fmla="*/ 2147483647 h 515"/>
              <a:gd name="T80" fmla="*/ 2147483647 w 696"/>
              <a:gd name="T81" fmla="*/ 2147483647 h 515"/>
              <a:gd name="T82" fmla="*/ 2147483647 w 696"/>
              <a:gd name="T83" fmla="*/ 2147483647 h 515"/>
              <a:gd name="T84" fmla="*/ 2147483647 w 696"/>
              <a:gd name="T85" fmla="*/ 2147483647 h 515"/>
              <a:gd name="T86" fmla="*/ 2147483647 w 696"/>
              <a:gd name="T87" fmla="*/ 2147483647 h 515"/>
              <a:gd name="T88" fmla="*/ 2147483647 w 696"/>
              <a:gd name="T89" fmla="*/ 2147483647 h 515"/>
              <a:gd name="T90" fmla="*/ 2147483647 w 696"/>
              <a:gd name="T91" fmla="*/ 2147483647 h 515"/>
              <a:gd name="T92" fmla="*/ 2147483647 w 696"/>
              <a:gd name="T93" fmla="*/ 2147483647 h 515"/>
              <a:gd name="T94" fmla="*/ 2147483647 w 696"/>
              <a:gd name="T95" fmla="*/ 2147483647 h 515"/>
              <a:gd name="T96" fmla="*/ 2147483647 w 696"/>
              <a:gd name="T97" fmla="*/ 0 h 515"/>
              <a:gd name="T98" fmla="*/ 2147483647 w 696"/>
              <a:gd name="T99" fmla="*/ 0 h 51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696"/>
              <a:gd name="T151" fmla="*/ 0 h 515"/>
              <a:gd name="T152" fmla="*/ 696 w 696"/>
              <a:gd name="T153" fmla="*/ 515 h 51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696" h="515">
                <a:moveTo>
                  <a:pt x="396" y="0"/>
                </a:moveTo>
                <a:lnTo>
                  <a:pt x="390" y="20"/>
                </a:lnTo>
                <a:lnTo>
                  <a:pt x="372" y="15"/>
                </a:lnTo>
                <a:lnTo>
                  <a:pt x="336" y="25"/>
                </a:lnTo>
                <a:lnTo>
                  <a:pt x="336" y="45"/>
                </a:lnTo>
                <a:lnTo>
                  <a:pt x="330" y="45"/>
                </a:lnTo>
                <a:lnTo>
                  <a:pt x="306" y="40"/>
                </a:lnTo>
                <a:lnTo>
                  <a:pt x="294" y="40"/>
                </a:lnTo>
                <a:lnTo>
                  <a:pt x="282" y="30"/>
                </a:lnTo>
                <a:lnTo>
                  <a:pt x="252" y="40"/>
                </a:lnTo>
                <a:lnTo>
                  <a:pt x="234" y="60"/>
                </a:lnTo>
                <a:lnTo>
                  <a:pt x="192" y="65"/>
                </a:lnTo>
                <a:lnTo>
                  <a:pt x="186" y="70"/>
                </a:lnTo>
                <a:lnTo>
                  <a:pt x="186" y="90"/>
                </a:lnTo>
                <a:lnTo>
                  <a:pt x="156" y="110"/>
                </a:lnTo>
                <a:lnTo>
                  <a:pt x="144" y="110"/>
                </a:lnTo>
                <a:lnTo>
                  <a:pt x="138" y="120"/>
                </a:lnTo>
                <a:lnTo>
                  <a:pt x="72" y="120"/>
                </a:lnTo>
                <a:lnTo>
                  <a:pt x="36" y="115"/>
                </a:lnTo>
                <a:lnTo>
                  <a:pt x="24" y="125"/>
                </a:lnTo>
                <a:lnTo>
                  <a:pt x="18" y="165"/>
                </a:lnTo>
                <a:lnTo>
                  <a:pt x="24" y="205"/>
                </a:lnTo>
                <a:lnTo>
                  <a:pt x="0" y="195"/>
                </a:lnTo>
                <a:lnTo>
                  <a:pt x="0" y="225"/>
                </a:lnTo>
                <a:lnTo>
                  <a:pt x="12" y="300"/>
                </a:lnTo>
                <a:lnTo>
                  <a:pt x="12" y="320"/>
                </a:lnTo>
                <a:lnTo>
                  <a:pt x="0" y="345"/>
                </a:lnTo>
                <a:lnTo>
                  <a:pt x="12" y="355"/>
                </a:lnTo>
                <a:lnTo>
                  <a:pt x="24" y="355"/>
                </a:lnTo>
                <a:lnTo>
                  <a:pt x="30" y="365"/>
                </a:lnTo>
                <a:lnTo>
                  <a:pt x="54" y="365"/>
                </a:lnTo>
                <a:lnTo>
                  <a:pt x="84" y="350"/>
                </a:lnTo>
                <a:lnTo>
                  <a:pt x="108" y="355"/>
                </a:lnTo>
                <a:lnTo>
                  <a:pt x="132" y="360"/>
                </a:lnTo>
                <a:lnTo>
                  <a:pt x="150" y="360"/>
                </a:lnTo>
                <a:lnTo>
                  <a:pt x="168" y="340"/>
                </a:lnTo>
                <a:lnTo>
                  <a:pt x="192" y="340"/>
                </a:lnTo>
                <a:lnTo>
                  <a:pt x="228" y="330"/>
                </a:lnTo>
                <a:lnTo>
                  <a:pt x="288" y="335"/>
                </a:lnTo>
                <a:lnTo>
                  <a:pt x="324" y="355"/>
                </a:lnTo>
                <a:lnTo>
                  <a:pt x="342" y="380"/>
                </a:lnTo>
                <a:lnTo>
                  <a:pt x="348" y="390"/>
                </a:lnTo>
                <a:lnTo>
                  <a:pt x="360" y="395"/>
                </a:lnTo>
                <a:lnTo>
                  <a:pt x="390" y="385"/>
                </a:lnTo>
                <a:lnTo>
                  <a:pt x="420" y="365"/>
                </a:lnTo>
                <a:lnTo>
                  <a:pt x="402" y="385"/>
                </a:lnTo>
                <a:lnTo>
                  <a:pt x="390" y="405"/>
                </a:lnTo>
                <a:lnTo>
                  <a:pt x="372" y="415"/>
                </a:lnTo>
                <a:lnTo>
                  <a:pt x="402" y="405"/>
                </a:lnTo>
                <a:lnTo>
                  <a:pt x="426" y="395"/>
                </a:lnTo>
                <a:lnTo>
                  <a:pt x="408" y="420"/>
                </a:lnTo>
                <a:lnTo>
                  <a:pt x="390" y="430"/>
                </a:lnTo>
                <a:lnTo>
                  <a:pt x="420" y="425"/>
                </a:lnTo>
                <a:lnTo>
                  <a:pt x="426" y="425"/>
                </a:lnTo>
                <a:lnTo>
                  <a:pt x="420" y="440"/>
                </a:lnTo>
                <a:lnTo>
                  <a:pt x="408" y="455"/>
                </a:lnTo>
                <a:lnTo>
                  <a:pt x="414" y="475"/>
                </a:lnTo>
                <a:lnTo>
                  <a:pt x="450" y="495"/>
                </a:lnTo>
                <a:lnTo>
                  <a:pt x="456" y="500"/>
                </a:lnTo>
                <a:lnTo>
                  <a:pt x="486" y="500"/>
                </a:lnTo>
                <a:lnTo>
                  <a:pt x="510" y="495"/>
                </a:lnTo>
                <a:lnTo>
                  <a:pt x="504" y="510"/>
                </a:lnTo>
                <a:lnTo>
                  <a:pt x="516" y="515"/>
                </a:lnTo>
                <a:lnTo>
                  <a:pt x="552" y="510"/>
                </a:lnTo>
                <a:lnTo>
                  <a:pt x="570" y="505"/>
                </a:lnTo>
                <a:lnTo>
                  <a:pt x="594" y="500"/>
                </a:lnTo>
                <a:lnTo>
                  <a:pt x="618" y="475"/>
                </a:lnTo>
                <a:lnTo>
                  <a:pt x="636" y="445"/>
                </a:lnTo>
                <a:lnTo>
                  <a:pt x="654" y="425"/>
                </a:lnTo>
                <a:lnTo>
                  <a:pt x="672" y="390"/>
                </a:lnTo>
                <a:lnTo>
                  <a:pt x="696" y="355"/>
                </a:lnTo>
                <a:lnTo>
                  <a:pt x="696" y="310"/>
                </a:lnTo>
                <a:lnTo>
                  <a:pt x="684" y="255"/>
                </a:lnTo>
                <a:lnTo>
                  <a:pt x="672" y="210"/>
                </a:lnTo>
                <a:lnTo>
                  <a:pt x="648" y="190"/>
                </a:lnTo>
                <a:lnTo>
                  <a:pt x="636" y="170"/>
                </a:lnTo>
                <a:lnTo>
                  <a:pt x="612" y="155"/>
                </a:lnTo>
                <a:lnTo>
                  <a:pt x="612" y="145"/>
                </a:lnTo>
                <a:lnTo>
                  <a:pt x="606" y="115"/>
                </a:lnTo>
                <a:lnTo>
                  <a:pt x="600" y="95"/>
                </a:lnTo>
                <a:lnTo>
                  <a:pt x="588" y="85"/>
                </a:lnTo>
                <a:lnTo>
                  <a:pt x="582" y="60"/>
                </a:lnTo>
                <a:lnTo>
                  <a:pt x="570" y="35"/>
                </a:lnTo>
                <a:lnTo>
                  <a:pt x="564" y="45"/>
                </a:lnTo>
                <a:lnTo>
                  <a:pt x="558" y="65"/>
                </a:lnTo>
                <a:lnTo>
                  <a:pt x="546" y="105"/>
                </a:lnTo>
                <a:lnTo>
                  <a:pt x="528" y="115"/>
                </a:lnTo>
                <a:lnTo>
                  <a:pt x="516" y="115"/>
                </a:lnTo>
                <a:lnTo>
                  <a:pt x="492" y="95"/>
                </a:lnTo>
                <a:lnTo>
                  <a:pt x="468" y="85"/>
                </a:lnTo>
                <a:lnTo>
                  <a:pt x="456" y="75"/>
                </a:lnTo>
                <a:lnTo>
                  <a:pt x="450" y="60"/>
                </a:lnTo>
                <a:lnTo>
                  <a:pt x="468" y="45"/>
                </a:lnTo>
                <a:lnTo>
                  <a:pt x="468" y="30"/>
                </a:lnTo>
                <a:lnTo>
                  <a:pt x="474" y="25"/>
                </a:lnTo>
                <a:lnTo>
                  <a:pt x="456" y="25"/>
                </a:lnTo>
                <a:lnTo>
                  <a:pt x="420" y="10"/>
                </a:lnTo>
                <a:lnTo>
                  <a:pt x="408" y="0"/>
                </a:lnTo>
                <a:lnTo>
                  <a:pt x="396" y="0"/>
                </a:lnTo>
              </a:path>
            </a:pathLst>
          </a:custGeom>
          <a:solidFill>
            <a:srgbClr val="FF505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pic>
        <p:nvPicPr>
          <p:cNvPr id="734720" name="Picture 5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3200" y="2400300"/>
            <a:ext cx="593725" cy="23018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  <p:pic>
        <p:nvPicPr>
          <p:cNvPr id="734721" name="Picture 5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0" y="2552700"/>
            <a:ext cx="685800" cy="1746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  <p:pic>
        <p:nvPicPr>
          <p:cNvPr id="734722" name="Picture 51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86200" y="1944688"/>
            <a:ext cx="693738" cy="1508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  <p:pic>
        <p:nvPicPr>
          <p:cNvPr id="734723" name="Picture 51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2800" y="2324100"/>
            <a:ext cx="495300" cy="24447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  <p:pic>
        <p:nvPicPr>
          <p:cNvPr id="734724" name="Picture 51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8000" y="2019300"/>
            <a:ext cx="403225" cy="3270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  <p:pic>
        <p:nvPicPr>
          <p:cNvPr id="734725" name="Picture 51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00400" y="2933700"/>
            <a:ext cx="441325" cy="1635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  <p:pic>
        <p:nvPicPr>
          <p:cNvPr id="734726" name="Picture 51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886200" y="3009900"/>
            <a:ext cx="381000" cy="219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  <p:pic>
        <p:nvPicPr>
          <p:cNvPr id="734727" name="Picture 51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105400" y="1828800"/>
            <a:ext cx="1066800" cy="609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  <p:pic>
        <p:nvPicPr>
          <p:cNvPr id="734728" name="Picture 52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848600" y="3009900"/>
            <a:ext cx="677863" cy="32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  <p:pic>
        <p:nvPicPr>
          <p:cNvPr id="734729" name="Picture 52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467600" y="5219700"/>
            <a:ext cx="746125" cy="1889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  <p:pic>
        <p:nvPicPr>
          <p:cNvPr id="734730" name="Picture 522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534400" y="5295900"/>
            <a:ext cx="465138" cy="4175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  <p:pic>
        <p:nvPicPr>
          <p:cNvPr id="27143" name="Picture 523">
            <a:hlinkClick r:id="rId13"/>
          </p:cNvPr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905000" y="5676900"/>
            <a:ext cx="3651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4732" name="Picture 524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1516063" y="4152900"/>
            <a:ext cx="25876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  <p:pic>
        <p:nvPicPr>
          <p:cNvPr id="734733" name="Picture 525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1371600" y="3695700"/>
            <a:ext cx="266700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  <p:pic>
        <p:nvPicPr>
          <p:cNvPr id="734734" name="Picture 526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1303338" y="2781300"/>
            <a:ext cx="449262" cy="292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  <p:pic>
        <p:nvPicPr>
          <p:cNvPr id="734735" name="Picture 527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1981200" y="2476500"/>
            <a:ext cx="314325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  <p:pic>
        <p:nvPicPr>
          <p:cNvPr id="734736" name="Picture 528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1828800" y="2933700"/>
            <a:ext cx="746125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  <p:pic>
        <p:nvPicPr>
          <p:cNvPr id="734737" name="Picture 529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15875" y="2476500"/>
            <a:ext cx="12033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  <p:pic>
        <p:nvPicPr>
          <p:cNvPr id="734738" name="Picture 530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838200" y="2933700"/>
            <a:ext cx="441325" cy="24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  <p:pic>
        <p:nvPicPr>
          <p:cNvPr id="734739" name="Picture 531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1371600" y="2247900"/>
            <a:ext cx="746125" cy="207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  <p:pic>
        <p:nvPicPr>
          <p:cNvPr id="734740" name="Picture 532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762000" y="1943100"/>
            <a:ext cx="3968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  <p:pic>
        <p:nvPicPr>
          <p:cNvPr id="27153" name="Picture 534" descr="IEX_logo_email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5638800" y="4457700"/>
            <a:ext cx="1295400" cy="58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154" name="AutoShape 535"/>
          <p:cNvSpPr>
            <a:spLocks/>
          </p:cNvSpPr>
          <p:nvPr/>
        </p:nvSpPr>
        <p:spPr bwMode="auto">
          <a:xfrm>
            <a:off x="4648200" y="4381500"/>
            <a:ext cx="914400" cy="609600"/>
          </a:xfrm>
          <a:prstGeom prst="accentCallout1">
            <a:avLst>
              <a:gd name="adj1" fmla="val 18750"/>
              <a:gd name="adj2" fmla="val 108333"/>
              <a:gd name="adj3" fmla="val -100000"/>
              <a:gd name="adj4" fmla="val 158333"/>
            </a:avLst>
          </a:prstGeom>
          <a:noFill/>
          <a:ln w="9525">
            <a:solidFill>
              <a:srgbClr val="1D8B97"/>
            </a:solidFill>
            <a:miter lim="800000"/>
            <a:headEnd/>
            <a:tailEnd/>
          </a:ln>
        </p:spPr>
        <p:txBody>
          <a:bodyPr anchor="b"/>
          <a:lstStyle/>
          <a:p>
            <a:pPr algn="ctr"/>
            <a:endParaRPr lang="en-US" sz="1200"/>
          </a:p>
        </p:txBody>
      </p:sp>
      <p:sp>
        <p:nvSpPr>
          <p:cNvPr id="27155" name="Text Box 536"/>
          <p:cNvSpPr txBox="1">
            <a:spLocks noChangeArrowheads="1"/>
          </p:cNvSpPr>
          <p:nvPr/>
        </p:nvSpPr>
        <p:spPr bwMode="auto">
          <a:xfrm>
            <a:off x="6248400" y="3048000"/>
            <a:ext cx="762000" cy="276225"/>
          </a:xfrm>
          <a:prstGeom prst="rect">
            <a:avLst/>
          </a:prstGeom>
          <a:solidFill>
            <a:srgbClr val="0000FF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200" b="1">
                <a:solidFill>
                  <a:schemeClr val="bg1"/>
                </a:solidFill>
              </a:rPr>
              <a:t>2008</a:t>
            </a:r>
          </a:p>
        </p:txBody>
      </p:sp>
      <p:sp>
        <p:nvSpPr>
          <p:cNvPr id="27156" name="Text Box 537"/>
          <p:cNvSpPr txBox="1">
            <a:spLocks noChangeArrowheads="1"/>
          </p:cNvSpPr>
          <p:nvPr/>
        </p:nvSpPr>
        <p:spPr bwMode="auto">
          <a:xfrm>
            <a:off x="3962400" y="4114800"/>
            <a:ext cx="1143000" cy="276225"/>
          </a:xfrm>
          <a:prstGeom prst="rect">
            <a:avLst/>
          </a:prstGeom>
          <a:solidFill>
            <a:srgbClr val="0000FF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b="1">
                <a:solidFill>
                  <a:schemeClr val="bg1"/>
                </a:solidFill>
              </a:rPr>
              <a:t>2001….</a:t>
            </a:r>
          </a:p>
        </p:txBody>
      </p:sp>
      <p:sp>
        <p:nvSpPr>
          <p:cNvPr id="27157" name="Text Box 538"/>
          <p:cNvSpPr txBox="1">
            <a:spLocks noChangeArrowheads="1"/>
          </p:cNvSpPr>
          <p:nvPr/>
        </p:nvSpPr>
        <p:spPr bwMode="auto">
          <a:xfrm>
            <a:off x="457200" y="1371600"/>
            <a:ext cx="1219200" cy="276225"/>
          </a:xfrm>
          <a:prstGeom prst="rect">
            <a:avLst/>
          </a:prstGeom>
          <a:solidFill>
            <a:srgbClr val="0000FF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200" b="1">
                <a:solidFill>
                  <a:schemeClr val="bg1"/>
                </a:solidFill>
              </a:rPr>
              <a:t>1998…</a:t>
            </a:r>
          </a:p>
        </p:txBody>
      </p:sp>
      <p:sp>
        <p:nvSpPr>
          <p:cNvPr id="27158" name="Text Box 539"/>
          <p:cNvSpPr txBox="1">
            <a:spLocks noChangeArrowheads="1"/>
          </p:cNvSpPr>
          <p:nvPr/>
        </p:nvSpPr>
        <p:spPr bwMode="auto">
          <a:xfrm>
            <a:off x="3581400" y="1462088"/>
            <a:ext cx="1143000" cy="276225"/>
          </a:xfrm>
          <a:prstGeom prst="rect">
            <a:avLst/>
          </a:prstGeom>
          <a:solidFill>
            <a:srgbClr val="0000FF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b="1">
                <a:solidFill>
                  <a:schemeClr val="bg1"/>
                </a:solidFill>
              </a:rPr>
              <a:t>1996..</a:t>
            </a:r>
          </a:p>
        </p:txBody>
      </p:sp>
      <p:sp>
        <p:nvSpPr>
          <p:cNvPr id="27159" name="Text Box 540"/>
          <p:cNvSpPr txBox="1">
            <a:spLocks noChangeArrowheads="1"/>
          </p:cNvSpPr>
          <p:nvPr/>
        </p:nvSpPr>
        <p:spPr bwMode="auto">
          <a:xfrm>
            <a:off x="7772400" y="4692650"/>
            <a:ext cx="762000" cy="276225"/>
          </a:xfrm>
          <a:prstGeom prst="rect">
            <a:avLst/>
          </a:prstGeom>
          <a:solidFill>
            <a:srgbClr val="0000FF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200" b="1">
                <a:solidFill>
                  <a:schemeClr val="bg1"/>
                </a:solidFill>
              </a:rPr>
              <a:t>2004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099300" y="6419850"/>
            <a:ext cx="1905000" cy="23018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72F8C53D-57BD-4638-B7D6-63D981C41C8D}" type="slidenum">
              <a:rPr lang="en-US"/>
              <a:pPr/>
              <a:t>27</a:t>
            </a:fld>
            <a:endParaRPr lang="en-US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381125" y="1128713"/>
            <a:ext cx="5265738" cy="5365750"/>
            <a:chOff x="564" y="532"/>
            <a:chExt cx="3189" cy="3188"/>
          </a:xfrm>
        </p:grpSpPr>
        <p:sp>
          <p:nvSpPr>
            <p:cNvPr id="26644" name="Freeform 3"/>
            <p:cNvSpPr>
              <a:spLocks/>
            </p:cNvSpPr>
            <p:nvPr/>
          </p:nvSpPr>
          <p:spPr bwMode="auto">
            <a:xfrm>
              <a:off x="564" y="2751"/>
              <a:ext cx="307" cy="436"/>
            </a:xfrm>
            <a:custGeom>
              <a:avLst/>
              <a:gdLst>
                <a:gd name="T0" fmla="*/ 177 w 307"/>
                <a:gd name="T1" fmla="*/ 0 h 436"/>
                <a:gd name="T2" fmla="*/ 194 w 307"/>
                <a:gd name="T3" fmla="*/ 37 h 436"/>
                <a:gd name="T4" fmla="*/ 211 w 307"/>
                <a:gd name="T5" fmla="*/ 38 h 436"/>
                <a:gd name="T6" fmla="*/ 256 w 307"/>
                <a:gd name="T7" fmla="*/ 45 h 436"/>
                <a:gd name="T8" fmla="*/ 280 w 307"/>
                <a:gd name="T9" fmla="*/ 56 h 436"/>
                <a:gd name="T10" fmla="*/ 299 w 307"/>
                <a:gd name="T11" fmla="*/ 89 h 436"/>
                <a:gd name="T12" fmla="*/ 304 w 307"/>
                <a:gd name="T13" fmla="*/ 103 h 436"/>
                <a:gd name="T14" fmla="*/ 248 w 307"/>
                <a:gd name="T15" fmla="*/ 126 h 436"/>
                <a:gd name="T16" fmla="*/ 232 w 307"/>
                <a:gd name="T17" fmla="*/ 167 h 436"/>
                <a:gd name="T18" fmla="*/ 216 w 307"/>
                <a:gd name="T19" fmla="*/ 205 h 436"/>
                <a:gd name="T20" fmla="*/ 205 w 307"/>
                <a:gd name="T21" fmla="*/ 234 h 436"/>
                <a:gd name="T22" fmla="*/ 180 w 307"/>
                <a:gd name="T23" fmla="*/ 227 h 436"/>
                <a:gd name="T24" fmla="*/ 175 w 307"/>
                <a:gd name="T25" fmla="*/ 257 h 436"/>
                <a:gd name="T26" fmla="*/ 178 w 307"/>
                <a:gd name="T27" fmla="*/ 287 h 436"/>
                <a:gd name="T28" fmla="*/ 155 w 307"/>
                <a:gd name="T29" fmla="*/ 314 h 436"/>
                <a:gd name="T30" fmla="*/ 152 w 307"/>
                <a:gd name="T31" fmla="*/ 354 h 436"/>
                <a:gd name="T32" fmla="*/ 156 w 307"/>
                <a:gd name="T33" fmla="*/ 378 h 436"/>
                <a:gd name="T34" fmla="*/ 116 w 307"/>
                <a:gd name="T35" fmla="*/ 398 h 436"/>
                <a:gd name="T36" fmla="*/ 115 w 307"/>
                <a:gd name="T37" fmla="*/ 432 h 436"/>
                <a:gd name="T38" fmla="*/ 59 w 307"/>
                <a:gd name="T39" fmla="*/ 436 h 436"/>
                <a:gd name="T40" fmla="*/ 19 w 307"/>
                <a:gd name="T41" fmla="*/ 406 h 436"/>
                <a:gd name="T42" fmla="*/ 0 w 307"/>
                <a:gd name="T43" fmla="*/ 395 h 436"/>
                <a:gd name="T44" fmla="*/ 22 w 307"/>
                <a:gd name="T45" fmla="*/ 362 h 436"/>
                <a:gd name="T46" fmla="*/ 48 w 307"/>
                <a:gd name="T47" fmla="*/ 314 h 436"/>
                <a:gd name="T48" fmla="*/ 44 w 307"/>
                <a:gd name="T49" fmla="*/ 288 h 436"/>
                <a:gd name="T50" fmla="*/ 30 w 307"/>
                <a:gd name="T51" fmla="*/ 272 h 436"/>
                <a:gd name="T52" fmla="*/ 52 w 307"/>
                <a:gd name="T53" fmla="*/ 252 h 436"/>
                <a:gd name="T54" fmla="*/ 22 w 307"/>
                <a:gd name="T55" fmla="*/ 256 h 436"/>
                <a:gd name="T56" fmla="*/ 30 w 307"/>
                <a:gd name="T57" fmla="*/ 226 h 436"/>
                <a:gd name="T58" fmla="*/ 41 w 307"/>
                <a:gd name="T59" fmla="*/ 200 h 436"/>
                <a:gd name="T60" fmla="*/ 52 w 307"/>
                <a:gd name="T61" fmla="*/ 186 h 436"/>
                <a:gd name="T62" fmla="*/ 82 w 307"/>
                <a:gd name="T63" fmla="*/ 167 h 436"/>
                <a:gd name="T64" fmla="*/ 122 w 307"/>
                <a:gd name="T65" fmla="*/ 115 h 436"/>
                <a:gd name="T66" fmla="*/ 137 w 307"/>
                <a:gd name="T67" fmla="*/ 78 h 436"/>
                <a:gd name="T68" fmla="*/ 148 w 307"/>
                <a:gd name="T69" fmla="*/ 38 h 4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07"/>
                <a:gd name="T106" fmla="*/ 0 h 436"/>
                <a:gd name="T107" fmla="*/ 307 w 307"/>
                <a:gd name="T108" fmla="*/ 436 h 4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07" h="436">
                  <a:moveTo>
                    <a:pt x="155" y="4"/>
                  </a:moveTo>
                  <a:lnTo>
                    <a:pt x="177" y="0"/>
                  </a:lnTo>
                  <a:lnTo>
                    <a:pt x="192" y="17"/>
                  </a:lnTo>
                  <a:lnTo>
                    <a:pt x="194" y="37"/>
                  </a:lnTo>
                  <a:lnTo>
                    <a:pt x="200" y="41"/>
                  </a:lnTo>
                  <a:lnTo>
                    <a:pt x="211" y="38"/>
                  </a:lnTo>
                  <a:lnTo>
                    <a:pt x="246" y="52"/>
                  </a:lnTo>
                  <a:lnTo>
                    <a:pt x="256" y="45"/>
                  </a:lnTo>
                  <a:lnTo>
                    <a:pt x="271" y="44"/>
                  </a:lnTo>
                  <a:lnTo>
                    <a:pt x="280" y="56"/>
                  </a:lnTo>
                  <a:lnTo>
                    <a:pt x="288" y="76"/>
                  </a:lnTo>
                  <a:lnTo>
                    <a:pt x="299" y="89"/>
                  </a:lnTo>
                  <a:lnTo>
                    <a:pt x="307" y="96"/>
                  </a:lnTo>
                  <a:lnTo>
                    <a:pt x="304" y="103"/>
                  </a:lnTo>
                  <a:lnTo>
                    <a:pt x="278" y="110"/>
                  </a:lnTo>
                  <a:lnTo>
                    <a:pt x="248" y="126"/>
                  </a:lnTo>
                  <a:lnTo>
                    <a:pt x="249" y="153"/>
                  </a:lnTo>
                  <a:lnTo>
                    <a:pt x="232" y="167"/>
                  </a:lnTo>
                  <a:lnTo>
                    <a:pt x="218" y="179"/>
                  </a:lnTo>
                  <a:lnTo>
                    <a:pt x="216" y="205"/>
                  </a:lnTo>
                  <a:lnTo>
                    <a:pt x="216" y="222"/>
                  </a:lnTo>
                  <a:lnTo>
                    <a:pt x="205" y="234"/>
                  </a:lnTo>
                  <a:lnTo>
                    <a:pt x="196" y="222"/>
                  </a:lnTo>
                  <a:lnTo>
                    <a:pt x="180" y="227"/>
                  </a:lnTo>
                  <a:lnTo>
                    <a:pt x="178" y="235"/>
                  </a:lnTo>
                  <a:lnTo>
                    <a:pt x="175" y="257"/>
                  </a:lnTo>
                  <a:lnTo>
                    <a:pt x="181" y="265"/>
                  </a:lnTo>
                  <a:lnTo>
                    <a:pt x="178" y="287"/>
                  </a:lnTo>
                  <a:lnTo>
                    <a:pt x="168" y="297"/>
                  </a:lnTo>
                  <a:lnTo>
                    <a:pt x="155" y="314"/>
                  </a:lnTo>
                  <a:lnTo>
                    <a:pt x="149" y="328"/>
                  </a:lnTo>
                  <a:lnTo>
                    <a:pt x="152" y="354"/>
                  </a:lnTo>
                  <a:lnTo>
                    <a:pt x="163" y="369"/>
                  </a:lnTo>
                  <a:lnTo>
                    <a:pt x="156" y="378"/>
                  </a:lnTo>
                  <a:lnTo>
                    <a:pt x="127" y="387"/>
                  </a:lnTo>
                  <a:lnTo>
                    <a:pt x="116" y="398"/>
                  </a:lnTo>
                  <a:lnTo>
                    <a:pt x="115" y="410"/>
                  </a:lnTo>
                  <a:lnTo>
                    <a:pt x="115" y="432"/>
                  </a:lnTo>
                  <a:lnTo>
                    <a:pt x="82" y="432"/>
                  </a:lnTo>
                  <a:lnTo>
                    <a:pt x="59" y="436"/>
                  </a:lnTo>
                  <a:lnTo>
                    <a:pt x="33" y="406"/>
                  </a:lnTo>
                  <a:lnTo>
                    <a:pt x="19" y="406"/>
                  </a:lnTo>
                  <a:lnTo>
                    <a:pt x="7" y="406"/>
                  </a:lnTo>
                  <a:lnTo>
                    <a:pt x="0" y="395"/>
                  </a:lnTo>
                  <a:lnTo>
                    <a:pt x="7" y="384"/>
                  </a:lnTo>
                  <a:lnTo>
                    <a:pt x="22" y="362"/>
                  </a:lnTo>
                  <a:lnTo>
                    <a:pt x="30" y="340"/>
                  </a:lnTo>
                  <a:lnTo>
                    <a:pt x="48" y="314"/>
                  </a:lnTo>
                  <a:lnTo>
                    <a:pt x="52" y="299"/>
                  </a:lnTo>
                  <a:lnTo>
                    <a:pt x="44" y="288"/>
                  </a:lnTo>
                  <a:lnTo>
                    <a:pt x="33" y="278"/>
                  </a:lnTo>
                  <a:lnTo>
                    <a:pt x="30" y="272"/>
                  </a:lnTo>
                  <a:lnTo>
                    <a:pt x="44" y="267"/>
                  </a:lnTo>
                  <a:lnTo>
                    <a:pt x="52" y="252"/>
                  </a:lnTo>
                  <a:lnTo>
                    <a:pt x="37" y="248"/>
                  </a:lnTo>
                  <a:lnTo>
                    <a:pt x="22" y="256"/>
                  </a:lnTo>
                  <a:lnTo>
                    <a:pt x="22" y="237"/>
                  </a:lnTo>
                  <a:lnTo>
                    <a:pt x="30" y="226"/>
                  </a:lnTo>
                  <a:lnTo>
                    <a:pt x="37" y="215"/>
                  </a:lnTo>
                  <a:lnTo>
                    <a:pt x="41" y="200"/>
                  </a:lnTo>
                  <a:lnTo>
                    <a:pt x="44" y="189"/>
                  </a:lnTo>
                  <a:lnTo>
                    <a:pt x="52" y="186"/>
                  </a:lnTo>
                  <a:lnTo>
                    <a:pt x="63" y="193"/>
                  </a:lnTo>
                  <a:lnTo>
                    <a:pt x="82" y="167"/>
                  </a:lnTo>
                  <a:lnTo>
                    <a:pt x="93" y="149"/>
                  </a:lnTo>
                  <a:lnTo>
                    <a:pt x="122" y="115"/>
                  </a:lnTo>
                  <a:lnTo>
                    <a:pt x="122" y="101"/>
                  </a:lnTo>
                  <a:lnTo>
                    <a:pt x="137" y="78"/>
                  </a:lnTo>
                  <a:lnTo>
                    <a:pt x="141" y="52"/>
                  </a:lnTo>
                  <a:lnTo>
                    <a:pt x="148" y="38"/>
                  </a:lnTo>
                  <a:lnTo>
                    <a:pt x="155" y="4"/>
                  </a:lnTo>
                  <a:close/>
                </a:path>
              </a:pathLst>
            </a:custGeom>
            <a:solidFill>
              <a:srgbClr val="969696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679" y="2614"/>
              <a:ext cx="842" cy="718"/>
              <a:chOff x="679" y="2614"/>
              <a:chExt cx="842" cy="718"/>
            </a:xfrm>
          </p:grpSpPr>
          <p:sp>
            <p:nvSpPr>
              <p:cNvPr id="26753" name="Freeform 5"/>
              <p:cNvSpPr>
                <a:spLocks/>
              </p:cNvSpPr>
              <p:nvPr/>
            </p:nvSpPr>
            <p:spPr bwMode="auto">
              <a:xfrm>
                <a:off x="679" y="2614"/>
                <a:ext cx="811" cy="718"/>
              </a:xfrm>
              <a:custGeom>
                <a:avLst/>
                <a:gdLst>
                  <a:gd name="T0" fmla="*/ 37 w 811"/>
                  <a:gd name="T1" fmla="*/ 130 h 718"/>
                  <a:gd name="T2" fmla="*/ 63 w 811"/>
                  <a:gd name="T3" fmla="*/ 78 h 718"/>
                  <a:gd name="T4" fmla="*/ 56 w 811"/>
                  <a:gd name="T5" fmla="*/ 59 h 718"/>
                  <a:gd name="T6" fmla="*/ 44 w 811"/>
                  <a:gd name="T7" fmla="*/ 41 h 718"/>
                  <a:gd name="T8" fmla="*/ 89 w 811"/>
                  <a:gd name="T9" fmla="*/ 19 h 718"/>
                  <a:gd name="T10" fmla="*/ 122 w 811"/>
                  <a:gd name="T11" fmla="*/ 11 h 718"/>
                  <a:gd name="T12" fmla="*/ 157 w 811"/>
                  <a:gd name="T13" fmla="*/ 4 h 718"/>
                  <a:gd name="T14" fmla="*/ 223 w 811"/>
                  <a:gd name="T15" fmla="*/ 56 h 718"/>
                  <a:gd name="T16" fmla="*/ 270 w 811"/>
                  <a:gd name="T17" fmla="*/ 59 h 718"/>
                  <a:gd name="T18" fmla="*/ 399 w 811"/>
                  <a:gd name="T19" fmla="*/ 119 h 718"/>
                  <a:gd name="T20" fmla="*/ 454 w 811"/>
                  <a:gd name="T21" fmla="*/ 133 h 718"/>
                  <a:gd name="T22" fmla="*/ 492 w 811"/>
                  <a:gd name="T23" fmla="*/ 163 h 718"/>
                  <a:gd name="T24" fmla="*/ 529 w 811"/>
                  <a:gd name="T25" fmla="*/ 167 h 718"/>
                  <a:gd name="T26" fmla="*/ 529 w 811"/>
                  <a:gd name="T27" fmla="*/ 185 h 718"/>
                  <a:gd name="T28" fmla="*/ 588 w 811"/>
                  <a:gd name="T29" fmla="*/ 241 h 718"/>
                  <a:gd name="T30" fmla="*/ 636 w 811"/>
                  <a:gd name="T31" fmla="*/ 263 h 718"/>
                  <a:gd name="T32" fmla="*/ 711 w 811"/>
                  <a:gd name="T33" fmla="*/ 285 h 718"/>
                  <a:gd name="T34" fmla="*/ 726 w 811"/>
                  <a:gd name="T35" fmla="*/ 311 h 718"/>
                  <a:gd name="T36" fmla="*/ 755 w 811"/>
                  <a:gd name="T37" fmla="*/ 322 h 718"/>
                  <a:gd name="T38" fmla="*/ 785 w 811"/>
                  <a:gd name="T39" fmla="*/ 322 h 718"/>
                  <a:gd name="T40" fmla="*/ 804 w 811"/>
                  <a:gd name="T41" fmla="*/ 322 h 718"/>
                  <a:gd name="T42" fmla="*/ 811 w 811"/>
                  <a:gd name="T43" fmla="*/ 356 h 718"/>
                  <a:gd name="T44" fmla="*/ 741 w 811"/>
                  <a:gd name="T45" fmla="*/ 411 h 718"/>
                  <a:gd name="T46" fmla="*/ 640 w 811"/>
                  <a:gd name="T47" fmla="*/ 429 h 718"/>
                  <a:gd name="T48" fmla="*/ 614 w 811"/>
                  <a:gd name="T49" fmla="*/ 455 h 718"/>
                  <a:gd name="T50" fmla="*/ 584 w 811"/>
                  <a:gd name="T51" fmla="*/ 466 h 718"/>
                  <a:gd name="T52" fmla="*/ 554 w 811"/>
                  <a:gd name="T53" fmla="*/ 499 h 718"/>
                  <a:gd name="T54" fmla="*/ 521 w 811"/>
                  <a:gd name="T55" fmla="*/ 522 h 718"/>
                  <a:gd name="T56" fmla="*/ 532 w 811"/>
                  <a:gd name="T57" fmla="*/ 562 h 718"/>
                  <a:gd name="T58" fmla="*/ 536 w 811"/>
                  <a:gd name="T59" fmla="*/ 592 h 718"/>
                  <a:gd name="T60" fmla="*/ 517 w 811"/>
                  <a:gd name="T61" fmla="*/ 603 h 718"/>
                  <a:gd name="T62" fmla="*/ 466 w 811"/>
                  <a:gd name="T63" fmla="*/ 648 h 718"/>
                  <a:gd name="T64" fmla="*/ 447 w 811"/>
                  <a:gd name="T65" fmla="*/ 666 h 718"/>
                  <a:gd name="T66" fmla="*/ 414 w 811"/>
                  <a:gd name="T67" fmla="*/ 677 h 718"/>
                  <a:gd name="T68" fmla="*/ 380 w 811"/>
                  <a:gd name="T69" fmla="*/ 685 h 718"/>
                  <a:gd name="T70" fmla="*/ 362 w 811"/>
                  <a:gd name="T71" fmla="*/ 707 h 718"/>
                  <a:gd name="T72" fmla="*/ 332 w 811"/>
                  <a:gd name="T73" fmla="*/ 714 h 718"/>
                  <a:gd name="T74" fmla="*/ 273 w 811"/>
                  <a:gd name="T75" fmla="*/ 707 h 718"/>
                  <a:gd name="T76" fmla="*/ 182 w 811"/>
                  <a:gd name="T77" fmla="*/ 677 h 718"/>
                  <a:gd name="T78" fmla="*/ 137 w 811"/>
                  <a:gd name="T79" fmla="*/ 696 h 718"/>
                  <a:gd name="T80" fmla="*/ 96 w 811"/>
                  <a:gd name="T81" fmla="*/ 711 h 718"/>
                  <a:gd name="T82" fmla="*/ 44 w 811"/>
                  <a:gd name="T83" fmla="*/ 674 h 718"/>
                  <a:gd name="T84" fmla="*/ 26 w 811"/>
                  <a:gd name="T85" fmla="*/ 588 h 718"/>
                  <a:gd name="T86" fmla="*/ 0 w 811"/>
                  <a:gd name="T87" fmla="*/ 559 h 718"/>
                  <a:gd name="T88" fmla="*/ 11 w 811"/>
                  <a:gd name="T89" fmla="*/ 525 h 718"/>
                  <a:gd name="T90" fmla="*/ 48 w 811"/>
                  <a:gd name="T91" fmla="*/ 507 h 718"/>
                  <a:gd name="T92" fmla="*/ 33 w 811"/>
                  <a:gd name="T93" fmla="*/ 466 h 718"/>
                  <a:gd name="T94" fmla="*/ 67 w 811"/>
                  <a:gd name="T95" fmla="*/ 422 h 718"/>
                  <a:gd name="T96" fmla="*/ 59 w 811"/>
                  <a:gd name="T97" fmla="*/ 389 h 718"/>
                  <a:gd name="T98" fmla="*/ 70 w 811"/>
                  <a:gd name="T99" fmla="*/ 360 h 718"/>
                  <a:gd name="T100" fmla="*/ 89 w 811"/>
                  <a:gd name="T101" fmla="*/ 371 h 718"/>
                  <a:gd name="T102" fmla="*/ 104 w 811"/>
                  <a:gd name="T103" fmla="*/ 315 h 718"/>
                  <a:gd name="T104" fmla="*/ 133 w 811"/>
                  <a:gd name="T105" fmla="*/ 274 h 718"/>
                  <a:gd name="T106" fmla="*/ 164 w 811"/>
                  <a:gd name="T107" fmla="*/ 245 h 718"/>
                  <a:gd name="T108" fmla="*/ 194 w 811"/>
                  <a:gd name="T109" fmla="*/ 233 h 718"/>
                  <a:gd name="T110" fmla="*/ 160 w 811"/>
                  <a:gd name="T111" fmla="*/ 185 h 718"/>
                  <a:gd name="T112" fmla="*/ 130 w 811"/>
                  <a:gd name="T113" fmla="*/ 189 h 718"/>
                  <a:gd name="T114" fmla="*/ 93 w 811"/>
                  <a:gd name="T115" fmla="*/ 174 h 718"/>
                  <a:gd name="T116" fmla="*/ 78 w 811"/>
                  <a:gd name="T117" fmla="*/ 170 h 718"/>
                  <a:gd name="T118" fmla="*/ 67 w 811"/>
                  <a:gd name="T119" fmla="*/ 141 h 718"/>
                  <a:gd name="T120" fmla="*/ 41 w 811"/>
                  <a:gd name="T121" fmla="*/ 141 h 718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811"/>
                  <a:gd name="T184" fmla="*/ 0 h 718"/>
                  <a:gd name="T185" fmla="*/ 811 w 811"/>
                  <a:gd name="T186" fmla="*/ 718 h 718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811" h="718">
                    <a:moveTo>
                      <a:pt x="41" y="141"/>
                    </a:moveTo>
                    <a:lnTo>
                      <a:pt x="37" y="130"/>
                    </a:lnTo>
                    <a:lnTo>
                      <a:pt x="41" y="115"/>
                    </a:lnTo>
                    <a:lnTo>
                      <a:pt x="63" y="78"/>
                    </a:lnTo>
                    <a:lnTo>
                      <a:pt x="52" y="70"/>
                    </a:lnTo>
                    <a:lnTo>
                      <a:pt x="56" y="59"/>
                    </a:lnTo>
                    <a:lnTo>
                      <a:pt x="44" y="56"/>
                    </a:lnTo>
                    <a:lnTo>
                      <a:pt x="44" y="41"/>
                    </a:lnTo>
                    <a:lnTo>
                      <a:pt x="52" y="30"/>
                    </a:lnTo>
                    <a:lnTo>
                      <a:pt x="89" y="19"/>
                    </a:lnTo>
                    <a:lnTo>
                      <a:pt x="119" y="22"/>
                    </a:lnTo>
                    <a:lnTo>
                      <a:pt x="122" y="11"/>
                    </a:lnTo>
                    <a:lnTo>
                      <a:pt x="145" y="0"/>
                    </a:lnTo>
                    <a:lnTo>
                      <a:pt x="157" y="4"/>
                    </a:lnTo>
                    <a:lnTo>
                      <a:pt x="182" y="37"/>
                    </a:lnTo>
                    <a:lnTo>
                      <a:pt x="223" y="56"/>
                    </a:lnTo>
                    <a:lnTo>
                      <a:pt x="260" y="56"/>
                    </a:lnTo>
                    <a:lnTo>
                      <a:pt x="270" y="59"/>
                    </a:lnTo>
                    <a:lnTo>
                      <a:pt x="369" y="115"/>
                    </a:lnTo>
                    <a:lnTo>
                      <a:pt x="399" y="119"/>
                    </a:lnTo>
                    <a:lnTo>
                      <a:pt x="421" y="141"/>
                    </a:lnTo>
                    <a:lnTo>
                      <a:pt x="454" y="133"/>
                    </a:lnTo>
                    <a:lnTo>
                      <a:pt x="473" y="145"/>
                    </a:lnTo>
                    <a:lnTo>
                      <a:pt x="492" y="163"/>
                    </a:lnTo>
                    <a:lnTo>
                      <a:pt x="514" y="163"/>
                    </a:lnTo>
                    <a:lnTo>
                      <a:pt x="529" y="167"/>
                    </a:lnTo>
                    <a:lnTo>
                      <a:pt x="536" y="174"/>
                    </a:lnTo>
                    <a:lnTo>
                      <a:pt x="529" y="185"/>
                    </a:lnTo>
                    <a:lnTo>
                      <a:pt x="529" y="200"/>
                    </a:lnTo>
                    <a:lnTo>
                      <a:pt x="588" y="241"/>
                    </a:lnTo>
                    <a:lnTo>
                      <a:pt x="621" y="267"/>
                    </a:lnTo>
                    <a:lnTo>
                      <a:pt x="636" y="263"/>
                    </a:lnTo>
                    <a:lnTo>
                      <a:pt x="654" y="259"/>
                    </a:lnTo>
                    <a:lnTo>
                      <a:pt x="711" y="285"/>
                    </a:lnTo>
                    <a:lnTo>
                      <a:pt x="718" y="304"/>
                    </a:lnTo>
                    <a:lnTo>
                      <a:pt x="726" y="311"/>
                    </a:lnTo>
                    <a:lnTo>
                      <a:pt x="744" y="315"/>
                    </a:lnTo>
                    <a:lnTo>
                      <a:pt x="755" y="322"/>
                    </a:lnTo>
                    <a:lnTo>
                      <a:pt x="770" y="322"/>
                    </a:lnTo>
                    <a:lnTo>
                      <a:pt x="785" y="322"/>
                    </a:lnTo>
                    <a:lnTo>
                      <a:pt x="800" y="326"/>
                    </a:lnTo>
                    <a:lnTo>
                      <a:pt x="804" y="322"/>
                    </a:lnTo>
                    <a:lnTo>
                      <a:pt x="811" y="337"/>
                    </a:lnTo>
                    <a:lnTo>
                      <a:pt x="811" y="356"/>
                    </a:lnTo>
                    <a:lnTo>
                      <a:pt x="800" y="367"/>
                    </a:lnTo>
                    <a:lnTo>
                      <a:pt x="741" y="411"/>
                    </a:lnTo>
                    <a:lnTo>
                      <a:pt x="715" y="411"/>
                    </a:lnTo>
                    <a:lnTo>
                      <a:pt x="640" y="429"/>
                    </a:lnTo>
                    <a:lnTo>
                      <a:pt x="614" y="433"/>
                    </a:lnTo>
                    <a:lnTo>
                      <a:pt x="614" y="455"/>
                    </a:lnTo>
                    <a:lnTo>
                      <a:pt x="599" y="455"/>
                    </a:lnTo>
                    <a:lnTo>
                      <a:pt x="584" y="466"/>
                    </a:lnTo>
                    <a:lnTo>
                      <a:pt x="569" y="485"/>
                    </a:lnTo>
                    <a:lnTo>
                      <a:pt x="554" y="499"/>
                    </a:lnTo>
                    <a:lnTo>
                      <a:pt x="536" y="503"/>
                    </a:lnTo>
                    <a:lnTo>
                      <a:pt x="521" y="522"/>
                    </a:lnTo>
                    <a:lnTo>
                      <a:pt x="521" y="548"/>
                    </a:lnTo>
                    <a:lnTo>
                      <a:pt x="532" y="562"/>
                    </a:lnTo>
                    <a:lnTo>
                      <a:pt x="536" y="573"/>
                    </a:lnTo>
                    <a:lnTo>
                      <a:pt x="536" y="592"/>
                    </a:lnTo>
                    <a:lnTo>
                      <a:pt x="532" y="599"/>
                    </a:lnTo>
                    <a:lnTo>
                      <a:pt x="517" y="603"/>
                    </a:lnTo>
                    <a:lnTo>
                      <a:pt x="495" y="622"/>
                    </a:lnTo>
                    <a:lnTo>
                      <a:pt x="466" y="648"/>
                    </a:lnTo>
                    <a:lnTo>
                      <a:pt x="454" y="659"/>
                    </a:lnTo>
                    <a:lnTo>
                      <a:pt x="447" y="666"/>
                    </a:lnTo>
                    <a:lnTo>
                      <a:pt x="447" y="677"/>
                    </a:lnTo>
                    <a:lnTo>
                      <a:pt x="414" y="677"/>
                    </a:lnTo>
                    <a:lnTo>
                      <a:pt x="395" y="681"/>
                    </a:lnTo>
                    <a:lnTo>
                      <a:pt x="380" y="685"/>
                    </a:lnTo>
                    <a:lnTo>
                      <a:pt x="373" y="692"/>
                    </a:lnTo>
                    <a:lnTo>
                      <a:pt x="362" y="707"/>
                    </a:lnTo>
                    <a:lnTo>
                      <a:pt x="343" y="714"/>
                    </a:lnTo>
                    <a:lnTo>
                      <a:pt x="332" y="714"/>
                    </a:lnTo>
                    <a:lnTo>
                      <a:pt x="310" y="711"/>
                    </a:lnTo>
                    <a:lnTo>
                      <a:pt x="273" y="707"/>
                    </a:lnTo>
                    <a:lnTo>
                      <a:pt x="208" y="681"/>
                    </a:lnTo>
                    <a:lnTo>
                      <a:pt x="182" y="677"/>
                    </a:lnTo>
                    <a:lnTo>
                      <a:pt x="157" y="685"/>
                    </a:lnTo>
                    <a:lnTo>
                      <a:pt x="137" y="696"/>
                    </a:lnTo>
                    <a:lnTo>
                      <a:pt x="115" y="699"/>
                    </a:lnTo>
                    <a:lnTo>
                      <a:pt x="96" y="711"/>
                    </a:lnTo>
                    <a:lnTo>
                      <a:pt x="85" y="718"/>
                    </a:lnTo>
                    <a:lnTo>
                      <a:pt x="44" y="674"/>
                    </a:lnTo>
                    <a:lnTo>
                      <a:pt x="44" y="611"/>
                    </a:lnTo>
                    <a:lnTo>
                      <a:pt x="26" y="588"/>
                    </a:lnTo>
                    <a:lnTo>
                      <a:pt x="4" y="570"/>
                    </a:lnTo>
                    <a:lnTo>
                      <a:pt x="0" y="559"/>
                    </a:lnTo>
                    <a:lnTo>
                      <a:pt x="0" y="536"/>
                    </a:lnTo>
                    <a:lnTo>
                      <a:pt x="11" y="525"/>
                    </a:lnTo>
                    <a:lnTo>
                      <a:pt x="41" y="514"/>
                    </a:lnTo>
                    <a:lnTo>
                      <a:pt x="48" y="507"/>
                    </a:lnTo>
                    <a:lnTo>
                      <a:pt x="37" y="492"/>
                    </a:lnTo>
                    <a:lnTo>
                      <a:pt x="33" y="466"/>
                    </a:lnTo>
                    <a:lnTo>
                      <a:pt x="44" y="444"/>
                    </a:lnTo>
                    <a:lnTo>
                      <a:pt x="67" y="422"/>
                    </a:lnTo>
                    <a:lnTo>
                      <a:pt x="67" y="404"/>
                    </a:lnTo>
                    <a:lnTo>
                      <a:pt x="59" y="389"/>
                    </a:lnTo>
                    <a:lnTo>
                      <a:pt x="67" y="363"/>
                    </a:lnTo>
                    <a:lnTo>
                      <a:pt x="70" y="360"/>
                    </a:lnTo>
                    <a:lnTo>
                      <a:pt x="81" y="360"/>
                    </a:lnTo>
                    <a:lnTo>
                      <a:pt x="89" y="371"/>
                    </a:lnTo>
                    <a:lnTo>
                      <a:pt x="100" y="356"/>
                    </a:lnTo>
                    <a:lnTo>
                      <a:pt x="104" y="315"/>
                    </a:lnTo>
                    <a:lnTo>
                      <a:pt x="133" y="289"/>
                    </a:lnTo>
                    <a:lnTo>
                      <a:pt x="133" y="274"/>
                    </a:lnTo>
                    <a:lnTo>
                      <a:pt x="133" y="263"/>
                    </a:lnTo>
                    <a:lnTo>
                      <a:pt x="164" y="245"/>
                    </a:lnTo>
                    <a:lnTo>
                      <a:pt x="186" y="241"/>
                    </a:lnTo>
                    <a:lnTo>
                      <a:pt x="194" y="233"/>
                    </a:lnTo>
                    <a:lnTo>
                      <a:pt x="175" y="215"/>
                    </a:lnTo>
                    <a:lnTo>
                      <a:pt x="160" y="185"/>
                    </a:lnTo>
                    <a:lnTo>
                      <a:pt x="153" y="178"/>
                    </a:lnTo>
                    <a:lnTo>
                      <a:pt x="130" y="189"/>
                    </a:lnTo>
                    <a:lnTo>
                      <a:pt x="115" y="182"/>
                    </a:lnTo>
                    <a:lnTo>
                      <a:pt x="93" y="174"/>
                    </a:lnTo>
                    <a:lnTo>
                      <a:pt x="85" y="178"/>
                    </a:lnTo>
                    <a:lnTo>
                      <a:pt x="78" y="170"/>
                    </a:lnTo>
                    <a:lnTo>
                      <a:pt x="78" y="156"/>
                    </a:lnTo>
                    <a:lnTo>
                      <a:pt x="67" y="141"/>
                    </a:lnTo>
                    <a:lnTo>
                      <a:pt x="59" y="137"/>
                    </a:lnTo>
                    <a:lnTo>
                      <a:pt x="41" y="141"/>
                    </a:ln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54" name="Freeform 6"/>
              <p:cNvSpPr>
                <a:spLocks/>
              </p:cNvSpPr>
              <p:nvPr/>
            </p:nvSpPr>
            <p:spPr bwMode="auto">
              <a:xfrm>
                <a:off x="1296" y="3210"/>
                <a:ext cx="31" cy="22"/>
              </a:xfrm>
              <a:custGeom>
                <a:avLst/>
                <a:gdLst>
                  <a:gd name="T0" fmla="*/ 31 w 31"/>
                  <a:gd name="T1" fmla="*/ 0 h 22"/>
                  <a:gd name="T2" fmla="*/ 16 w 31"/>
                  <a:gd name="T3" fmla="*/ 0 h 22"/>
                  <a:gd name="T4" fmla="*/ 0 w 31"/>
                  <a:gd name="T5" fmla="*/ 15 h 22"/>
                  <a:gd name="T6" fmla="*/ 8 w 31"/>
                  <a:gd name="T7" fmla="*/ 22 h 22"/>
                  <a:gd name="T8" fmla="*/ 23 w 31"/>
                  <a:gd name="T9" fmla="*/ 22 h 22"/>
                  <a:gd name="T10" fmla="*/ 31 w 31"/>
                  <a:gd name="T11" fmla="*/ 0 h 2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1"/>
                  <a:gd name="T19" fmla="*/ 0 h 22"/>
                  <a:gd name="T20" fmla="*/ 31 w 31"/>
                  <a:gd name="T21" fmla="*/ 22 h 2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1" h="22">
                    <a:moveTo>
                      <a:pt x="31" y="0"/>
                    </a:moveTo>
                    <a:lnTo>
                      <a:pt x="16" y="0"/>
                    </a:lnTo>
                    <a:lnTo>
                      <a:pt x="0" y="15"/>
                    </a:lnTo>
                    <a:lnTo>
                      <a:pt x="8" y="22"/>
                    </a:lnTo>
                    <a:lnTo>
                      <a:pt x="23" y="22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55" name="Freeform 7"/>
              <p:cNvSpPr>
                <a:spLocks/>
              </p:cNvSpPr>
              <p:nvPr/>
            </p:nvSpPr>
            <p:spPr bwMode="auto">
              <a:xfrm>
                <a:off x="1387" y="3154"/>
                <a:ext cx="71" cy="56"/>
              </a:xfrm>
              <a:custGeom>
                <a:avLst/>
                <a:gdLst>
                  <a:gd name="T0" fmla="*/ 52 w 71"/>
                  <a:gd name="T1" fmla="*/ 0 h 56"/>
                  <a:gd name="T2" fmla="*/ 45 w 71"/>
                  <a:gd name="T3" fmla="*/ 7 h 56"/>
                  <a:gd name="T4" fmla="*/ 15 w 71"/>
                  <a:gd name="T5" fmla="*/ 11 h 56"/>
                  <a:gd name="T6" fmla="*/ 0 w 71"/>
                  <a:gd name="T7" fmla="*/ 30 h 56"/>
                  <a:gd name="T8" fmla="*/ 22 w 71"/>
                  <a:gd name="T9" fmla="*/ 45 h 56"/>
                  <a:gd name="T10" fmla="*/ 34 w 71"/>
                  <a:gd name="T11" fmla="*/ 56 h 56"/>
                  <a:gd name="T12" fmla="*/ 56 w 71"/>
                  <a:gd name="T13" fmla="*/ 52 h 56"/>
                  <a:gd name="T14" fmla="*/ 71 w 71"/>
                  <a:gd name="T15" fmla="*/ 45 h 56"/>
                  <a:gd name="T16" fmla="*/ 67 w 71"/>
                  <a:gd name="T17" fmla="*/ 30 h 56"/>
                  <a:gd name="T18" fmla="*/ 56 w 71"/>
                  <a:gd name="T19" fmla="*/ 19 h 56"/>
                  <a:gd name="T20" fmla="*/ 52 w 71"/>
                  <a:gd name="T21" fmla="*/ 0 h 5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71"/>
                  <a:gd name="T34" fmla="*/ 0 h 56"/>
                  <a:gd name="T35" fmla="*/ 71 w 71"/>
                  <a:gd name="T36" fmla="*/ 56 h 5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71" h="56">
                    <a:moveTo>
                      <a:pt x="52" y="0"/>
                    </a:moveTo>
                    <a:lnTo>
                      <a:pt x="45" y="7"/>
                    </a:lnTo>
                    <a:lnTo>
                      <a:pt x="15" y="11"/>
                    </a:lnTo>
                    <a:lnTo>
                      <a:pt x="0" y="30"/>
                    </a:lnTo>
                    <a:lnTo>
                      <a:pt x="22" y="45"/>
                    </a:lnTo>
                    <a:lnTo>
                      <a:pt x="34" y="56"/>
                    </a:lnTo>
                    <a:lnTo>
                      <a:pt x="56" y="52"/>
                    </a:lnTo>
                    <a:lnTo>
                      <a:pt x="71" y="45"/>
                    </a:lnTo>
                    <a:lnTo>
                      <a:pt x="67" y="30"/>
                    </a:lnTo>
                    <a:lnTo>
                      <a:pt x="56" y="19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56" name="Freeform 8"/>
              <p:cNvSpPr>
                <a:spLocks/>
              </p:cNvSpPr>
              <p:nvPr/>
            </p:nvSpPr>
            <p:spPr bwMode="auto">
              <a:xfrm>
                <a:off x="1498" y="3158"/>
                <a:ext cx="23" cy="29"/>
              </a:xfrm>
              <a:custGeom>
                <a:avLst/>
                <a:gdLst>
                  <a:gd name="T0" fmla="*/ 15 w 23"/>
                  <a:gd name="T1" fmla="*/ 0 h 29"/>
                  <a:gd name="T2" fmla="*/ 0 w 23"/>
                  <a:gd name="T3" fmla="*/ 7 h 29"/>
                  <a:gd name="T4" fmla="*/ 12 w 23"/>
                  <a:gd name="T5" fmla="*/ 18 h 29"/>
                  <a:gd name="T6" fmla="*/ 23 w 23"/>
                  <a:gd name="T7" fmla="*/ 29 h 29"/>
                  <a:gd name="T8" fmla="*/ 15 w 23"/>
                  <a:gd name="T9" fmla="*/ 0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29"/>
                  <a:gd name="T17" fmla="*/ 23 w 23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29">
                    <a:moveTo>
                      <a:pt x="15" y="0"/>
                    </a:moveTo>
                    <a:lnTo>
                      <a:pt x="0" y="7"/>
                    </a:lnTo>
                    <a:lnTo>
                      <a:pt x="12" y="18"/>
                    </a:lnTo>
                    <a:lnTo>
                      <a:pt x="23" y="29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" name="Group 9"/>
            <p:cNvGrpSpPr>
              <a:grpSpLocks/>
            </p:cNvGrpSpPr>
            <p:nvPr/>
          </p:nvGrpSpPr>
          <p:grpSpPr bwMode="auto">
            <a:xfrm>
              <a:off x="1765" y="2636"/>
              <a:ext cx="737" cy="929"/>
              <a:chOff x="1765" y="2636"/>
              <a:chExt cx="737" cy="929"/>
            </a:xfrm>
          </p:grpSpPr>
          <p:sp>
            <p:nvSpPr>
              <p:cNvPr id="26750" name="Freeform 10"/>
              <p:cNvSpPr>
                <a:spLocks/>
              </p:cNvSpPr>
              <p:nvPr/>
            </p:nvSpPr>
            <p:spPr bwMode="auto">
              <a:xfrm>
                <a:off x="1791" y="3128"/>
                <a:ext cx="119" cy="193"/>
              </a:xfrm>
              <a:custGeom>
                <a:avLst/>
                <a:gdLst>
                  <a:gd name="T0" fmla="*/ 71 w 119"/>
                  <a:gd name="T1" fmla="*/ 0 h 193"/>
                  <a:gd name="T2" fmla="*/ 52 w 119"/>
                  <a:gd name="T3" fmla="*/ 11 h 193"/>
                  <a:gd name="T4" fmla="*/ 37 w 119"/>
                  <a:gd name="T5" fmla="*/ 22 h 193"/>
                  <a:gd name="T6" fmla="*/ 22 w 119"/>
                  <a:gd name="T7" fmla="*/ 26 h 193"/>
                  <a:gd name="T8" fmla="*/ 0 w 119"/>
                  <a:gd name="T9" fmla="*/ 22 h 193"/>
                  <a:gd name="T10" fmla="*/ 4 w 119"/>
                  <a:gd name="T11" fmla="*/ 45 h 193"/>
                  <a:gd name="T12" fmla="*/ 15 w 119"/>
                  <a:gd name="T13" fmla="*/ 59 h 193"/>
                  <a:gd name="T14" fmla="*/ 11 w 119"/>
                  <a:gd name="T15" fmla="*/ 97 h 193"/>
                  <a:gd name="T16" fmla="*/ 11 w 119"/>
                  <a:gd name="T17" fmla="*/ 115 h 193"/>
                  <a:gd name="T18" fmla="*/ 15 w 119"/>
                  <a:gd name="T19" fmla="*/ 130 h 193"/>
                  <a:gd name="T20" fmla="*/ 4 w 119"/>
                  <a:gd name="T21" fmla="*/ 160 h 193"/>
                  <a:gd name="T22" fmla="*/ 7 w 119"/>
                  <a:gd name="T23" fmla="*/ 182 h 193"/>
                  <a:gd name="T24" fmla="*/ 22 w 119"/>
                  <a:gd name="T25" fmla="*/ 193 h 193"/>
                  <a:gd name="T26" fmla="*/ 44 w 119"/>
                  <a:gd name="T27" fmla="*/ 178 h 193"/>
                  <a:gd name="T28" fmla="*/ 52 w 119"/>
                  <a:gd name="T29" fmla="*/ 174 h 193"/>
                  <a:gd name="T30" fmla="*/ 75 w 119"/>
                  <a:gd name="T31" fmla="*/ 178 h 193"/>
                  <a:gd name="T32" fmla="*/ 90 w 119"/>
                  <a:gd name="T33" fmla="*/ 163 h 193"/>
                  <a:gd name="T34" fmla="*/ 90 w 119"/>
                  <a:gd name="T35" fmla="*/ 148 h 193"/>
                  <a:gd name="T36" fmla="*/ 108 w 119"/>
                  <a:gd name="T37" fmla="*/ 119 h 193"/>
                  <a:gd name="T38" fmla="*/ 115 w 119"/>
                  <a:gd name="T39" fmla="*/ 100 h 193"/>
                  <a:gd name="T40" fmla="*/ 108 w 119"/>
                  <a:gd name="T41" fmla="*/ 82 h 193"/>
                  <a:gd name="T42" fmla="*/ 119 w 119"/>
                  <a:gd name="T43" fmla="*/ 59 h 193"/>
                  <a:gd name="T44" fmla="*/ 112 w 119"/>
                  <a:gd name="T45" fmla="*/ 26 h 193"/>
                  <a:gd name="T46" fmla="*/ 108 w 119"/>
                  <a:gd name="T47" fmla="*/ 7 h 193"/>
                  <a:gd name="T48" fmla="*/ 71 w 119"/>
                  <a:gd name="T49" fmla="*/ 0 h 19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9"/>
                  <a:gd name="T76" fmla="*/ 0 h 193"/>
                  <a:gd name="T77" fmla="*/ 119 w 119"/>
                  <a:gd name="T78" fmla="*/ 193 h 19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9" h="193">
                    <a:moveTo>
                      <a:pt x="71" y="0"/>
                    </a:moveTo>
                    <a:lnTo>
                      <a:pt x="52" y="11"/>
                    </a:lnTo>
                    <a:lnTo>
                      <a:pt x="37" y="22"/>
                    </a:lnTo>
                    <a:lnTo>
                      <a:pt x="22" y="26"/>
                    </a:lnTo>
                    <a:lnTo>
                      <a:pt x="0" y="22"/>
                    </a:lnTo>
                    <a:lnTo>
                      <a:pt x="4" y="45"/>
                    </a:lnTo>
                    <a:lnTo>
                      <a:pt x="15" y="59"/>
                    </a:lnTo>
                    <a:lnTo>
                      <a:pt x="11" y="97"/>
                    </a:lnTo>
                    <a:lnTo>
                      <a:pt x="11" y="115"/>
                    </a:lnTo>
                    <a:lnTo>
                      <a:pt x="15" y="130"/>
                    </a:lnTo>
                    <a:lnTo>
                      <a:pt x="4" y="160"/>
                    </a:lnTo>
                    <a:lnTo>
                      <a:pt x="7" y="182"/>
                    </a:lnTo>
                    <a:lnTo>
                      <a:pt x="22" y="193"/>
                    </a:lnTo>
                    <a:lnTo>
                      <a:pt x="44" y="178"/>
                    </a:lnTo>
                    <a:lnTo>
                      <a:pt x="52" y="174"/>
                    </a:lnTo>
                    <a:lnTo>
                      <a:pt x="75" y="178"/>
                    </a:lnTo>
                    <a:lnTo>
                      <a:pt x="90" y="163"/>
                    </a:lnTo>
                    <a:lnTo>
                      <a:pt x="90" y="148"/>
                    </a:lnTo>
                    <a:lnTo>
                      <a:pt x="108" y="119"/>
                    </a:lnTo>
                    <a:lnTo>
                      <a:pt x="115" y="100"/>
                    </a:lnTo>
                    <a:lnTo>
                      <a:pt x="108" y="82"/>
                    </a:lnTo>
                    <a:lnTo>
                      <a:pt x="119" y="59"/>
                    </a:lnTo>
                    <a:lnTo>
                      <a:pt x="112" y="26"/>
                    </a:lnTo>
                    <a:lnTo>
                      <a:pt x="108" y="7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51" name="Freeform 11"/>
              <p:cNvSpPr>
                <a:spLocks/>
              </p:cNvSpPr>
              <p:nvPr/>
            </p:nvSpPr>
            <p:spPr bwMode="auto">
              <a:xfrm>
                <a:off x="2066" y="3429"/>
                <a:ext cx="216" cy="136"/>
              </a:xfrm>
              <a:custGeom>
                <a:avLst/>
                <a:gdLst>
                  <a:gd name="T0" fmla="*/ 205 w 216"/>
                  <a:gd name="T1" fmla="*/ 0 h 136"/>
                  <a:gd name="T2" fmla="*/ 216 w 216"/>
                  <a:gd name="T3" fmla="*/ 11 h 136"/>
                  <a:gd name="T4" fmla="*/ 209 w 216"/>
                  <a:gd name="T5" fmla="*/ 22 h 136"/>
                  <a:gd name="T6" fmla="*/ 201 w 216"/>
                  <a:gd name="T7" fmla="*/ 40 h 136"/>
                  <a:gd name="T8" fmla="*/ 190 w 216"/>
                  <a:gd name="T9" fmla="*/ 51 h 136"/>
                  <a:gd name="T10" fmla="*/ 194 w 216"/>
                  <a:gd name="T11" fmla="*/ 85 h 136"/>
                  <a:gd name="T12" fmla="*/ 201 w 216"/>
                  <a:gd name="T13" fmla="*/ 110 h 136"/>
                  <a:gd name="T14" fmla="*/ 182 w 216"/>
                  <a:gd name="T15" fmla="*/ 121 h 136"/>
                  <a:gd name="T16" fmla="*/ 179 w 216"/>
                  <a:gd name="T17" fmla="*/ 132 h 136"/>
                  <a:gd name="T18" fmla="*/ 164 w 216"/>
                  <a:gd name="T19" fmla="*/ 136 h 136"/>
                  <a:gd name="T20" fmla="*/ 142 w 216"/>
                  <a:gd name="T21" fmla="*/ 114 h 136"/>
                  <a:gd name="T22" fmla="*/ 127 w 216"/>
                  <a:gd name="T23" fmla="*/ 114 h 136"/>
                  <a:gd name="T24" fmla="*/ 115 w 216"/>
                  <a:gd name="T25" fmla="*/ 96 h 136"/>
                  <a:gd name="T26" fmla="*/ 93 w 216"/>
                  <a:gd name="T27" fmla="*/ 85 h 136"/>
                  <a:gd name="T28" fmla="*/ 78 w 216"/>
                  <a:gd name="T29" fmla="*/ 81 h 136"/>
                  <a:gd name="T30" fmla="*/ 63 w 216"/>
                  <a:gd name="T31" fmla="*/ 74 h 136"/>
                  <a:gd name="T32" fmla="*/ 48 w 216"/>
                  <a:gd name="T33" fmla="*/ 62 h 136"/>
                  <a:gd name="T34" fmla="*/ 22 w 216"/>
                  <a:gd name="T35" fmla="*/ 44 h 136"/>
                  <a:gd name="T36" fmla="*/ 11 w 216"/>
                  <a:gd name="T37" fmla="*/ 40 h 136"/>
                  <a:gd name="T38" fmla="*/ 0 w 216"/>
                  <a:gd name="T39" fmla="*/ 29 h 136"/>
                  <a:gd name="T40" fmla="*/ 0 w 216"/>
                  <a:gd name="T41" fmla="*/ 15 h 136"/>
                  <a:gd name="T42" fmla="*/ 4 w 216"/>
                  <a:gd name="T43" fmla="*/ 4 h 136"/>
                  <a:gd name="T44" fmla="*/ 26 w 216"/>
                  <a:gd name="T45" fmla="*/ 7 h 136"/>
                  <a:gd name="T46" fmla="*/ 60 w 216"/>
                  <a:gd name="T47" fmla="*/ 7 h 136"/>
                  <a:gd name="T48" fmla="*/ 67 w 216"/>
                  <a:gd name="T49" fmla="*/ 18 h 136"/>
                  <a:gd name="T50" fmla="*/ 104 w 216"/>
                  <a:gd name="T51" fmla="*/ 18 h 136"/>
                  <a:gd name="T52" fmla="*/ 130 w 216"/>
                  <a:gd name="T53" fmla="*/ 18 h 136"/>
                  <a:gd name="T54" fmla="*/ 164 w 216"/>
                  <a:gd name="T55" fmla="*/ 11 h 136"/>
                  <a:gd name="T56" fmla="*/ 205 w 216"/>
                  <a:gd name="T57" fmla="*/ 0 h 1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16"/>
                  <a:gd name="T88" fmla="*/ 0 h 136"/>
                  <a:gd name="T89" fmla="*/ 216 w 216"/>
                  <a:gd name="T90" fmla="*/ 136 h 1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16" h="136">
                    <a:moveTo>
                      <a:pt x="205" y="0"/>
                    </a:moveTo>
                    <a:lnTo>
                      <a:pt x="216" y="11"/>
                    </a:lnTo>
                    <a:lnTo>
                      <a:pt x="209" y="22"/>
                    </a:lnTo>
                    <a:lnTo>
                      <a:pt x="201" y="40"/>
                    </a:lnTo>
                    <a:lnTo>
                      <a:pt x="190" y="51"/>
                    </a:lnTo>
                    <a:lnTo>
                      <a:pt x="194" y="85"/>
                    </a:lnTo>
                    <a:lnTo>
                      <a:pt x="201" y="110"/>
                    </a:lnTo>
                    <a:lnTo>
                      <a:pt x="182" y="121"/>
                    </a:lnTo>
                    <a:lnTo>
                      <a:pt x="179" y="132"/>
                    </a:lnTo>
                    <a:lnTo>
                      <a:pt x="164" y="136"/>
                    </a:lnTo>
                    <a:lnTo>
                      <a:pt x="142" y="114"/>
                    </a:lnTo>
                    <a:lnTo>
                      <a:pt x="127" y="114"/>
                    </a:lnTo>
                    <a:lnTo>
                      <a:pt x="115" y="96"/>
                    </a:lnTo>
                    <a:lnTo>
                      <a:pt x="93" y="85"/>
                    </a:lnTo>
                    <a:lnTo>
                      <a:pt x="78" y="81"/>
                    </a:lnTo>
                    <a:lnTo>
                      <a:pt x="63" y="74"/>
                    </a:lnTo>
                    <a:lnTo>
                      <a:pt x="48" y="62"/>
                    </a:lnTo>
                    <a:lnTo>
                      <a:pt x="22" y="44"/>
                    </a:lnTo>
                    <a:lnTo>
                      <a:pt x="11" y="40"/>
                    </a:lnTo>
                    <a:lnTo>
                      <a:pt x="0" y="29"/>
                    </a:lnTo>
                    <a:lnTo>
                      <a:pt x="0" y="15"/>
                    </a:lnTo>
                    <a:lnTo>
                      <a:pt x="4" y="4"/>
                    </a:lnTo>
                    <a:lnTo>
                      <a:pt x="26" y="7"/>
                    </a:lnTo>
                    <a:lnTo>
                      <a:pt x="60" y="7"/>
                    </a:lnTo>
                    <a:lnTo>
                      <a:pt x="67" y="18"/>
                    </a:lnTo>
                    <a:lnTo>
                      <a:pt x="104" y="18"/>
                    </a:lnTo>
                    <a:lnTo>
                      <a:pt x="130" y="18"/>
                    </a:lnTo>
                    <a:lnTo>
                      <a:pt x="164" y="11"/>
                    </a:lnTo>
                    <a:lnTo>
                      <a:pt x="205" y="0"/>
                    </a:ln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52" name="Freeform 12"/>
              <p:cNvSpPr>
                <a:spLocks/>
              </p:cNvSpPr>
              <p:nvPr/>
            </p:nvSpPr>
            <p:spPr bwMode="auto">
              <a:xfrm>
                <a:off x="1765" y="2636"/>
                <a:ext cx="737" cy="830"/>
              </a:xfrm>
              <a:custGeom>
                <a:avLst/>
                <a:gdLst>
                  <a:gd name="T0" fmla="*/ 564 w 737"/>
                  <a:gd name="T1" fmla="*/ 819 h 830"/>
                  <a:gd name="T2" fmla="*/ 609 w 737"/>
                  <a:gd name="T3" fmla="*/ 741 h 830"/>
                  <a:gd name="T4" fmla="*/ 628 w 737"/>
                  <a:gd name="T5" fmla="*/ 715 h 830"/>
                  <a:gd name="T6" fmla="*/ 613 w 737"/>
                  <a:gd name="T7" fmla="*/ 678 h 830"/>
                  <a:gd name="T8" fmla="*/ 594 w 737"/>
                  <a:gd name="T9" fmla="*/ 674 h 830"/>
                  <a:gd name="T10" fmla="*/ 609 w 737"/>
                  <a:gd name="T11" fmla="*/ 645 h 830"/>
                  <a:gd name="T12" fmla="*/ 632 w 737"/>
                  <a:gd name="T13" fmla="*/ 604 h 830"/>
                  <a:gd name="T14" fmla="*/ 702 w 737"/>
                  <a:gd name="T15" fmla="*/ 652 h 830"/>
                  <a:gd name="T16" fmla="*/ 731 w 737"/>
                  <a:gd name="T17" fmla="*/ 652 h 830"/>
                  <a:gd name="T18" fmla="*/ 709 w 737"/>
                  <a:gd name="T19" fmla="*/ 596 h 830"/>
                  <a:gd name="T20" fmla="*/ 687 w 737"/>
                  <a:gd name="T21" fmla="*/ 593 h 830"/>
                  <a:gd name="T22" fmla="*/ 609 w 737"/>
                  <a:gd name="T23" fmla="*/ 530 h 830"/>
                  <a:gd name="T24" fmla="*/ 560 w 737"/>
                  <a:gd name="T25" fmla="*/ 496 h 830"/>
                  <a:gd name="T26" fmla="*/ 564 w 737"/>
                  <a:gd name="T27" fmla="*/ 474 h 830"/>
                  <a:gd name="T28" fmla="*/ 490 w 737"/>
                  <a:gd name="T29" fmla="*/ 440 h 830"/>
                  <a:gd name="T30" fmla="*/ 457 w 737"/>
                  <a:gd name="T31" fmla="*/ 411 h 830"/>
                  <a:gd name="T32" fmla="*/ 379 w 737"/>
                  <a:gd name="T33" fmla="*/ 293 h 830"/>
                  <a:gd name="T34" fmla="*/ 364 w 737"/>
                  <a:gd name="T35" fmla="*/ 200 h 830"/>
                  <a:gd name="T36" fmla="*/ 342 w 737"/>
                  <a:gd name="T37" fmla="*/ 163 h 830"/>
                  <a:gd name="T38" fmla="*/ 405 w 737"/>
                  <a:gd name="T39" fmla="*/ 134 h 830"/>
                  <a:gd name="T40" fmla="*/ 434 w 737"/>
                  <a:gd name="T41" fmla="*/ 70 h 830"/>
                  <a:gd name="T42" fmla="*/ 368 w 737"/>
                  <a:gd name="T43" fmla="*/ 41 h 830"/>
                  <a:gd name="T44" fmla="*/ 357 w 737"/>
                  <a:gd name="T45" fmla="*/ 15 h 830"/>
                  <a:gd name="T46" fmla="*/ 264 w 737"/>
                  <a:gd name="T47" fmla="*/ 4 h 830"/>
                  <a:gd name="T48" fmla="*/ 220 w 737"/>
                  <a:gd name="T49" fmla="*/ 52 h 830"/>
                  <a:gd name="T50" fmla="*/ 182 w 737"/>
                  <a:gd name="T51" fmla="*/ 48 h 830"/>
                  <a:gd name="T52" fmla="*/ 134 w 737"/>
                  <a:gd name="T53" fmla="*/ 63 h 830"/>
                  <a:gd name="T54" fmla="*/ 116 w 737"/>
                  <a:gd name="T55" fmla="*/ 30 h 830"/>
                  <a:gd name="T56" fmla="*/ 90 w 737"/>
                  <a:gd name="T57" fmla="*/ 59 h 830"/>
                  <a:gd name="T58" fmla="*/ 22 w 737"/>
                  <a:gd name="T59" fmla="*/ 85 h 830"/>
                  <a:gd name="T60" fmla="*/ 7 w 737"/>
                  <a:gd name="T61" fmla="*/ 137 h 830"/>
                  <a:gd name="T62" fmla="*/ 0 w 737"/>
                  <a:gd name="T63" fmla="*/ 189 h 830"/>
                  <a:gd name="T64" fmla="*/ 30 w 737"/>
                  <a:gd name="T65" fmla="*/ 208 h 830"/>
                  <a:gd name="T66" fmla="*/ 52 w 737"/>
                  <a:gd name="T67" fmla="*/ 249 h 830"/>
                  <a:gd name="T68" fmla="*/ 123 w 737"/>
                  <a:gd name="T69" fmla="*/ 211 h 830"/>
                  <a:gd name="T70" fmla="*/ 190 w 737"/>
                  <a:gd name="T71" fmla="*/ 271 h 830"/>
                  <a:gd name="T72" fmla="*/ 220 w 737"/>
                  <a:gd name="T73" fmla="*/ 352 h 830"/>
                  <a:gd name="T74" fmla="*/ 271 w 737"/>
                  <a:gd name="T75" fmla="*/ 397 h 830"/>
                  <a:gd name="T76" fmla="*/ 338 w 737"/>
                  <a:gd name="T77" fmla="*/ 478 h 830"/>
                  <a:gd name="T78" fmla="*/ 442 w 737"/>
                  <a:gd name="T79" fmla="*/ 555 h 830"/>
                  <a:gd name="T80" fmla="*/ 475 w 737"/>
                  <a:gd name="T81" fmla="*/ 578 h 830"/>
                  <a:gd name="T82" fmla="*/ 501 w 737"/>
                  <a:gd name="T83" fmla="*/ 630 h 830"/>
                  <a:gd name="T84" fmla="*/ 542 w 737"/>
                  <a:gd name="T85" fmla="*/ 645 h 830"/>
                  <a:gd name="T86" fmla="*/ 557 w 737"/>
                  <a:gd name="T87" fmla="*/ 711 h 830"/>
                  <a:gd name="T88" fmla="*/ 545 w 737"/>
                  <a:gd name="T89" fmla="*/ 760 h 830"/>
                  <a:gd name="T90" fmla="*/ 534 w 737"/>
                  <a:gd name="T91" fmla="*/ 819 h 830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737"/>
                  <a:gd name="T139" fmla="*/ 0 h 830"/>
                  <a:gd name="T140" fmla="*/ 737 w 737"/>
                  <a:gd name="T141" fmla="*/ 830 h 830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737" h="830">
                    <a:moveTo>
                      <a:pt x="534" y="819"/>
                    </a:moveTo>
                    <a:lnTo>
                      <a:pt x="545" y="830"/>
                    </a:lnTo>
                    <a:lnTo>
                      <a:pt x="564" y="819"/>
                    </a:lnTo>
                    <a:lnTo>
                      <a:pt x="586" y="789"/>
                    </a:lnTo>
                    <a:lnTo>
                      <a:pt x="597" y="745"/>
                    </a:lnTo>
                    <a:lnTo>
                      <a:pt x="609" y="741"/>
                    </a:lnTo>
                    <a:lnTo>
                      <a:pt x="617" y="748"/>
                    </a:lnTo>
                    <a:lnTo>
                      <a:pt x="632" y="734"/>
                    </a:lnTo>
                    <a:lnTo>
                      <a:pt x="628" y="715"/>
                    </a:lnTo>
                    <a:lnTo>
                      <a:pt x="635" y="700"/>
                    </a:lnTo>
                    <a:lnTo>
                      <a:pt x="632" y="693"/>
                    </a:lnTo>
                    <a:lnTo>
                      <a:pt x="613" y="678"/>
                    </a:lnTo>
                    <a:lnTo>
                      <a:pt x="606" y="678"/>
                    </a:lnTo>
                    <a:lnTo>
                      <a:pt x="609" y="670"/>
                    </a:lnTo>
                    <a:lnTo>
                      <a:pt x="594" y="674"/>
                    </a:lnTo>
                    <a:lnTo>
                      <a:pt x="586" y="667"/>
                    </a:lnTo>
                    <a:lnTo>
                      <a:pt x="586" y="659"/>
                    </a:lnTo>
                    <a:lnTo>
                      <a:pt x="609" y="645"/>
                    </a:lnTo>
                    <a:lnTo>
                      <a:pt x="620" y="630"/>
                    </a:lnTo>
                    <a:lnTo>
                      <a:pt x="620" y="607"/>
                    </a:lnTo>
                    <a:lnTo>
                      <a:pt x="632" y="604"/>
                    </a:lnTo>
                    <a:lnTo>
                      <a:pt x="669" y="622"/>
                    </a:lnTo>
                    <a:lnTo>
                      <a:pt x="683" y="626"/>
                    </a:lnTo>
                    <a:lnTo>
                      <a:pt x="702" y="652"/>
                    </a:lnTo>
                    <a:lnTo>
                      <a:pt x="709" y="667"/>
                    </a:lnTo>
                    <a:lnTo>
                      <a:pt x="720" y="667"/>
                    </a:lnTo>
                    <a:lnTo>
                      <a:pt x="731" y="652"/>
                    </a:lnTo>
                    <a:lnTo>
                      <a:pt x="737" y="637"/>
                    </a:lnTo>
                    <a:lnTo>
                      <a:pt x="724" y="611"/>
                    </a:lnTo>
                    <a:lnTo>
                      <a:pt x="709" y="596"/>
                    </a:lnTo>
                    <a:lnTo>
                      <a:pt x="695" y="596"/>
                    </a:lnTo>
                    <a:lnTo>
                      <a:pt x="695" y="593"/>
                    </a:lnTo>
                    <a:lnTo>
                      <a:pt x="687" y="593"/>
                    </a:lnTo>
                    <a:lnTo>
                      <a:pt x="650" y="555"/>
                    </a:lnTo>
                    <a:lnTo>
                      <a:pt x="632" y="559"/>
                    </a:lnTo>
                    <a:lnTo>
                      <a:pt x="609" y="530"/>
                    </a:lnTo>
                    <a:lnTo>
                      <a:pt x="594" y="526"/>
                    </a:lnTo>
                    <a:lnTo>
                      <a:pt x="571" y="504"/>
                    </a:lnTo>
                    <a:lnTo>
                      <a:pt x="560" y="496"/>
                    </a:lnTo>
                    <a:lnTo>
                      <a:pt x="568" y="489"/>
                    </a:lnTo>
                    <a:lnTo>
                      <a:pt x="579" y="485"/>
                    </a:lnTo>
                    <a:lnTo>
                      <a:pt x="564" y="474"/>
                    </a:lnTo>
                    <a:lnTo>
                      <a:pt x="545" y="481"/>
                    </a:lnTo>
                    <a:lnTo>
                      <a:pt x="531" y="474"/>
                    </a:lnTo>
                    <a:lnTo>
                      <a:pt x="490" y="440"/>
                    </a:lnTo>
                    <a:lnTo>
                      <a:pt x="486" y="426"/>
                    </a:lnTo>
                    <a:lnTo>
                      <a:pt x="471" y="422"/>
                    </a:lnTo>
                    <a:lnTo>
                      <a:pt x="457" y="411"/>
                    </a:lnTo>
                    <a:lnTo>
                      <a:pt x="419" y="330"/>
                    </a:lnTo>
                    <a:lnTo>
                      <a:pt x="408" y="319"/>
                    </a:lnTo>
                    <a:lnTo>
                      <a:pt x="379" y="293"/>
                    </a:lnTo>
                    <a:lnTo>
                      <a:pt x="345" y="241"/>
                    </a:lnTo>
                    <a:lnTo>
                      <a:pt x="345" y="211"/>
                    </a:lnTo>
                    <a:lnTo>
                      <a:pt x="364" y="200"/>
                    </a:lnTo>
                    <a:lnTo>
                      <a:pt x="364" y="185"/>
                    </a:lnTo>
                    <a:lnTo>
                      <a:pt x="349" y="171"/>
                    </a:lnTo>
                    <a:lnTo>
                      <a:pt x="342" y="163"/>
                    </a:lnTo>
                    <a:lnTo>
                      <a:pt x="345" y="152"/>
                    </a:lnTo>
                    <a:lnTo>
                      <a:pt x="360" y="145"/>
                    </a:lnTo>
                    <a:lnTo>
                      <a:pt x="405" y="134"/>
                    </a:lnTo>
                    <a:lnTo>
                      <a:pt x="423" y="122"/>
                    </a:lnTo>
                    <a:lnTo>
                      <a:pt x="438" y="108"/>
                    </a:lnTo>
                    <a:lnTo>
                      <a:pt x="434" y="70"/>
                    </a:lnTo>
                    <a:lnTo>
                      <a:pt x="438" y="56"/>
                    </a:lnTo>
                    <a:lnTo>
                      <a:pt x="416" y="52"/>
                    </a:lnTo>
                    <a:lnTo>
                      <a:pt x="368" y="41"/>
                    </a:lnTo>
                    <a:lnTo>
                      <a:pt x="360" y="30"/>
                    </a:lnTo>
                    <a:lnTo>
                      <a:pt x="357" y="26"/>
                    </a:lnTo>
                    <a:lnTo>
                      <a:pt x="357" y="15"/>
                    </a:lnTo>
                    <a:lnTo>
                      <a:pt x="353" y="4"/>
                    </a:lnTo>
                    <a:lnTo>
                      <a:pt x="327" y="0"/>
                    </a:lnTo>
                    <a:lnTo>
                      <a:pt x="264" y="4"/>
                    </a:lnTo>
                    <a:lnTo>
                      <a:pt x="257" y="19"/>
                    </a:lnTo>
                    <a:lnTo>
                      <a:pt x="234" y="22"/>
                    </a:lnTo>
                    <a:lnTo>
                      <a:pt x="220" y="52"/>
                    </a:lnTo>
                    <a:lnTo>
                      <a:pt x="220" y="63"/>
                    </a:lnTo>
                    <a:lnTo>
                      <a:pt x="205" y="52"/>
                    </a:lnTo>
                    <a:lnTo>
                      <a:pt x="182" y="48"/>
                    </a:lnTo>
                    <a:lnTo>
                      <a:pt x="168" y="56"/>
                    </a:lnTo>
                    <a:lnTo>
                      <a:pt x="157" y="78"/>
                    </a:lnTo>
                    <a:lnTo>
                      <a:pt x="134" y="63"/>
                    </a:lnTo>
                    <a:lnTo>
                      <a:pt x="138" y="41"/>
                    </a:lnTo>
                    <a:lnTo>
                      <a:pt x="131" y="26"/>
                    </a:lnTo>
                    <a:lnTo>
                      <a:pt x="116" y="30"/>
                    </a:lnTo>
                    <a:lnTo>
                      <a:pt x="112" y="48"/>
                    </a:lnTo>
                    <a:lnTo>
                      <a:pt x="101" y="59"/>
                    </a:lnTo>
                    <a:lnTo>
                      <a:pt x="90" y="59"/>
                    </a:lnTo>
                    <a:lnTo>
                      <a:pt x="37" y="52"/>
                    </a:lnTo>
                    <a:lnTo>
                      <a:pt x="19" y="67"/>
                    </a:lnTo>
                    <a:lnTo>
                      <a:pt x="22" y="85"/>
                    </a:lnTo>
                    <a:lnTo>
                      <a:pt x="26" y="100"/>
                    </a:lnTo>
                    <a:lnTo>
                      <a:pt x="0" y="122"/>
                    </a:lnTo>
                    <a:lnTo>
                      <a:pt x="7" y="137"/>
                    </a:lnTo>
                    <a:lnTo>
                      <a:pt x="15" y="145"/>
                    </a:lnTo>
                    <a:lnTo>
                      <a:pt x="0" y="163"/>
                    </a:lnTo>
                    <a:lnTo>
                      <a:pt x="0" y="189"/>
                    </a:lnTo>
                    <a:lnTo>
                      <a:pt x="7" y="200"/>
                    </a:lnTo>
                    <a:lnTo>
                      <a:pt x="22" y="200"/>
                    </a:lnTo>
                    <a:lnTo>
                      <a:pt x="30" y="208"/>
                    </a:lnTo>
                    <a:lnTo>
                      <a:pt x="37" y="226"/>
                    </a:lnTo>
                    <a:lnTo>
                      <a:pt x="37" y="245"/>
                    </a:lnTo>
                    <a:lnTo>
                      <a:pt x="52" y="249"/>
                    </a:lnTo>
                    <a:lnTo>
                      <a:pt x="63" y="245"/>
                    </a:lnTo>
                    <a:lnTo>
                      <a:pt x="105" y="204"/>
                    </a:lnTo>
                    <a:lnTo>
                      <a:pt x="123" y="211"/>
                    </a:lnTo>
                    <a:lnTo>
                      <a:pt x="160" y="230"/>
                    </a:lnTo>
                    <a:lnTo>
                      <a:pt x="186" y="249"/>
                    </a:lnTo>
                    <a:lnTo>
                      <a:pt x="190" y="271"/>
                    </a:lnTo>
                    <a:lnTo>
                      <a:pt x="205" y="286"/>
                    </a:lnTo>
                    <a:lnTo>
                      <a:pt x="212" y="312"/>
                    </a:lnTo>
                    <a:lnTo>
                      <a:pt x="220" y="352"/>
                    </a:lnTo>
                    <a:lnTo>
                      <a:pt x="231" y="371"/>
                    </a:lnTo>
                    <a:lnTo>
                      <a:pt x="245" y="387"/>
                    </a:lnTo>
                    <a:lnTo>
                      <a:pt x="271" y="397"/>
                    </a:lnTo>
                    <a:lnTo>
                      <a:pt x="294" y="433"/>
                    </a:lnTo>
                    <a:lnTo>
                      <a:pt x="316" y="463"/>
                    </a:lnTo>
                    <a:lnTo>
                      <a:pt x="338" y="478"/>
                    </a:lnTo>
                    <a:lnTo>
                      <a:pt x="379" y="526"/>
                    </a:lnTo>
                    <a:lnTo>
                      <a:pt x="408" y="526"/>
                    </a:lnTo>
                    <a:lnTo>
                      <a:pt x="442" y="555"/>
                    </a:lnTo>
                    <a:lnTo>
                      <a:pt x="442" y="585"/>
                    </a:lnTo>
                    <a:lnTo>
                      <a:pt x="453" y="593"/>
                    </a:lnTo>
                    <a:lnTo>
                      <a:pt x="475" y="578"/>
                    </a:lnTo>
                    <a:lnTo>
                      <a:pt x="479" y="593"/>
                    </a:lnTo>
                    <a:lnTo>
                      <a:pt x="479" y="611"/>
                    </a:lnTo>
                    <a:lnTo>
                      <a:pt x="501" y="630"/>
                    </a:lnTo>
                    <a:lnTo>
                      <a:pt x="508" y="641"/>
                    </a:lnTo>
                    <a:lnTo>
                      <a:pt x="538" y="633"/>
                    </a:lnTo>
                    <a:lnTo>
                      <a:pt x="542" y="645"/>
                    </a:lnTo>
                    <a:lnTo>
                      <a:pt x="538" y="670"/>
                    </a:lnTo>
                    <a:lnTo>
                      <a:pt x="553" y="693"/>
                    </a:lnTo>
                    <a:lnTo>
                      <a:pt x="557" y="711"/>
                    </a:lnTo>
                    <a:lnTo>
                      <a:pt x="564" y="730"/>
                    </a:lnTo>
                    <a:lnTo>
                      <a:pt x="560" y="745"/>
                    </a:lnTo>
                    <a:lnTo>
                      <a:pt x="545" y="760"/>
                    </a:lnTo>
                    <a:lnTo>
                      <a:pt x="542" y="778"/>
                    </a:lnTo>
                    <a:lnTo>
                      <a:pt x="531" y="800"/>
                    </a:lnTo>
                    <a:lnTo>
                      <a:pt x="534" y="819"/>
                    </a:ln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6647" name="Freeform 13"/>
            <p:cNvSpPr>
              <a:spLocks/>
            </p:cNvSpPr>
            <p:nvPr/>
          </p:nvSpPr>
          <p:spPr bwMode="auto">
            <a:xfrm>
              <a:off x="1729" y="2519"/>
              <a:ext cx="298" cy="194"/>
            </a:xfrm>
            <a:custGeom>
              <a:avLst/>
              <a:gdLst>
                <a:gd name="T0" fmla="*/ 157 w 298"/>
                <a:gd name="T1" fmla="*/ 37 h 194"/>
                <a:gd name="T2" fmla="*/ 142 w 298"/>
                <a:gd name="T3" fmla="*/ 24 h 194"/>
                <a:gd name="T4" fmla="*/ 144 w 298"/>
                <a:gd name="T5" fmla="*/ 19 h 194"/>
                <a:gd name="T6" fmla="*/ 135 w 298"/>
                <a:gd name="T7" fmla="*/ 11 h 194"/>
                <a:gd name="T8" fmla="*/ 127 w 298"/>
                <a:gd name="T9" fmla="*/ 0 h 194"/>
                <a:gd name="T10" fmla="*/ 117 w 298"/>
                <a:gd name="T11" fmla="*/ 11 h 194"/>
                <a:gd name="T12" fmla="*/ 111 w 298"/>
                <a:gd name="T13" fmla="*/ 7 h 194"/>
                <a:gd name="T14" fmla="*/ 100 w 298"/>
                <a:gd name="T15" fmla="*/ 17 h 194"/>
                <a:gd name="T16" fmla="*/ 100 w 298"/>
                <a:gd name="T17" fmla="*/ 22 h 194"/>
                <a:gd name="T18" fmla="*/ 87 w 298"/>
                <a:gd name="T19" fmla="*/ 28 h 194"/>
                <a:gd name="T20" fmla="*/ 54 w 298"/>
                <a:gd name="T21" fmla="*/ 54 h 194"/>
                <a:gd name="T22" fmla="*/ 45 w 298"/>
                <a:gd name="T23" fmla="*/ 65 h 194"/>
                <a:gd name="T24" fmla="*/ 45 w 298"/>
                <a:gd name="T25" fmla="*/ 78 h 194"/>
                <a:gd name="T26" fmla="*/ 33 w 298"/>
                <a:gd name="T27" fmla="*/ 82 h 194"/>
                <a:gd name="T28" fmla="*/ 9 w 298"/>
                <a:gd name="T29" fmla="*/ 108 h 194"/>
                <a:gd name="T30" fmla="*/ 9 w 298"/>
                <a:gd name="T31" fmla="*/ 117 h 194"/>
                <a:gd name="T32" fmla="*/ 0 w 298"/>
                <a:gd name="T33" fmla="*/ 128 h 194"/>
                <a:gd name="T34" fmla="*/ 4 w 298"/>
                <a:gd name="T35" fmla="*/ 141 h 194"/>
                <a:gd name="T36" fmla="*/ 15 w 298"/>
                <a:gd name="T37" fmla="*/ 134 h 194"/>
                <a:gd name="T38" fmla="*/ 26 w 298"/>
                <a:gd name="T39" fmla="*/ 122 h 194"/>
                <a:gd name="T40" fmla="*/ 43 w 298"/>
                <a:gd name="T41" fmla="*/ 119 h 194"/>
                <a:gd name="T42" fmla="*/ 54 w 298"/>
                <a:gd name="T43" fmla="*/ 122 h 194"/>
                <a:gd name="T44" fmla="*/ 58 w 298"/>
                <a:gd name="T45" fmla="*/ 141 h 194"/>
                <a:gd name="T46" fmla="*/ 56 w 298"/>
                <a:gd name="T47" fmla="*/ 154 h 194"/>
                <a:gd name="T48" fmla="*/ 63 w 298"/>
                <a:gd name="T49" fmla="*/ 163 h 194"/>
                <a:gd name="T50" fmla="*/ 72 w 298"/>
                <a:gd name="T51" fmla="*/ 169 h 194"/>
                <a:gd name="T52" fmla="*/ 91 w 298"/>
                <a:gd name="T53" fmla="*/ 171 h 194"/>
                <a:gd name="T54" fmla="*/ 133 w 298"/>
                <a:gd name="T55" fmla="*/ 176 h 194"/>
                <a:gd name="T56" fmla="*/ 142 w 298"/>
                <a:gd name="T57" fmla="*/ 171 h 194"/>
                <a:gd name="T58" fmla="*/ 148 w 298"/>
                <a:gd name="T59" fmla="*/ 163 h 194"/>
                <a:gd name="T60" fmla="*/ 152 w 298"/>
                <a:gd name="T61" fmla="*/ 146 h 194"/>
                <a:gd name="T62" fmla="*/ 167 w 298"/>
                <a:gd name="T63" fmla="*/ 145 h 194"/>
                <a:gd name="T64" fmla="*/ 172 w 298"/>
                <a:gd name="T65" fmla="*/ 156 h 194"/>
                <a:gd name="T66" fmla="*/ 172 w 298"/>
                <a:gd name="T67" fmla="*/ 181 h 194"/>
                <a:gd name="T68" fmla="*/ 191 w 298"/>
                <a:gd name="T69" fmla="*/ 194 h 194"/>
                <a:gd name="T70" fmla="*/ 205 w 298"/>
                <a:gd name="T71" fmla="*/ 172 h 194"/>
                <a:gd name="T72" fmla="*/ 220 w 298"/>
                <a:gd name="T73" fmla="*/ 165 h 194"/>
                <a:gd name="T74" fmla="*/ 237 w 298"/>
                <a:gd name="T75" fmla="*/ 167 h 194"/>
                <a:gd name="T76" fmla="*/ 250 w 298"/>
                <a:gd name="T77" fmla="*/ 174 h 194"/>
                <a:gd name="T78" fmla="*/ 255 w 298"/>
                <a:gd name="T79" fmla="*/ 180 h 194"/>
                <a:gd name="T80" fmla="*/ 259 w 298"/>
                <a:gd name="T81" fmla="*/ 161 h 194"/>
                <a:gd name="T82" fmla="*/ 269 w 298"/>
                <a:gd name="T83" fmla="*/ 139 h 194"/>
                <a:gd name="T84" fmla="*/ 291 w 298"/>
                <a:gd name="T85" fmla="*/ 135 h 194"/>
                <a:gd name="T86" fmla="*/ 298 w 298"/>
                <a:gd name="T87" fmla="*/ 121 h 194"/>
                <a:gd name="T88" fmla="*/ 291 w 298"/>
                <a:gd name="T89" fmla="*/ 109 h 194"/>
                <a:gd name="T90" fmla="*/ 281 w 298"/>
                <a:gd name="T91" fmla="*/ 104 h 194"/>
                <a:gd name="T92" fmla="*/ 253 w 298"/>
                <a:gd name="T93" fmla="*/ 99 h 194"/>
                <a:gd name="T94" fmla="*/ 252 w 298"/>
                <a:gd name="T95" fmla="*/ 85 h 194"/>
                <a:gd name="T96" fmla="*/ 252 w 298"/>
                <a:gd name="T97" fmla="*/ 70 h 194"/>
                <a:gd name="T98" fmla="*/ 252 w 298"/>
                <a:gd name="T99" fmla="*/ 59 h 194"/>
                <a:gd name="T100" fmla="*/ 235 w 298"/>
                <a:gd name="T101" fmla="*/ 50 h 194"/>
                <a:gd name="T102" fmla="*/ 226 w 298"/>
                <a:gd name="T103" fmla="*/ 54 h 194"/>
                <a:gd name="T104" fmla="*/ 211 w 298"/>
                <a:gd name="T105" fmla="*/ 43 h 194"/>
                <a:gd name="T106" fmla="*/ 209 w 298"/>
                <a:gd name="T107" fmla="*/ 35 h 194"/>
                <a:gd name="T108" fmla="*/ 203 w 298"/>
                <a:gd name="T109" fmla="*/ 26 h 194"/>
                <a:gd name="T110" fmla="*/ 203 w 298"/>
                <a:gd name="T111" fmla="*/ 22 h 194"/>
                <a:gd name="T112" fmla="*/ 187 w 298"/>
                <a:gd name="T113" fmla="*/ 17 h 194"/>
                <a:gd name="T114" fmla="*/ 181 w 298"/>
                <a:gd name="T115" fmla="*/ 24 h 194"/>
                <a:gd name="T116" fmla="*/ 170 w 298"/>
                <a:gd name="T117" fmla="*/ 32 h 194"/>
                <a:gd name="T118" fmla="*/ 157 w 298"/>
                <a:gd name="T119" fmla="*/ 37 h 19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98"/>
                <a:gd name="T181" fmla="*/ 0 h 194"/>
                <a:gd name="T182" fmla="*/ 298 w 298"/>
                <a:gd name="T183" fmla="*/ 194 h 19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98" h="194">
                  <a:moveTo>
                    <a:pt x="157" y="37"/>
                  </a:moveTo>
                  <a:lnTo>
                    <a:pt x="142" y="24"/>
                  </a:lnTo>
                  <a:lnTo>
                    <a:pt x="144" y="19"/>
                  </a:lnTo>
                  <a:lnTo>
                    <a:pt x="135" y="11"/>
                  </a:lnTo>
                  <a:lnTo>
                    <a:pt x="127" y="0"/>
                  </a:lnTo>
                  <a:lnTo>
                    <a:pt x="117" y="11"/>
                  </a:lnTo>
                  <a:lnTo>
                    <a:pt x="111" y="7"/>
                  </a:lnTo>
                  <a:lnTo>
                    <a:pt x="100" y="17"/>
                  </a:lnTo>
                  <a:lnTo>
                    <a:pt x="100" y="22"/>
                  </a:lnTo>
                  <a:lnTo>
                    <a:pt x="87" y="28"/>
                  </a:lnTo>
                  <a:lnTo>
                    <a:pt x="54" y="54"/>
                  </a:lnTo>
                  <a:lnTo>
                    <a:pt x="45" y="65"/>
                  </a:lnTo>
                  <a:lnTo>
                    <a:pt x="45" y="78"/>
                  </a:lnTo>
                  <a:lnTo>
                    <a:pt x="33" y="82"/>
                  </a:lnTo>
                  <a:lnTo>
                    <a:pt x="9" y="108"/>
                  </a:lnTo>
                  <a:lnTo>
                    <a:pt x="9" y="117"/>
                  </a:lnTo>
                  <a:lnTo>
                    <a:pt x="0" y="128"/>
                  </a:lnTo>
                  <a:lnTo>
                    <a:pt x="4" y="141"/>
                  </a:lnTo>
                  <a:lnTo>
                    <a:pt x="15" y="134"/>
                  </a:lnTo>
                  <a:lnTo>
                    <a:pt x="26" y="122"/>
                  </a:lnTo>
                  <a:lnTo>
                    <a:pt x="43" y="119"/>
                  </a:lnTo>
                  <a:lnTo>
                    <a:pt x="54" y="122"/>
                  </a:lnTo>
                  <a:lnTo>
                    <a:pt x="58" y="141"/>
                  </a:lnTo>
                  <a:lnTo>
                    <a:pt x="56" y="154"/>
                  </a:lnTo>
                  <a:lnTo>
                    <a:pt x="63" y="163"/>
                  </a:lnTo>
                  <a:lnTo>
                    <a:pt x="72" y="169"/>
                  </a:lnTo>
                  <a:lnTo>
                    <a:pt x="91" y="171"/>
                  </a:lnTo>
                  <a:lnTo>
                    <a:pt x="133" y="176"/>
                  </a:lnTo>
                  <a:lnTo>
                    <a:pt x="142" y="171"/>
                  </a:lnTo>
                  <a:lnTo>
                    <a:pt x="148" y="163"/>
                  </a:lnTo>
                  <a:lnTo>
                    <a:pt x="152" y="146"/>
                  </a:lnTo>
                  <a:lnTo>
                    <a:pt x="167" y="145"/>
                  </a:lnTo>
                  <a:lnTo>
                    <a:pt x="172" y="156"/>
                  </a:lnTo>
                  <a:lnTo>
                    <a:pt x="172" y="181"/>
                  </a:lnTo>
                  <a:lnTo>
                    <a:pt x="191" y="194"/>
                  </a:lnTo>
                  <a:lnTo>
                    <a:pt x="205" y="172"/>
                  </a:lnTo>
                  <a:lnTo>
                    <a:pt x="220" y="165"/>
                  </a:lnTo>
                  <a:lnTo>
                    <a:pt x="237" y="167"/>
                  </a:lnTo>
                  <a:lnTo>
                    <a:pt x="250" y="174"/>
                  </a:lnTo>
                  <a:lnTo>
                    <a:pt x="255" y="180"/>
                  </a:lnTo>
                  <a:lnTo>
                    <a:pt x="259" y="161"/>
                  </a:lnTo>
                  <a:lnTo>
                    <a:pt x="269" y="139"/>
                  </a:lnTo>
                  <a:lnTo>
                    <a:pt x="291" y="135"/>
                  </a:lnTo>
                  <a:lnTo>
                    <a:pt x="298" y="121"/>
                  </a:lnTo>
                  <a:lnTo>
                    <a:pt x="291" y="109"/>
                  </a:lnTo>
                  <a:lnTo>
                    <a:pt x="281" y="104"/>
                  </a:lnTo>
                  <a:lnTo>
                    <a:pt x="253" y="99"/>
                  </a:lnTo>
                  <a:lnTo>
                    <a:pt x="252" y="85"/>
                  </a:lnTo>
                  <a:lnTo>
                    <a:pt x="252" y="70"/>
                  </a:lnTo>
                  <a:lnTo>
                    <a:pt x="252" y="59"/>
                  </a:lnTo>
                  <a:lnTo>
                    <a:pt x="235" y="50"/>
                  </a:lnTo>
                  <a:lnTo>
                    <a:pt x="226" y="54"/>
                  </a:lnTo>
                  <a:lnTo>
                    <a:pt x="211" y="43"/>
                  </a:lnTo>
                  <a:lnTo>
                    <a:pt x="209" y="35"/>
                  </a:lnTo>
                  <a:lnTo>
                    <a:pt x="203" y="26"/>
                  </a:lnTo>
                  <a:lnTo>
                    <a:pt x="203" y="22"/>
                  </a:lnTo>
                  <a:lnTo>
                    <a:pt x="187" y="17"/>
                  </a:lnTo>
                  <a:lnTo>
                    <a:pt x="181" y="24"/>
                  </a:lnTo>
                  <a:lnTo>
                    <a:pt x="170" y="32"/>
                  </a:lnTo>
                  <a:lnTo>
                    <a:pt x="157" y="37"/>
                  </a:lnTo>
                  <a:close/>
                </a:path>
              </a:pathLst>
            </a:custGeom>
            <a:solidFill>
              <a:srgbClr val="969696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48" name="Freeform 14"/>
            <p:cNvSpPr>
              <a:spLocks/>
            </p:cNvSpPr>
            <p:nvPr/>
          </p:nvSpPr>
          <p:spPr bwMode="auto">
            <a:xfrm>
              <a:off x="1968" y="2497"/>
              <a:ext cx="453" cy="206"/>
            </a:xfrm>
            <a:custGeom>
              <a:avLst/>
              <a:gdLst>
                <a:gd name="T0" fmla="*/ 19 w 453"/>
                <a:gd name="T1" fmla="*/ 72 h 206"/>
                <a:gd name="T2" fmla="*/ 36 w 453"/>
                <a:gd name="T3" fmla="*/ 82 h 206"/>
                <a:gd name="T4" fmla="*/ 63 w 453"/>
                <a:gd name="T5" fmla="*/ 80 h 206"/>
                <a:gd name="T6" fmla="*/ 88 w 453"/>
                <a:gd name="T7" fmla="*/ 78 h 206"/>
                <a:gd name="T8" fmla="*/ 118 w 453"/>
                <a:gd name="T9" fmla="*/ 88 h 206"/>
                <a:gd name="T10" fmla="*/ 138 w 453"/>
                <a:gd name="T11" fmla="*/ 85 h 206"/>
                <a:gd name="T12" fmla="*/ 172 w 453"/>
                <a:gd name="T13" fmla="*/ 81 h 206"/>
                <a:gd name="T14" fmla="*/ 209 w 453"/>
                <a:gd name="T15" fmla="*/ 100 h 206"/>
                <a:gd name="T16" fmla="*/ 227 w 453"/>
                <a:gd name="T17" fmla="*/ 81 h 206"/>
                <a:gd name="T18" fmla="*/ 212 w 453"/>
                <a:gd name="T19" fmla="*/ 40 h 206"/>
                <a:gd name="T20" fmla="*/ 274 w 453"/>
                <a:gd name="T21" fmla="*/ 5 h 206"/>
                <a:gd name="T22" fmla="*/ 291 w 453"/>
                <a:gd name="T23" fmla="*/ 20 h 206"/>
                <a:gd name="T24" fmla="*/ 336 w 453"/>
                <a:gd name="T25" fmla="*/ 2 h 206"/>
                <a:gd name="T26" fmla="*/ 385 w 453"/>
                <a:gd name="T27" fmla="*/ 17 h 206"/>
                <a:gd name="T28" fmla="*/ 417 w 453"/>
                <a:gd name="T29" fmla="*/ 8 h 206"/>
                <a:gd name="T30" fmla="*/ 442 w 453"/>
                <a:gd name="T31" fmla="*/ 52 h 206"/>
                <a:gd name="T32" fmla="*/ 450 w 453"/>
                <a:gd name="T33" fmla="*/ 82 h 206"/>
                <a:gd name="T34" fmla="*/ 429 w 453"/>
                <a:gd name="T35" fmla="*/ 100 h 206"/>
                <a:gd name="T36" fmla="*/ 432 w 453"/>
                <a:gd name="T37" fmla="*/ 120 h 206"/>
                <a:gd name="T38" fmla="*/ 424 w 453"/>
                <a:gd name="T39" fmla="*/ 148 h 206"/>
                <a:gd name="T40" fmla="*/ 401 w 453"/>
                <a:gd name="T41" fmla="*/ 172 h 206"/>
                <a:gd name="T42" fmla="*/ 380 w 453"/>
                <a:gd name="T43" fmla="*/ 189 h 206"/>
                <a:gd name="T44" fmla="*/ 330 w 453"/>
                <a:gd name="T45" fmla="*/ 192 h 206"/>
                <a:gd name="T46" fmla="*/ 289 w 453"/>
                <a:gd name="T47" fmla="*/ 206 h 206"/>
                <a:gd name="T48" fmla="*/ 220 w 453"/>
                <a:gd name="T49" fmla="*/ 192 h 206"/>
                <a:gd name="T50" fmla="*/ 154 w 453"/>
                <a:gd name="T51" fmla="*/ 165 h 206"/>
                <a:gd name="T52" fmla="*/ 150 w 453"/>
                <a:gd name="T53" fmla="*/ 141 h 206"/>
                <a:gd name="T54" fmla="*/ 107 w 453"/>
                <a:gd name="T55" fmla="*/ 139 h 206"/>
                <a:gd name="T56" fmla="*/ 52 w 453"/>
                <a:gd name="T57" fmla="*/ 132 h 206"/>
                <a:gd name="T58" fmla="*/ 28 w 453"/>
                <a:gd name="T59" fmla="*/ 123 h 206"/>
                <a:gd name="T60" fmla="*/ 13 w 453"/>
                <a:gd name="T61" fmla="*/ 105 h 206"/>
                <a:gd name="T62" fmla="*/ 0 w 453"/>
                <a:gd name="T63" fmla="*/ 74 h 20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453"/>
                <a:gd name="T97" fmla="*/ 0 h 206"/>
                <a:gd name="T98" fmla="*/ 453 w 453"/>
                <a:gd name="T99" fmla="*/ 206 h 20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453" h="206">
                  <a:moveTo>
                    <a:pt x="0" y="74"/>
                  </a:moveTo>
                  <a:lnTo>
                    <a:pt x="19" y="72"/>
                  </a:lnTo>
                  <a:lnTo>
                    <a:pt x="26" y="70"/>
                  </a:lnTo>
                  <a:lnTo>
                    <a:pt x="36" y="82"/>
                  </a:lnTo>
                  <a:lnTo>
                    <a:pt x="48" y="78"/>
                  </a:lnTo>
                  <a:lnTo>
                    <a:pt x="63" y="80"/>
                  </a:lnTo>
                  <a:lnTo>
                    <a:pt x="72" y="87"/>
                  </a:lnTo>
                  <a:lnTo>
                    <a:pt x="88" y="78"/>
                  </a:lnTo>
                  <a:lnTo>
                    <a:pt x="109" y="79"/>
                  </a:lnTo>
                  <a:lnTo>
                    <a:pt x="118" y="88"/>
                  </a:lnTo>
                  <a:lnTo>
                    <a:pt x="131" y="91"/>
                  </a:lnTo>
                  <a:lnTo>
                    <a:pt x="138" y="85"/>
                  </a:lnTo>
                  <a:lnTo>
                    <a:pt x="161" y="81"/>
                  </a:lnTo>
                  <a:lnTo>
                    <a:pt x="172" y="81"/>
                  </a:lnTo>
                  <a:lnTo>
                    <a:pt x="189" y="87"/>
                  </a:lnTo>
                  <a:lnTo>
                    <a:pt x="209" y="100"/>
                  </a:lnTo>
                  <a:lnTo>
                    <a:pt x="224" y="94"/>
                  </a:lnTo>
                  <a:lnTo>
                    <a:pt x="227" y="81"/>
                  </a:lnTo>
                  <a:lnTo>
                    <a:pt x="217" y="64"/>
                  </a:lnTo>
                  <a:lnTo>
                    <a:pt x="212" y="40"/>
                  </a:lnTo>
                  <a:lnTo>
                    <a:pt x="263" y="5"/>
                  </a:lnTo>
                  <a:lnTo>
                    <a:pt x="274" y="5"/>
                  </a:lnTo>
                  <a:lnTo>
                    <a:pt x="276" y="17"/>
                  </a:lnTo>
                  <a:lnTo>
                    <a:pt x="291" y="20"/>
                  </a:lnTo>
                  <a:lnTo>
                    <a:pt x="323" y="16"/>
                  </a:lnTo>
                  <a:lnTo>
                    <a:pt x="336" y="2"/>
                  </a:lnTo>
                  <a:lnTo>
                    <a:pt x="376" y="0"/>
                  </a:lnTo>
                  <a:lnTo>
                    <a:pt x="385" y="17"/>
                  </a:lnTo>
                  <a:lnTo>
                    <a:pt x="402" y="17"/>
                  </a:lnTo>
                  <a:lnTo>
                    <a:pt x="417" y="8"/>
                  </a:lnTo>
                  <a:lnTo>
                    <a:pt x="442" y="24"/>
                  </a:lnTo>
                  <a:lnTo>
                    <a:pt x="442" y="52"/>
                  </a:lnTo>
                  <a:lnTo>
                    <a:pt x="453" y="64"/>
                  </a:lnTo>
                  <a:lnTo>
                    <a:pt x="450" y="82"/>
                  </a:lnTo>
                  <a:lnTo>
                    <a:pt x="442" y="100"/>
                  </a:lnTo>
                  <a:lnTo>
                    <a:pt x="429" y="100"/>
                  </a:lnTo>
                  <a:lnTo>
                    <a:pt x="424" y="105"/>
                  </a:lnTo>
                  <a:lnTo>
                    <a:pt x="432" y="120"/>
                  </a:lnTo>
                  <a:lnTo>
                    <a:pt x="432" y="135"/>
                  </a:lnTo>
                  <a:lnTo>
                    <a:pt x="424" y="148"/>
                  </a:lnTo>
                  <a:lnTo>
                    <a:pt x="402" y="159"/>
                  </a:lnTo>
                  <a:lnTo>
                    <a:pt x="401" y="172"/>
                  </a:lnTo>
                  <a:lnTo>
                    <a:pt x="401" y="185"/>
                  </a:lnTo>
                  <a:lnTo>
                    <a:pt x="380" y="189"/>
                  </a:lnTo>
                  <a:lnTo>
                    <a:pt x="346" y="187"/>
                  </a:lnTo>
                  <a:lnTo>
                    <a:pt x="330" y="192"/>
                  </a:lnTo>
                  <a:lnTo>
                    <a:pt x="301" y="192"/>
                  </a:lnTo>
                  <a:lnTo>
                    <a:pt x="289" y="206"/>
                  </a:lnTo>
                  <a:lnTo>
                    <a:pt x="243" y="191"/>
                  </a:lnTo>
                  <a:lnTo>
                    <a:pt x="220" y="192"/>
                  </a:lnTo>
                  <a:lnTo>
                    <a:pt x="162" y="179"/>
                  </a:lnTo>
                  <a:lnTo>
                    <a:pt x="154" y="165"/>
                  </a:lnTo>
                  <a:lnTo>
                    <a:pt x="154" y="150"/>
                  </a:lnTo>
                  <a:lnTo>
                    <a:pt x="150" y="141"/>
                  </a:lnTo>
                  <a:lnTo>
                    <a:pt x="143" y="137"/>
                  </a:lnTo>
                  <a:lnTo>
                    <a:pt x="107" y="139"/>
                  </a:lnTo>
                  <a:lnTo>
                    <a:pt x="57" y="144"/>
                  </a:lnTo>
                  <a:lnTo>
                    <a:pt x="52" y="132"/>
                  </a:lnTo>
                  <a:lnTo>
                    <a:pt x="43" y="128"/>
                  </a:lnTo>
                  <a:lnTo>
                    <a:pt x="28" y="123"/>
                  </a:lnTo>
                  <a:lnTo>
                    <a:pt x="13" y="119"/>
                  </a:lnTo>
                  <a:lnTo>
                    <a:pt x="13" y="105"/>
                  </a:lnTo>
                  <a:lnTo>
                    <a:pt x="13" y="85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969696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49" name="Freeform 15"/>
            <p:cNvSpPr>
              <a:spLocks/>
            </p:cNvSpPr>
            <p:nvPr/>
          </p:nvSpPr>
          <p:spPr bwMode="auto">
            <a:xfrm>
              <a:off x="2367" y="2523"/>
              <a:ext cx="420" cy="254"/>
            </a:xfrm>
            <a:custGeom>
              <a:avLst/>
              <a:gdLst>
                <a:gd name="T0" fmla="*/ 2 w 420"/>
                <a:gd name="T1" fmla="*/ 161 h 254"/>
                <a:gd name="T2" fmla="*/ 15 w 420"/>
                <a:gd name="T3" fmla="*/ 172 h 254"/>
                <a:gd name="T4" fmla="*/ 13 w 420"/>
                <a:gd name="T5" fmla="*/ 178 h 254"/>
                <a:gd name="T6" fmla="*/ 17 w 420"/>
                <a:gd name="T7" fmla="*/ 189 h 254"/>
                <a:gd name="T8" fmla="*/ 28 w 420"/>
                <a:gd name="T9" fmla="*/ 189 h 254"/>
                <a:gd name="T10" fmla="*/ 70 w 420"/>
                <a:gd name="T11" fmla="*/ 230 h 254"/>
                <a:gd name="T12" fmla="*/ 83 w 420"/>
                <a:gd name="T13" fmla="*/ 232 h 254"/>
                <a:gd name="T14" fmla="*/ 117 w 420"/>
                <a:gd name="T15" fmla="*/ 254 h 254"/>
                <a:gd name="T16" fmla="*/ 133 w 420"/>
                <a:gd name="T17" fmla="*/ 241 h 254"/>
                <a:gd name="T18" fmla="*/ 157 w 420"/>
                <a:gd name="T19" fmla="*/ 243 h 254"/>
                <a:gd name="T20" fmla="*/ 165 w 420"/>
                <a:gd name="T21" fmla="*/ 248 h 254"/>
                <a:gd name="T22" fmla="*/ 183 w 420"/>
                <a:gd name="T23" fmla="*/ 241 h 254"/>
                <a:gd name="T24" fmla="*/ 220 w 420"/>
                <a:gd name="T25" fmla="*/ 226 h 254"/>
                <a:gd name="T26" fmla="*/ 263 w 420"/>
                <a:gd name="T27" fmla="*/ 219 h 254"/>
                <a:gd name="T28" fmla="*/ 281 w 420"/>
                <a:gd name="T29" fmla="*/ 222 h 254"/>
                <a:gd name="T30" fmla="*/ 287 w 420"/>
                <a:gd name="T31" fmla="*/ 232 h 254"/>
                <a:gd name="T32" fmla="*/ 302 w 420"/>
                <a:gd name="T33" fmla="*/ 215 h 254"/>
                <a:gd name="T34" fmla="*/ 322 w 420"/>
                <a:gd name="T35" fmla="*/ 208 h 254"/>
                <a:gd name="T36" fmla="*/ 341 w 420"/>
                <a:gd name="T37" fmla="*/ 205 h 254"/>
                <a:gd name="T38" fmla="*/ 374 w 420"/>
                <a:gd name="T39" fmla="*/ 172 h 254"/>
                <a:gd name="T40" fmla="*/ 383 w 420"/>
                <a:gd name="T41" fmla="*/ 152 h 254"/>
                <a:gd name="T42" fmla="*/ 387 w 420"/>
                <a:gd name="T43" fmla="*/ 113 h 254"/>
                <a:gd name="T44" fmla="*/ 391 w 420"/>
                <a:gd name="T45" fmla="*/ 81 h 254"/>
                <a:gd name="T46" fmla="*/ 404 w 420"/>
                <a:gd name="T47" fmla="*/ 80 h 254"/>
                <a:gd name="T48" fmla="*/ 414 w 420"/>
                <a:gd name="T49" fmla="*/ 68 h 254"/>
                <a:gd name="T50" fmla="*/ 420 w 420"/>
                <a:gd name="T51" fmla="*/ 59 h 254"/>
                <a:gd name="T52" fmla="*/ 407 w 420"/>
                <a:gd name="T53" fmla="*/ 50 h 254"/>
                <a:gd name="T54" fmla="*/ 400 w 420"/>
                <a:gd name="T55" fmla="*/ 54 h 254"/>
                <a:gd name="T56" fmla="*/ 381 w 420"/>
                <a:gd name="T57" fmla="*/ 50 h 254"/>
                <a:gd name="T58" fmla="*/ 370 w 420"/>
                <a:gd name="T59" fmla="*/ 35 h 254"/>
                <a:gd name="T60" fmla="*/ 359 w 420"/>
                <a:gd name="T61" fmla="*/ 15 h 254"/>
                <a:gd name="T62" fmla="*/ 346 w 420"/>
                <a:gd name="T63" fmla="*/ 15 h 254"/>
                <a:gd name="T64" fmla="*/ 326 w 420"/>
                <a:gd name="T65" fmla="*/ 0 h 254"/>
                <a:gd name="T66" fmla="*/ 315 w 420"/>
                <a:gd name="T67" fmla="*/ 2 h 254"/>
                <a:gd name="T68" fmla="*/ 274 w 420"/>
                <a:gd name="T69" fmla="*/ 7 h 254"/>
                <a:gd name="T70" fmla="*/ 266 w 420"/>
                <a:gd name="T71" fmla="*/ 19 h 254"/>
                <a:gd name="T72" fmla="*/ 255 w 420"/>
                <a:gd name="T73" fmla="*/ 33 h 254"/>
                <a:gd name="T74" fmla="*/ 240 w 420"/>
                <a:gd name="T75" fmla="*/ 41 h 254"/>
                <a:gd name="T76" fmla="*/ 226 w 420"/>
                <a:gd name="T77" fmla="*/ 44 h 254"/>
                <a:gd name="T78" fmla="*/ 216 w 420"/>
                <a:gd name="T79" fmla="*/ 41 h 254"/>
                <a:gd name="T80" fmla="*/ 207 w 420"/>
                <a:gd name="T81" fmla="*/ 35 h 254"/>
                <a:gd name="T82" fmla="*/ 200 w 420"/>
                <a:gd name="T83" fmla="*/ 33 h 254"/>
                <a:gd name="T84" fmla="*/ 187 w 420"/>
                <a:gd name="T85" fmla="*/ 39 h 254"/>
                <a:gd name="T86" fmla="*/ 170 w 420"/>
                <a:gd name="T87" fmla="*/ 48 h 254"/>
                <a:gd name="T88" fmla="*/ 135 w 420"/>
                <a:gd name="T89" fmla="*/ 63 h 254"/>
                <a:gd name="T90" fmla="*/ 120 w 420"/>
                <a:gd name="T91" fmla="*/ 65 h 254"/>
                <a:gd name="T92" fmla="*/ 83 w 420"/>
                <a:gd name="T93" fmla="*/ 63 h 254"/>
                <a:gd name="T94" fmla="*/ 78 w 420"/>
                <a:gd name="T95" fmla="*/ 61 h 254"/>
                <a:gd name="T96" fmla="*/ 68 w 420"/>
                <a:gd name="T97" fmla="*/ 46 h 254"/>
                <a:gd name="T98" fmla="*/ 56 w 420"/>
                <a:gd name="T99" fmla="*/ 39 h 254"/>
                <a:gd name="T100" fmla="*/ 52 w 420"/>
                <a:gd name="T101" fmla="*/ 44 h 254"/>
                <a:gd name="T102" fmla="*/ 50 w 420"/>
                <a:gd name="T103" fmla="*/ 59 h 254"/>
                <a:gd name="T104" fmla="*/ 43 w 420"/>
                <a:gd name="T105" fmla="*/ 74 h 254"/>
                <a:gd name="T106" fmla="*/ 30 w 420"/>
                <a:gd name="T107" fmla="*/ 74 h 254"/>
                <a:gd name="T108" fmla="*/ 26 w 420"/>
                <a:gd name="T109" fmla="*/ 78 h 254"/>
                <a:gd name="T110" fmla="*/ 33 w 420"/>
                <a:gd name="T111" fmla="*/ 93 h 254"/>
                <a:gd name="T112" fmla="*/ 31 w 420"/>
                <a:gd name="T113" fmla="*/ 108 h 254"/>
                <a:gd name="T114" fmla="*/ 22 w 420"/>
                <a:gd name="T115" fmla="*/ 122 h 254"/>
                <a:gd name="T116" fmla="*/ 15 w 420"/>
                <a:gd name="T117" fmla="*/ 128 h 254"/>
                <a:gd name="T118" fmla="*/ 4 w 420"/>
                <a:gd name="T119" fmla="*/ 133 h 254"/>
                <a:gd name="T120" fmla="*/ 0 w 420"/>
                <a:gd name="T121" fmla="*/ 145 h 254"/>
                <a:gd name="T122" fmla="*/ 2 w 420"/>
                <a:gd name="T123" fmla="*/ 161 h 25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20"/>
                <a:gd name="T187" fmla="*/ 0 h 254"/>
                <a:gd name="T188" fmla="*/ 420 w 420"/>
                <a:gd name="T189" fmla="*/ 254 h 25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20" h="254">
                  <a:moveTo>
                    <a:pt x="2" y="161"/>
                  </a:moveTo>
                  <a:lnTo>
                    <a:pt x="15" y="172"/>
                  </a:lnTo>
                  <a:lnTo>
                    <a:pt x="13" y="178"/>
                  </a:lnTo>
                  <a:lnTo>
                    <a:pt x="17" y="189"/>
                  </a:lnTo>
                  <a:lnTo>
                    <a:pt x="28" y="189"/>
                  </a:lnTo>
                  <a:lnTo>
                    <a:pt x="70" y="230"/>
                  </a:lnTo>
                  <a:lnTo>
                    <a:pt x="83" y="232"/>
                  </a:lnTo>
                  <a:lnTo>
                    <a:pt x="117" y="254"/>
                  </a:lnTo>
                  <a:lnTo>
                    <a:pt x="133" y="241"/>
                  </a:lnTo>
                  <a:lnTo>
                    <a:pt x="157" y="243"/>
                  </a:lnTo>
                  <a:lnTo>
                    <a:pt x="165" y="248"/>
                  </a:lnTo>
                  <a:lnTo>
                    <a:pt x="183" y="241"/>
                  </a:lnTo>
                  <a:lnTo>
                    <a:pt x="220" y="226"/>
                  </a:lnTo>
                  <a:lnTo>
                    <a:pt x="263" y="219"/>
                  </a:lnTo>
                  <a:lnTo>
                    <a:pt x="281" y="222"/>
                  </a:lnTo>
                  <a:lnTo>
                    <a:pt x="287" y="232"/>
                  </a:lnTo>
                  <a:lnTo>
                    <a:pt x="302" y="215"/>
                  </a:lnTo>
                  <a:lnTo>
                    <a:pt x="322" y="208"/>
                  </a:lnTo>
                  <a:lnTo>
                    <a:pt x="341" y="205"/>
                  </a:lnTo>
                  <a:lnTo>
                    <a:pt x="374" y="172"/>
                  </a:lnTo>
                  <a:lnTo>
                    <a:pt x="383" y="152"/>
                  </a:lnTo>
                  <a:lnTo>
                    <a:pt x="387" y="113"/>
                  </a:lnTo>
                  <a:lnTo>
                    <a:pt x="391" y="81"/>
                  </a:lnTo>
                  <a:lnTo>
                    <a:pt x="404" y="80"/>
                  </a:lnTo>
                  <a:lnTo>
                    <a:pt x="414" y="68"/>
                  </a:lnTo>
                  <a:lnTo>
                    <a:pt x="420" y="59"/>
                  </a:lnTo>
                  <a:lnTo>
                    <a:pt x="407" y="50"/>
                  </a:lnTo>
                  <a:lnTo>
                    <a:pt x="400" y="54"/>
                  </a:lnTo>
                  <a:lnTo>
                    <a:pt x="381" y="50"/>
                  </a:lnTo>
                  <a:lnTo>
                    <a:pt x="370" y="35"/>
                  </a:lnTo>
                  <a:lnTo>
                    <a:pt x="359" y="15"/>
                  </a:lnTo>
                  <a:lnTo>
                    <a:pt x="346" y="15"/>
                  </a:lnTo>
                  <a:lnTo>
                    <a:pt x="326" y="0"/>
                  </a:lnTo>
                  <a:lnTo>
                    <a:pt x="315" y="2"/>
                  </a:lnTo>
                  <a:lnTo>
                    <a:pt x="274" y="7"/>
                  </a:lnTo>
                  <a:lnTo>
                    <a:pt x="266" y="19"/>
                  </a:lnTo>
                  <a:lnTo>
                    <a:pt x="255" y="33"/>
                  </a:lnTo>
                  <a:lnTo>
                    <a:pt x="240" y="41"/>
                  </a:lnTo>
                  <a:lnTo>
                    <a:pt x="226" y="44"/>
                  </a:lnTo>
                  <a:lnTo>
                    <a:pt x="216" y="41"/>
                  </a:lnTo>
                  <a:lnTo>
                    <a:pt x="207" y="35"/>
                  </a:lnTo>
                  <a:lnTo>
                    <a:pt x="200" y="33"/>
                  </a:lnTo>
                  <a:lnTo>
                    <a:pt x="187" y="39"/>
                  </a:lnTo>
                  <a:lnTo>
                    <a:pt x="170" y="48"/>
                  </a:lnTo>
                  <a:lnTo>
                    <a:pt x="135" y="63"/>
                  </a:lnTo>
                  <a:lnTo>
                    <a:pt x="120" y="65"/>
                  </a:lnTo>
                  <a:lnTo>
                    <a:pt x="83" y="63"/>
                  </a:lnTo>
                  <a:lnTo>
                    <a:pt x="78" y="61"/>
                  </a:lnTo>
                  <a:lnTo>
                    <a:pt x="68" y="46"/>
                  </a:lnTo>
                  <a:lnTo>
                    <a:pt x="56" y="39"/>
                  </a:lnTo>
                  <a:lnTo>
                    <a:pt x="52" y="44"/>
                  </a:lnTo>
                  <a:lnTo>
                    <a:pt x="50" y="59"/>
                  </a:lnTo>
                  <a:lnTo>
                    <a:pt x="43" y="74"/>
                  </a:lnTo>
                  <a:lnTo>
                    <a:pt x="30" y="74"/>
                  </a:lnTo>
                  <a:lnTo>
                    <a:pt x="26" y="78"/>
                  </a:lnTo>
                  <a:lnTo>
                    <a:pt x="33" y="93"/>
                  </a:lnTo>
                  <a:lnTo>
                    <a:pt x="31" y="108"/>
                  </a:lnTo>
                  <a:lnTo>
                    <a:pt x="22" y="122"/>
                  </a:lnTo>
                  <a:lnTo>
                    <a:pt x="15" y="128"/>
                  </a:lnTo>
                  <a:lnTo>
                    <a:pt x="4" y="133"/>
                  </a:lnTo>
                  <a:lnTo>
                    <a:pt x="0" y="145"/>
                  </a:lnTo>
                  <a:lnTo>
                    <a:pt x="2" y="161"/>
                  </a:lnTo>
                  <a:close/>
                </a:path>
              </a:pathLst>
            </a:custGeom>
            <a:solidFill>
              <a:srgbClr val="969696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50" name="Freeform 16"/>
            <p:cNvSpPr>
              <a:spLocks/>
            </p:cNvSpPr>
            <p:nvPr/>
          </p:nvSpPr>
          <p:spPr bwMode="auto">
            <a:xfrm>
              <a:off x="2185" y="2683"/>
              <a:ext cx="199" cy="115"/>
            </a:xfrm>
            <a:custGeom>
              <a:avLst/>
              <a:gdLst>
                <a:gd name="T0" fmla="*/ 17 w 199"/>
                <a:gd name="T1" fmla="*/ 63 h 115"/>
                <a:gd name="T2" fmla="*/ 37 w 199"/>
                <a:gd name="T3" fmla="*/ 83 h 115"/>
                <a:gd name="T4" fmla="*/ 31 w 199"/>
                <a:gd name="T5" fmla="*/ 93 h 115"/>
                <a:gd name="T6" fmla="*/ 22 w 199"/>
                <a:gd name="T7" fmla="*/ 100 h 115"/>
                <a:gd name="T8" fmla="*/ 11 w 199"/>
                <a:gd name="T9" fmla="*/ 102 h 115"/>
                <a:gd name="T10" fmla="*/ 0 w 199"/>
                <a:gd name="T11" fmla="*/ 104 h 115"/>
                <a:gd name="T12" fmla="*/ 20 w 199"/>
                <a:gd name="T13" fmla="*/ 113 h 115"/>
                <a:gd name="T14" fmla="*/ 28 w 199"/>
                <a:gd name="T15" fmla="*/ 115 h 115"/>
                <a:gd name="T16" fmla="*/ 53 w 199"/>
                <a:gd name="T17" fmla="*/ 100 h 115"/>
                <a:gd name="T18" fmla="*/ 108 w 199"/>
                <a:gd name="T19" fmla="*/ 114 h 115"/>
                <a:gd name="T20" fmla="*/ 144 w 199"/>
                <a:gd name="T21" fmla="*/ 74 h 115"/>
                <a:gd name="T22" fmla="*/ 151 w 199"/>
                <a:gd name="T23" fmla="*/ 57 h 115"/>
                <a:gd name="T24" fmla="*/ 158 w 199"/>
                <a:gd name="T25" fmla="*/ 52 h 115"/>
                <a:gd name="T26" fmla="*/ 178 w 199"/>
                <a:gd name="T27" fmla="*/ 54 h 115"/>
                <a:gd name="T28" fmla="*/ 199 w 199"/>
                <a:gd name="T29" fmla="*/ 30 h 115"/>
                <a:gd name="T30" fmla="*/ 197 w 199"/>
                <a:gd name="T31" fmla="*/ 15 h 115"/>
                <a:gd name="T32" fmla="*/ 183 w 199"/>
                <a:gd name="T33" fmla="*/ 0 h 115"/>
                <a:gd name="T34" fmla="*/ 173 w 199"/>
                <a:gd name="T35" fmla="*/ 2 h 115"/>
                <a:gd name="T36" fmla="*/ 163 w 199"/>
                <a:gd name="T37" fmla="*/ 5 h 115"/>
                <a:gd name="T38" fmla="*/ 145 w 199"/>
                <a:gd name="T39" fmla="*/ 1 h 115"/>
                <a:gd name="T40" fmla="*/ 127 w 199"/>
                <a:gd name="T41" fmla="*/ 2 h 115"/>
                <a:gd name="T42" fmla="*/ 109 w 199"/>
                <a:gd name="T43" fmla="*/ 7 h 115"/>
                <a:gd name="T44" fmla="*/ 84 w 199"/>
                <a:gd name="T45" fmla="*/ 5 h 115"/>
                <a:gd name="T46" fmla="*/ 73 w 199"/>
                <a:gd name="T47" fmla="*/ 20 h 115"/>
                <a:gd name="T48" fmla="*/ 31 w 199"/>
                <a:gd name="T49" fmla="*/ 7 h 115"/>
                <a:gd name="T50" fmla="*/ 15 w 199"/>
                <a:gd name="T51" fmla="*/ 7 h 115"/>
                <a:gd name="T52" fmla="*/ 15 w 199"/>
                <a:gd name="T53" fmla="*/ 32 h 115"/>
                <a:gd name="T54" fmla="*/ 17 w 199"/>
                <a:gd name="T55" fmla="*/ 63 h 115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99"/>
                <a:gd name="T85" fmla="*/ 0 h 115"/>
                <a:gd name="T86" fmla="*/ 199 w 199"/>
                <a:gd name="T87" fmla="*/ 115 h 115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99" h="115">
                  <a:moveTo>
                    <a:pt x="17" y="63"/>
                  </a:moveTo>
                  <a:lnTo>
                    <a:pt x="37" y="83"/>
                  </a:lnTo>
                  <a:lnTo>
                    <a:pt x="31" y="93"/>
                  </a:lnTo>
                  <a:lnTo>
                    <a:pt x="22" y="100"/>
                  </a:lnTo>
                  <a:lnTo>
                    <a:pt x="11" y="102"/>
                  </a:lnTo>
                  <a:lnTo>
                    <a:pt x="0" y="104"/>
                  </a:lnTo>
                  <a:lnTo>
                    <a:pt x="20" y="113"/>
                  </a:lnTo>
                  <a:lnTo>
                    <a:pt x="28" y="115"/>
                  </a:lnTo>
                  <a:lnTo>
                    <a:pt x="53" y="100"/>
                  </a:lnTo>
                  <a:lnTo>
                    <a:pt x="108" y="114"/>
                  </a:lnTo>
                  <a:lnTo>
                    <a:pt x="144" y="74"/>
                  </a:lnTo>
                  <a:lnTo>
                    <a:pt x="151" y="57"/>
                  </a:lnTo>
                  <a:lnTo>
                    <a:pt x="158" y="52"/>
                  </a:lnTo>
                  <a:lnTo>
                    <a:pt x="178" y="54"/>
                  </a:lnTo>
                  <a:lnTo>
                    <a:pt x="199" y="30"/>
                  </a:lnTo>
                  <a:lnTo>
                    <a:pt x="197" y="15"/>
                  </a:lnTo>
                  <a:lnTo>
                    <a:pt x="183" y="0"/>
                  </a:lnTo>
                  <a:lnTo>
                    <a:pt x="173" y="2"/>
                  </a:lnTo>
                  <a:lnTo>
                    <a:pt x="163" y="5"/>
                  </a:lnTo>
                  <a:lnTo>
                    <a:pt x="145" y="1"/>
                  </a:lnTo>
                  <a:lnTo>
                    <a:pt x="127" y="2"/>
                  </a:lnTo>
                  <a:lnTo>
                    <a:pt x="109" y="7"/>
                  </a:lnTo>
                  <a:lnTo>
                    <a:pt x="84" y="5"/>
                  </a:lnTo>
                  <a:lnTo>
                    <a:pt x="73" y="20"/>
                  </a:lnTo>
                  <a:lnTo>
                    <a:pt x="31" y="7"/>
                  </a:lnTo>
                  <a:lnTo>
                    <a:pt x="15" y="7"/>
                  </a:lnTo>
                  <a:lnTo>
                    <a:pt x="15" y="32"/>
                  </a:lnTo>
                  <a:lnTo>
                    <a:pt x="17" y="63"/>
                  </a:lnTo>
                  <a:close/>
                </a:path>
              </a:pathLst>
            </a:custGeom>
            <a:solidFill>
              <a:srgbClr val="969696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51" name="Freeform 17"/>
            <p:cNvSpPr>
              <a:spLocks/>
            </p:cNvSpPr>
            <p:nvPr/>
          </p:nvSpPr>
          <p:spPr bwMode="auto">
            <a:xfrm>
              <a:off x="2768" y="2893"/>
              <a:ext cx="384" cy="281"/>
            </a:xfrm>
            <a:custGeom>
              <a:avLst/>
              <a:gdLst>
                <a:gd name="T0" fmla="*/ 7 w 384"/>
                <a:gd name="T1" fmla="*/ 39 h 281"/>
                <a:gd name="T2" fmla="*/ 2 w 384"/>
                <a:gd name="T3" fmla="*/ 59 h 281"/>
                <a:gd name="T4" fmla="*/ 28 w 384"/>
                <a:gd name="T5" fmla="*/ 82 h 281"/>
                <a:gd name="T6" fmla="*/ 30 w 384"/>
                <a:gd name="T7" fmla="*/ 115 h 281"/>
                <a:gd name="T8" fmla="*/ 6 w 384"/>
                <a:gd name="T9" fmla="*/ 135 h 281"/>
                <a:gd name="T10" fmla="*/ 9 w 384"/>
                <a:gd name="T11" fmla="*/ 159 h 281"/>
                <a:gd name="T12" fmla="*/ 6 w 384"/>
                <a:gd name="T13" fmla="*/ 186 h 281"/>
                <a:gd name="T14" fmla="*/ 9 w 384"/>
                <a:gd name="T15" fmla="*/ 209 h 281"/>
                <a:gd name="T16" fmla="*/ 30 w 384"/>
                <a:gd name="T17" fmla="*/ 222 h 281"/>
                <a:gd name="T18" fmla="*/ 31 w 384"/>
                <a:gd name="T19" fmla="*/ 255 h 281"/>
                <a:gd name="T20" fmla="*/ 44 w 384"/>
                <a:gd name="T21" fmla="*/ 281 h 281"/>
                <a:gd name="T22" fmla="*/ 109 w 384"/>
                <a:gd name="T23" fmla="*/ 264 h 281"/>
                <a:gd name="T24" fmla="*/ 149 w 384"/>
                <a:gd name="T25" fmla="*/ 236 h 281"/>
                <a:gd name="T26" fmla="*/ 179 w 384"/>
                <a:gd name="T27" fmla="*/ 253 h 281"/>
                <a:gd name="T28" fmla="*/ 208 w 384"/>
                <a:gd name="T29" fmla="*/ 262 h 281"/>
                <a:gd name="T30" fmla="*/ 243 w 384"/>
                <a:gd name="T31" fmla="*/ 249 h 281"/>
                <a:gd name="T32" fmla="*/ 245 w 384"/>
                <a:gd name="T33" fmla="*/ 220 h 281"/>
                <a:gd name="T34" fmla="*/ 271 w 384"/>
                <a:gd name="T35" fmla="*/ 220 h 281"/>
                <a:gd name="T36" fmla="*/ 284 w 384"/>
                <a:gd name="T37" fmla="*/ 212 h 281"/>
                <a:gd name="T38" fmla="*/ 336 w 384"/>
                <a:gd name="T39" fmla="*/ 196 h 281"/>
                <a:gd name="T40" fmla="*/ 354 w 384"/>
                <a:gd name="T41" fmla="*/ 175 h 281"/>
                <a:gd name="T42" fmla="*/ 328 w 384"/>
                <a:gd name="T43" fmla="*/ 147 h 281"/>
                <a:gd name="T44" fmla="*/ 340 w 384"/>
                <a:gd name="T45" fmla="*/ 124 h 281"/>
                <a:gd name="T46" fmla="*/ 349 w 384"/>
                <a:gd name="T47" fmla="*/ 111 h 281"/>
                <a:gd name="T48" fmla="*/ 356 w 384"/>
                <a:gd name="T49" fmla="*/ 82 h 281"/>
                <a:gd name="T50" fmla="*/ 364 w 384"/>
                <a:gd name="T51" fmla="*/ 52 h 281"/>
                <a:gd name="T52" fmla="*/ 384 w 384"/>
                <a:gd name="T53" fmla="*/ 39 h 281"/>
                <a:gd name="T54" fmla="*/ 373 w 384"/>
                <a:gd name="T55" fmla="*/ 9 h 281"/>
                <a:gd name="T56" fmla="*/ 321 w 384"/>
                <a:gd name="T57" fmla="*/ 2 h 281"/>
                <a:gd name="T58" fmla="*/ 266 w 384"/>
                <a:gd name="T59" fmla="*/ 6 h 281"/>
                <a:gd name="T60" fmla="*/ 214 w 384"/>
                <a:gd name="T61" fmla="*/ 32 h 281"/>
                <a:gd name="T62" fmla="*/ 173 w 384"/>
                <a:gd name="T63" fmla="*/ 50 h 281"/>
                <a:gd name="T64" fmla="*/ 119 w 384"/>
                <a:gd name="T65" fmla="*/ 54 h 281"/>
                <a:gd name="T66" fmla="*/ 83 w 384"/>
                <a:gd name="T67" fmla="*/ 52 h 281"/>
                <a:gd name="T68" fmla="*/ 41 w 384"/>
                <a:gd name="T69" fmla="*/ 37 h 281"/>
                <a:gd name="T70" fmla="*/ 9 w 384"/>
                <a:gd name="T71" fmla="*/ 33 h 28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84"/>
                <a:gd name="T109" fmla="*/ 0 h 281"/>
                <a:gd name="T110" fmla="*/ 384 w 384"/>
                <a:gd name="T111" fmla="*/ 281 h 28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84" h="281">
                  <a:moveTo>
                    <a:pt x="9" y="33"/>
                  </a:moveTo>
                  <a:lnTo>
                    <a:pt x="7" y="39"/>
                  </a:lnTo>
                  <a:lnTo>
                    <a:pt x="0" y="46"/>
                  </a:lnTo>
                  <a:lnTo>
                    <a:pt x="2" y="59"/>
                  </a:lnTo>
                  <a:lnTo>
                    <a:pt x="13" y="80"/>
                  </a:lnTo>
                  <a:lnTo>
                    <a:pt x="28" y="82"/>
                  </a:lnTo>
                  <a:lnTo>
                    <a:pt x="31" y="91"/>
                  </a:lnTo>
                  <a:lnTo>
                    <a:pt x="30" y="115"/>
                  </a:lnTo>
                  <a:lnTo>
                    <a:pt x="24" y="122"/>
                  </a:lnTo>
                  <a:lnTo>
                    <a:pt x="6" y="135"/>
                  </a:lnTo>
                  <a:lnTo>
                    <a:pt x="4" y="141"/>
                  </a:lnTo>
                  <a:lnTo>
                    <a:pt x="9" y="159"/>
                  </a:lnTo>
                  <a:lnTo>
                    <a:pt x="11" y="173"/>
                  </a:lnTo>
                  <a:lnTo>
                    <a:pt x="6" y="186"/>
                  </a:lnTo>
                  <a:lnTo>
                    <a:pt x="0" y="196"/>
                  </a:lnTo>
                  <a:lnTo>
                    <a:pt x="9" y="209"/>
                  </a:lnTo>
                  <a:lnTo>
                    <a:pt x="17" y="207"/>
                  </a:lnTo>
                  <a:lnTo>
                    <a:pt x="30" y="222"/>
                  </a:lnTo>
                  <a:lnTo>
                    <a:pt x="31" y="236"/>
                  </a:lnTo>
                  <a:lnTo>
                    <a:pt x="31" y="255"/>
                  </a:lnTo>
                  <a:lnTo>
                    <a:pt x="30" y="264"/>
                  </a:lnTo>
                  <a:lnTo>
                    <a:pt x="44" y="281"/>
                  </a:lnTo>
                  <a:lnTo>
                    <a:pt x="74" y="275"/>
                  </a:lnTo>
                  <a:lnTo>
                    <a:pt x="109" y="264"/>
                  </a:lnTo>
                  <a:lnTo>
                    <a:pt x="136" y="248"/>
                  </a:lnTo>
                  <a:lnTo>
                    <a:pt x="149" y="236"/>
                  </a:lnTo>
                  <a:lnTo>
                    <a:pt x="166" y="259"/>
                  </a:lnTo>
                  <a:lnTo>
                    <a:pt x="179" y="253"/>
                  </a:lnTo>
                  <a:lnTo>
                    <a:pt x="197" y="259"/>
                  </a:lnTo>
                  <a:lnTo>
                    <a:pt x="208" y="262"/>
                  </a:lnTo>
                  <a:lnTo>
                    <a:pt x="230" y="253"/>
                  </a:lnTo>
                  <a:lnTo>
                    <a:pt x="243" y="249"/>
                  </a:lnTo>
                  <a:lnTo>
                    <a:pt x="243" y="238"/>
                  </a:lnTo>
                  <a:lnTo>
                    <a:pt x="245" y="220"/>
                  </a:lnTo>
                  <a:lnTo>
                    <a:pt x="256" y="214"/>
                  </a:lnTo>
                  <a:lnTo>
                    <a:pt x="271" y="220"/>
                  </a:lnTo>
                  <a:lnTo>
                    <a:pt x="273" y="227"/>
                  </a:lnTo>
                  <a:lnTo>
                    <a:pt x="284" y="212"/>
                  </a:lnTo>
                  <a:lnTo>
                    <a:pt x="312" y="199"/>
                  </a:lnTo>
                  <a:lnTo>
                    <a:pt x="336" y="196"/>
                  </a:lnTo>
                  <a:lnTo>
                    <a:pt x="358" y="196"/>
                  </a:lnTo>
                  <a:lnTo>
                    <a:pt x="354" y="175"/>
                  </a:lnTo>
                  <a:lnTo>
                    <a:pt x="351" y="164"/>
                  </a:lnTo>
                  <a:lnTo>
                    <a:pt x="328" y="147"/>
                  </a:lnTo>
                  <a:lnTo>
                    <a:pt x="327" y="142"/>
                  </a:lnTo>
                  <a:lnTo>
                    <a:pt x="340" y="124"/>
                  </a:lnTo>
                  <a:lnTo>
                    <a:pt x="353" y="121"/>
                  </a:lnTo>
                  <a:lnTo>
                    <a:pt x="349" y="111"/>
                  </a:lnTo>
                  <a:lnTo>
                    <a:pt x="356" y="93"/>
                  </a:lnTo>
                  <a:lnTo>
                    <a:pt x="356" y="82"/>
                  </a:lnTo>
                  <a:lnTo>
                    <a:pt x="360" y="61"/>
                  </a:lnTo>
                  <a:lnTo>
                    <a:pt x="364" y="52"/>
                  </a:lnTo>
                  <a:lnTo>
                    <a:pt x="377" y="54"/>
                  </a:lnTo>
                  <a:lnTo>
                    <a:pt x="384" y="39"/>
                  </a:lnTo>
                  <a:lnTo>
                    <a:pt x="377" y="26"/>
                  </a:lnTo>
                  <a:lnTo>
                    <a:pt x="373" y="9"/>
                  </a:lnTo>
                  <a:lnTo>
                    <a:pt x="364" y="11"/>
                  </a:lnTo>
                  <a:lnTo>
                    <a:pt x="321" y="2"/>
                  </a:lnTo>
                  <a:lnTo>
                    <a:pt x="293" y="0"/>
                  </a:lnTo>
                  <a:lnTo>
                    <a:pt x="266" y="6"/>
                  </a:lnTo>
                  <a:lnTo>
                    <a:pt x="242" y="17"/>
                  </a:lnTo>
                  <a:lnTo>
                    <a:pt x="214" y="32"/>
                  </a:lnTo>
                  <a:lnTo>
                    <a:pt x="193" y="48"/>
                  </a:lnTo>
                  <a:lnTo>
                    <a:pt x="173" y="50"/>
                  </a:lnTo>
                  <a:lnTo>
                    <a:pt x="145" y="45"/>
                  </a:lnTo>
                  <a:lnTo>
                    <a:pt x="119" y="54"/>
                  </a:lnTo>
                  <a:lnTo>
                    <a:pt x="102" y="58"/>
                  </a:lnTo>
                  <a:lnTo>
                    <a:pt x="83" y="52"/>
                  </a:lnTo>
                  <a:lnTo>
                    <a:pt x="56" y="41"/>
                  </a:lnTo>
                  <a:lnTo>
                    <a:pt x="41" y="37"/>
                  </a:lnTo>
                  <a:lnTo>
                    <a:pt x="20" y="33"/>
                  </a:lnTo>
                  <a:lnTo>
                    <a:pt x="9" y="33"/>
                  </a:lnTo>
                  <a:close/>
                </a:path>
              </a:pathLst>
            </a:custGeom>
            <a:solidFill>
              <a:srgbClr val="969696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52" name="Freeform 18"/>
            <p:cNvSpPr>
              <a:spLocks/>
            </p:cNvSpPr>
            <p:nvPr/>
          </p:nvSpPr>
          <p:spPr bwMode="auto">
            <a:xfrm>
              <a:off x="2547" y="3067"/>
              <a:ext cx="148" cy="248"/>
            </a:xfrm>
            <a:custGeom>
              <a:avLst/>
              <a:gdLst>
                <a:gd name="T0" fmla="*/ 11 w 148"/>
                <a:gd name="T1" fmla="*/ 56 h 248"/>
                <a:gd name="T2" fmla="*/ 20 w 148"/>
                <a:gd name="T3" fmla="*/ 63 h 248"/>
                <a:gd name="T4" fmla="*/ 20 w 148"/>
                <a:gd name="T5" fmla="*/ 74 h 248"/>
                <a:gd name="T6" fmla="*/ 19 w 148"/>
                <a:gd name="T7" fmla="*/ 81 h 248"/>
                <a:gd name="T8" fmla="*/ 13 w 148"/>
                <a:gd name="T9" fmla="*/ 91 h 248"/>
                <a:gd name="T10" fmla="*/ 13 w 148"/>
                <a:gd name="T11" fmla="*/ 115 h 248"/>
                <a:gd name="T12" fmla="*/ 17 w 148"/>
                <a:gd name="T13" fmla="*/ 124 h 248"/>
                <a:gd name="T14" fmla="*/ 4 w 148"/>
                <a:gd name="T15" fmla="*/ 144 h 248"/>
                <a:gd name="T16" fmla="*/ 7 w 148"/>
                <a:gd name="T17" fmla="*/ 148 h 248"/>
                <a:gd name="T18" fmla="*/ 0 w 148"/>
                <a:gd name="T19" fmla="*/ 159 h 248"/>
                <a:gd name="T20" fmla="*/ 6 w 148"/>
                <a:gd name="T21" fmla="*/ 170 h 248"/>
                <a:gd name="T22" fmla="*/ 7 w 148"/>
                <a:gd name="T23" fmla="*/ 178 h 248"/>
                <a:gd name="T24" fmla="*/ 11 w 148"/>
                <a:gd name="T25" fmla="*/ 168 h 248"/>
                <a:gd name="T26" fmla="*/ 22 w 148"/>
                <a:gd name="T27" fmla="*/ 181 h 248"/>
                <a:gd name="T28" fmla="*/ 20 w 148"/>
                <a:gd name="T29" fmla="*/ 194 h 248"/>
                <a:gd name="T30" fmla="*/ 15 w 148"/>
                <a:gd name="T31" fmla="*/ 200 h 248"/>
                <a:gd name="T32" fmla="*/ 22 w 148"/>
                <a:gd name="T33" fmla="*/ 211 h 248"/>
                <a:gd name="T34" fmla="*/ 31 w 148"/>
                <a:gd name="T35" fmla="*/ 215 h 248"/>
                <a:gd name="T36" fmla="*/ 46 w 148"/>
                <a:gd name="T37" fmla="*/ 224 h 248"/>
                <a:gd name="T38" fmla="*/ 59 w 148"/>
                <a:gd name="T39" fmla="*/ 235 h 248"/>
                <a:gd name="T40" fmla="*/ 61 w 148"/>
                <a:gd name="T41" fmla="*/ 242 h 248"/>
                <a:gd name="T42" fmla="*/ 76 w 148"/>
                <a:gd name="T43" fmla="*/ 248 h 248"/>
                <a:gd name="T44" fmla="*/ 89 w 148"/>
                <a:gd name="T45" fmla="*/ 242 h 248"/>
                <a:gd name="T46" fmla="*/ 105 w 148"/>
                <a:gd name="T47" fmla="*/ 233 h 248"/>
                <a:gd name="T48" fmla="*/ 113 w 148"/>
                <a:gd name="T49" fmla="*/ 217 h 248"/>
                <a:gd name="T50" fmla="*/ 120 w 148"/>
                <a:gd name="T51" fmla="*/ 207 h 248"/>
                <a:gd name="T52" fmla="*/ 133 w 148"/>
                <a:gd name="T53" fmla="*/ 183 h 248"/>
                <a:gd name="T54" fmla="*/ 137 w 148"/>
                <a:gd name="T55" fmla="*/ 165 h 248"/>
                <a:gd name="T56" fmla="*/ 139 w 148"/>
                <a:gd name="T57" fmla="*/ 148 h 248"/>
                <a:gd name="T58" fmla="*/ 148 w 148"/>
                <a:gd name="T59" fmla="*/ 137 h 248"/>
                <a:gd name="T60" fmla="*/ 133 w 148"/>
                <a:gd name="T61" fmla="*/ 133 h 248"/>
                <a:gd name="T62" fmla="*/ 128 w 148"/>
                <a:gd name="T63" fmla="*/ 126 h 248"/>
                <a:gd name="T64" fmla="*/ 120 w 148"/>
                <a:gd name="T65" fmla="*/ 128 h 248"/>
                <a:gd name="T66" fmla="*/ 107 w 148"/>
                <a:gd name="T67" fmla="*/ 122 h 248"/>
                <a:gd name="T68" fmla="*/ 104 w 148"/>
                <a:gd name="T69" fmla="*/ 105 h 248"/>
                <a:gd name="T70" fmla="*/ 100 w 148"/>
                <a:gd name="T71" fmla="*/ 93 h 248"/>
                <a:gd name="T72" fmla="*/ 107 w 148"/>
                <a:gd name="T73" fmla="*/ 80 h 248"/>
                <a:gd name="T74" fmla="*/ 107 w 148"/>
                <a:gd name="T75" fmla="*/ 41 h 248"/>
                <a:gd name="T76" fmla="*/ 107 w 148"/>
                <a:gd name="T77" fmla="*/ 28 h 248"/>
                <a:gd name="T78" fmla="*/ 100 w 148"/>
                <a:gd name="T79" fmla="*/ 20 h 248"/>
                <a:gd name="T80" fmla="*/ 87 w 148"/>
                <a:gd name="T81" fmla="*/ 19 h 248"/>
                <a:gd name="T82" fmla="*/ 78 w 148"/>
                <a:gd name="T83" fmla="*/ 15 h 248"/>
                <a:gd name="T84" fmla="*/ 70 w 148"/>
                <a:gd name="T85" fmla="*/ 2 h 248"/>
                <a:gd name="T86" fmla="*/ 61 w 148"/>
                <a:gd name="T87" fmla="*/ 0 h 248"/>
                <a:gd name="T88" fmla="*/ 57 w 148"/>
                <a:gd name="T89" fmla="*/ 6 h 248"/>
                <a:gd name="T90" fmla="*/ 56 w 148"/>
                <a:gd name="T91" fmla="*/ 2 h 248"/>
                <a:gd name="T92" fmla="*/ 41 w 148"/>
                <a:gd name="T93" fmla="*/ 4 h 248"/>
                <a:gd name="T94" fmla="*/ 33 w 148"/>
                <a:gd name="T95" fmla="*/ 0 h 248"/>
                <a:gd name="T96" fmla="*/ 22 w 148"/>
                <a:gd name="T97" fmla="*/ 7 h 248"/>
                <a:gd name="T98" fmla="*/ 20 w 148"/>
                <a:gd name="T99" fmla="*/ 30 h 248"/>
                <a:gd name="T100" fmla="*/ 17 w 148"/>
                <a:gd name="T101" fmla="*/ 44 h 248"/>
                <a:gd name="T102" fmla="*/ 11 w 148"/>
                <a:gd name="T103" fmla="*/ 56 h 24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48"/>
                <a:gd name="T157" fmla="*/ 0 h 248"/>
                <a:gd name="T158" fmla="*/ 148 w 148"/>
                <a:gd name="T159" fmla="*/ 248 h 24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48" h="248">
                  <a:moveTo>
                    <a:pt x="11" y="56"/>
                  </a:moveTo>
                  <a:lnTo>
                    <a:pt x="20" y="63"/>
                  </a:lnTo>
                  <a:lnTo>
                    <a:pt x="20" y="74"/>
                  </a:lnTo>
                  <a:lnTo>
                    <a:pt x="19" y="81"/>
                  </a:lnTo>
                  <a:lnTo>
                    <a:pt x="13" y="91"/>
                  </a:lnTo>
                  <a:lnTo>
                    <a:pt x="13" y="115"/>
                  </a:lnTo>
                  <a:lnTo>
                    <a:pt x="17" y="124"/>
                  </a:lnTo>
                  <a:lnTo>
                    <a:pt x="4" y="144"/>
                  </a:lnTo>
                  <a:lnTo>
                    <a:pt x="7" y="148"/>
                  </a:lnTo>
                  <a:lnTo>
                    <a:pt x="0" y="159"/>
                  </a:lnTo>
                  <a:lnTo>
                    <a:pt x="6" y="170"/>
                  </a:lnTo>
                  <a:lnTo>
                    <a:pt x="7" y="178"/>
                  </a:lnTo>
                  <a:lnTo>
                    <a:pt x="11" y="168"/>
                  </a:lnTo>
                  <a:lnTo>
                    <a:pt x="22" y="181"/>
                  </a:lnTo>
                  <a:lnTo>
                    <a:pt x="20" y="194"/>
                  </a:lnTo>
                  <a:lnTo>
                    <a:pt x="15" y="200"/>
                  </a:lnTo>
                  <a:lnTo>
                    <a:pt x="22" y="211"/>
                  </a:lnTo>
                  <a:lnTo>
                    <a:pt x="31" y="215"/>
                  </a:lnTo>
                  <a:lnTo>
                    <a:pt x="46" y="224"/>
                  </a:lnTo>
                  <a:lnTo>
                    <a:pt x="59" y="235"/>
                  </a:lnTo>
                  <a:lnTo>
                    <a:pt x="61" y="242"/>
                  </a:lnTo>
                  <a:lnTo>
                    <a:pt x="76" y="248"/>
                  </a:lnTo>
                  <a:lnTo>
                    <a:pt x="89" y="242"/>
                  </a:lnTo>
                  <a:lnTo>
                    <a:pt x="105" y="233"/>
                  </a:lnTo>
                  <a:lnTo>
                    <a:pt x="113" y="217"/>
                  </a:lnTo>
                  <a:lnTo>
                    <a:pt x="120" y="207"/>
                  </a:lnTo>
                  <a:lnTo>
                    <a:pt x="133" y="183"/>
                  </a:lnTo>
                  <a:lnTo>
                    <a:pt x="137" y="165"/>
                  </a:lnTo>
                  <a:lnTo>
                    <a:pt x="139" y="148"/>
                  </a:lnTo>
                  <a:lnTo>
                    <a:pt x="148" y="137"/>
                  </a:lnTo>
                  <a:lnTo>
                    <a:pt x="133" y="133"/>
                  </a:lnTo>
                  <a:lnTo>
                    <a:pt x="128" y="126"/>
                  </a:lnTo>
                  <a:lnTo>
                    <a:pt x="120" y="128"/>
                  </a:lnTo>
                  <a:lnTo>
                    <a:pt x="107" y="122"/>
                  </a:lnTo>
                  <a:lnTo>
                    <a:pt x="104" y="105"/>
                  </a:lnTo>
                  <a:lnTo>
                    <a:pt x="100" y="93"/>
                  </a:lnTo>
                  <a:lnTo>
                    <a:pt x="107" y="80"/>
                  </a:lnTo>
                  <a:lnTo>
                    <a:pt x="107" y="41"/>
                  </a:lnTo>
                  <a:lnTo>
                    <a:pt x="107" y="28"/>
                  </a:lnTo>
                  <a:lnTo>
                    <a:pt x="100" y="20"/>
                  </a:lnTo>
                  <a:lnTo>
                    <a:pt x="87" y="19"/>
                  </a:lnTo>
                  <a:lnTo>
                    <a:pt x="78" y="15"/>
                  </a:lnTo>
                  <a:lnTo>
                    <a:pt x="70" y="2"/>
                  </a:lnTo>
                  <a:lnTo>
                    <a:pt x="61" y="0"/>
                  </a:lnTo>
                  <a:lnTo>
                    <a:pt x="57" y="6"/>
                  </a:lnTo>
                  <a:lnTo>
                    <a:pt x="56" y="2"/>
                  </a:lnTo>
                  <a:lnTo>
                    <a:pt x="41" y="4"/>
                  </a:lnTo>
                  <a:lnTo>
                    <a:pt x="33" y="0"/>
                  </a:lnTo>
                  <a:lnTo>
                    <a:pt x="22" y="7"/>
                  </a:lnTo>
                  <a:lnTo>
                    <a:pt x="20" y="30"/>
                  </a:lnTo>
                  <a:lnTo>
                    <a:pt x="17" y="44"/>
                  </a:lnTo>
                  <a:lnTo>
                    <a:pt x="11" y="56"/>
                  </a:lnTo>
                  <a:close/>
                </a:path>
              </a:pathLst>
            </a:custGeom>
            <a:solidFill>
              <a:srgbClr val="969696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53" name="Freeform 19"/>
            <p:cNvSpPr>
              <a:spLocks/>
            </p:cNvSpPr>
            <p:nvPr/>
          </p:nvSpPr>
          <p:spPr bwMode="auto">
            <a:xfrm>
              <a:off x="2656" y="2547"/>
              <a:ext cx="550" cy="402"/>
            </a:xfrm>
            <a:custGeom>
              <a:avLst/>
              <a:gdLst>
                <a:gd name="T0" fmla="*/ 122 w 550"/>
                <a:gd name="T1" fmla="*/ 46 h 402"/>
                <a:gd name="T2" fmla="*/ 102 w 550"/>
                <a:gd name="T3" fmla="*/ 57 h 402"/>
                <a:gd name="T4" fmla="*/ 95 w 550"/>
                <a:gd name="T5" fmla="*/ 130 h 402"/>
                <a:gd name="T6" fmla="*/ 62 w 550"/>
                <a:gd name="T7" fmla="*/ 169 h 402"/>
                <a:gd name="T8" fmla="*/ 19 w 550"/>
                <a:gd name="T9" fmla="*/ 189 h 402"/>
                <a:gd name="T10" fmla="*/ 0 w 550"/>
                <a:gd name="T11" fmla="*/ 215 h 402"/>
                <a:gd name="T12" fmla="*/ 17 w 550"/>
                <a:gd name="T13" fmla="*/ 237 h 402"/>
                <a:gd name="T14" fmla="*/ 17 w 550"/>
                <a:gd name="T15" fmla="*/ 258 h 402"/>
                <a:gd name="T16" fmla="*/ 41 w 550"/>
                <a:gd name="T17" fmla="*/ 263 h 402"/>
                <a:gd name="T18" fmla="*/ 52 w 550"/>
                <a:gd name="T19" fmla="*/ 295 h 402"/>
                <a:gd name="T20" fmla="*/ 59 w 550"/>
                <a:gd name="T21" fmla="*/ 324 h 402"/>
                <a:gd name="T22" fmla="*/ 76 w 550"/>
                <a:gd name="T23" fmla="*/ 324 h 402"/>
                <a:gd name="T24" fmla="*/ 104 w 550"/>
                <a:gd name="T25" fmla="*/ 326 h 402"/>
                <a:gd name="T26" fmla="*/ 104 w 550"/>
                <a:gd name="T27" fmla="*/ 343 h 402"/>
                <a:gd name="T28" fmla="*/ 122 w 550"/>
                <a:gd name="T29" fmla="*/ 358 h 402"/>
                <a:gd name="T30" fmla="*/ 122 w 550"/>
                <a:gd name="T31" fmla="*/ 378 h 402"/>
                <a:gd name="T32" fmla="*/ 160 w 550"/>
                <a:gd name="T33" fmla="*/ 387 h 402"/>
                <a:gd name="T34" fmla="*/ 213 w 550"/>
                <a:gd name="T35" fmla="*/ 402 h 402"/>
                <a:gd name="T36" fmla="*/ 253 w 550"/>
                <a:gd name="T37" fmla="*/ 391 h 402"/>
                <a:gd name="T38" fmla="*/ 298 w 550"/>
                <a:gd name="T39" fmla="*/ 395 h 402"/>
                <a:gd name="T40" fmla="*/ 324 w 550"/>
                <a:gd name="T41" fmla="*/ 380 h 402"/>
                <a:gd name="T42" fmla="*/ 398 w 550"/>
                <a:gd name="T43" fmla="*/ 346 h 402"/>
                <a:gd name="T44" fmla="*/ 441 w 550"/>
                <a:gd name="T45" fmla="*/ 350 h 402"/>
                <a:gd name="T46" fmla="*/ 474 w 550"/>
                <a:gd name="T47" fmla="*/ 356 h 402"/>
                <a:gd name="T48" fmla="*/ 494 w 550"/>
                <a:gd name="T49" fmla="*/ 339 h 402"/>
                <a:gd name="T50" fmla="*/ 496 w 550"/>
                <a:gd name="T51" fmla="*/ 282 h 402"/>
                <a:gd name="T52" fmla="*/ 515 w 550"/>
                <a:gd name="T53" fmla="*/ 263 h 402"/>
                <a:gd name="T54" fmla="*/ 533 w 550"/>
                <a:gd name="T55" fmla="*/ 263 h 402"/>
                <a:gd name="T56" fmla="*/ 537 w 550"/>
                <a:gd name="T57" fmla="*/ 248 h 402"/>
                <a:gd name="T58" fmla="*/ 550 w 550"/>
                <a:gd name="T59" fmla="*/ 235 h 402"/>
                <a:gd name="T60" fmla="*/ 522 w 550"/>
                <a:gd name="T61" fmla="*/ 226 h 402"/>
                <a:gd name="T62" fmla="*/ 489 w 550"/>
                <a:gd name="T63" fmla="*/ 233 h 402"/>
                <a:gd name="T64" fmla="*/ 457 w 550"/>
                <a:gd name="T65" fmla="*/ 226 h 402"/>
                <a:gd name="T66" fmla="*/ 452 w 550"/>
                <a:gd name="T67" fmla="*/ 200 h 402"/>
                <a:gd name="T68" fmla="*/ 441 w 550"/>
                <a:gd name="T69" fmla="*/ 174 h 402"/>
                <a:gd name="T70" fmla="*/ 435 w 550"/>
                <a:gd name="T71" fmla="*/ 148 h 402"/>
                <a:gd name="T72" fmla="*/ 437 w 550"/>
                <a:gd name="T73" fmla="*/ 124 h 402"/>
                <a:gd name="T74" fmla="*/ 413 w 550"/>
                <a:gd name="T75" fmla="*/ 87 h 402"/>
                <a:gd name="T76" fmla="*/ 405 w 550"/>
                <a:gd name="T77" fmla="*/ 61 h 402"/>
                <a:gd name="T78" fmla="*/ 381 w 550"/>
                <a:gd name="T79" fmla="*/ 41 h 402"/>
                <a:gd name="T80" fmla="*/ 365 w 550"/>
                <a:gd name="T81" fmla="*/ 9 h 402"/>
                <a:gd name="T82" fmla="*/ 348 w 550"/>
                <a:gd name="T83" fmla="*/ 0 h 402"/>
                <a:gd name="T84" fmla="*/ 329 w 550"/>
                <a:gd name="T85" fmla="*/ 13 h 402"/>
                <a:gd name="T86" fmla="*/ 307 w 550"/>
                <a:gd name="T87" fmla="*/ 15 h 402"/>
                <a:gd name="T88" fmla="*/ 288 w 550"/>
                <a:gd name="T89" fmla="*/ 26 h 402"/>
                <a:gd name="T90" fmla="*/ 259 w 550"/>
                <a:gd name="T91" fmla="*/ 30 h 402"/>
                <a:gd name="T92" fmla="*/ 235 w 550"/>
                <a:gd name="T93" fmla="*/ 13 h 402"/>
                <a:gd name="T94" fmla="*/ 204 w 550"/>
                <a:gd name="T95" fmla="*/ 24 h 402"/>
                <a:gd name="T96" fmla="*/ 180 w 550"/>
                <a:gd name="T97" fmla="*/ 22 h 402"/>
                <a:gd name="T98" fmla="*/ 150 w 550"/>
                <a:gd name="T99" fmla="*/ 20 h 402"/>
                <a:gd name="T100" fmla="*/ 135 w 550"/>
                <a:gd name="T101" fmla="*/ 28 h 402"/>
                <a:gd name="T102" fmla="*/ 128 w 550"/>
                <a:gd name="T103" fmla="*/ 31 h 40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50"/>
                <a:gd name="T157" fmla="*/ 0 h 402"/>
                <a:gd name="T158" fmla="*/ 550 w 550"/>
                <a:gd name="T159" fmla="*/ 402 h 40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50" h="402">
                  <a:moveTo>
                    <a:pt x="132" y="35"/>
                  </a:moveTo>
                  <a:lnTo>
                    <a:pt x="122" y="46"/>
                  </a:lnTo>
                  <a:lnTo>
                    <a:pt x="115" y="54"/>
                  </a:lnTo>
                  <a:lnTo>
                    <a:pt x="102" y="57"/>
                  </a:lnTo>
                  <a:lnTo>
                    <a:pt x="96" y="119"/>
                  </a:lnTo>
                  <a:lnTo>
                    <a:pt x="95" y="130"/>
                  </a:lnTo>
                  <a:lnTo>
                    <a:pt x="80" y="154"/>
                  </a:lnTo>
                  <a:lnTo>
                    <a:pt x="62" y="169"/>
                  </a:lnTo>
                  <a:lnTo>
                    <a:pt x="50" y="182"/>
                  </a:lnTo>
                  <a:lnTo>
                    <a:pt x="19" y="189"/>
                  </a:lnTo>
                  <a:lnTo>
                    <a:pt x="3" y="203"/>
                  </a:lnTo>
                  <a:lnTo>
                    <a:pt x="0" y="215"/>
                  </a:lnTo>
                  <a:lnTo>
                    <a:pt x="11" y="224"/>
                  </a:lnTo>
                  <a:lnTo>
                    <a:pt x="17" y="237"/>
                  </a:lnTo>
                  <a:lnTo>
                    <a:pt x="15" y="246"/>
                  </a:lnTo>
                  <a:lnTo>
                    <a:pt x="17" y="258"/>
                  </a:lnTo>
                  <a:lnTo>
                    <a:pt x="26" y="263"/>
                  </a:lnTo>
                  <a:lnTo>
                    <a:pt x="41" y="263"/>
                  </a:lnTo>
                  <a:lnTo>
                    <a:pt x="46" y="274"/>
                  </a:lnTo>
                  <a:lnTo>
                    <a:pt x="52" y="295"/>
                  </a:lnTo>
                  <a:lnTo>
                    <a:pt x="54" y="311"/>
                  </a:lnTo>
                  <a:lnTo>
                    <a:pt x="59" y="324"/>
                  </a:lnTo>
                  <a:lnTo>
                    <a:pt x="69" y="328"/>
                  </a:lnTo>
                  <a:lnTo>
                    <a:pt x="76" y="324"/>
                  </a:lnTo>
                  <a:lnTo>
                    <a:pt x="89" y="315"/>
                  </a:lnTo>
                  <a:lnTo>
                    <a:pt x="104" y="326"/>
                  </a:lnTo>
                  <a:lnTo>
                    <a:pt x="102" y="337"/>
                  </a:lnTo>
                  <a:lnTo>
                    <a:pt x="104" y="343"/>
                  </a:lnTo>
                  <a:lnTo>
                    <a:pt x="111" y="346"/>
                  </a:lnTo>
                  <a:lnTo>
                    <a:pt x="122" y="358"/>
                  </a:lnTo>
                  <a:lnTo>
                    <a:pt x="119" y="371"/>
                  </a:lnTo>
                  <a:lnTo>
                    <a:pt x="122" y="378"/>
                  </a:lnTo>
                  <a:lnTo>
                    <a:pt x="139" y="378"/>
                  </a:lnTo>
                  <a:lnTo>
                    <a:pt x="160" y="387"/>
                  </a:lnTo>
                  <a:lnTo>
                    <a:pt x="198" y="402"/>
                  </a:lnTo>
                  <a:lnTo>
                    <a:pt x="213" y="402"/>
                  </a:lnTo>
                  <a:lnTo>
                    <a:pt x="235" y="398"/>
                  </a:lnTo>
                  <a:lnTo>
                    <a:pt x="253" y="391"/>
                  </a:lnTo>
                  <a:lnTo>
                    <a:pt x="283" y="396"/>
                  </a:lnTo>
                  <a:lnTo>
                    <a:pt x="298" y="395"/>
                  </a:lnTo>
                  <a:lnTo>
                    <a:pt x="305" y="393"/>
                  </a:lnTo>
                  <a:lnTo>
                    <a:pt x="324" y="380"/>
                  </a:lnTo>
                  <a:lnTo>
                    <a:pt x="366" y="356"/>
                  </a:lnTo>
                  <a:lnTo>
                    <a:pt x="398" y="346"/>
                  </a:lnTo>
                  <a:lnTo>
                    <a:pt x="415" y="345"/>
                  </a:lnTo>
                  <a:lnTo>
                    <a:pt x="441" y="350"/>
                  </a:lnTo>
                  <a:lnTo>
                    <a:pt x="463" y="352"/>
                  </a:lnTo>
                  <a:lnTo>
                    <a:pt x="474" y="356"/>
                  </a:lnTo>
                  <a:lnTo>
                    <a:pt x="491" y="354"/>
                  </a:lnTo>
                  <a:lnTo>
                    <a:pt x="494" y="339"/>
                  </a:lnTo>
                  <a:lnTo>
                    <a:pt x="494" y="311"/>
                  </a:lnTo>
                  <a:lnTo>
                    <a:pt x="496" y="282"/>
                  </a:lnTo>
                  <a:lnTo>
                    <a:pt x="505" y="267"/>
                  </a:lnTo>
                  <a:lnTo>
                    <a:pt x="515" y="263"/>
                  </a:lnTo>
                  <a:lnTo>
                    <a:pt x="524" y="269"/>
                  </a:lnTo>
                  <a:lnTo>
                    <a:pt x="533" y="263"/>
                  </a:lnTo>
                  <a:lnTo>
                    <a:pt x="539" y="256"/>
                  </a:lnTo>
                  <a:lnTo>
                    <a:pt x="537" y="248"/>
                  </a:lnTo>
                  <a:lnTo>
                    <a:pt x="548" y="245"/>
                  </a:lnTo>
                  <a:lnTo>
                    <a:pt x="550" y="235"/>
                  </a:lnTo>
                  <a:lnTo>
                    <a:pt x="539" y="230"/>
                  </a:lnTo>
                  <a:lnTo>
                    <a:pt x="522" y="226"/>
                  </a:lnTo>
                  <a:lnTo>
                    <a:pt x="509" y="230"/>
                  </a:lnTo>
                  <a:lnTo>
                    <a:pt x="489" y="233"/>
                  </a:lnTo>
                  <a:lnTo>
                    <a:pt x="470" y="233"/>
                  </a:lnTo>
                  <a:lnTo>
                    <a:pt x="457" y="226"/>
                  </a:lnTo>
                  <a:lnTo>
                    <a:pt x="452" y="215"/>
                  </a:lnTo>
                  <a:lnTo>
                    <a:pt x="452" y="200"/>
                  </a:lnTo>
                  <a:lnTo>
                    <a:pt x="450" y="185"/>
                  </a:lnTo>
                  <a:lnTo>
                    <a:pt x="441" y="174"/>
                  </a:lnTo>
                  <a:lnTo>
                    <a:pt x="435" y="163"/>
                  </a:lnTo>
                  <a:lnTo>
                    <a:pt x="435" y="148"/>
                  </a:lnTo>
                  <a:lnTo>
                    <a:pt x="437" y="133"/>
                  </a:lnTo>
                  <a:lnTo>
                    <a:pt x="437" y="124"/>
                  </a:lnTo>
                  <a:lnTo>
                    <a:pt x="428" y="102"/>
                  </a:lnTo>
                  <a:lnTo>
                    <a:pt x="413" y="87"/>
                  </a:lnTo>
                  <a:lnTo>
                    <a:pt x="407" y="72"/>
                  </a:lnTo>
                  <a:lnTo>
                    <a:pt x="405" y="61"/>
                  </a:lnTo>
                  <a:lnTo>
                    <a:pt x="402" y="56"/>
                  </a:lnTo>
                  <a:lnTo>
                    <a:pt x="381" y="41"/>
                  </a:lnTo>
                  <a:lnTo>
                    <a:pt x="374" y="28"/>
                  </a:lnTo>
                  <a:lnTo>
                    <a:pt x="365" y="9"/>
                  </a:lnTo>
                  <a:lnTo>
                    <a:pt x="357" y="2"/>
                  </a:lnTo>
                  <a:lnTo>
                    <a:pt x="348" y="0"/>
                  </a:lnTo>
                  <a:lnTo>
                    <a:pt x="339" y="4"/>
                  </a:lnTo>
                  <a:lnTo>
                    <a:pt x="329" y="13"/>
                  </a:lnTo>
                  <a:lnTo>
                    <a:pt x="324" y="15"/>
                  </a:lnTo>
                  <a:lnTo>
                    <a:pt x="307" y="15"/>
                  </a:lnTo>
                  <a:lnTo>
                    <a:pt x="296" y="17"/>
                  </a:lnTo>
                  <a:lnTo>
                    <a:pt x="288" y="26"/>
                  </a:lnTo>
                  <a:lnTo>
                    <a:pt x="274" y="31"/>
                  </a:lnTo>
                  <a:lnTo>
                    <a:pt x="259" y="30"/>
                  </a:lnTo>
                  <a:lnTo>
                    <a:pt x="251" y="22"/>
                  </a:lnTo>
                  <a:lnTo>
                    <a:pt x="235" y="13"/>
                  </a:lnTo>
                  <a:lnTo>
                    <a:pt x="221" y="17"/>
                  </a:lnTo>
                  <a:lnTo>
                    <a:pt x="204" y="24"/>
                  </a:lnTo>
                  <a:lnTo>
                    <a:pt x="191" y="26"/>
                  </a:lnTo>
                  <a:lnTo>
                    <a:pt x="180" y="22"/>
                  </a:lnTo>
                  <a:lnTo>
                    <a:pt x="167" y="15"/>
                  </a:lnTo>
                  <a:lnTo>
                    <a:pt x="150" y="20"/>
                  </a:lnTo>
                  <a:lnTo>
                    <a:pt x="139" y="26"/>
                  </a:lnTo>
                  <a:lnTo>
                    <a:pt x="135" y="28"/>
                  </a:lnTo>
                  <a:lnTo>
                    <a:pt x="132" y="30"/>
                  </a:lnTo>
                  <a:lnTo>
                    <a:pt x="128" y="31"/>
                  </a:lnTo>
                  <a:lnTo>
                    <a:pt x="132" y="35"/>
                  </a:lnTo>
                  <a:close/>
                </a:path>
              </a:pathLst>
            </a:custGeom>
            <a:solidFill>
              <a:srgbClr val="969696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54" name="Freeform 20"/>
            <p:cNvSpPr>
              <a:spLocks/>
            </p:cNvSpPr>
            <p:nvPr/>
          </p:nvSpPr>
          <p:spPr bwMode="auto">
            <a:xfrm>
              <a:off x="1629" y="2163"/>
              <a:ext cx="210" cy="185"/>
            </a:xfrm>
            <a:custGeom>
              <a:avLst/>
              <a:gdLst>
                <a:gd name="T0" fmla="*/ 0 w 210"/>
                <a:gd name="T1" fmla="*/ 33 h 185"/>
                <a:gd name="T2" fmla="*/ 5 w 210"/>
                <a:gd name="T3" fmla="*/ 26 h 185"/>
                <a:gd name="T4" fmla="*/ 3 w 210"/>
                <a:gd name="T5" fmla="*/ 17 h 185"/>
                <a:gd name="T6" fmla="*/ 35 w 210"/>
                <a:gd name="T7" fmla="*/ 0 h 185"/>
                <a:gd name="T8" fmla="*/ 38 w 210"/>
                <a:gd name="T9" fmla="*/ 6 h 185"/>
                <a:gd name="T10" fmla="*/ 61 w 210"/>
                <a:gd name="T11" fmla="*/ 2 h 185"/>
                <a:gd name="T12" fmla="*/ 79 w 210"/>
                <a:gd name="T13" fmla="*/ 3 h 185"/>
                <a:gd name="T14" fmla="*/ 72 w 210"/>
                <a:gd name="T15" fmla="*/ 12 h 185"/>
                <a:gd name="T16" fmla="*/ 76 w 210"/>
                <a:gd name="T17" fmla="*/ 24 h 185"/>
                <a:gd name="T18" fmla="*/ 91 w 210"/>
                <a:gd name="T19" fmla="*/ 29 h 185"/>
                <a:gd name="T20" fmla="*/ 106 w 210"/>
                <a:gd name="T21" fmla="*/ 28 h 185"/>
                <a:gd name="T22" fmla="*/ 118 w 210"/>
                <a:gd name="T23" fmla="*/ 19 h 185"/>
                <a:gd name="T24" fmla="*/ 138 w 210"/>
                <a:gd name="T25" fmla="*/ 17 h 185"/>
                <a:gd name="T26" fmla="*/ 144 w 210"/>
                <a:gd name="T27" fmla="*/ 25 h 185"/>
                <a:gd name="T28" fmla="*/ 156 w 210"/>
                <a:gd name="T29" fmla="*/ 32 h 185"/>
                <a:gd name="T30" fmla="*/ 173 w 210"/>
                <a:gd name="T31" fmla="*/ 33 h 185"/>
                <a:gd name="T32" fmla="*/ 170 w 210"/>
                <a:gd name="T33" fmla="*/ 47 h 185"/>
                <a:gd name="T34" fmla="*/ 171 w 210"/>
                <a:gd name="T35" fmla="*/ 75 h 185"/>
                <a:gd name="T36" fmla="*/ 174 w 210"/>
                <a:gd name="T37" fmla="*/ 92 h 185"/>
                <a:gd name="T38" fmla="*/ 193 w 210"/>
                <a:gd name="T39" fmla="*/ 90 h 185"/>
                <a:gd name="T40" fmla="*/ 199 w 210"/>
                <a:gd name="T41" fmla="*/ 102 h 185"/>
                <a:gd name="T42" fmla="*/ 200 w 210"/>
                <a:gd name="T43" fmla="*/ 112 h 185"/>
                <a:gd name="T44" fmla="*/ 210 w 210"/>
                <a:gd name="T45" fmla="*/ 126 h 185"/>
                <a:gd name="T46" fmla="*/ 198 w 210"/>
                <a:gd name="T47" fmla="*/ 136 h 185"/>
                <a:gd name="T48" fmla="*/ 187 w 210"/>
                <a:gd name="T49" fmla="*/ 144 h 185"/>
                <a:gd name="T50" fmla="*/ 175 w 210"/>
                <a:gd name="T51" fmla="*/ 144 h 185"/>
                <a:gd name="T52" fmla="*/ 161 w 210"/>
                <a:gd name="T53" fmla="*/ 148 h 185"/>
                <a:gd name="T54" fmla="*/ 161 w 210"/>
                <a:gd name="T55" fmla="*/ 163 h 185"/>
                <a:gd name="T56" fmla="*/ 155 w 210"/>
                <a:gd name="T57" fmla="*/ 173 h 185"/>
                <a:gd name="T58" fmla="*/ 140 w 210"/>
                <a:gd name="T59" fmla="*/ 185 h 185"/>
                <a:gd name="T60" fmla="*/ 115 w 210"/>
                <a:gd name="T61" fmla="*/ 166 h 185"/>
                <a:gd name="T62" fmla="*/ 108 w 210"/>
                <a:gd name="T63" fmla="*/ 149 h 185"/>
                <a:gd name="T64" fmla="*/ 85 w 210"/>
                <a:gd name="T65" fmla="*/ 144 h 185"/>
                <a:gd name="T66" fmla="*/ 77 w 210"/>
                <a:gd name="T67" fmla="*/ 122 h 185"/>
                <a:gd name="T68" fmla="*/ 61 w 210"/>
                <a:gd name="T69" fmla="*/ 109 h 185"/>
                <a:gd name="T70" fmla="*/ 55 w 210"/>
                <a:gd name="T71" fmla="*/ 93 h 185"/>
                <a:gd name="T72" fmla="*/ 42 w 210"/>
                <a:gd name="T73" fmla="*/ 77 h 185"/>
                <a:gd name="T74" fmla="*/ 33 w 210"/>
                <a:gd name="T75" fmla="*/ 61 h 185"/>
                <a:gd name="T76" fmla="*/ 16 w 210"/>
                <a:gd name="T77" fmla="*/ 49 h 185"/>
                <a:gd name="T78" fmla="*/ 0 w 210"/>
                <a:gd name="T79" fmla="*/ 33 h 18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10"/>
                <a:gd name="T121" fmla="*/ 0 h 185"/>
                <a:gd name="T122" fmla="*/ 210 w 210"/>
                <a:gd name="T123" fmla="*/ 185 h 185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10" h="185">
                  <a:moveTo>
                    <a:pt x="0" y="33"/>
                  </a:moveTo>
                  <a:lnTo>
                    <a:pt x="5" y="26"/>
                  </a:lnTo>
                  <a:lnTo>
                    <a:pt x="3" y="17"/>
                  </a:lnTo>
                  <a:lnTo>
                    <a:pt x="35" y="0"/>
                  </a:lnTo>
                  <a:lnTo>
                    <a:pt x="38" y="6"/>
                  </a:lnTo>
                  <a:lnTo>
                    <a:pt x="61" y="2"/>
                  </a:lnTo>
                  <a:lnTo>
                    <a:pt x="79" y="3"/>
                  </a:lnTo>
                  <a:lnTo>
                    <a:pt x="72" y="12"/>
                  </a:lnTo>
                  <a:lnTo>
                    <a:pt x="76" y="24"/>
                  </a:lnTo>
                  <a:lnTo>
                    <a:pt x="91" y="29"/>
                  </a:lnTo>
                  <a:lnTo>
                    <a:pt x="106" y="28"/>
                  </a:lnTo>
                  <a:lnTo>
                    <a:pt x="118" y="19"/>
                  </a:lnTo>
                  <a:lnTo>
                    <a:pt x="138" y="17"/>
                  </a:lnTo>
                  <a:lnTo>
                    <a:pt x="144" y="25"/>
                  </a:lnTo>
                  <a:lnTo>
                    <a:pt x="156" y="32"/>
                  </a:lnTo>
                  <a:lnTo>
                    <a:pt x="173" y="33"/>
                  </a:lnTo>
                  <a:lnTo>
                    <a:pt x="170" y="47"/>
                  </a:lnTo>
                  <a:lnTo>
                    <a:pt x="171" y="75"/>
                  </a:lnTo>
                  <a:lnTo>
                    <a:pt x="174" y="92"/>
                  </a:lnTo>
                  <a:lnTo>
                    <a:pt x="193" y="90"/>
                  </a:lnTo>
                  <a:lnTo>
                    <a:pt x="199" y="102"/>
                  </a:lnTo>
                  <a:lnTo>
                    <a:pt x="200" y="112"/>
                  </a:lnTo>
                  <a:lnTo>
                    <a:pt x="210" y="126"/>
                  </a:lnTo>
                  <a:lnTo>
                    <a:pt x="198" y="136"/>
                  </a:lnTo>
                  <a:lnTo>
                    <a:pt x="187" y="144"/>
                  </a:lnTo>
                  <a:lnTo>
                    <a:pt x="175" y="144"/>
                  </a:lnTo>
                  <a:lnTo>
                    <a:pt x="161" y="148"/>
                  </a:lnTo>
                  <a:lnTo>
                    <a:pt x="161" y="163"/>
                  </a:lnTo>
                  <a:lnTo>
                    <a:pt x="155" y="173"/>
                  </a:lnTo>
                  <a:lnTo>
                    <a:pt x="140" y="185"/>
                  </a:lnTo>
                  <a:lnTo>
                    <a:pt x="115" y="166"/>
                  </a:lnTo>
                  <a:lnTo>
                    <a:pt x="108" y="149"/>
                  </a:lnTo>
                  <a:lnTo>
                    <a:pt x="85" y="144"/>
                  </a:lnTo>
                  <a:lnTo>
                    <a:pt x="77" y="122"/>
                  </a:lnTo>
                  <a:lnTo>
                    <a:pt x="61" y="109"/>
                  </a:lnTo>
                  <a:lnTo>
                    <a:pt x="55" y="93"/>
                  </a:lnTo>
                  <a:lnTo>
                    <a:pt x="42" y="77"/>
                  </a:lnTo>
                  <a:lnTo>
                    <a:pt x="33" y="61"/>
                  </a:lnTo>
                  <a:lnTo>
                    <a:pt x="16" y="49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969696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55" name="Freeform 21"/>
            <p:cNvSpPr>
              <a:spLocks/>
            </p:cNvSpPr>
            <p:nvPr/>
          </p:nvSpPr>
          <p:spPr bwMode="auto">
            <a:xfrm>
              <a:off x="1772" y="2307"/>
              <a:ext cx="57" cy="71"/>
            </a:xfrm>
            <a:custGeom>
              <a:avLst/>
              <a:gdLst>
                <a:gd name="T0" fmla="*/ 41 w 57"/>
                <a:gd name="T1" fmla="*/ 71 h 71"/>
                <a:gd name="T2" fmla="*/ 44 w 57"/>
                <a:gd name="T3" fmla="*/ 48 h 71"/>
                <a:gd name="T4" fmla="*/ 57 w 57"/>
                <a:gd name="T5" fmla="*/ 39 h 71"/>
                <a:gd name="T6" fmla="*/ 57 w 57"/>
                <a:gd name="T7" fmla="*/ 28 h 71"/>
                <a:gd name="T8" fmla="*/ 50 w 57"/>
                <a:gd name="T9" fmla="*/ 20 h 71"/>
                <a:gd name="T10" fmla="*/ 43 w 57"/>
                <a:gd name="T11" fmla="*/ 9 h 71"/>
                <a:gd name="T12" fmla="*/ 39 w 57"/>
                <a:gd name="T13" fmla="*/ 0 h 71"/>
                <a:gd name="T14" fmla="*/ 26 w 57"/>
                <a:gd name="T15" fmla="*/ 0 h 71"/>
                <a:gd name="T16" fmla="*/ 17 w 57"/>
                <a:gd name="T17" fmla="*/ 4 h 71"/>
                <a:gd name="T18" fmla="*/ 17 w 57"/>
                <a:gd name="T19" fmla="*/ 19 h 71"/>
                <a:gd name="T20" fmla="*/ 9 w 57"/>
                <a:gd name="T21" fmla="*/ 32 h 71"/>
                <a:gd name="T22" fmla="*/ 0 w 57"/>
                <a:gd name="T23" fmla="*/ 36 h 71"/>
                <a:gd name="T24" fmla="*/ 4 w 57"/>
                <a:gd name="T25" fmla="*/ 47 h 71"/>
                <a:gd name="T26" fmla="*/ 16 w 57"/>
                <a:gd name="T27" fmla="*/ 50 h 71"/>
                <a:gd name="T28" fmla="*/ 28 w 57"/>
                <a:gd name="T29" fmla="*/ 53 h 71"/>
                <a:gd name="T30" fmla="*/ 35 w 57"/>
                <a:gd name="T31" fmla="*/ 60 h 71"/>
                <a:gd name="T32" fmla="*/ 41 w 57"/>
                <a:gd name="T33" fmla="*/ 71 h 7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7"/>
                <a:gd name="T52" fmla="*/ 0 h 71"/>
                <a:gd name="T53" fmla="*/ 57 w 57"/>
                <a:gd name="T54" fmla="*/ 71 h 7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7" h="71">
                  <a:moveTo>
                    <a:pt x="41" y="71"/>
                  </a:moveTo>
                  <a:lnTo>
                    <a:pt x="44" y="48"/>
                  </a:lnTo>
                  <a:lnTo>
                    <a:pt x="57" y="39"/>
                  </a:lnTo>
                  <a:lnTo>
                    <a:pt x="57" y="28"/>
                  </a:lnTo>
                  <a:lnTo>
                    <a:pt x="50" y="20"/>
                  </a:lnTo>
                  <a:lnTo>
                    <a:pt x="43" y="9"/>
                  </a:lnTo>
                  <a:lnTo>
                    <a:pt x="39" y="0"/>
                  </a:lnTo>
                  <a:lnTo>
                    <a:pt x="26" y="0"/>
                  </a:lnTo>
                  <a:lnTo>
                    <a:pt x="17" y="4"/>
                  </a:lnTo>
                  <a:lnTo>
                    <a:pt x="17" y="19"/>
                  </a:lnTo>
                  <a:lnTo>
                    <a:pt x="9" y="32"/>
                  </a:lnTo>
                  <a:lnTo>
                    <a:pt x="0" y="36"/>
                  </a:lnTo>
                  <a:lnTo>
                    <a:pt x="4" y="47"/>
                  </a:lnTo>
                  <a:lnTo>
                    <a:pt x="16" y="50"/>
                  </a:lnTo>
                  <a:lnTo>
                    <a:pt x="28" y="53"/>
                  </a:lnTo>
                  <a:lnTo>
                    <a:pt x="35" y="60"/>
                  </a:lnTo>
                  <a:lnTo>
                    <a:pt x="41" y="71"/>
                  </a:lnTo>
                  <a:close/>
                </a:path>
              </a:pathLst>
            </a:custGeom>
            <a:solidFill>
              <a:srgbClr val="969696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56" name="Freeform 22"/>
            <p:cNvSpPr>
              <a:spLocks/>
            </p:cNvSpPr>
            <p:nvPr/>
          </p:nvSpPr>
          <p:spPr bwMode="auto">
            <a:xfrm>
              <a:off x="1702" y="2028"/>
              <a:ext cx="215" cy="227"/>
            </a:xfrm>
            <a:custGeom>
              <a:avLst/>
              <a:gdLst>
                <a:gd name="T0" fmla="*/ 89 w 215"/>
                <a:gd name="T1" fmla="*/ 6 h 227"/>
                <a:gd name="T2" fmla="*/ 67 w 215"/>
                <a:gd name="T3" fmla="*/ 33 h 227"/>
                <a:gd name="T4" fmla="*/ 67 w 215"/>
                <a:gd name="T5" fmla="*/ 41 h 227"/>
                <a:gd name="T6" fmla="*/ 54 w 215"/>
                <a:gd name="T7" fmla="*/ 54 h 227"/>
                <a:gd name="T8" fmla="*/ 56 w 215"/>
                <a:gd name="T9" fmla="*/ 57 h 227"/>
                <a:gd name="T10" fmla="*/ 52 w 215"/>
                <a:gd name="T11" fmla="*/ 66 h 227"/>
                <a:gd name="T12" fmla="*/ 39 w 215"/>
                <a:gd name="T13" fmla="*/ 79 h 227"/>
                <a:gd name="T14" fmla="*/ 26 w 215"/>
                <a:gd name="T15" fmla="*/ 94 h 227"/>
                <a:gd name="T16" fmla="*/ 21 w 215"/>
                <a:gd name="T17" fmla="*/ 102 h 227"/>
                <a:gd name="T18" fmla="*/ 26 w 215"/>
                <a:gd name="T19" fmla="*/ 109 h 227"/>
                <a:gd name="T20" fmla="*/ 22 w 215"/>
                <a:gd name="T21" fmla="*/ 120 h 227"/>
                <a:gd name="T22" fmla="*/ 15 w 215"/>
                <a:gd name="T23" fmla="*/ 129 h 227"/>
                <a:gd name="T24" fmla="*/ 9 w 215"/>
                <a:gd name="T25" fmla="*/ 133 h 227"/>
                <a:gd name="T26" fmla="*/ 0 w 215"/>
                <a:gd name="T27" fmla="*/ 144 h 227"/>
                <a:gd name="T28" fmla="*/ 1 w 215"/>
                <a:gd name="T29" fmla="*/ 155 h 227"/>
                <a:gd name="T30" fmla="*/ 11 w 215"/>
                <a:gd name="T31" fmla="*/ 161 h 227"/>
                <a:gd name="T32" fmla="*/ 35 w 215"/>
                <a:gd name="T33" fmla="*/ 161 h 227"/>
                <a:gd name="T34" fmla="*/ 49 w 215"/>
                <a:gd name="T35" fmla="*/ 153 h 227"/>
                <a:gd name="T36" fmla="*/ 63 w 215"/>
                <a:gd name="T37" fmla="*/ 151 h 227"/>
                <a:gd name="T38" fmla="*/ 74 w 215"/>
                <a:gd name="T39" fmla="*/ 161 h 227"/>
                <a:gd name="T40" fmla="*/ 85 w 215"/>
                <a:gd name="T41" fmla="*/ 166 h 227"/>
                <a:gd name="T42" fmla="*/ 100 w 215"/>
                <a:gd name="T43" fmla="*/ 168 h 227"/>
                <a:gd name="T44" fmla="*/ 96 w 215"/>
                <a:gd name="T45" fmla="*/ 185 h 227"/>
                <a:gd name="T46" fmla="*/ 101 w 215"/>
                <a:gd name="T47" fmla="*/ 227 h 227"/>
                <a:gd name="T48" fmla="*/ 114 w 215"/>
                <a:gd name="T49" fmla="*/ 226 h 227"/>
                <a:gd name="T50" fmla="*/ 122 w 215"/>
                <a:gd name="T51" fmla="*/ 225 h 227"/>
                <a:gd name="T52" fmla="*/ 125 w 215"/>
                <a:gd name="T53" fmla="*/ 213 h 227"/>
                <a:gd name="T54" fmla="*/ 127 w 215"/>
                <a:gd name="T55" fmla="*/ 188 h 227"/>
                <a:gd name="T56" fmla="*/ 137 w 215"/>
                <a:gd name="T57" fmla="*/ 175 h 227"/>
                <a:gd name="T58" fmla="*/ 137 w 215"/>
                <a:gd name="T59" fmla="*/ 153 h 227"/>
                <a:gd name="T60" fmla="*/ 145 w 215"/>
                <a:gd name="T61" fmla="*/ 140 h 227"/>
                <a:gd name="T62" fmla="*/ 162 w 215"/>
                <a:gd name="T63" fmla="*/ 133 h 227"/>
                <a:gd name="T64" fmla="*/ 193 w 215"/>
                <a:gd name="T65" fmla="*/ 98 h 227"/>
                <a:gd name="T66" fmla="*/ 197 w 215"/>
                <a:gd name="T67" fmla="*/ 83 h 227"/>
                <a:gd name="T68" fmla="*/ 192 w 215"/>
                <a:gd name="T69" fmla="*/ 59 h 227"/>
                <a:gd name="T70" fmla="*/ 212 w 215"/>
                <a:gd name="T71" fmla="*/ 43 h 227"/>
                <a:gd name="T72" fmla="*/ 215 w 215"/>
                <a:gd name="T73" fmla="*/ 16 h 227"/>
                <a:gd name="T74" fmla="*/ 201 w 215"/>
                <a:gd name="T75" fmla="*/ 4 h 227"/>
                <a:gd name="T76" fmla="*/ 192 w 215"/>
                <a:gd name="T77" fmla="*/ 2 h 227"/>
                <a:gd name="T78" fmla="*/ 175 w 215"/>
                <a:gd name="T79" fmla="*/ 0 h 227"/>
                <a:gd name="T80" fmla="*/ 137 w 215"/>
                <a:gd name="T81" fmla="*/ 0 h 227"/>
                <a:gd name="T82" fmla="*/ 126 w 215"/>
                <a:gd name="T83" fmla="*/ 9 h 227"/>
                <a:gd name="T84" fmla="*/ 117 w 215"/>
                <a:gd name="T85" fmla="*/ 20 h 227"/>
                <a:gd name="T86" fmla="*/ 119 w 215"/>
                <a:gd name="T87" fmla="*/ 30 h 227"/>
                <a:gd name="T88" fmla="*/ 132 w 215"/>
                <a:gd name="T89" fmla="*/ 39 h 227"/>
                <a:gd name="T90" fmla="*/ 141 w 215"/>
                <a:gd name="T91" fmla="*/ 50 h 227"/>
                <a:gd name="T92" fmla="*/ 141 w 215"/>
                <a:gd name="T93" fmla="*/ 65 h 227"/>
                <a:gd name="T94" fmla="*/ 126 w 215"/>
                <a:gd name="T95" fmla="*/ 76 h 227"/>
                <a:gd name="T96" fmla="*/ 111 w 215"/>
                <a:gd name="T97" fmla="*/ 79 h 227"/>
                <a:gd name="T98" fmla="*/ 100 w 215"/>
                <a:gd name="T99" fmla="*/ 81 h 227"/>
                <a:gd name="T100" fmla="*/ 95 w 215"/>
                <a:gd name="T101" fmla="*/ 72 h 227"/>
                <a:gd name="T102" fmla="*/ 91 w 215"/>
                <a:gd name="T103" fmla="*/ 59 h 227"/>
                <a:gd name="T104" fmla="*/ 98 w 215"/>
                <a:gd name="T105" fmla="*/ 48 h 227"/>
                <a:gd name="T106" fmla="*/ 96 w 215"/>
                <a:gd name="T107" fmla="*/ 35 h 227"/>
                <a:gd name="T108" fmla="*/ 95 w 215"/>
                <a:gd name="T109" fmla="*/ 22 h 227"/>
                <a:gd name="T110" fmla="*/ 89 w 215"/>
                <a:gd name="T111" fmla="*/ 6 h 22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15"/>
                <a:gd name="T169" fmla="*/ 0 h 227"/>
                <a:gd name="T170" fmla="*/ 215 w 215"/>
                <a:gd name="T171" fmla="*/ 227 h 22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15" h="227">
                  <a:moveTo>
                    <a:pt x="89" y="6"/>
                  </a:moveTo>
                  <a:lnTo>
                    <a:pt x="67" y="33"/>
                  </a:lnTo>
                  <a:lnTo>
                    <a:pt x="67" y="41"/>
                  </a:lnTo>
                  <a:lnTo>
                    <a:pt x="54" y="54"/>
                  </a:lnTo>
                  <a:lnTo>
                    <a:pt x="56" y="57"/>
                  </a:lnTo>
                  <a:lnTo>
                    <a:pt x="52" y="66"/>
                  </a:lnTo>
                  <a:lnTo>
                    <a:pt x="39" y="79"/>
                  </a:lnTo>
                  <a:lnTo>
                    <a:pt x="26" y="94"/>
                  </a:lnTo>
                  <a:lnTo>
                    <a:pt x="21" y="102"/>
                  </a:lnTo>
                  <a:lnTo>
                    <a:pt x="26" y="109"/>
                  </a:lnTo>
                  <a:lnTo>
                    <a:pt x="22" y="120"/>
                  </a:lnTo>
                  <a:lnTo>
                    <a:pt x="15" y="129"/>
                  </a:lnTo>
                  <a:lnTo>
                    <a:pt x="9" y="133"/>
                  </a:lnTo>
                  <a:lnTo>
                    <a:pt x="0" y="144"/>
                  </a:lnTo>
                  <a:lnTo>
                    <a:pt x="1" y="155"/>
                  </a:lnTo>
                  <a:lnTo>
                    <a:pt x="11" y="161"/>
                  </a:lnTo>
                  <a:lnTo>
                    <a:pt x="35" y="161"/>
                  </a:lnTo>
                  <a:lnTo>
                    <a:pt x="49" y="153"/>
                  </a:lnTo>
                  <a:lnTo>
                    <a:pt x="63" y="151"/>
                  </a:lnTo>
                  <a:lnTo>
                    <a:pt x="74" y="161"/>
                  </a:lnTo>
                  <a:lnTo>
                    <a:pt x="85" y="166"/>
                  </a:lnTo>
                  <a:lnTo>
                    <a:pt x="100" y="168"/>
                  </a:lnTo>
                  <a:lnTo>
                    <a:pt x="96" y="185"/>
                  </a:lnTo>
                  <a:lnTo>
                    <a:pt x="101" y="227"/>
                  </a:lnTo>
                  <a:lnTo>
                    <a:pt x="114" y="226"/>
                  </a:lnTo>
                  <a:lnTo>
                    <a:pt x="122" y="225"/>
                  </a:lnTo>
                  <a:lnTo>
                    <a:pt x="125" y="213"/>
                  </a:lnTo>
                  <a:lnTo>
                    <a:pt x="127" y="188"/>
                  </a:lnTo>
                  <a:lnTo>
                    <a:pt x="137" y="175"/>
                  </a:lnTo>
                  <a:lnTo>
                    <a:pt x="137" y="153"/>
                  </a:lnTo>
                  <a:lnTo>
                    <a:pt x="145" y="140"/>
                  </a:lnTo>
                  <a:lnTo>
                    <a:pt x="162" y="133"/>
                  </a:lnTo>
                  <a:lnTo>
                    <a:pt x="193" y="98"/>
                  </a:lnTo>
                  <a:lnTo>
                    <a:pt x="197" y="83"/>
                  </a:lnTo>
                  <a:lnTo>
                    <a:pt x="192" y="59"/>
                  </a:lnTo>
                  <a:lnTo>
                    <a:pt x="212" y="43"/>
                  </a:lnTo>
                  <a:lnTo>
                    <a:pt x="215" y="16"/>
                  </a:lnTo>
                  <a:lnTo>
                    <a:pt x="201" y="4"/>
                  </a:lnTo>
                  <a:lnTo>
                    <a:pt x="192" y="2"/>
                  </a:lnTo>
                  <a:lnTo>
                    <a:pt x="175" y="0"/>
                  </a:lnTo>
                  <a:lnTo>
                    <a:pt x="137" y="0"/>
                  </a:lnTo>
                  <a:lnTo>
                    <a:pt x="126" y="9"/>
                  </a:lnTo>
                  <a:lnTo>
                    <a:pt x="117" y="20"/>
                  </a:lnTo>
                  <a:lnTo>
                    <a:pt x="119" y="30"/>
                  </a:lnTo>
                  <a:lnTo>
                    <a:pt x="132" y="39"/>
                  </a:lnTo>
                  <a:lnTo>
                    <a:pt x="141" y="50"/>
                  </a:lnTo>
                  <a:lnTo>
                    <a:pt x="141" y="65"/>
                  </a:lnTo>
                  <a:lnTo>
                    <a:pt x="126" y="76"/>
                  </a:lnTo>
                  <a:lnTo>
                    <a:pt x="111" y="79"/>
                  </a:lnTo>
                  <a:lnTo>
                    <a:pt x="100" y="81"/>
                  </a:lnTo>
                  <a:lnTo>
                    <a:pt x="95" y="72"/>
                  </a:lnTo>
                  <a:lnTo>
                    <a:pt x="91" y="59"/>
                  </a:lnTo>
                  <a:lnTo>
                    <a:pt x="98" y="48"/>
                  </a:lnTo>
                  <a:lnTo>
                    <a:pt x="96" y="35"/>
                  </a:lnTo>
                  <a:lnTo>
                    <a:pt x="95" y="22"/>
                  </a:lnTo>
                  <a:lnTo>
                    <a:pt x="89" y="6"/>
                  </a:lnTo>
                  <a:close/>
                </a:path>
              </a:pathLst>
            </a:custGeom>
            <a:solidFill>
              <a:srgbClr val="969696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57" name="Freeform 23"/>
            <p:cNvSpPr>
              <a:spLocks/>
            </p:cNvSpPr>
            <p:nvPr/>
          </p:nvSpPr>
          <p:spPr bwMode="auto">
            <a:xfrm>
              <a:off x="972" y="1671"/>
              <a:ext cx="303" cy="277"/>
            </a:xfrm>
            <a:custGeom>
              <a:avLst/>
              <a:gdLst>
                <a:gd name="T0" fmla="*/ 108 w 303"/>
                <a:gd name="T1" fmla="*/ 115 h 277"/>
                <a:gd name="T2" fmla="*/ 106 w 303"/>
                <a:gd name="T3" fmla="*/ 139 h 277"/>
                <a:gd name="T4" fmla="*/ 86 w 303"/>
                <a:gd name="T5" fmla="*/ 135 h 277"/>
                <a:gd name="T6" fmla="*/ 63 w 303"/>
                <a:gd name="T7" fmla="*/ 167 h 277"/>
                <a:gd name="T8" fmla="*/ 33 w 303"/>
                <a:gd name="T9" fmla="*/ 191 h 277"/>
                <a:gd name="T10" fmla="*/ 13 w 303"/>
                <a:gd name="T11" fmla="*/ 195 h 277"/>
                <a:gd name="T12" fmla="*/ 6 w 303"/>
                <a:gd name="T13" fmla="*/ 201 h 277"/>
                <a:gd name="T14" fmla="*/ 11 w 303"/>
                <a:gd name="T15" fmla="*/ 221 h 277"/>
                <a:gd name="T16" fmla="*/ 4 w 303"/>
                <a:gd name="T17" fmla="*/ 245 h 277"/>
                <a:gd name="T18" fmla="*/ 17 w 303"/>
                <a:gd name="T19" fmla="*/ 245 h 277"/>
                <a:gd name="T20" fmla="*/ 30 w 303"/>
                <a:gd name="T21" fmla="*/ 244 h 277"/>
                <a:gd name="T22" fmla="*/ 24 w 303"/>
                <a:gd name="T23" fmla="*/ 262 h 277"/>
                <a:gd name="T24" fmla="*/ 54 w 303"/>
                <a:gd name="T25" fmla="*/ 268 h 277"/>
                <a:gd name="T26" fmla="*/ 80 w 303"/>
                <a:gd name="T27" fmla="*/ 277 h 277"/>
                <a:gd name="T28" fmla="*/ 108 w 303"/>
                <a:gd name="T29" fmla="*/ 262 h 277"/>
                <a:gd name="T30" fmla="*/ 186 w 303"/>
                <a:gd name="T31" fmla="*/ 268 h 277"/>
                <a:gd name="T32" fmla="*/ 227 w 303"/>
                <a:gd name="T33" fmla="*/ 242 h 277"/>
                <a:gd name="T34" fmla="*/ 249 w 303"/>
                <a:gd name="T35" fmla="*/ 221 h 277"/>
                <a:gd name="T36" fmla="*/ 268 w 303"/>
                <a:gd name="T37" fmla="*/ 195 h 277"/>
                <a:gd name="T38" fmla="*/ 277 w 303"/>
                <a:gd name="T39" fmla="*/ 135 h 277"/>
                <a:gd name="T40" fmla="*/ 288 w 303"/>
                <a:gd name="T41" fmla="*/ 107 h 277"/>
                <a:gd name="T42" fmla="*/ 273 w 303"/>
                <a:gd name="T43" fmla="*/ 76 h 277"/>
                <a:gd name="T44" fmla="*/ 251 w 303"/>
                <a:gd name="T45" fmla="*/ 70 h 277"/>
                <a:gd name="T46" fmla="*/ 240 w 303"/>
                <a:gd name="T47" fmla="*/ 41 h 277"/>
                <a:gd name="T48" fmla="*/ 271 w 303"/>
                <a:gd name="T49" fmla="*/ 0 h 277"/>
                <a:gd name="T50" fmla="*/ 223 w 303"/>
                <a:gd name="T51" fmla="*/ 4 h 277"/>
                <a:gd name="T52" fmla="*/ 201 w 303"/>
                <a:gd name="T53" fmla="*/ 19 h 277"/>
                <a:gd name="T54" fmla="*/ 180 w 303"/>
                <a:gd name="T55" fmla="*/ 22 h 277"/>
                <a:gd name="T56" fmla="*/ 204 w 303"/>
                <a:gd name="T57" fmla="*/ 44 h 277"/>
                <a:gd name="T58" fmla="*/ 158 w 303"/>
                <a:gd name="T59" fmla="*/ 50 h 277"/>
                <a:gd name="T60" fmla="*/ 113 w 303"/>
                <a:gd name="T61" fmla="*/ 32 h 277"/>
                <a:gd name="T62" fmla="*/ 100 w 303"/>
                <a:gd name="T63" fmla="*/ 54 h 277"/>
                <a:gd name="T64" fmla="*/ 99 w 303"/>
                <a:gd name="T65" fmla="*/ 67 h 277"/>
                <a:gd name="T66" fmla="*/ 87 w 303"/>
                <a:gd name="T67" fmla="*/ 89 h 277"/>
                <a:gd name="T68" fmla="*/ 72 w 303"/>
                <a:gd name="T69" fmla="*/ 111 h 277"/>
                <a:gd name="T70" fmla="*/ 89 w 303"/>
                <a:gd name="T71" fmla="*/ 126 h 27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03"/>
                <a:gd name="T109" fmla="*/ 0 h 277"/>
                <a:gd name="T110" fmla="*/ 303 w 303"/>
                <a:gd name="T111" fmla="*/ 277 h 277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03" h="277">
                  <a:moveTo>
                    <a:pt x="112" y="104"/>
                  </a:moveTo>
                  <a:lnTo>
                    <a:pt x="108" y="115"/>
                  </a:lnTo>
                  <a:lnTo>
                    <a:pt x="112" y="130"/>
                  </a:lnTo>
                  <a:lnTo>
                    <a:pt x="106" y="139"/>
                  </a:lnTo>
                  <a:lnTo>
                    <a:pt x="97" y="133"/>
                  </a:lnTo>
                  <a:lnTo>
                    <a:pt x="86" y="135"/>
                  </a:lnTo>
                  <a:lnTo>
                    <a:pt x="86" y="146"/>
                  </a:lnTo>
                  <a:lnTo>
                    <a:pt x="63" y="167"/>
                  </a:lnTo>
                  <a:lnTo>
                    <a:pt x="50" y="172"/>
                  </a:lnTo>
                  <a:lnTo>
                    <a:pt x="33" y="191"/>
                  </a:lnTo>
                  <a:lnTo>
                    <a:pt x="22" y="196"/>
                  </a:lnTo>
                  <a:lnTo>
                    <a:pt x="13" y="195"/>
                  </a:lnTo>
                  <a:lnTo>
                    <a:pt x="9" y="198"/>
                  </a:lnTo>
                  <a:lnTo>
                    <a:pt x="6" y="201"/>
                  </a:lnTo>
                  <a:lnTo>
                    <a:pt x="11" y="208"/>
                  </a:lnTo>
                  <a:lnTo>
                    <a:pt x="11" y="221"/>
                  </a:lnTo>
                  <a:lnTo>
                    <a:pt x="0" y="233"/>
                  </a:lnTo>
                  <a:lnTo>
                    <a:pt x="4" y="245"/>
                  </a:lnTo>
                  <a:lnTo>
                    <a:pt x="17" y="245"/>
                  </a:lnTo>
                  <a:lnTo>
                    <a:pt x="22" y="236"/>
                  </a:lnTo>
                  <a:lnTo>
                    <a:pt x="30" y="244"/>
                  </a:lnTo>
                  <a:lnTo>
                    <a:pt x="20" y="251"/>
                  </a:lnTo>
                  <a:lnTo>
                    <a:pt x="24" y="262"/>
                  </a:lnTo>
                  <a:lnTo>
                    <a:pt x="30" y="264"/>
                  </a:lnTo>
                  <a:lnTo>
                    <a:pt x="54" y="268"/>
                  </a:lnTo>
                  <a:lnTo>
                    <a:pt x="58" y="270"/>
                  </a:lnTo>
                  <a:lnTo>
                    <a:pt x="80" y="277"/>
                  </a:lnTo>
                  <a:lnTo>
                    <a:pt x="89" y="273"/>
                  </a:lnTo>
                  <a:lnTo>
                    <a:pt x="108" y="262"/>
                  </a:lnTo>
                  <a:lnTo>
                    <a:pt x="136" y="268"/>
                  </a:lnTo>
                  <a:lnTo>
                    <a:pt x="186" y="268"/>
                  </a:lnTo>
                  <a:lnTo>
                    <a:pt x="214" y="262"/>
                  </a:lnTo>
                  <a:lnTo>
                    <a:pt x="227" y="242"/>
                  </a:lnTo>
                  <a:lnTo>
                    <a:pt x="244" y="233"/>
                  </a:lnTo>
                  <a:lnTo>
                    <a:pt x="249" y="221"/>
                  </a:lnTo>
                  <a:lnTo>
                    <a:pt x="255" y="205"/>
                  </a:lnTo>
                  <a:lnTo>
                    <a:pt x="268" y="195"/>
                  </a:lnTo>
                  <a:lnTo>
                    <a:pt x="279" y="167"/>
                  </a:lnTo>
                  <a:lnTo>
                    <a:pt x="277" y="135"/>
                  </a:lnTo>
                  <a:lnTo>
                    <a:pt x="303" y="120"/>
                  </a:lnTo>
                  <a:lnTo>
                    <a:pt x="288" y="107"/>
                  </a:lnTo>
                  <a:lnTo>
                    <a:pt x="283" y="85"/>
                  </a:lnTo>
                  <a:lnTo>
                    <a:pt x="273" y="76"/>
                  </a:lnTo>
                  <a:lnTo>
                    <a:pt x="262" y="76"/>
                  </a:lnTo>
                  <a:lnTo>
                    <a:pt x="251" y="70"/>
                  </a:lnTo>
                  <a:lnTo>
                    <a:pt x="231" y="46"/>
                  </a:lnTo>
                  <a:lnTo>
                    <a:pt x="240" y="41"/>
                  </a:lnTo>
                  <a:lnTo>
                    <a:pt x="275" y="9"/>
                  </a:lnTo>
                  <a:lnTo>
                    <a:pt x="271" y="0"/>
                  </a:lnTo>
                  <a:lnTo>
                    <a:pt x="260" y="2"/>
                  </a:lnTo>
                  <a:lnTo>
                    <a:pt x="223" y="4"/>
                  </a:lnTo>
                  <a:lnTo>
                    <a:pt x="210" y="13"/>
                  </a:lnTo>
                  <a:lnTo>
                    <a:pt x="201" y="19"/>
                  </a:lnTo>
                  <a:lnTo>
                    <a:pt x="188" y="17"/>
                  </a:lnTo>
                  <a:lnTo>
                    <a:pt x="180" y="22"/>
                  </a:lnTo>
                  <a:lnTo>
                    <a:pt x="186" y="32"/>
                  </a:lnTo>
                  <a:lnTo>
                    <a:pt x="204" y="44"/>
                  </a:lnTo>
                  <a:lnTo>
                    <a:pt x="191" y="46"/>
                  </a:lnTo>
                  <a:lnTo>
                    <a:pt x="158" y="50"/>
                  </a:lnTo>
                  <a:lnTo>
                    <a:pt x="136" y="41"/>
                  </a:lnTo>
                  <a:lnTo>
                    <a:pt x="113" y="32"/>
                  </a:lnTo>
                  <a:lnTo>
                    <a:pt x="106" y="37"/>
                  </a:lnTo>
                  <a:lnTo>
                    <a:pt x="100" y="54"/>
                  </a:lnTo>
                  <a:lnTo>
                    <a:pt x="102" y="63"/>
                  </a:lnTo>
                  <a:lnTo>
                    <a:pt x="99" y="67"/>
                  </a:lnTo>
                  <a:lnTo>
                    <a:pt x="86" y="72"/>
                  </a:lnTo>
                  <a:lnTo>
                    <a:pt x="87" y="89"/>
                  </a:lnTo>
                  <a:lnTo>
                    <a:pt x="86" y="93"/>
                  </a:lnTo>
                  <a:lnTo>
                    <a:pt x="72" y="111"/>
                  </a:lnTo>
                  <a:lnTo>
                    <a:pt x="84" y="128"/>
                  </a:lnTo>
                  <a:lnTo>
                    <a:pt x="89" y="126"/>
                  </a:lnTo>
                  <a:lnTo>
                    <a:pt x="112" y="104"/>
                  </a:lnTo>
                  <a:close/>
                </a:path>
              </a:pathLst>
            </a:custGeom>
            <a:solidFill>
              <a:srgbClr val="969696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5" name="Group 24"/>
            <p:cNvGrpSpPr>
              <a:grpSpLocks/>
            </p:cNvGrpSpPr>
            <p:nvPr/>
          </p:nvGrpSpPr>
          <p:grpSpPr bwMode="auto">
            <a:xfrm>
              <a:off x="2003" y="1691"/>
              <a:ext cx="344" cy="272"/>
              <a:chOff x="2003" y="1691"/>
              <a:chExt cx="344" cy="272"/>
            </a:xfrm>
          </p:grpSpPr>
          <p:sp>
            <p:nvSpPr>
              <p:cNvPr id="26744" name="Freeform 25"/>
              <p:cNvSpPr>
                <a:spLocks/>
              </p:cNvSpPr>
              <p:nvPr/>
            </p:nvSpPr>
            <p:spPr bwMode="auto">
              <a:xfrm>
                <a:off x="2003" y="1746"/>
                <a:ext cx="145" cy="179"/>
              </a:xfrm>
              <a:custGeom>
                <a:avLst/>
                <a:gdLst>
                  <a:gd name="T0" fmla="*/ 11 w 145"/>
                  <a:gd name="T1" fmla="*/ 153 h 179"/>
                  <a:gd name="T2" fmla="*/ 19 w 145"/>
                  <a:gd name="T3" fmla="*/ 166 h 179"/>
                  <a:gd name="T4" fmla="*/ 35 w 145"/>
                  <a:gd name="T5" fmla="*/ 166 h 179"/>
                  <a:gd name="T6" fmla="*/ 50 w 145"/>
                  <a:gd name="T7" fmla="*/ 170 h 179"/>
                  <a:gd name="T8" fmla="*/ 61 w 145"/>
                  <a:gd name="T9" fmla="*/ 179 h 179"/>
                  <a:gd name="T10" fmla="*/ 73 w 145"/>
                  <a:gd name="T11" fmla="*/ 179 h 179"/>
                  <a:gd name="T12" fmla="*/ 65 w 145"/>
                  <a:gd name="T13" fmla="*/ 168 h 179"/>
                  <a:gd name="T14" fmla="*/ 71 w 145"/>
                  <a:gd name="T15" fmla="*/ 153 h 179"/>
                  <a:gd name="T16" fmla="*/ 78 w 145"/>
                  <a:gd name="T17" fmla="*/ 136 h 179"/>
                  <a:gd name="T18" fmla="*/ 82 w 145"/>
                  <a:gd name="T19" fmla="*/ 117 h 179"/>
                  <a:gd name="T20" fmla="*/ 99 w 145"/>
                  <a:gd name="T21" fmla="*/ 106 h 179"/>
                  <a:gd name="T22" fmla="*/ 113 w 145"/>
                  <a:gd name="T23" fmla="*/ 98 h 179"/>
                  <a:gd name="T24" fmla="*/ 112 w 145"/>
                  <a:gd name="T25" fmla="*/ 87 h 179"/>
                  <a:gd name="T26" fmla="*/ 112 w 145"/>
                  <a:gd name="T27" fmla="*/ 69 h 179"/>
                  <a:gd name="T28" fmla="*/ 115 w 145"/>
                  <a:gd name="T29" fmla="*/ 61 h 179"/>
                  <a:gd name="T30" fmla="*/ 128 w 145"/>
                  <a:gd name="T31" fmla="*/ 59 h 179"/>
                  <a:gd name="T32" fmla="*/ 134 w 145"/>
                  <a:gd name="T33" fmla="*/ 63 h 179"/>
                  <a:gd name="T34" fmla="*/ 145 w 145"/>
                  <a:gd name="T35" fmla="*/ 50 h 179"/>
                  <a:gd name="T36" fmla="*/ 141 w 145"/>
                  <a:gd name="T37" fmla="*/ 39 h 179"/>
                  <a:gd name="T38" fmla="*/ 134 w 145"/>
                  <a:gd name="T39" fmla="*/ 37 h 179"/>
                  <a:gd name="T40" fmla="*/ 121 w 145"/>
                  <a:gd name="T41" fmla="*/ 37 h 179"/>
                  <a:gd name="T42" fmla="*/ 115 w 145"/>
                  <a:gd name="T43" fmla="*/ 37 h 179"/>
                  <a:gd name="T44" fmla="*/ 112 w 145"/>
                  <a:gd name="T45" fmla="*/ 20 h 179"/>
                  <a:gd name="T46" fmla="*/ 113 w 145"/>
                  <a:gd name="T47" fmla="*/ 4 h 179"/>
                  <a:gd name="T48" fmla="*/ 104 w 145"/>
                  <a:gd name="T49" fmla="*/ 0 h 179"/>
                  <a:gd name="T50" fmla="*/ 100 w 145"/>
                  <a:gd name="T51" fmla="*/ 6 h 179"/>
                  <a:gd name="T52" fmla="*/ 78 w 145"/>
                  <a:gd name="T53" fmla="*/ 2 h 179"/>
                  <a:gd name="T54" fmla="*/ 73 w 145"/>
                  <a:gd name="T55" fmla="*/ 7 h 179"/>
                  <a:gd name="T56" fmla="*/ 78 w 145"/>
                  <a:gd name="T57" fmla="*/ 22 h 179"/>
                  <a:gd name="T58" fmla="*/ 76 w 145"/>
                  <a:gd name="T59" fmla="*/ 37 h 179"/>
                  <a:gd name="T60" fmla="*/ 67 w 145"/>
                  <a:gd name="T61" fmla="*/ 26 h 179"/>
                  <a:gd name="T62" fmla="*/ 63 w 145"/>
                  <a:gd name="T63" fmla="*/ 17 h 179"/>
                  <a:gd name="T64" fmla="*/ 50 w 145"/>
                  <a:gd name="T65" fmla="*/ 19 h 179"/>
                  <a:gd name="T66" fmla="*/ 45 w 145"/>
                  <a:gd name="T67" fmla="*/ 28 h 179"/>
                  <a:gd name="T68" fmla="*/ 41 w 145"/>
                  <a:gd name="T69" fmla="*/ 32 h 179"/>
                  <a:gd name="T70" fmla="*/ 41 w 145"/>
                  <a:gd name="T71" fmla="*/ 45 h 179"/>
                  <a:gd name="T72" fmla="*/ 39 w 145"/>
                  <a:gd name="T73" fmla="*/ 43 h 179"/>
                  <a:gd name="T74" fmla="*/ 28 w 145"/>
                  <a:gd name="T75" fmla="*/ 26 h 179"/>
                  <a:gd name="T76" fmla="*/ 22 w 145"/>
                  <a:gd name="T77" fmla="*/ 20 h 179"/>
                  <a:gd name="T78" fmla="*/ 15 w 145"/>
                  <a:gd name="T79" fmla="*/ 24 h 179"/>
                  <a:gd name="T80" fmla="*/ 17 w 145"/>
                  <a:gd name="T81" fmla="*/ 33 h 179"/>
                  <a:gd name="T82" fmla="*/ 17 w 145"/>
                  <a:gd name="T83" fmla="*/ 39 h 179"/>
                  <a:gd name="T84" fmla="*/ 7 w 145"/>
                  <a:gd name="T85" fmla="*/ 43 h 179"/>
                  <a:gd name="T86" fmla="*/ 7 w 145"/>
                  <a:gd name="T87" fmla="*/ 56 h 179"/>
                  <a:gd name="T88" fmla="*/ 15 w 145"/>
                  <a:gd name="T89" fmla="*/ 69 h 179"/>
                  <a:gd name="T90" fmla="*/ 15 w 145"/>
                  <a:gd name="T91" fmla="*/ 78 h 179"/>
                  <a:gd name="T92" fmla="*/ 11 w 145"/>
                  <a:gd name="T93" fmla="*/ 87 h 179"/>
                  <a:gd name="T94" fmla="*/ 0 w 145"/>
                  <a:gd name="T95" fmla="*/ 96 h 179"/>
                  <a:gd name="T96" fmla="*/ 2 w 145"/>
                  <a:gd name="T97" fmla="*/ 106 h 179"/>
                  <a:gd name="T98" fmla="*/ 13 w 145"/>
                  <a:gd name="T99" fmla="*/ 115 h 179"/>
                  <a:gd name="T100" fmla="*/ 17 w 145"/>
                  <a:gd name="T101" fmla="*/ 124 h 179"/>
                  <a:gd name="T102" fmla="*/ 15 w 145"/>
                  <a:gd name="T103" fmla="*/ 142 h 179"/>
                  <a:gd name="T104" fmla="*/ 11 w 145"/>
                  <a:gd name="T105" fmla="*/ 153 h 179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45"/>
                  <a:gd name="T160" fmla="*/ 0 h 179"/>
                  <a:gd name="T161" fmla="*/ 145 w 145"/>
                  <a:gd name="T162" fmla="*/ 179 h 179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45" h="179">
                    <a:moveTo>
                      <a:pt x="11" y="153"/>
                    </a:moveTo>
                    <a:lnTo>
                      <a:pt x="19" y="166"/>
                    </a:lnTo>
                    <a:lnTo>
                      <a:pt x="35" y="166"/>
                    </a:lnTo>
                    <a:lnTo>
                      <a:pt x="50" y="170"/>
                    </a:lnTo>
                    <a:lnTo>
                      <a:pt x="61" y="179"/>
                    </a:lnTo>
                    <a:lnTo>
                      <a:pt x="73" y="179"/>
                    </a:lnTo>
                    <a:lnTo>
                      <a:pt x="65" y="168"/>
                    </a:lnTo>
                    <a:lnTo>
                      <a:pt x="71" y="153"/>
                    </a:lnTo>
                    <a:lnTo>
                      <a:pt x="78" y="136"/>
                    </a:lnTo>
                    <a:lnTo>
                      <a:pt x="82" y="117"/>
                    </a:lnTo>
                    <a:lnTo>
                      <a:pt x="99" y="106"/>
                    </a:lnTo>
                    <a:lnTo>
                      <a:pt x="113" y="98"/>
                    </a:lnTo>
                    <a:lnTo>
                      <a:pt x="112" y="87"/>
                    </a:lnTo>
                    <a:lnTo>
                      <a:pt x="112" y="69"/>
                    </a:lnTo>
                    <a:lnTo>
                      <a:pt x="115" y="61"/>
                    </a:lnTo>
                    <a:lnTo>
                      <a:pt x="128" y="59"/>
                    </a:lnTo>
                    <a:lnTo>
                      <a:pt x="134" y="63"/>
                    </a:lnTo>
                    <a:lnTo>
                      <a:pt x="145" y="50"/>
                    </a:lnTo>
                    <a:lnTo>
                      <a:pt x="141" y="39"/>
                    </a:lnTo>
                    <a:lnTo>
                      <a:pt x="134" y="37"/>
                    </a:lnTo>
                    <a:lnTo>
                      <a:pt x="121" y="37"/>
                    </a:lnTo>
                    <a:lnTo>
                      <a:pt x="115" y="37"/>
                    </a:lnTo>
                    <a:lnTo>
                      <a:pt x="112" y="20"/>
                    </a:lnTo>
                    <a:lnTo>
                      <a:pt x="113" y="4"/>
                    </a:lnTo>
                    <a:lnTo>
                      <a:pt x="104" y="0"/>
                    </a:lnTo>
                    <a:lnTo>
                      <a:pt x="100" y="6"/>
                    </a:lnTo>
                    <a:lnTo>
                      <a:pt x="78" y="2"/>
                    </a:lnTo>
                    <a:lnTo>
                      <a:pt x="73" y="7"/>
                    </a:lnTo>
                    <a:lnTo>
                      <a:pt x="78" y="22"/>
                    </a:lnTo>
                    <a:lnTo>
                      <a:pt x="76" y="37"/>
                    </a:lnTo>
                    <a:lnTo>
                      <a:pt x="67" y="26"/>
                    </a:lnTo>
                    <a:lnTo>
                      <a:pt x="63" y="17"/>
                    </a:lnTo>
                    <a:lnTo>
                      <a:pt x="50" y="19"/>
                    </a:lnTo>
                    <a:lnTo>
                      <a:pt x="45" y="28"/>
                    </a:lnTo>
                    <a:lnTo>
                      <a:pt x="41" y="32"/>
                    </a:lnTo>
                    <a:lnTo>
                      <a:pt x="41" y="45"/>
                    </a:lnTo>
                    <a:lnTo>
                      <a:pt x="39" y="43"/>
                    </a:lnTo>
                    <a:lnTo>
                      <a:pt x="28" y="26"/>
                    </a:lnTo>
                    <a:lnTo>
                      <a:pt x="22" y="20"/>
                    </a:lnTo>
                    <a:lnTo>
                      <a:pt x="15" y="24"/>
                    </a:lnTo>
                    <a:lnTo>
                      <a:pt x="17" y="33"/>
                    </a:lnTo>
                    <a:lnTo>
                      <a:pt x="17" y="39"/>
                    </a:lnTo>
                    <a:lnTo>
                      <a:pt x="7" y="43"/>
                    </a:lnTo>
                    <a:lnTo>
                      <a:pt x="7" y="56"/>
                    </a:lnTo>
                    <a:lnTo>
                      <a:pt x="15" y="69"/>
                    </a:lnTo>
                    <a:lnTo>
                      <a:pt x="15" y="78"/>
                    </a:lnTo>
                    <a:lnTo>
                      <a:pt x="11" y="87"/>
                    </a:lnTo>
                    <a:lnTo>
                      <a:pt x="0" y="96"/>
                    </a:lnTo>
                    <a:lnTo>
                      <a:pt x="2" y="106"/>
                    </a:lnTo>
                    <a:lnTo>
                      <a:pt x="13" y="115"/>
                    </a:lnTo>
                    <a:lnTo>
                      <a:pt x="17" y="124"/>
                    </a:lnTo>
                    <a:lnTo>
                      <a:pt x="15" y="142"/>
                    </a:lnTo>
                    <a:lnTo>
                      <a:pt x="11" y="153"/>
                    </a:ln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45" name="Freeform 26"/>
              <p:cNvSpPr>
                <a:spLocks/>
              </p:cNvSpPr>
              <p:nvPr/>
            </p:nvSpPr>
            <p:spPr bwMode="auto">
              <a:xfrm>
                <a:off x="2033" y="1691"/>
                <a:ext cx="109" cy="68"/>
              </a:xfrm>
              <a:custGeom>
                <a:avLst/>
                <a:gdLst>
                  <a:gd name="T0" fmla="*/ 0 w 109"/>
                  <a:gd name="T1" fmla="*/ 66 h 68"/>
                  <a:gd name="T2" fmla="*/ 9 w 109"/>
                  <a:gd name="T3" fmla="*/ 68 h 68"/>
                  <a:gd name="T4" fmla="*/ 20 w 109"/>
                  <a:gd name="T5" fmla="*/ 60 h 68"/>
                  <a:gd name="T6" fmla="*/ 31 w 109"/>
                  <a:gd name="T7" fmla="*/ 47 h 68"/>
                  <a:gd name="T8" fmla="*/ 61 w 109"/>
                  <a:gd name="T9" fmla="*/ 47 h 68"/>
                  <a:gd name="T10" fmla="*/ 87 w 109"/>
                  <a:gd name="T11" fmla="*/ 42 h 68"/>
                  <a:gd name="T12" fmla="*/ 102 w 109"/>
                  <a:gd name="T13" fmla="*/ 30 h 68"/>
                  <a:gd name="T14" fmla="*/ 107 w 109"/>
                  <a:gd name="T15" fmla="*/ 15 h 68"/>
                  <a:gd name="T16" fmla="*/ 109 w 109"/>
                  <a:gd name="T17" fmla="*/ 0 h 68"/>
                  <a:gd name="T18" fmla="*/ 89 w 109"/>
                  <a:gd name="T19" fmla="*/ 9 h 68"/>
                  <a:gd name="T20" fmla="*/ 52 w 109"/>
                  <a:gd name="T21" fmla="*/ 26 h 68"/>
                  <a:gd name="T22" fmla="*/ 42 w 109"/>
                  <a:gd name="T23" fmla="*/ 28 h 68"/>
                  <a:gd name="T24" fmla="*/ 31 w 109"/>
                  <a:gd name="T25" fmla="*/ 36 h 68"/>
                  <a:gd name="T26" fmla="*/ 9 w 109"/>
                  <a:gd name="T27" fmla="*/ 40 h 68"/>
                  <a:gd name="T28" fmla="*/ 0 w 109"/>
                  <a:gd name="T29" fmla="*/ 45 h 68"/>
                  <a:gd name="T30" fmla="*/ 0 w 109"/>
                  <a:gd name="T31" fmla="*/ 66 h 6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09"/>
                  <a:gd name="T49" fmla="*/ 0 h 68"/>
                  <a:gd name="T50" fmla="*/ 109 w 109"/>
                  <a:gd name="T51" fmla="*/ 68 h 6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09" h="68">
                    <a:moveTo>
                      <a:pt x="0" y="66"/>
                    </a:moveTo>
                    <a:lnTo>
                      <a:pt x="9" y="68"/>
                    </a:lnTo>
                    <a:lnTo>
                      <a:pt x="20" y="60"/>
                    </a:lnTo>
                    <a:lnTo>
                      <a:pt x="31" y="47"/>
                    </a:lnTo>
                    <a:lnTo>
                      <a:pt x="61" y="47"/>
                    </a:lnTo>
                    <a:lnTo>
                      <a:pt x="87" y="42"/>
                    </a:lnTo>
                    <a:lnTo>
                      <a:pt x="102" y="30"/>
                    </a:lnTo>
                    <a:lnTo>
                      <a:pt x="107" y="15"/>
                    </a:lnTo>
                    <a:lnTo>
                      <a:pt x="109" y="0"/>
                    </a:lnTo>
                    <a:lnTo>
                      <a:pt x="89" y="9"/>
                    </a:lnTo>
                    <a:lnTo>
                      <a:pt x="52" y="26"/>
                    </a:lnTo>
                    <a:lnTo>
                      <a:pt x="42" y="28"/>
                    </a:lnTo>
                    <a:lnTo>
                      <a:pt x="31" y="36"/>
                    </a:lnTo>
                    <a:lnTo>
                      <a:pt x="9" y="40"/>
                    </a:lnTo>
                    <a:lnTo>
                      <a:pt x="0" y="45"/>
                    </a:ln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46" name="Freeform 27"/>
              <p:cNvSpPr>
                <a:spLocks/>
              </p:cNvSpPr>
              <p:nvPr/>
            </p:nvSpPr>
            <p:spPr bwMode="auto">
              <a:xfrm>
                <a:off x="2089" y="1858"/>
                <a:ext cx="47" cy="57"/>
              </a:xfrm>
              <a:custGeom>
                <a:avLst/>
                <a:gdLst>
                  <a:gd name="T0" fmla="*/ 15 w 47"/>
                  <a:gd name="T1" fmla="*/ 0 h 57"/>
                  <a:gd name="T2" fmla="*/ 45 w 47"/>
                  <a:gd name="T3" fmla="*/ 20 h 57"/>
                  <a:gd name="T4" fmla="*/ 47 w 47"/>
                  <a:gd name="T5" fmla="*/ 29 h 57"/>
                  <a:gd name="T6" fmla="*/ 36 w 47"/>
                  <a:gd name="T7" fmla="*/ 40 h 57"/>
                  <a:gd name="T8" fmla="*/ 26 w 47"/>
                  <a:gd name="T9" fmla="*/ 48 h 57"/>
                  <a:gd name="T10" fmla="*/ 28 w 47"/>
                  <a:gd name="T11" fmla="*/ 57 h 57"/>
                  <a:gd name="T12" fmla="*/ 15 w 47"/>
                  <a:gd name="T13" fmla="*/ 55 h 57"/>
                  <a:gd name="T14" fmla="*/ 2 w 47"/>
                  <a:gd name="T15" fmla="*/ 40 h 57"/>
                  <a:gd name="T16" fmla="*/ 0 w 47"/>
                  <a:gd name="T17" fmla="*/ 29 h 57"/>
                  <a:gd name="T18" fmla="*/ 6 w 47"/>
                  <a:gd name="T19" fmla="*/ 17 h 57"/>
                  <a:gd name="T20" fmla="*/ 15 w 47"/>
                  <a:gd name="T21" fmla="*/ 0 h 5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7"/>
                  <a:gd name="T34" fmla="*/ 0 h 57"/>
                  <a:gd name="T35" fmla="*/ 47 w 47"/>
                  <a:gd name="T36" fmla="*/ 57 h 5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7" h="57">
                    <a:moveTo>
                      <a:pt x="15" y="0"/>
                    </a:moveTo>
                    <a:lnTo>
                      <a:pt x="45" y="20"/>
                    </a:lnTo>
                    <a:lnTo>
                      <a:pt x="47" y="29"/>
                    </a:lnTo>
                    <a:lnTo>
                      <a:pt x="36" y="40"/>
                    </a:lnTo>
                    <a:lnTo>
                      <a:pt x="26" y="48"/>
                    </a:lnTo>
                    <a:lnTo>
                      <a:pt x="28" y="57"/>
                    </a:lnTo>
                    <a:lnTo>
                      <a:pt x="15" y="55"/>
                    </a:lnTo>
                    <a:lnTo>
                      <a:pt x="2" y="40"/>
                    </a:lnTo>
                    <a:lnTo>
                      <a:pt x="0" y="29"/>
                    </a:lnTo>
                    <a:lnTo>
                      <a:pt x="6" y="1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47" name="Freeform 28"/>
              <p:cNvSpPr>
                <a:spLocks/>
              </p:cNvSpPr>
              <p:nvPr/>
            </p:nvSpPr>
            <p:spPr bwMode="auto">
              <a:xfrm>
                <a:off x="2148" y="1842"/>
                <a:ext cx="69" cy="83"/>
              </a:xfrm>
              <a:custGeom>
                <a:avLst/>
                <a:gdLst>
                  <a:gd name="T0" fmla="*/ 65 w 69"/>
                  <a:gd name="T1" fmla="*/ 0 h 83"/>
                  <a:gd name="T2" fmla="*/ 69 w 69"/>
                  <a:gd name="T3" fmla="*/ 4 h 83"/>
                  <a:gd name="T4" fmla="*/ 65 w 69"/>
                  <a:gd name="T5" fmla="*/ 9 h 83"/>
                  <a:gd name="T6" fmla="*/ 69 w 69"/>
                  <a:gd name="T7" fmla="*/ 18 h 83"/>
                  <a:gd name="T8" fmla="*/ 64 w 69"/>
                  <a:gd name="T9" fmla="*/ 29 h 83"/>
                  <a:gd name="T10" fmla="*/ 54 w 69"/>
                  <a:gd name="T11" fmla="*/ 37 h 83"/>
                  <a:gd name="T12" fmla="*/ 58 w 69"/>
                  <a:gd name="T13" fmla="*/ 46 h 83"/>
                  <a:gd name="T14" fmla="*/ 54 w 69"/>
                  <a:gd name="T15" fmla="*/ 54 h 83"/>
                  <a:gd name="T16" fmla="*/ 58 w 69"/>
                  <a:gd name="T17" fmla="*/ 63 h 83"/>
                  <a:gd name="T18" fmla="*/ 45 w 69"/>
                  <a:gd name="T19" fmla="*/ 83 h 83"/>
                  <a:gd name="T20" fmla="*/ 16 w 69"/>
                  <a:gd name="T21" fmla="*/ 63 h 83"/>
                  <a:gd name="T22" fmla="*/ 0 w 69"/>
                  <a:gd name="T23" fmla="*/ 52 h 83"/>
                  <a:gd name="T24" fmla="*/ 9 w 69"/>
                  <a:gd name="T25" fmla="*/ 46 h 83"/>
                  <a:gd name="T26" fmla="*/ 9 w 69"/>
                  <a:gd name="T27" fmla="*/ 33 h 83"/>
                  <a:gd name="T28" fmla="*/ 27 w 69"/>
                  <a:gd name="T29" fmla="*/ 22 h 83"/>
                  <a:gd name="T30" fmla="*/ 36 w 69"/>
                  <a:gd name="T31" fmla="*/ 26 h 83"/>
                  <a:gd name="T32" fmla="*/ 45 w 69"/>
                  <a:gd name="T33" fmla="*/ 22 h 83"/>
                  <a:gd name="T34" fmla="*/ 60 w 69"/>
                  <a:gd name="T35" fmla="*/ 11 h 83"/>
                  <a:gd name="T36" fmla="*/ 65 w 69"/>
                  <a:gd name="T37" fmla="*/ 0 h 8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69"/>
                  <a:gd name="T58" fmla="*/ 0 h 83"/>
                  <a:gd name="T59" fmla="*/ 69 w 69"/>
                  <a:gd name="T60" fmla="*/ 83 h 83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69" h="83">
                    <a:moveTo>
                      <a:pt x="65" y="0"/>
                    </a:moveTo>
                    <a:lnTo>
                      <a:pt x="69" y="4"/>
                    </a:lnTo>
                    <a:lnTo>
                      <a:pt x="65" y="9"/>
                    </a:lnTo>
                    <a:lnTo>
                      <a:pt x="69" y="18"/>
                    </a:lnTo>
                    <a:lnTo>
                      <a:pt x="64" y="29"/>
                    </a:lnTo>
                    <a:lnTo>
                      <a:pt x="54" y="37"/>
                    </a:lnTo>
                    <a:lnTo>
                      <a:pt x="58" y="46"/>
                    </a:lnTo>
                    <a:lnTo>
                      <a:pt x="54" y="54"/>
                    </a:lnTo>
                    <a:lnTo>
                      <a:pt x="58" y="63"/>
                    </a:lnTo>
                    <a:lnTo>
                      <a:pt x="45" y="83"/>
                    </a:lnTo>
                    <a:lnTo>
                      <a:pt x="16" y="63"/>
                    </a:lnTo>
                    <a:lnTo>
                      <a:pt x="0" y="52"/>
                    </a:lnTo>
                    <a:lnTo>
                      <a:pt x="9" y="46"/>
                    </a:lnTo>
                    <a:lnTo>
                      <a:pt x="9" y="33"/>
                    </a:lnTo>
                    <a:lnTo>
                      <a:pt x="27" y="22"/>
                    </a:lnTo>
                    <a:lnTo>
                      <a:pt x="36" y="26"/>
                    </a:lnTo>
                    <a:lnTo>
                      <a:pt x="45" y="22"/>
                    </a:lnTo>
                    <a:lnTo>
                      <a:pt x="60" y="11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48" name="Freeform 29"/>
              <p:cNvSpPr>
                <a:spLocks/>
              </p:cNvSpPr>
              <p:nvPr/>
            </p:nvSpPr>
            <p:spPr bwMode="auto">
              <a:xfrm>
                <a:off x="2139" y="1928"/>
                <a:ext cx="28" cy="35"/>
              </a:xfrm>
              <a:custGeom>
                <a:avLst/>
                <a:gdLst>
                  <a:gd name="T0" fmla="*/ 0 w 28"/>
                  <a:gd name="T1" fmla="*/ 0 h 35"/>
                  <a:gd name="T2" fmla="*/ 19 w 28"/>
                  <a:gd name="T3" fmla="*/ 6 h 35"/>
                  <a:gd name="T4" fmla="*/ 26 w 28"/>
                  <a:gd name="T5" fmla="*/ 15 h 35"/>
                  <a:gd name="T6" fmla="*/ 28 w 28"/>
                  <a:gd name="T7" fmla="*/ 28 h 35"/>
                  <a:gd name="T8" fmla="*/ 19 w 28"/>
                  <a:gd name="T9" fmla="*/ 35 h 35"/>
                  <a:gd name="T10" fmla="*/ 5 w 28"/>
                  <a:gd name="T11" fmla="*/ 29 h 35"/>
                  <a:gd name="T12" fmla="*/ 2 w 28"/>
                  <a:gd name="T13" fmla="*/ 20 h 35"/>
                  <a:gd name="T14" fmla="*/ 0 w 28"/>
                  <a:gd name="T15" fmla="*/ 0 h 3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8"/>
                  <a:gd name="T25" fmla="*/ 0 h 35"/>
                  <a:gd name="T26" fmla="*/ 28 w 28"/>
                  <a:gd name="T27" fmla="*/ 35 h 3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8" h="35">
                    <a:moveTo>
                      <a:pt x="0" y="0"/>
                    </a:moveTo>
                    <a:lnTo>
                      <a:pt x="19" y="6"/>
                    </a:lnTo>
                    <a:lnTo>
                      <a:pt x="26" y="15"/>
                    </a:lnTo>
                    <a:lnTo>
                      <a:pt x="28" y="28"/>
                    </a:lnTo>
                    <a:lnTo>
                      <a:pt x="19" y="35"/>
                    </a:lnTo>
                    <a:lnTo>
                      <a:pt x="5" y="29"/>
                    </a:lnTo>
                    <a:lnTo>
                      <a:pt x="2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49" name="Freeform 30"/>
              <p:cNvSpPr>
                <a:spLocks/>
              </p:cNvSpPr>
              <p:nvPr/>
            </p:nvSpPr>
            <p:spPr bwMode="auto">
              <a:xfrm>
                <a:off x="2331" y="1919"/>
                <a:ext cx="16" cy="29"/>
              </a:xfrm>
              <a:custGeom>
                <a:avLst/>
                <a:gdLst>
                  <a:gd name="T0" fmla="*/ 5 w 16"/>
                  <a:gd name="T1" fmla="*/ 0 h 29"/>
                  <a:gd name="T2" fmla="*/ 0 w 16"/>
                  <a:gd name="T3" fmla="*/ 5 h 29"/>
                  <a:gd name="T4" fmla="*/ 0 w 16"/>
                  <a:gd name="T5" fmla="*/ 20 h 29"/>
                  <a:gd name="T6" fmla="*/ 11 w 16"/>
                  <a:gd name="T7" fmla="*/ 29 h 29"/>
                  <a:gd name="T8" fmla="*/ 16 w 16"/>
                  <a:gd name="T9" fmla="*/ 16 h 29"/>
                  <a:gd name="T10" fmla="*/ 5 w 16"/>
                  <a:gd name="T11" fmla="*/ 0 h 2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"/>
                  <a:gd name="T19" fmla="*/ 0 h 29"/>
                  <a:gd name="T20" fmla="*/ 16 w 16"/>
                  <a:gd name="T21" fmla="*/ 29 h 2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" h="29">
                    <a:moveTo>
                      <a:pt x="5" y="0"/>
                    </a:moveTo>
                    <a:lnTo>
                      <a:pt x="0" y="5"/>
                    </a:lnTo>
                    <a:lnTo>
                      <a:pt x="0" y="20"/>
                    </a:lnTo>
                    <a:lnTo>
                      <a:pt x="11" y="29"/>
                    </a:lnTo>
                    <a:lnTo>
                      <a:pt x="16" y="1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" name="Group 31"/>
            <p:cNvGrpSpPr>
              <a:grpSpLocks/>
            </p:cNvGrpSpPr>
            <p:nvPr/>
          </p:nvGrpSpPr>
          <p:grpSpPr bwMode="auto">
            <a:xfrm>
              <a:off x="1811" y="1911"/>
              <a:ext cx="512" cy="684"/>
              <a:chOff x="1811" y="1911"/>
              <a:chExt cx="512" cy="684"/>
            </a:xfrm>
          </p:grpSpPr>
          <p:sp>
            <p:nvSpPr>
              <p:cNvPr id="26742" name="Freeform 32"/>
              <p:cNvSpPr>
                <a:spLocks/>
              </p:cNvSpPr>
              <p:nvPr/>
            </p:nvSpPr>
            <p:spPr bwMode="auto">
              <a:xfrm>
                <a:off x="2245" y="1976"/>
                <a:ext cx="24" cy="22"/>
              </a:xfrm>
              <a:custGeom>
                <a:avLst/>
                <a:gdLst>
                  <a:gd name="T0" fmla="*/ 2 w 24"/>
                  <a:gd name="T1" fmla="*/ 0 h 22"/>
                  <a:gd name="T2" fmla="*/ 0 w 24"/>
                  <a:gd name="T3" fmla="*/ 4 h 22"/>
                  <a:gd name="T4" fmla="*/ 2 w 24"/>
                  <a:gd name="T5" fmla="*/ 15 h 22"/>
                  <a:gd name="T6" fmla="*/ 15 w 24"/>
                  <a:gd name="T7" fmla="*/ 22 h 22"/>
                  <a:gd name="T8" fmla="*/ 24 w 24"/>
                  <a:gd name="T9" fmla="*/ 13 h 22"/>
                  <a:gd name="T10" fmla="*/ 2 w 24"/>
                  <a:gd name="T11" fmla="*/ 0 h 2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"/>
                  <a:gd name="T19" fmla="*/ 0 h 22"/>
                  <a:gd name="T20" fmla="*/ 24 w 24"/>
                  <a:gd name="T21" fmla="*/ 22 h 2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" h="22">
                    <a:moveTo>
                      <a:pt x="2" y="0"/>
                    </a:moveTo>
                    <a:lnTo>
                      <a:pt x="0" y="4"/>
                    </a:lnTo>
                    <a:lnTo>
                      <a:pt x="2" y="15"/>
                    </a:lnTo>
                    <a:lnTo>
                      <a:pt x="15" y="22"/>
                    </a:lnTo>
                    <a:lnTo>
                      <a:pt x="24" y="1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43" name="Freeform 33"/>
              <p:cNvSpPr>
                <a:spLocks/>
              </p:cNvSpPr>
              <p:nvPr/>
            </p:nvSpPr>
            <p:spPr bwMode="auto">
              <a:xfrm>
                <a:off x="1811" y="1911"/>
                <a:ext cx="512" cy="684"/>
              </a:xfrm>
              <a:custGeom>
                <a:avLst/>
                <a:gdLst>
                  <a:gd name="T0" fmla="*/ 201 w 512"/>
                  <a:gd name="T1" fmla="*/ 15 h 684"/>
                  <a:gd name="T2" fmla="*/ 207 w 512"/>
                  <a:gd name="T3" fmla="*/ 48 h 684"/>
                  <a:gd name="T4" fmla="*/ 203 w 512"/>
                  <a:gd name="T5" fmla="*/ 72 h 684"/>
                  <a:gd name="T6" fmla="*/ 231 w 512"/>
                  <a:gd name="T7" fmla="*/ 107 h 684"/>
                  <a:gd name="T8" fmla="*/ 190 w 512"/>
                  <a:gd name="T9" fmla="*/ 96 h 684"/>
                  <a:gd name="T10" fmla="*/ 158 w 512"/>
                  <a:gd name="T11" fmla="*/ 122 h 684"/>
                  <a:gd name="T12" fmla="*/ 136 w 512"/>
                  <a:gd name="T13" fmla="*/ 100 h 684"/>
                  <a:gd name="T14" fmla="*/ 95 w 512"/>
                  <a:gd name="T15" fmla="*/ 122 h 684"/>
                  <a:gd name="T16" fmla="*/ 103 w 512"/>
                  <a:gd name="T17" fmla="*/ 157 h 684"/>
                  <a:gd name="T18" fmla="*/ 82 w 512"/>
                  <a:gd name="T19" fmla="*/ 176 h 684"/>
                  <a:gd name="T20" fmla="*/ 86 w 512"/>
                  <a:gd name="T21" fmla="*/ 209 h 684"/>
                  <a:gd name="T22" fmla="*/ 58 w 512"/>
                  <a:gd name="T23" fmla="*/ 244 h 684"/>
                  <a:gd name="T24" fmla="*/ 28 w 512"/>
                  <a:gd name="T25" fmla="*/ 272 h 684"/>
                  <a:gd name="T26" fmla="*/ 19 w 512"/>
                  <a:gd name="T27" fmla="*/ 326 h 684"/>
                  <a:gd name="T28" fmla="*/ 15 w 512"/>
                  <a:gd name="T29" fmla="*/ 350 h 684"/>
                  <a:gd name="T30" fmla="*/ 2 w 512"/>
                  <a:gd name="T31" fmla="*/ 400 h 684"/>
                  <a:gd name="T32" fmla="*/ 19 w 512"/>
                  <a:gd name="T33" fmla="*/ 424 h 684"/>
                  <a:gd name="T34" fmla="*/ 0 w 512"/>
                  <a:gd name="T35" fmla="*/ 455 h 684"/>
                  <a:gd name="T36" fmla="*/ 28 w 512"/>
                  <a:gd name="T37" fmla="*/ 489 h 684"/>
                  <a:gd name="T38" fmla="*/ 81 w 512"/>
                  <a:gd name="T39" fmla="*/ 496 h 684"/>
                  <a:gd name="T40" fmla="*/ 90 w 512"/>
                  <a:gd name="T41" fmla="*/ 520 h 684"/>
                  <a:gd name="T42" fmla="*/ 66 w 512"/>
                  <a:gd name="T43" fmla="*/ 553 h 684"/>
                  <a:gd name="T44" fmla="*/ 45 w 512"/>
                  <a:gd name="T45" fmla="*/ 608 h 684"/>
                  <a:gd name="T46" fmla="*/ 73 w 512"/>
                  <a:gd name="T47" fmla="*/ 641 h 684"/>
                  <a:gd name="T48" fmla="*/ 99 w 512"/>
                  <a:gd name="T49" fmla="*/ 628 h 684"/>
                  <a:gd name="T50" fmla="*/ 125 w 512"/>
                  <a:gd name="T51" fmla="*/ 638 h 684"/>
                  <a:gd name="T52" fmla="*/ 149 w 512"/>
                  <a:gd name="T53" fmla="*/ 660 h 684"/>
                  <a:gd name="T54" fmla="*/ 197 w 512"/>
                  <a:gd name="T55" fmla="*/ 667 h 684"/>
                  <a:gd name="T56" fmla="*/ 229 w 512"/>
                  <a:gd name="T57" fmla="*/ 673 h 684"/>
                  <a:gd name="T58" fmla="*/ 277 w 512"/>
                  <a:gd name="T59" fmla="*/ 673 h 684"/>
                  <a:gd name="T60" fmla="*/ 308 w 512"/>
                  <a:gd name="T61" fmla="*/ 669 h 684"/>
                  <a:gd name="T62" fmla="*/ 342 w 512"/>
                  <a:gd name="T63" fmla="*/ 669 h 684"/>
                  <a:gd name="T64" fmla="*/ 382 w 512"/>
                  <a:gd name="T65" fmla="*/ 678 h 684"/>
                  <a:gd name="T66" fmla="*/ 373 w 512"/>
                  <a:gd name="T67" fmla="*/ 649 h 684"/>
                  <a:gd name="T68" fmla="*/ 432 w 512"/>
                  <a:gd name="T69" fmla="*/ 593 h 684"/>
                  <a:gd name="T70" fmla="*/ 403 w 512"/>
                  <a:gd name="T71" fmla="*/ 567 h 684"/>
                  <a:gd name="T72" fmla="*/ 347 w 512"/>
                  <a:gd name="T73" fmla="*/ 511 h 684"/>
                  <a:gd name="T74" fmla="*/ 333 w 512"/>
                  <a:gd name="T75" fmla="*/ 461 h 684"/>
                  <a:gd name="T76" fmla="*/ 352 w 512"/>
                  <a:gd name="T77" fmla="*/ 449 h 684"/>
                  <a:gd name="T78" fmla="*/ 463 w 512"/>
                  <a:gd name="T79" fmla="*/ 400 h 684"/>
                  <a:gd name="T80" fmla="*/ 503 w 512"/>
                  <a:gd name="T81" fmla="*/ 397 h 684"/>
                  <a:gd name="T82" fmla="*/ 512 w 512"/>
                  <a:gd name="T83" fmla="*/ 363 h 684"/>
                  <a:gd name="T84" fmla="*/ 501 w 512"/>
                  <a:gd name="T85" fmla="*/ 300 h 684"/>
                  <a:gd name="T86" fmla="*/ 492 w 512"/>
                  <a:gd name="T87" fmla="*/ 256 h 684"/>
                  <a:gd name="T88" fmla="*/ 479 w 512"/>
                  <a:gd name="T89" fmla="*/ 207 h 684"/>
                  <a:gd name="T90" fmla="*/ 458 w 512"/>
                  <a:gd name="T91" fmla="*/ 130 h 684"/>
                  <a:gd name="T92" fmla="*/ 414 w 512"/>
                  <a:gd name="T93" fmla="*/ 85 h 684"/>
                  <a:gd name="T94" fmla="*/ 379 w 512"/>
                  <a:gd name="T95" fmla="*/ 83 h 684"/>
                  <a:gd name="T96" fmla="*/ 319 w 512"/>
                  <a:gd name="T97" fmla="*/ 106 h 684"/>
                  <a:gd name="T98" fmla="*/ 314 w 512"/>
                  <a:gd name="T99" fmla="*/ 87 h 684"/>
                  <a:gd name="T100" fmla="*/ 284 w 512"/>
                  <a:gd name="T101" fmla="*/ 59 h 684"/>
                  <a:gd name="T102" fmla="*/ 260 w 512"/>
                  <a:gd name="T103" fmla="*/ 15 h 684"/>
                  <a:gd name="T104" fmla="*/ 225 w 512"/>
                  <a:gd name="T105" fmla="*/ 2 h 68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512"/>
                  <a:gd name="T160" fmla="*/ 0 h 684"/>
                  <a:gd name="T161" fmla="*/ 512 w 512"/>
                  <a:gd name="T162" fmla="*/ 684 h 684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512" h="684">
                    <a:moveTo>
                      <a:pt x="212" y="0"/>
                    </a:moveTo>
                    <a:lnTo>
                      <a:pt x="201" y="7"/>
                    </a:lnTo>
                    <a:lnTo>
                      <a:pt x="201" y="15"/>
                    </a:lnTo>
                    <a:lnTo>
                      <a:pt x="203" y="22"/>
                    </a:lnTo>
                    <a:lnTo>
                      <a:pt x="205" y="33"/>
                    </a:lnTo>
                    <a:lnTo>
                      <a:pt x="207" y="48"/>
                    </a:lnTo>
                    <a:lnTo>
                      <a:pt x="201" y="54"/>
                    </a:lnTo>
                    <a:lnTo>
                      <a:pt x="201" y="63"/>
                    </a:lnTo>
                    <a:lnTo>
                      <a:pt x="203" y="72"/>
                    </a:lnTo>
                    <a:lnTo>
                      <a:pt x="218" y="85"/>
                    </a:lnTo>
                    <a:lnTo>
                      <a:pt x="227" y="87"/>
                    </a:lnTo>
                    <a:lnTo>
                      <a:pt x="231" y="107"/>
                    </a:lnTo>
                    <a:lnTo>
                      <a:pt x="210" y="102"/>
                    </a:lnTo>
                    <a:lnTo>
                      <a:pt x="199" y="91"/>
                    </a:lnTo>
                    <a:lnTo>
                      <a:pt x="190" y="96"/>
                    </a:lnTo>
                    <a:lnTo>
                      <a:pt x="173" y="117"/>
                    </a:lnTo>
                    <a:lnTo>
                      <a:pt x="166" y="124"/>
                    </a:lnTo>
                    <a:lnTo>
                      <a:pt x="158" y="122"/>
                    </a:lnTo>
                    <a:lnTo>
                      <a:pt x="157" y="113"/>
                    </a:lnTo>
                    <a:lnTo>
                      <a:pt x="151" y="106"/>
                    </a:lnTo>
                    <a:lnTo>
                      <a:pt x="136" y="100"/>
                    </a:lnTo>
                    <a:lnTo>
                      <a:pt x="114" y="100"/>
                    </a:lnTo>
                    <a:lnTo>
                      <a:pt x="107" y="109"/>
                    </a:lnTo>
                    <a:lnTo>
                      <a:pt x="95" y="122"/>
                    </a:lnTo>
                    <a:lnTo>
                      <a:pt x="105" y="131"/>
                    </a:lnTo>
                    <a:lnTo>
                      <a:pt x="105" y="148"/>
                    </a:lnTo>
                    <a:lnTo>
                      <a:pt x="103" y="157"/>
                    </a:lnTo>
                    <a:lnTo>
                      <a:pt x="99" y="165"/>
                    </a:lnTo>
                    <a:lnTo>
                      <a:pt x="86" y="174"/>
                    </a:lnTo>
                    <a:lnTo>
                      <a:pt x="82" y="176"/>
                    </a:lnTo>
                    <a:lnTo>
                      <a:pt x="84" y="189"/>
                    </a:lnTo>
                    <a:lnTo>
                      <a:pt x="90" y="198"/>
                    </a:lnTo>
                    <a:lnTo>
                      <a:pt x="86" y="209"/>
                    </a:lnTo>
                    <a:lnTo>
                      <a:pt x="77" y="222"/>
                    </a:lnTo>
                    <a:lnTo>
                      <a:pt x="66" y="235"/>
                    </a:lnTo>
                    <a:lnTo>
                      <a:pt x="58" y="244"/>
                    </a:lnTo>
                    <a:lnTo>
                      <a:pt x="45" y="254"/>
                    </a:lnTo>
                    <a:lnTo>
                      <a:pt x="35" y="257"/>
                    </a:lnTo>
                    <a:lnTo>
                      <a:pt x="28" y="272"/>
                    </a:lnTo>
                    <a:lnTo>
                      <a:pt x="26" y="294"/>
                    </a:lnTo>
                    <a:lnTo>
                      <a:pt x="19" y="307"/>
                    </a:lnTo>
                    <a:lnTo>
                      <a:pt x="19" y="326"/>
                    </a:lnTo>
                    <a:lnTo>
                      <a:pt x="11" y="335"/>
                    </a:lnTo>
                    <a:lnTo>
                      <a:pt x="9" y="341"/>
                    </a:lnTo>
                    <a:lnTo>
                      <a:pt x="15" y="350"/>
                    </a:lnTo>
                    <a:lnTo>
                      <a:pt x="19" y="365"/>
                    </a:lnTo>
                    <a:lnTo>
                      <a:pt x="28" y="378"/>
                    </a:lnTo>
                    <a:lnTo>
                      <a:pt x="2" y="400"/>
                    </a:lnTo>
                    <a:lnTo>
                      <a:pt x="7" y="413"/>
                    </a:lnTo>
                    <a:lnTo>
                      <a:pt x="17" y="422"/>
                    </a:lnTo>
                    <a:lnTo>
                      <a:pt x="19" y="424"/>
                    </a:lnTo>
                    <a:lnTo>
                      <a:pt x="19" y="433"/>
                    </a:lnTo>
                    <a:lnTo>
                      <a:pt x="6" y="442"/>
                    </a:lnTo>
                    <a:lnTo>
                      <a:pt x="0" y="455"/>
                    </a:lnTo>
                    <a:lnTo>
                      <a:pt x="6" y="472"/>
                    </a:lnTo>
                    <a:lnTo>
                      <a:pt x="13" y="483"/>
                    </a:lnTo>
                    <a:lnTo>
                      <a:pt x="28" y="489"/>
                    </a:lnTo>
                    <a:lnTo>
                      <a:pt x="47" y="492"/>
                    </a:lnTo>
                    <a:lnTo>
                      <a:pt x="66" y="494"/>
                    </a:lnTo>
                    <a:lnTo>
                      <a:pt x="81" y="496"/>
                    </a:lnTo>
                    <a:lnTo>
                      <a:pt x="92" y="504"/>
                    </a:lnTo>
                    <a:lnTo>
                      <a:pt x="103" y="513"/>
                    </a:lnTo>
                    <a:lnTo>
                      <a:pt x="90" y="520"/>
                    </a:lnTo>
                    <a:lnTo>
                      <a:pt x="79" y="531"/>
                    </a:lnTo>
                    <a:lnTo>
                      <a:pt x="68" y="541"/>
                    </a:lnTo>
                    <a:lnTo>
                      <a:pt x="66" y="553"/>
                    </a:lnTo>
                    <a:lnTo>
                      <a:pt x="60" y="580"/>
                    </a:lnTo>
                    <a:lnTo>
                      <a:pt x="51" y="597"/>
                    </a:lnTo>
                    <a:lnTo>
                      <a:pt x="45" y="608"/>
                    </a:lnTo>
                    <a:lnTo>
                      <a:pt x="60" y="628"/>
                    </a:lnTo>
                    <a:lnTo>
                      <a:pt x="64" y="634"/>
                    </a:lnTo>
                    <a:lnTo>
                      <a:pt x="73" y="641"/>
                    </a:lnTo>
                    <a:lnTo>
                      <a:pt x="82" y="640"/>
                    </a:lnTo>
                    <a:lnTo>
                      <a:pt x="94" y="634"/>
                    </a:lnTo>
                    <a:lnTo>
                      <a:pt x="99" y="628"/>
                    </a:lnTo>
                    <a:lnTo>
                      <a:pt x="101" y="625"/>
                    </a:lnTo>
                    <a:lnTo>
                      <a:pt x="118" y="628"/>
                    </a:lnTo>
                    <a:lnTo>
                      <a:pt x="125" y="638"/>
                    </a:lnTo>
                    <a:lnTo>
                      <a:pt x="131" y="649"/>
                    </a:lnTo>
                    <a:lnTo>
                      <a:pt x="138" y="658"/>
                    </a:lnTo>
                    <a:lnTo>
                      <a:pt x="149" y="660"/>
                    </a:lnTo>
                    <a:lnTo>
                      <a:pt x="171" y="658"/>
                    </a:lnTo>
                    <a:lnTo>
                      <a:pt x="182" y="656"/>
                    </a:lnTo>
                    <a:lnTo>
                      <a:pt x="197" y="667"/>
                    </a:lnTo>
                    <a:lnTo>
                      <a:pt x="208" y="662"/>
                    </a:lnTo>
                    <a:lnTo>
                      <a:pt x="219" y="665"/>
                    </a:lnTo>
                    <a:lnTo>
                      <a:pt x="229" y="673"/>
                    </a:lnTo>
                    <a:lnTo>
                      <a:pt x="247" y="665"/>
                    </a:lnTo>
                    <a:lnTo>
                      <a:pt x="264" y="665"/>
                    </a:lnTo>
                    <a:lnTo>
                      <a:pt x="277" y="673"/>
                    </a:lnTo>
                    <a:lnTo>
                      <a:pt x="286" y="677"/>
                    </a:lnTo>
                    <a:lnTo>
                      <a:pt x="297" y="669"/>
                    </a:lnTo>
                    <a:lnTo>
                      <a:pt x="308" y="669"/>
                    </a:lnTo>
                    <a:lnTo>
                      <a:pt x="327" y="665"/>
                    </a:lnTo>
                    <a:lnTo>
                      <a:pt x="340" y="673"/>
                    </a:lnTo>
                    <a:lnTo>
                      <a:pt x="342" y="669"/>
                    </a:lnTo>
                    <a:lnTo>
                      <a:pt x="356" y="678"/>
                    </a:lnTo>
                    <a:lnTo>
                      <a:pt x="368" y="684"/>
                    </a:lnTo>
                    <a:lnTo>
                      <a:pt x="382" y="678"/>
                    </a:lnTo>
                    <a:lnTo>
                      <a:pt x="384" y="669"/>
                    </a:lnTo>
                    <a:lnTo>
                      <a:pt x="375" y="656"/>
                    </a:lnTo>
                    <a:lnTo>
                      <a:pt x="373" y="649"/>
                    </a:lnTo>
                    <a:lnTo>
                      <a:pt x="368" y="627"/>
                    </a:lnTo>
                    <a:lnTo>
                      <a:pt x="419" y="593"/>
                    </a:lnTo>
                    <a:lnTo>
                      <a:pt x="432" y="593"/>
                    </a:lnTo>
                    <a:lnTo>
                      <a:pt x="434" y="588"/>
                    </a:lnTo>
                    <a:lnTo>
                      <a:pt x="416" y="581"/>
                    </a:lnTo>
                    <a:lnTo>
                      <a:pt x="403" y="567"/>
                    </a:lnTo>
                    <a:lnTo>
                      <a:pt x="370" y="538"/>
                    </a:lnTo>
                    <a:lnTo>
                      <a:pt x="366" y="515"/>
                    </a:lnTo>
                    <a:lnTo>
                      <a:pt x="347" y="511"/>
                    </a:lnTo>
                    <a:lnTo>
                      <a:pt x="345" y="489"/>
                    </a:lnTo>
                    <a:lnTo>
                      <a:pt x="341" y="470"/>
                    </a:lnTo>
                    <a:lnTo>
                      <a:pt x="333" y="461"/>
                    </a:lnTo>
                    <a:lnTo>
                      <a:pt x="338" y="452"/>
                    </a:lnTo>
                    <a:lnTo>
                      <a:pt x="342" y="448"/>
                    </a:lnTo>
                    <a:lnTo>
                      <a:pt x="352" y="449"/>
                    </a:lnTo>
                    <a:lnTo>
                      <a:pt x="383" y="440"/>
                    </a:lnTo>
                    <a:lnTo>
                      <a:pt x="449" y="406"/>
                    </a:lnTo>
                    <a:lnTo>
                      <a:pt x="463" y="400"/>
                    </a:lnTo>
                    <a:lnTo>
                      <a:pt x="477" y="391"/>
                    </a:lnTo>
                    <a:lnTo>
                      <a:pt x="488" y="403"/>
                    </a:lnTo>
                    <a:lnTo>
                      <a:pt x="503" y="397"/>
                    </a:lnTo>
                    <a:lnTo>
                      <a:pt x="507" y="382"/>
                    </a:lnTo>
                    <a:lnTo>
                      <a:pt x="506" y="373"/>
                    </a:lnTo>
                    <a:lnTo>
                      <a:pt x="512" y="363"/>
                    </a:lnTo>
                    <a:lnTo>
                      <a:pt x="504" y="351"/>
                    </a:lnTo>
                    <a:lnTo>
                      <a:pt x="495" y="330"/>
                    </a:lnTo>
                    <a:lnTo>
                      <a:pt x="501" y="300"/>
                    </a:lnTo>
                    <a:lnTo>
                      <a:pt x="491" y="285"/>
                    </a:lnTo>
                    <a:lnTo>
                      <a:pt x="487" y="270"/>
                    </a:lnTo>
                    <a:lnTo>
                      <a:pt x="492" y="256"/>
                    </a:lnTo>
                    <a:lnTo>
                      <a:pt x="489" y="244"/>
                    </a:lnTo>
                    <a:lnTo>
                      <a:pt x="468" y="221"/>
                    </a:lnTo>
                    <a:lnTo>
                      <a:pt x="479" y="207"/>
                    </a:lnTo>
                    <a:lnTo>
                      <a:pt x="479" y="183"/>
                    </a:lnTo>
                    <a:lnTo>
                      <a:pt x="481" y="155"/>
                    </a:lnTo>
                    <a:lnTo>
                      <a:pt x="458" y="130"/>
                    </a:lnTo>
                    <a:lnTo>
                      <a:pt x="447" y="115"/>
                    </a:lnTo>
                    <a:lnTo>
                      <a:pt x="434" y="102"/>
                    </a:lnTo>
                    <a:lnTo>
                      <a:pt x="414" y="85"/>
                    </a:lnTo>
                    <a:lnTo>
                      <a:pt x="401" y="76"/>
                    </a:lnTo>
                    <a:lnTo>
                      <a:pt x="392" y="74"/>
                    </a:lnTo>
                    <a:lnTo>
                      <a:pt x="379" y="83"/>
                    </a:lnTo>
                    <a:lnTo>
                      <a:pt x="369" y="89"/>
                    </a:lnTo>
                    <a:lnTo>
                      <a:pt x="340" y="111"/>
                    </a:lnTo>
                    <a:lnTo>
                      <a:pt x="319" y="106"/>
                    </a:lnTo>
                    <a:lnTo>
                      <a:pt x="310" y="106"/>
                    </a:lnTo>
                    <a:lnTo>
                      <a:pt x="310" y="98"/>
                    </a:lnTo>
                    <a:lnTo>
                      <a:pt x="314" y="87"/>
                    </a:lnTo>
                    <a:lnTo>
                      <a:pt x="319" y="78"/>
                    </a:lnTo>
                    <a:lnTo>
                      <a:pt x="292" y="61"/>
                    </a:lnTo>
                    <a:lnTo>
                      <a:pt x="284" y="59"/>
                    </a:lnTo>
                    <a:lnTo>
                      <a:pt x="271" y="48"/>
                    </a:lnTo>
                    <a:lnTo>
                      <a:pt x="266" y="28"/>
                    </a:lnTo>
                    <a:lnTo>
                      <a:pt x="260" y="15"/>
                    </a:lnTo>
                    <a:lnTo>
                      <a:pt x="251" y="17"/>
                    </a:lnTo>
                    <a:lnTo>
                      <a:pt x="240" y="4"/>
                    </a:lnTo>
                    <a:lnTo>
                      <a:pt x="225" y="2"/>
                    </a:lnTo>
                    <a:lnTo>
                      <a:pt x="212" y="0"/>
                    </a:ln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6660" name="Freeform 34"/>
            <p:cNvSpPr>
              <a:spLocks/>
            </p:cNvSpPr>
            <p:nvPr/>
          </p:nvSpPr>
          <p:spPr bwMode="auto">
            <a:xfrm>
              <a:off x="2279" y="1966"/>
              <a:ext cx="551" cy="518"/>
            </a:xfrm>
            <a:custGeom>
              <a:avLst/>
              <a:gdLst>
                <a:gd name="T0" fmla="*/ 11 w 551"/>
                <a:gd name="T1" fmla="*/ 130 h 518"/>
                <a:gd name="T2" fmla="*/ 0 w 551"/>
                <a:gd name="T3" fmla="*/ 165 h 518"/>
                <a:gd name="T4" fmla="*/ 24 w 551"/>
                <a:gd name="T5" fmla="*/ 198 h 518"/>
                <a:gd name="T6" fmla="*/ 20 w 551"/>
                <a:gd name="T7" fmla="*/ 226 h 518"/>
                <a:gd name="T8" fmla="*/ 30 w 551"/>
                <a:gd name="T9" fmla="*/ 250 h 518"/>
                <a:gd name="T10" fmla="*/ 37 w 551"/>
                <a:gd name="T11" fmla="*/ 297 h 518"/>
                <a:gd name="T12" fmla="*/ 39 w 551"/>
                <a:gd name="T13" fmla="*/ 315 h 518"/>
                <a:gd name="T14" fmla="*/ 33 w 551"/>
                <a:gd name="T15" fmla="*/ 332 h 518"/>
                <a:gd name="T16" fmla="*/ 48 w 551"/>
                <a:gd name="T17" fmla="*/ 341 h 518"/>
                <a:gd name="T18" fmla="*/ 63 w 551"/>
                <a:gd name="T19" fmla="*/ 352 h 518"/>
                <a:gd name="T20" fmla="*/ 78 w 551"/>
                <a:gd name="T21" fmla="*/ 380 h 518"/>
                <a:gd name="T22" fmla="*/ 95 w 551"/>
                <a:gd name="T23" fmla="*/ 399 h 518"/>
                <a:gd name="T24" fmla="*/ 127 w 551"/>
                <a:gd name="T25" fmla="*/ 408 h 518"/>
                <a:gd name="T26" fmla="*/ 149 w 551"/>
                <a:gd name="T27" fmla="*/ 406 h 518"/>
                <a:gd name="T28" fmla="*/ 181 w 551"/>
                <a:gd name="T29" fmla="*/ 436 h 518"/>
                <a:gd name="T30" fmla="*/ 219 w 551"/>
                <a:gd name="T31" fmla="*/ 452 h 518"/>
                <a:gd name="T32" fmla="*/ 247 w 551"/>
                <a:gd name="T33" fmla="*/ 447 h 518"/>
                <a:gd name="T34" fmla="*/ 277 w 551"/>
                <a:gd name="T35" fmla="*/ 467 h 518"/>
                <a:gd name="T36" fmla="*/ 292 w 551"/>
                <a:gd name="T37" fmla="*/ 469 h 518"/>
                <a:gd name="T38" fmla="*/ 314 w 551"/>
                <a:gd name="T39" fmla="*/ 478 h 518"/>
                <a:gd name="T40" fmla="*/ 340 w 551"/>
                <a:gd name="T41" fmla="*/ 498 h 518"/>
                <a:gd name="T42" fmla="*/ 362 w 551"/>
                <a:gd name="T43" fmla="*/ 501 h 518"/>
                <a:gd name="T44" fmla="*/ 379 w 551"/>
                <a:gd name="T45" fmla="*/ 490 h 518"/>
                <a:gd name="T46" fmla="*/ 482 w 551"/>
                <a:gd name="T47" fmla="*/ 518 h 518"/>
                <a:gd name="T48" fmla="*/ 486 w 551"/>
                <a:gd name="T49" fmla="*/ 490 h 518"/>
                <a:gd name="T50" fmla="*/ 536 w 551"/>
                <a:gd name="T51" fmla="*/ 408 h 518"/>
                <a:gd name="T52" fmla="*/ 551 w 551"/>
                <a:gd name="T53" fmla="*/ 374 h 518"/>
                <a:gd name="T54" fmla="*/ 532 w 551"/>
                <a:gd name="T55" fmla="*/ 324 h 518"/>
                <a:gd name="T56" fmla="*/ 505 w 551"/>
                <a:gd name="T57" fmla="*/ 287 h 518"/>
                <a:gd name="T58" fmla="*/ 505 w 551"/>
                <a:gd name="T59" fmla="*/ 254 h 518"/>
                <a:gd name="T60" fmla="*/ 503 w 551"/>
                <a:gd name="T61" fmla="*/ 226 h 518"/>
                <a:gd name="T62" fmla="*/ 503 w 551"/>
                <a:gd name="T63" fmla="*/ 208 h 518"/>
                <a:gd name="T64" fmla="*/ 523 w 551"/>
                <a:gd name="T65" fmla="*/ 182 h 518"/>
                <a:gd name="T66" fmla="*/ 514 w 551"/>
                <a:gd name="T67" fmla="*/ 128 h 518"/>
                <a:gd name="T68" fmla="*/ 508 w 551"/>
                <a:gd name="T69" fmla="*/ 91 h 518"/>
                <a:gd name="T70" fmla="*/ 482 w 551"/>
                <a:gd name="T71" fmla="*/ 59 h 518"/>
                <a:gd name="T72" fmla="*/ 418 w 551"/>
                <a:gd name="T73" fmla="*/ 56 h 518"/>
                <a:gd name="T74" fmla="*/ 344 w 551"/>
                <a:gd name="T75" fmla="*/ 50 h 518"/>
                <a:gd name="T76" fmla="*/ 305 w 551"/>
                <a:gd name="T77" fmla="*/ 39 h 518"/>
                <a:gd name="T78" fmla="*/ 281 w 551"/>
                <a:gd name="T79" fmla="*/ 52 h 518"/>
                <a:gd name="T80" fmla="*/ 258 w 551"/>
                <a:gd name="T81" fmla="*/ 37 h 518"/>
                <a:gd name="T82" fmla="*/ 240 w 551"/>
                <a:gd name="T83" fmla="*/ 32 h 518"/>
                <a:gd name="T84" fmla="*/ 219 w 551"/>
                <a:gd name="T85" fmla="*/ 2 h 518"/>
                <a:gd name="T86" fmla="*/ 184 w 551"/>
                <a:gd name="T87" fmla="*/ 6 h 518"/>
                <a:gd name="T88" fmla="*/ 151 w 551"/>
                <a:gd name="T89" fmla="*/ 20 h 518"/>
                <a:gd name="T90" fmla="*/ 99 w 551"/>
                <a:gd name="T91" fmla="*/ 43 h 518"/>
                <a:gd name="T92" fmla="*/ 52 w 551"/>
                <a:gd name="T93" fmla="*/ 63 h 518"/>
                <a:gd name="T94" fmla="*/ 24 w 551"/>
                <a:gd name="T95" fmla="*/ 91 h 51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551"/>
                <a:gd name="T145" fmla="*/ 0 h 518"/>
                <a:gd name="T146" fmla="*/ 551 w 551"/>
                <a:gd name="T147" fmla="*/ 518 h 51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51" h="518">
                  <a:moveTo>
                    <a:pt x="13" y="98"/>
                  </a:moveTo>
                  <a:lnTo>
                    <a:pt x="11" y="130"/>
                  </a:lnTo>
                  <a:lnTo>
                    <a:pt x="11" y="150"/>
                  </a:lnTo>
                  <a:lnTo>
                    <a:pt x="0" y="165"/>
                  </a:lnTo>
                  <a:lnTo>
                    <a:pt x="22" y="191"/>
                  </a:lnTo>
                  <a:lnTo>
                    <a:pt x="24" y="198"/>
                  </a:lnTo>
                  <a:lnTo>
                    <a:pt x="19" y="215"/>
                  </a:lnTo>
                  <a:lnTo>
                    <a:pt x="20" y="226"/>
                  </a:lnTo>
                  <a:lnTo>
                    <a:pt x="31" y="241"/>
                  </a:lnTo>
                  <a:lnTo>
                    <a:pt x="30" y="250"/>
                  </a:lnTo>
                  <a:lnTo>
                    <a:pt x="28" y="278"/>
                  </a:lnTo>
                  <a:lnTo>
                    <a:pt x="37" y="297"/>
                  </a:lnTo>
                  <a:lnTo>
                    <a:pt x="44" y="308"/>
                  </a:lnTo>
                  <a:lnTo>
                    <a:pt x="39" y="315"/>
                  </a:lnTo>
                  <a:lnTo>
                    <a:pt x="39" y="326"/>
                  </a:lnTo>
                  <a:lnTo>
                    <a:pt x="33" y="332"/>
                  </a:lnTo>
                  <a:lnTo>
                    <a:pt x="33" y="339"/>
                  </a:lnTo>
                  <a:lnTo>
                    <a:pt x="48" y="341"/>
                  </a:lnTo>
                  <a:lnTo>
                    <a:pt x="59" y="345"/>
                  </a:lnTo>
                  <a:lnTo>
                    <a:pt x="63" y="352"/>
                  </a:lnTo>
                  <a:lnTo>
                    <a:pt x="63" y="365"/>
                  </a:lnTo>
                  <a:lnTo>
                    <a:pt x="78" y="380"/>
                  </a:lnTo>
                  <a:lnTo>
                    <a:pt x="92" y="386"/>
                  </a:lnTo>
                  <a:lnTo>
                    <a:pt x="95" y="399"/>
                  </a:lnTo>
                  <a:lnTo>
                    <a:pt x="112" y="421"/>
                  </a:lnTo>
                  <a:lnTo>
                    <a:pt x="127" y="408"/>
                  </a:lnTo>
                  <a:lnTo>
                    <a:pt x="140" y="404"/>
                  </a:lnTo>
                  <a:lnTo>
                    <a:pt x="149" y="406"/>
                  </a:lnTo>
                  <a:lnTo>
                    <a:pt x="175" y="434"/>
                  </a:lnTo>
                  <a:lnTo>
                    <a:pt x="181" y="436"/>
                  </a:lnTo>
                  <a:lnTo>
                    <a:pt x="212" y="450"/>
                  </a:lnTo>
                  <a:lnTo>
                    <a:pt x="219" y="452"/>
                  </a:lnTo>
                  <a:lnTo>
                    <a:pt x="232" y="449"/>
                  </a:lnTo>
                  <a:lnTo>
                    <a:pt x="247" y="447"/>
                  </a:lnTo>
                  <a:lnTo>
                    <a:pt x="260" y="452"/>
                  </a:lnTo>
                  <a:lnTo>
                    <a:pt x="277" y="467"/>
                  </a:lnTo>
                  <a:lnTo>
                    <a:pt x="284" y="475"/>
                  </a:lnTo>
                  <a:lnTo>
                    <a:pt x="292" y="469"/>
                  </a:lnTo>
                  <a:lnTo>
                    <a:pt x="301" y="467"/>
                  </a:lnTo>
                  <a:lnTo>
                    <a:pt x="314" y="478"/>
                  </a:lnTo>
                  <a:lnTo>
                    <a:pt x="329" y="490"/>
                  </a:lnTo>
                  <a:lnTo>
                    <a:pt x="340" y="498"/>
                  </a:lnTo>
                  <a:lnTo>
                    <a:pt x="355" y="503"/>
                  </a:lnTo>
                  <a:lnTo>
                    <a:pt x="362" y="501"/>
                  </a:lnTo>
                  <a:lnTo>
                    <a:pt x="369" y="494"/>
                  </a:lnTo>
                  <a:lnTo>
                    <a:pt x="379" y="490"/>
                  </a:lnTo>
                  <a:lnTo>
                    <a:pt x="397" y="496"/>
                  </a:lnTo>
                  <a:lnTo>
                    <a:pt x="482" y="518"/>
                  </a:lnTo>
                  <a:lnTo>
                    <a:pt x="495" y="507"/>
                  </a:lnTo>
                  <a:lnTo>
                    <a:pt x="486" y="490"/>
                  </a:lnTo>
                  <a:lnTo>
                    <a:pt x="477" y="462"/>
                  </a:lnTo>
                  <a:lnTo>
                    <a:pt x="536" y="408"/>
                  </a:lnTo>
                  <a:lnTo>
                    <a:pt x="547" y="395"/>
                  </a:lnTo>
                  <a:lnTo>
                    <a:pt x="551" y="374"/>
                  </a:lnTo>
                  <a:lnTo>
                    <a:pt x="542" y="347"/>
                  </a:lnTo>
                  <a:lnTo>
                    <a:pt x="532" y="324"/>
                  </a:lnTo>
                  <a:lnTo>
                    <a:pt x="516" y="298"/>
                  </a:lnTo>
                  <a:lnTo>
                    <a:pt x="505" y="287"/>
                  </a:lnTo>
                  <a:lnTo>
                    <a:pt x="503" y="271"/>
                  </a:lnTo>
                  <a:lnTo>
                    <a:pt x="505" y="254"/>
                  </a:lnTo>
                  <a:lnTo>
                    <a:pt x="510" y="237"/>
                  </a:lnTo>
                  <a:lnTo>
                    <a:pt x="503" y="226"/>
                  </a:lnTo>
                  <a:lnTo>
                    <a:pt x="494" y="219"/>
                  </a:lnTo>
                  <a:lnTo>
                    <a:pt x="503" y="208"/>
                  </a:lnTo>
                  <a:lnTo>
                    <a:pt x="518" y="187"/>
                  </a:lnTo>
                  <a:lnTo>
                    <a:pt x="523" y="182"/>
                  </a:lnTo>
                  <a:lnTo>
                    <a:pt x="520" y="146"/>
                  </a:lnTo>
                  <a:lnTo>
                    <a:pt x="514" y="128"/>
                  </a:lnTo>
                  <a:lnTo>
                    <a:pt x="508" y="109"/>
                  </a:lnTo>
                  <a:lnTo>
                    <a:pt x="508" y="91"/>
                  </a:lnTo>
                  <a:lnTo>
                    <a:pt x="497" y="74"/>
                  </a:lnTo>
                  <a:lnTo>
                    <a:pt x="482" y="59"/>
                  </a:lnTo>
                  <a:lnTo>
                    <a:pt x="466" y="57"/>
                  </a:lnTo>
                  <a:lnTo>
                    <a:pt x="418" y="56"/>
                  </a:lnTo>
                  <a:lnTo>
                    <a:pt x="392" y="54"/>
                  </a:lnTo>
                  <a:lnTo>
                    <a:pt x="344" y="50"/>
                  </a:lnTo>
                  <a:lnTo>
                    <a:pt x="325" y="41"/>
                  </a:lnTo>
                  <a:lnTo>
                    <a:pt x="305" y="39"/>
                  </a:lnTo>
                  <a:lnTo>
                    <a:pt x="294" y="43"/>
                  </a:lnTo>
                  <a:lnTo>
                    <a:pt x="281" y="52"/>
                  </a:lnTo>
                  <a:lnTo>
                    <a:pt x="269" y="48"/>
                  </a:lnTo>
                  <a:lnTo>
                    <a:pt x="258" y="37"/>
                  </a:lnTo>
                  <a:lnTo>
                    <a:pt x="245" y="37"/>
                  </a:lnTo>
                  <a:lnTo>
                    <a:pt x="240" y="32"/>
                  </a:lnTo>
                  <a:lnTo>
                    <a:pt x="236" y="15"/>
                  </a:lnTo>
                  <a:lnTo>
                    <a:pt x="219" y="2"/>
                  </a:lnTo>
                  <a:lnTo>
                    <a:pt x="207" y="0"/>
                  </a:lnTo>
                  <a:lnTo>
                    <a:pt x="184" y="6"/>
                  </a:lnTo>
                  <a:lnTo>
                    <a:pt x="166" y="11"/>
                  </a:lnTo>
                  <a:lnTo>
                    <a:pt x="151" y="20"/>
                  </a:lnTo>
                  <a:lnTo>
                    <a:pt x="125" y="35"/>
                  </a:lnTo>
                  <a:lnTo>
                    <a:pt x="99" y="43"/>
                  </a:lnTo>
                  <a:lnTo>
                    <a:pt x="76" y="52"/>
                  </a:lnTo>
                  <a:lnTo>
                    <a:pt x="52" y="63"/>
                  </a:lnTo>
                  <a:lnTo>
                    <a:pt x="39" y="78"/>
                  </a:lnTo>
                  <a:lnTo>
                    <a:pt x="24" y="91"/>
                  </a:lnTo>
                  <a:lnTo>
                    <a:pt x="13" y="98"/>
                  </a:lnTo>
                  <a:close/>
                </a:path>
              </a:pathLst>
            </a:custGeom>
            <a:solidFill>
              <a:srgbClr val="969696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61" name="Freeform 35"/>
            <p:cNvSpPr>
              <a:spLocks/>
            </p:cNvSpPr>
            <p:nvPr/>
          </p:nvSpPr>
          <p:spPr bwMode="auto">
            <a:xfrm>
              <a:off x="2649" y="1836"/>
              <a:ext cx="288" cy="225"/>
            </a:xfrm>
            <a:custGeom>
              <a:avLst/>
              <a:gdLst>
                <a:gd name="T0" fmla="*/ 2 w 288"/>
                <a:gd name="T1" fmla="*/ 24 h 225"/>
                <a:gd name="T2" fmla="*/ 0 w 288"/>
                <a:gd name="T3" fmla="*/ 31 h 225"/>
                <a:gd name="T4" fmla="*/ 4 w 288"/>
                <a:gd name="T5" fmla="*/ 58 h 225"/>
                <a:gd name="T6" fmla="*/ 17 w 288"/>
                <a:gd name="T7" fmla="*/ 97 h 225"/>
                <a:gd name="T8" fmla="*/ 28 w 288"/>
                <a:gd name="T9" fmla="*/ 108 h 225"/>
                <a:gd name="T10" fmla="*/ 54 w 288"/>
                <a:gd name="T11" fmla="*/ 118 h 225"/>
                <a:gd name="T12" fmla="*/ 65 w 288"/>
                <a:gd name="T13" fmla="*/ 121 h 225"/>
                <a:gd name="T14" fmla="*/ 67 w 288"/>
                <a:gd name="T15" fmla="*/ 134 h 225"/>
                <a:gd name="T16" fmla="*/ 67 w 288"/>
                <a:gd name="T17" fmla="*/ 156 h 225"/>
                <a:gd name="T18" fmla="*/ 93 w 288"/>
                <a:gd name="T19" fmla="*/ 182 h 225"/>
                <a:gd name="T20" fmla="*/ 109 w 288"/>
                <a:gd name="T21" fmla="*/ 190 h 225"/>
                <a:gd name="T22" fmla="*/ 117 w 288"/>
                <a:gd name="T23" fmla="*/ 194 h 225"/>
                <a:gd name="T24" fmla="*/ 139 w 288"/>
                <a:gd name="T25" fmla="*/ 221 h 225"/>
                <a:gd name="T26" fmla="*/ 146 w 288"/>
                <a:gd name="T27" fmla="*/ 216 h 225"/>
                <a:gd name="T28" fmla="*/ 161 w 288"/>
                <a:gd name="T29" fmla="*/ 214 h 225"/>
                <a:gd name="T30" fmla="*/ 178 w 288"/>
                <a:gd name="T31" fmla="*/ 225 h 225"/>
                <a:gd name="T32" fmla="*/ 191 w 288"/>
                <a:gd name="T33" fmla="*/ 218 h 225"/>
                <a:gd name="T34" fmla="*/ 209 w 288"/>
                <a:gd name="T35" fmla="*/ 197 h 225"/>
                <a:gd name="T36" fmla="*/ 222 w 288"/>
                <a:gd name="T37" fmla="*/ 190 h 225"/>
                <a:gd name="T38" fmla="*/ 236 w 288"/>
                <a:gd name="T39" fmla="*/ 195 h 225"/>
                <a:gd name="T40" fmla="*/ 244 w 288"/>
                <a:gd name="T41" fmla="*/ 192 h 225"/>
                <a:gd name="T42" fmla="*/ 245 w 288"/>
                <a:gd name="T43" fmla="*/ 184 h 225"/>
                <a:gd name="T44" fmla="*/ 247 w 288"/>
                <a:gd name="T45" fmla="*/ 142 h 225"/>
                <a:gd name="T46" fmla="*/ 255 w 288"/>
                <a:gd name="T47" fmla="*/ 129 h 225"/>
                <a:gd name="T48" fmla="*/ 255 w 288"/>
                <a:gd name="T49" fmla="*/ 110 h 225"/>
                <a:gd name="T50" fmla="*/ 258 w 288"/>
                <a:gd name="T51" fmla="*/ 103 h 225"/>
                <a:gd name="T52" fmla="*/ 273 w 288"/>
                <a:gd name="T53" fmla="*/ 92 h 225"/>
                <a:gd name="T54" fmla="*/ 288 w 288"/>
                <a:gd name="T55" fmla="*/ 90 h 225"/>
                <a:gd name="T56" fmla="*/ 288 w 288"/>
                <a:gd name="T57" fmla="*/ 69 h 225"/>
                <a:gd name="T58" fmla="*/ 284 w 288"/>
                <a:gd name="T59" fmla="*/ 53 h 225"/>
                <a:gd name="T60" fmla="*/ 273 w 288"/>
                <a:gd name="T61" fmla="*/ 47 h 225"/>
                <a:gd name="T62" fmla="*/ 268 w 288"/>
                <a:gd name="T63" fmla="*/ 49 h 225"/>
                <a:gd name="T64" fmla="*/ 249 w 288"/>
                <a:gd name="T65" fmla="*/ 31 h 225"/>
                <a:gd name="T66" fmla="*/ 238 w 288"/>
                <a:gd name="T67" fmla="*/ 19 h 225"/>
                <a:gd name="T68" fmla="*/ 224 w 288"/>
                <a:gd name="T69" fmla="*/ 19 h 225"/>
                <a:gd name="T70" fmla="*/ 198 w 288"/>
                <a:gd name="T71" fmla="*/ 19 h 225"/>
                <a:gd name="T72" fmla="*/ 193 w 288"/>
                <a:gd name="T73" fmla="*/ 15 h 225"/>
                <a:gd name="T74" fmla="*/ 187 w 288"/>
                <a:gd name="T75" fmla="*/ 2 h 225"/>
                <a:gd name="T76" fmla="*/ 180 w 288"/>
                <a:gd name="T77" fmla="*/ 0 h 225"/>
                <a:gd name="T78" fmla="*/ 157 w 288"/>
                <a:gd name="T79" fmla="*/ 0 h 225"/>
                <a:gd name="T80" fmla="*/ 148 w 288"/>
                <a:gd name="T81" fmla="*/ 11 h 225"/>
                <a:gd name="T82" fmla="*/ 139 w 288"/>
                <a:gd name="T83" fmla="*/ 9 h 225"/>
                <a:gd name="T84" fmla="*/ 124 w 288"/>
                <a:gd name="T85" fmla="*/ 6 h 225"/>
                <a:gd name="T86" fmla="*/ 117 w 288"/>
                <a:gd name="T87" fmla="*/ 4 h 225"/>
                <a:gd name="T88" fmla="*/ 106 w 288"/>
                <a:gd name="T89" fmla="*/ 7 h 225"/>
                <a:gd name="T90" fmla="*/ 98 w 288"/>
                <a:gd name="T91" fmla="*/ 13 h 225"/>
                <a:gd name="T92" fmla="*/ 83 w 288"/>
                <a:gd name="T93" fmla="*/ 7 h 225"/>
                <a:gd name="T94" fmla="*/ 52 w 288"/>
                <a:gd name="T95" fmla="*/ 2 h 225"/>
                <a:gd name="T96" fmla="*/ 44 w 288"/>
                <a:gd name="T97" fmla="*/ 0 h 225"/>
                <a:gd name="T98" fmla="*/ 35 w 288"/>
                <a:gd name="T99" fmla="*/ 7 h 225"/>
                <a:gd name="T100" fmla="*/ 20 w 288"/>
                <a:gd name="T101" fmla="*/ 17 h 225"/>
                <a:gd name="T102" fmla="*/ 2 w 288"/>
                <a:gd name="T103" fmla="*/ 24 h 22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88"/>
                <a:gd name="T157" fmla="*/ 0 h 225"/>
                <a:gd name="T158" fmla="*/ 288 w 288"/>
                <a:gd name="T159" fmla="*/ 225 h 22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88" h="225">
                  <a:moveTo>
                    <a:pt x="2" y="24"/>
                  </a:moveTo>
                  <a:lnTo>
                    <a:pt x="0" y="31"/>
                  </a:lnTo>
                  <a:lnTo>
                    <a:pt x="4" y="58"/>
                  </a:lnTo>
                  <a:lnTo>
                    <a:pt x="17" y="97"/>
                  </a:lnTo>
                  <a:lnTo>
                    <a:pt x="28" y="108"/>
                  </a:lnTo>
                  <a:lnTo>
                    <a:pt x="54" y="118"/>
                  </a:lnTo>
                  <a:lnTo>
                    <a:pt x="65" y="121"/>
                  </a:lnTo>
                  <a:lnTo>
                    <a:pt x="67" y="134"/>
                  </a:lnTo>
                  <a:lnTo>
                    <a:pt x="67" y="156"/>
                  </a:lnTo>
                  <a:lnTo>
                    <a:pt x="93" y="182"/>
                  </a:lnTo>
                  <a:lnTo>
                    <a:pt x="109" y="190"/>
                  </a:lnTo>
                  <a:lnTo>
                    <a:pt x="117" y="194"/>
                  </a:lnTo>
                  <a:lnTo>
                    <a:pt x="139" y="221"/>
                  </a:lnTo>
                  <a:lnTo>
                    <a:pt x="146" y="216"/>
                  </a:lnTo>
                  <a:lnTo>
                    <a:pt x="161" y="214"/>
                  </a:lnTo>
                  <a:lnTo>
                    <a:pt x="178" y="225"/>
                  </a:lnTo>
                  <a:lnTo>
                    <a:pt x="191" y="218"/>
                  </a:lnTo>
                  <a:lnTo>
                    <a:pt x="209" y="197"/>
                  </a:lnTo>
                  <a:lnTo>
                    <a:pt x="222" y="190"/>
                  </a:lnTo>
                  <a:lnTo>
                    <a:pt x="236" y="195"/>
                  </a:lnTo>
                  <a:lnTo>
                    <a:pt x="244" y="192"/>
                  </a:lnTo>
                  <a:lnTo>
                    <a:pt x="245" y="184"/>
                  </a:lnTo>
                  <a:lnTo>
                    <a:pt x="247" y="142"/>
                  </a:lnTo>
                  <a:lnTo>
                    <a:pt x="255" y="129"/>
                  </a:lnTo>
                  <a:lnTo>
                    <a:pt x="255" y="110"/>
                  </a:lnTo>
                  <a:lnTo>
                    <a:pt x="258" y="103"/>
                  </a:lnTo>
                  <a:lnTo>
                    <a:pt x="273" y="92"/>
                  </a:lnTo>
                  <a:lnTo>
                    <a:pt x="288" y="90"/>
                  </a:lnTo>
                  <a:lnTo>
                    <a:pt x="288" y="69"/>
                  </a:lnTo>
                  <a:lnTo>
                    <a:pt x="284" y="53"/>
                  </a:lnTo>
                  <a:lnTo>
                    <a:pt x="273" y="47"/>
                  </a:lnTo>
                  <a:lnTo>
                    <a:pt x="268" y="49"/>
                  </a:lnTo>
                  <a:lnTo>
                    <a:pt x="249" y="31"/>
                  </a:lnTo>
                  <a:lnTo>
                    <a:pt x="238" y="19"/>
                  </a:lnTo>
                  <a:lnTo>
                    <a:pt x="224" y="19"/>
                  </a:lnTo>
                  <a:lnTo>
                    <a:pt x="198" y="19"/>
                  </a:lnTo>
                  <a:lnTo>
                    <a:pt x="193" y="15"/>
                  </a:lnTo>
                  <a:lnTo>
                    <a:pt x="187" y="2"/>
                  </a:lnTo>
                  <a:lnTo>
                    <a:pt x="180" y="0"/>
                  </a:lnTo>
                  <a:lnTo>
                    <a:pt x="157" y="0"/>
                  </a:lnTo>
                  <a:lnTo>
                    <a:pt x="148" y="11"/>
                  </a:lnTo>
                  <a:lnTo>
                    <a:pt x="139" y="9"/>
                  </a:lnTo>
                  <a:lnTo>
                    <a:pt x="124" y="6"/>
                  </a:lnTo>
                  <a:lnTo>
                    <a:pt x="117" y="4"/>
                  </a:lnTo>
                  <a:lnTo>
                    <a:pt x="106" y="7"/>
                  </a:lnTo>
                  <a:lnTo>
                    <a:pt x="98" y="13"/>
                  </a:lnTo>
                  <a:lnTo>
                    <a:pt x="83" y="7"/>
                  </a:lnTo>
                  <a:lnTo>
                    <a:pt x="52" y="2"/>
                  </a:lnTo>
                  <a:lnTo>
                    <a:pt x="44" y="0"/>
                  </a:lnTo>
                  <a:lnTo>
                    <a:pt x="35" y="7"/>
                  </a:lnTo>
                  <a:lnTo>
                    <a:pt x="20" y="17"/>
                  </a:lnTo>
                  <a:lnTo>
                    <a:pt x="2" y="24"/>
                  </a:lnTo>
                  <a:close/>
                </a:path>
              </a:pathLst>
            </a:custGeom>
            <a:solidFill>
              <a:srgbClr val="969696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7" name="Group 36"/>
            <p:cNvGrpSpPr>
              <a:grpSpLocks/>
            </p:cNvGrpSpPr>
            <p:nvPr/>
          </p:nvGrpSpPr>
          <p:grpSpPr bwMode="auto">
            <a:xfrm>
              <a:off x="2671" y="1532"/>
              <a:ext cx="290" cy="191"/>
              <a:chOff x="2671" y="1532"/>
              <a:chExt cx="290" cy="191"/>
            </a:xfrm>
          </p:grpSpPr>
          <p:sp>
            <p:nvSpPr>
              <p:cNvPr id="26739" name="Freeform 37"/>
              <p:cNvSpPr>
                <a:spLocks/>
              </p:cNvSpPr>
              <p:nvPr/>
            </p:nvSpPr>
            <p:spPr bwMode="auto">
              <a:xfrm>
                <a:off x="2684" y="1595"/>
                <a:ext cx="44" cy="37"/>
              </a:xfrm>
              <a:custGeom>
                <a:avLst/>
                <a:gdLst>
                  <a:gd name="T0" fmla="*/ 26 w 44"/>
                  <a:gd name="T1" fmla="*/ 0 h 37"/>
                  <a:gd name="T2" fmla="*/ 6 w 44"/>
                  <a:gd name="T3" fmla="*/ 13 h 37"/>
                  <a:gd name="T4" fmla="*/ 0 w 44"/>
                  <a:gd name="T5" fmla="*/ 20 h 37"/>
                  <a:gd name="T6" fmla="*/ 13 w 44"/>
                  <a:gd name="T7" fmla="*/ 24 h 37"/>
                  <a:gd name="T8" fmla="*/ 24 w 44"/>
                  <a:gd name="T9" fmla="*/ 37 h 37"/>
                  <a:gd name="T10" fmla="*/ 33 w 44"/>
                  <a:gd name="T11" fmla="*/ 28 h 37"/>
                  <a:gd name="T12" fmla="*/ 44 w 44"/>
                  <a:gd name="T13" fmla="*/ 20 h 37"/>
                  <a:gd name="T14" fmla="*/ 35 w 44"/>
                  <a:gd name="T15" fmla="*/ 11 h 37"/>
                  <a:gd name="T16" fmla="*/ 26 w 44"/>
                  <a:gd name="T17" fmla="*/ 0 h 3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4"/>
                  <a:gd name="T28" fmla="*/ 0 h 37"/>
                  <a:gd name="T29" fmla="*/ 44 w 44"/>
                  <a:gd name="T30" fmla="*/ 37 h 3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4" h="37">
                    <a:moveTo>
                      <a:pt x="26" y="0"/>
                    </a:moveTo>
                    <a:lnTo>
                      <a:pt x="6" y="13"/>
                    </a:lnTo>
                    <a:lnTo>
                      <a:pt x="0" y="20"/>
                    </a:lnTo>
                    <a:lnTo>
                      <a:pt x="13" y="24"/>
                    </a:lnTo>
                    <a:lnTo>
                      <a:pt x="24" y="37"/>
                    </a:lnTo>
                    <a:lnTo>
                      <a:pt x="33" y="28"/>
                    </a:lnTo>
                    <a:lnTo>
                      <a:pt x="44" y="20"/>
                    </a:lnTo>
                    <a:lnTo>
                      <a:pt x="35" y="11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40" name="Freeform 38"/>
              <p:cNvSpPr>
                <a:spLocks/>
              </p:cNvSpPr>
              <p:nvPr/>
            </p:nvSpPr>
            <p:spPr bwMode="auto">
              <a:xfrm>
                <a:off x="2671" y="1638"/>
                <a:ext cx="65" cy="67"/>
              </a:xfrm>
              <a:custGeom>
                <a:avLst/>
                <a:gdLst>
                  <a:gd name="T0" fmla="*/ 54 w 65"/>
                  <a:gd name="T1" fmla="*/ 0 h 67"/>
                  <a:gd name="T2" fmla="*/ 32 w 65"/>
                  <a:gd name="T3" fmla="*/ 4 h 67"/>
                  <a:gd name="T4" fmla="*/ 24 w 65"/>
                  <a:gd name="T5" fmla="*/ 0 h 67"/>
                  <a:gd name="T6" fmla="*/ 11 w 65"/>
                  <a:gd name="T7" fmla="*/ 17 h 67"/>
                  <a:gd name="T8" fmla="*/ 6 w 65"/>
                  <a:gd name="T9" fmla="*/ 13 h 67"/>
                  <a:gd name="T10" fmla="*/ 0 w 65"/>
                  <a:gd name="T11" fmla="*/ 24 h 67"/>
                  <a:gd name="T12" fmla="*/ 7 w 65"/>
                  <a:gd name="T13" fmla="*/ 30 h 67"/>
                  <a:gd name="T14" fmla="*/ 7 w 65"/>
                  <a:gd name="T15" fmla="*/ 58 h 67"/>
                  <a:gd name="T16" fmla="*/ 13 w 65"/>
                  <a:gd name="T17" fmla="*/ 67 h 67"/>
                  <a:gd name="T18" fmla="*/ 46 w 65"/>
                  <a:gd name="T19" fmla="*/ 30 h 67"/>
                  <a:gd name="T20" fmla="*/ 59 w 65"/>
                  <a:gd name="T21" fmla="*/ 30 h 67"/>
                  <a:gd name="T22" fmla="*/ 65 w 65"/>
                  <a:gd name="T23" fmla="*/ 20 h 67"/>
                  <a:gd name="T24" fmla="*/ 63 w 65"/>
                  <a:gd name="T25" fmla="*/ 15 h 67"/>
                  <a:gd name="T26" fmla="*/ 54 w 65"/>
                  <a:gd name="T27" fmla="*/ 0 h 6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65"/>
                  <a:gd name="T43" fmla="*/ 0 h 67"/>
                  <a:gd name="T44" fmla="*/ 65 w 65"/>
                  <a:gd name="T45" fmla="*/ 67 h 6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65" h="67">
                    <a:moveTo>
                      <a:pt x="54" y="0"/>
                    </a:moveTo>
                    <a:lnTo>
                      <a:pt x="32" y="4"/>
                    </a:lnTo>
                    <a:lnTo>
                      <a:pt x="24" y="0"/>
                    </a:lnTo>
                    <a:lnTo>
                      <a:pt x="11" y="17"/>
                    </a:lnTo>
                    <a:lnTo>
                      <a:pt x="6" y="13"/>
                    </a:lnTo>
                    <a:lnTo>
                      <a:pt x="0" y="24"/>
                    </a:lnTo>
                    <a:lnTo>
                      <a:pt x="7" y="30"/>
                    </a:lnTo>
                    <a:lnTo>
                      <a:pt x="7" y="58"/>
                    </a:lnTo>
                    <a:lnTo>
                      <a:pt x="13" y="67"/>
                    </a:lnTo>
                    <a:lnTo>
                      <a:pt x="46" y="30"/>
                    </a:lnTo>
                    <a:lnTo>
                      <a:pt x="59" y="30"/>
                    </a:lnTo>
                    <a:lnTo>
                      <a:pt x="65" y="20"/>
                    </a:lnTo>
                    <a:lnTo>
                      <a:pt x="63" y="15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41" name="Freeform 39"/>
              <p:cNvSpPr>
                <a:spLocks/>
              </p:cNvSpPr>
              <p:nvPr/>
            </p:nvSpPr>
            <p:spPr bwMode="auto">
              <a:xfrm>
                <a:off x="2746" y="1532"/>
                <a:ext cx="215" cy="191"/>
              </a:xfrm>
              <a:custGeom>
                <a:avLst/>
                <a:gdLst>
                  <a:gd name="T0" fmla="*/ 208 w 215"/>
                  <a:gd name="T1" fmla="*/ 180 h 191"/>
                  <a:gd name="T2" fmla="*/ 206 w 215"/>
                  <a:gd name="T3" fmla="*/ 169 h 191"/>
                  <a:gd name="T4" fmla="*/ 213 w 215"/>
                  <a:gd name="T5" fmla="*/ 159 h 191"/>
                  <a:gd name="T6" fmla="*/ 213 w 215"/>
                  <a:gd name="T7" fmla="*/ 145 h 191"/>
                  <a:gd name="T8" fmla="*/ 198 w 215"/>
                  <a:gd name="T9" fmla="*/ 134 h 191"/>
                  <a:gd name="T10" fmla="*/ 193 w 215"/>
                  <a:gd name="T11" fmla="*/ 128 h 191"/>
                  <a:gd name="T12" fmla="*/ 189 w 215"/>
                  <a:gd name="T13" fmla="*/ 109 h 191"/>
                  <a:gd name="T14" fmla="*/ 180 w 215"/>
                  <a:gd name="T15" fmla="*/ 93 h 191"/>
                  <a:gd name="T16" fmla="*/ 170 w 215"/>
                  <a:gd name="T17" fmla="*/ 80 h 191"/>
                  <a:gd name="T18" fmla="*/ 170 w 215"/>
                  <a:gd name="T19" fmla="*/ 69 h 191"/>
                  <a:gd name="T20" fmla="*/ 176 w 215"/>
                  <a:gd name="T21" fmla="*/ 61 h 191"/>
                  <a:gd name="T22" fmla="*/ 200 w 215"/>
                  <a:gd name="T23" fmla="*/ 63 h 191"/>
                  <a:gd name="T24" fmla="*/ 209 w 215"/>
                  <a:gd name="T25" fmla="*/ 52 h 191"/>
                  <a:gd name="T26" fmla="*/ 215 w 215"/>
                  <a:gd name="T27" fmla="*/ 24 h 191"/>
                  <a:gd name="T28" fmla="*/ 213 w 215"/>
                  <a:gd name="T29" fmla="*/ 15 h 191"/>
                  <a:gd name="T30" fmla="*/ 202 w 215"/>
                  <a:gd name="T31" fmla="*/ 13 h 191"/>
                  <a:gd name="T32" fmla="*/ 182 w 215"/>
                  <a:gd name="T33" fmla="*/ 15 h 191"/>
                  <a:gd name="T34" fmla="*/ 154 w 215"/>
                  <a:gd name="T35" fmla="*/ 15 h 191"/>
                  <a:gd name="T36" fmla="*/ 132 w 215"/>
                  <a:gd name="T37" fmla="*/ 6 h 191"/>
                  <a:gd name="T38" fmla="*/ 117 w 215"/>
                  <a:gd name="T39" fmla="*/ 2 h 191"/>
                  <a:gd name="T40" fmla="*/ 104 w 215"/>
                  <a:gd name="T41" fmla="*/ 0 h 191"/>
                  <a:gd name="T42" fmla="*/ 91 w 215"/>
                  <a:gd name="T43" fmla="*/ 17 h 191"/>
                  <a:gd name="T44" fmla="*/ 76 w 215"/>
                  <a:gd name="T45" fmla="*/ 28 h 191"/>
                  <a:gd name="T46" fmla="*/ 54 w 215"/>
                  <a:gd name="T47" fmla="*/ 26 h 191"/>
                  <a:gd name="T48" fmla="*/ 41 w 215"/>
                  <a:gd name="T49" fmla="*/ 35 h 191"/>
                  <a:gd name="T50" fmla="*/ 20 w 215"/>
                  <a:gd name="T51" fmla="*/ 56 h 191"/>
                  <a:gd name="T52" fmla="*/ 4 w 215"/>
                  <a:gd name="T53" fmla="*/ 69 h 191"/>
                  <a:gd name="T54" fmla="*/ 0 w 215"/>
                  <a:gd name="T55" fmla="*/ 78 h 191"/>
                  <a:gd name="T56" fmla="*/ 9 w 215"/>
                  <a:gd name="T57" fmla="*/ 95 h 191"/>
                  <a:gd name="T58" fmla="*/ 19 w 215"/>
                  <a:gd name="T59" fmla="*/ 117 h 191"/>
                  <a:gd name="T60" fmla="*/ 30 w 215"/>
                  <a:gd name="T61" fmla="*/ 130 h 191"/>
                  <a:gd name="T62" fmla="*/ 41 w 215"/>
                  <a:gd name="T63" fmla="*/ 126 h 191"/>
                  <a:gd name="T64" fmla="*/ 60 w 215"/>
                  <a:gd name="T65" fmla="*/ 119 h 191"/>
                  <a:gd name="T66" fmla="*/ 58 w 215"/>
                  <a:gd name="T67" fmla="*/ 137 h 191"/>
                  <a:gd name="T68" fmla="*/ 52 w 215"/>
                  <a:gd name="T69" fmla="*/ 159 h 191"/>
                  <a:gd name="T70" fmla="*/ 54 w 215"/>
                  <a:gd name="T71" fmla="*/ 163 h 191"/>
                  <a:gd name="T72" fmla="*/ 63 w 215"/>
                  <a:gd name="T73" fmla="*/ 163 h 191"/>
                  <a:gd name="T74" fmla="*/ 76 w 215"/>
                  <a:gd name="T75" fmla="*/ 159 h 191"/>
                  <a:gd name="T76" fmla="*/ 104 w 215"/>
                  <a:gd name="T77" fmla="*/ 162 h 191"/>
                  <a:gd name="T78" fmla="*/ 112 w 215"/>
                  <a:gd name="T79" fmla="*/ 172 h 191"/>
                  <a:gd name="T80" fmla="*/ 128 w 215"/>
                  <a:gd name="T81" fmla="*/ 178 h 191"/>
                  <a:gd name="T82" fmla="*/ 142 w 215"/>
                  <a:gd name="T83" fmla="*/ 191 h 191"/>
                  <a:gd name="T84" fmla="*/ 151 w 215"/>
                  <a:gd name="T85" fmla="*/ 189 h 191"/>
                  <a:gd name="T86" fmla="*/ 168 w 215"/>
                  <a:gd name="T87" fmla="*/ 180 h 191"/>
                  <a:gd name="T88" fmla="*/ 185 w 215"/>
                  <a:gd name="T89" fmla="*/ 178 h 191"/>
                  <a:gd name="T90" fmla="*/ 208 w 215"/>
                  <a:gd name="T91" fmla="*/ 180 h 191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215"/>
                  <a:gd name="T139" fmla="*/ 0 h 191"/>
                  <a:gd name="T140" fmla="*/ 215 w 215"/>
                  <a:gd name="T141" fmla="*/ 191 h 191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215" h="191">
                    <a:moveTo>
                      <a:pt x="208" y="180"/>
                    </a:moveTo>
                    <a:lnTo>
                      <a:pt x="206" y="169"/>
                    </a:lnTo>
                    <a:lnTo>
                      <a:pt x="213" y="159"/>
                    </a:lnTo>
                    <a:lnTo>
                      <a:pt x="213" y="145"/>
                    </a:lnTo>
                    <a:lnTo>
                      <a:pt x="198" y="134"/>
                    </a:lnTo>
                    <a:lnTo>
                      <a:pt x="193" y="128"/>
                    </a:lnTo>
                    <a:lnTo>
                      <a:pt x="189" y="109"/>
                    </a:lnTo>
                    <a:lnTo>
                      <a:pt x="180" y="93"/>
                    </a:lnTo>
                    <a:lnTo>
                      <a:pt x="170" y="80"/>
                    </a:lnTo>
                    <a:lnTo>
                      <a:pt x="170" y="69"/>
                    </a:lnTo>
                    <a:lnTo>
                      <a:pt x="176" y="61"/>
                    </a:lnTo>
                    <a:lnTo>
                      <a:pt x="200" y="63"/>
                    </a:lnTo>
                    <a:lnTo>
                      <a:pt x="209" y="52"/>
                    </a:lnTo>
                    <a:lnTo>
                      <a:pt x="215" y="24"/>
                    </a:lnTo>
                    <a:lnTo>
                      <a:pt x="213" y="15"/>
                    </a:lnTo>
                    <a:lnTo>
                      <a:pt x="202" y="13"/>
                    </a:lnTo>
                    <a:lnTo>
                      <a:pt x="182" y="15"/>
                    </a:lnTo>
                    <a:lnTo>
                      <a:pt x="154" y="15"/>
                    </a:lnTo>
                    <a:lnTo>
                      <a:pt x="132" y="6"/>
                    </a:lnTo>
                    <a:lnTo>
                      <a:pt x="117" y="2"/>
                    </a:lnTo>
                    <a:lnTo>
                      <a:pt x="104" y="0"/>
                    </a:lnTo>
                    <a:lnTo>
                      <a:pt x="91" y="17"/>
                    </a:lnTo>
                    <a:lnTo>
                      <a:pt x="76" y="28"/>
                    </a:lnTo>
                    <a:lnTo>
                      <a:pt x="54" y="26"/>
                    </a:lnTo>
                    <a:lnTo>
                      <a:pt x="41" y="35"/>
                    </a:lnTo>
                    <a:lnTo>
                      <a:pt x="20" y="56"/>
                    </a:lnTo>
                    <a:lnTo>
                      <a:pt x="4" y="69"/>
                    </a:lnTo>
                    <a:lnTo>
                      <a:pt x="0" y="78"/>
                    </a:lnTo>
                    <a:lnTo>
                      <a:pt x="9" y="95"/>
                    </a:lnTo>
                    <a:lnTo>
                      <a:pt x="19" y="117"/>
                    </a:lnTo>
                    <a:lnTo>
                      <a:pt x="30" y="130"/>
                    </a:lnTo>
                    <a:lnTo>
                      <a:pt x="41" y="126"/>
                    </a:lnTo>
                    <a:lnTo>
                      <a:pt x="60" y="119"/>
                    </a:lnTo>
                    <a:lnTo>
                      <a:pt x="58" y="137"/>
                    </a:lnTo>
                    <a:lnTo>
                      <a:pt x="52" y="159"/>
                    </a:lnTo>
                    <a:lnTo>
                      <a:pt x="54" y="163"/>
                    </a:lnTo>
                    <a:lnTo>
                      <a:pt x="63" y="163"/>
                    </a:lnTo>
                    <a:lnTo>
                      <a:pt x="76" y="159"/>
                    </a:lnTo>
                    <a:lnTo>
                      <a:pt x="104" y="162"/>
                    </a:lnTo>
                    <a:lnTo>
                      <a:pt x="112" y="172"/>
                    </a:lnTo>
                    <a:lnTo>
                      <a:pt x="128" y="178"/>
                    </a:lnTo>
                    <a:lnTo>
                      <a:pt x="142" y="191"/>
                    </a:lnTo>
                    <a:lnTo>
                      <a:pt x="151" y="189"/>
                    </a:lnTo>
                    <a:lnTo>
                      <a:pt x="168" y="180"/>
                    </a:lnTo>
                    <a:lnTo>
                      <a:pt x="185" y="178"/>
                    </a:lnTo>
                    <a:lnTo>
                      <a:pt x="208" y="180"/>
                    </a:ln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" name="Group 40"/>
            <p:cNvGrpSpPr>
              <a:grpSpLocks/>
            </p:cNvGrpSpPr>
            <p:nvPr/>
          </p:nvGrpSpPr>
          <p:grpSpPr bwMode="auto">
            <a:xfrm>
              <a:off x="2582" y="627"/>
              <a:ext cx="466" cy="903"/>
              <a:chOff x="2582" y="627"/>
              <a:chExt cx="466" cy="903"/>
            </a:xfrm>
          </p:grpSpPr>
          <p:grpSp>
            <p:nvGrpSpPr>
              <p:cNvPr id="9" name="Group 41"/>
              <p:cNvGrpSpPr>
                <a:grpSpLocks/>
              </p:cNvGrpSpPr>
              <p:nvPr/>
            </p:nvGrpSpPr>
            <p:grpSpPr bwMode="auto">
              <a:xfrm>
                <a:off x="2582" y="627"/>
                <a:ext cx="466" cy="903"/>
                <a:chOff x="2582" y="627"/>
                <a:chExt cx="466" cy="903"/>
              </a:xfrm>
            </p:grpSpPr>
            <p:sp>
              <p:nvSpPr>
                <p:cNvPr id="26737" name="Freeform 42"/>
                <p:cNvSpPr>
                  <a:spLocks/>
                </p:cNvSpPr>
                <p:nvPr/>
              </p:nvSpPr>
              <p:spPr bwMode="auto">
                <a:xfrm>
                  <a:off x="2582" y="1475"/>
                  <a:ext cx="28" cy="26"/>
                </a:xfrm>
                <a:custGeom>
                  <a:avLst/>
                  <a:gdLst>
                    <a:gd name="T0" fmla="*/ 24 w 28"/>
                    <a:gd name="T1" fmla="*/ 0 h 26"/>
                    <a:gd name="T2" fmla="*/ 13 w 28"/>
                    <a:gd name="T3" fmla="*/ 6 h 26"/>
                    <a:gd name="T4" fmla="*/ 0 w 28"/>
                    <a:gd name="T5" fmla="*/ 17 h 26"/>
                    <a:gd name="T6" fmla="*/ 2 w 28"/>
                    <a:gd name="T7" fmla="*/ 26 h 26"/>
                    <a:gd name="T8" fmla="*/ 9 w 28"/>
                    <a:gd name="T9" fmla="*/ 26 h 26"/>
                    <a:gd name="T10" fmla="*/ 28 w 28"/>
                    <a:gd name="T11" fmla="*/ 13 h 26"/>
                    <a:gd name="T12" fmla="*/ 24 w 28"/>
                    <a:gd name="T13" fmla="*/ 0 h 2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8"/>
                    <a:gd name="T22" fmla="*/ 0 h 26"/>
                    <a:gd name="T23" fmla="*/ 28 w 28"/>
                    <a:gd name="T24" fmla="*/ 26 h 2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8" h="26">
                      <a:moveTo>
                        <a:pt x="24" y="0"/>
                      </a:moveTo>
                      <a:lnTo>
                        <a:pt x="13" y="6"/>
                      </a:lnTo>
                      <a:lnTo>
                        <a:pt x="0" y="17"/>
                      </a:lnTo>
                      <a:lnTo>
                        <a:pt x="2" y="26"/>
                      </a:lnTo>
                      <a:lnTo>
                        <a:pt x="9" y="26"/>
                      </a:lnTo>
                      <a:lnTo>
                        <a:pt x="28" y="13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738" name="Freeform 43"/>
                <p:cNvSpPr>
                  <a:spLocks/>
                </p:cNvSpPr>
                <p:nvPr/>
              </p:nvSpPr>
              <p:spPr bwMode="auto">
                <a:xfrm>
                  <a:off x="2610" y="627"/>
                  <a:ext cx="438" cy="903"/>
                </a:xfrm>
                <a:custGeom>
                  <a:avLst/>
                  <a:gdLst>
                    <a:gd name="T0" fmla="*/ 119 w 438"/>
                    <a:gd name="T1" fmla="*/ 873 h 903"/>
                    <a:gd name="T2" fmla="*/ 93 w 438"/>
                    <a:gd name="T3" fmla="*/ 851 h 903"/>
                    <a:gd name="T4" fmla="*/ 59 w 438"/>
                    <a:gd name="T5" fmla="*/ 844 h 903"/>
                    <a:gd name="T6" fmla="*/ 59 w 438"/>
                    <a:gd name="T7" fmla="*/ 773 h 903"/>
                    <a:gd name="T8" fmla="*/ 44 w 438"/>
                    <a:gd name="T9" fmla="*/ 725 h 903"/>
                    <a:gd name="T10" fmla="*/ 41 w 438"/>
                    <a:gd name="T11" fmla="*/ 688 h 903"/>
                    <a:gd name="T12" fmla="*/ 30 w 438"/>
                    <a:gd name="T13" fmla="*/ 655 h 903"/>
                    <a:gd name="T14" fmla="*/ 52 w 438"/>
                    <a:gd name="T15" fmla="*/ 622 h 903"/>
                    <a:gd name="T16" fmla="*/ 63 w 438"/>
                    <a:gd name="T17" fmla="*/ 592 h 903"/>
                    <a:gd name="T18" fmla="*/ 107 w 438"/>
                    <a:gd name="T19" fmla="*/ 555 h 903"/>
                    <a:gd name="T20" fmla="*/ 137 w 438"/>
                    <a:gd name="T21" fmla="*/ 511 h 903"/>
                    <a:gd name="T22" fmla="*/ 159 w 438"/>
                    <a:gd name="T23" fmla="*/ 474 h 903"/>
                    <a:gd name="T24" fmla="*/ 178 w 438"/>
                    <a:gd name="T25" fmla="*/ 448 h 903"/>
                    <a:gd name="T26" fmla="*/ 181 w 438"/>
                    <a:gd name="T27" fmla="*/ 422 h 903"/>
                    <a:gd name="T28" fmla="*/ 174 w 438"/>
                    <a:gd name="T29" fmla="*/ 396 h 903"/>
                    <a:gd name="T30" fmla="*/ 152 w 438"/>
                    <a:gd name="T31" fmla="*/ 385 h 903"/>
                    <a:gd name="T32" fmla="*/ 119 w 438"/>
                    <a:gd name="T33" fmla="*/ 314 h 903"/>
                    <a:gd name="T34" fmla="*/ 122 w 438"/>
                    <a:gd name="T35" fmla="*/ 255 h 903"/>
                    <a:gd name="T36" fmla="*/ 107 w 438"/>
                    <a:gd name="T37" fmla="*/ 196 h 903"/>
                    <a:gd name="T38" fmla="*/ 81 w 438"/>
                    <a:gd name="T39" fmla="*/ 158 h 903"/>
                    <a:gd name="T40" fmla="*/ 30 w 438"/>
                    <a:gd name="T41" fmla="*/ 129 h 903"/>
                    <a:gd name="T42" fmla="*/ 11 w 438"/>
                    <a:gd name="T43" fmla="*/ 99 h 903"/>
                    <a:gd name="T44" fmla="*/ 15 w 438"/>
                    <a:gd name="T45" fmla="*/ 78 h 903"/>
                    <a:gd name="T46" fmla="*/ 48 w 438"/>
                    <a:gd name="T47" fmla="*/ 95 h 903"/>
                    <a:gd name="T48" fmla="*/ 107 w 438"/>
                    <a:gd name="T49" fmla="*/ 110 h 903"/>
                    <a:gd name="T50" fmla="*/ 130 w 438"/>
                    <a:gd name="T51" fmla="*/ 125 h 903"/>
                    <a:gd name="T52" fmla="*/ 159 w 438"/>
                    <a:gd name="T53" fmla="*/ 99 h 903"/>
                    <a:gd name="T54" fmla="*/ 178 w 438"/>
                    <a:gd name="T55" fmla="*/ 78 h 903"/>
                    <a:gd name="T56" fmla="*/ 174 w 438"/>
                    <a:gd name="T57" fmla="*/ 37 h 903"/>
                    <a:gd name="T58" fmla="*/ 204 w 438"/>
                    <a:gd name="T59" fmla="*/ 19 h 903"/>
                    <a:gd name="T60" fmla="*/ 244 w 438"/>
                    <a:gd name="T61" fmla="*/ 26 h 903"/>
                    <a:gd name="T62" fmla="*/ 244 w 438"/>
                    <a:gd name="T63" fmla="*/ 59 h 903"/>
                    <a:gd name="T64" fmla="*/ 211 w 438"/>
                    <a:gd name="T65" fmla="*/ 92 h 903"/>
                    <a:gd name="T66" fmla="*/ 248 w 438"/>
                    <a:gd name="T67" fmla="*/ 85 h 903"/>
                    <a:gd name="T68" fmla="*/ 252 w 438"/>
                    <a:gd name="T69" fmla="*/ 30 h 903"/>
                    <a:gd name="T70" fmla="*/ 275 w 438"/>
                    <a:gd name="T71" fmla="*/ 63 h 903"/>
                    <a:gd name="T72" fmla="*/ 267 w 438"/>
                    <a:gd name="T73" fmla="*/ 114 h 903"/>
                    <a:gd name="T74" fmla="*/ 297 w 438"/>
                    <a:gd name="T75" fmla="*/ 158 h 903"/>
                    <a:gd name="T76" fmla="*/ 316 w 438"/>
                    <a:gd name="T77" fmla="*/ 199 h 903"/>
                    <a:gd name="T78" fmla="*/ 319 w 438"/>
                    <a:gd name="T79" fmla="*/ 262 h 903"/>
                    <a:gd name="T80" fmla="*/ 349 w 438"/>
                    <a:gd name="T81" fmla="*/ 351 h 903"/>
                    <a:gd name="T82" fmla="*/ 360 w 438"/>
                    <a:gd name="T83" fmla="*/ 448 h 903"/>
                    <a:gd name="T84" fmla="*/ 375 w 438"/>
                    <a:gd name="T85" fmla="*/ 518 h 903"/>
                    <a:gd name="T86" fmla="*/ 419 w 438"/>
                    <a:gd name="T87" fmla="*/ 566 h 903"/>
                    <a:gd name="T88" fmla="*/ 438 w 438"/>
                    <a:gd name="T89" fmla="*/ 604 h 903"/>
                    <a:gd name="T90" fmla="*/ 416 w 438"/>
                    <a:gd name="T91" fmla="*/ 680 h 903"/>
                    <a:gd name="T92" fmla="*/ 405 w 438"/>
                    <a:gd name="T93" fmla="*/ 721 h 903"/>
                    <a:gd name="T94" fmla="*/ 382 w 438"/>
                    <a:gd name="T95" fmla="*/ 744 h 903"/>
                    <a:gd name="T96" fmla="*/ 327 w 438"/>
                    <a:gd name="T97" fmla="*/ 799 h 903"/>
                    <a:gd name="T98" fmla="*/ 301 w 438"/>
                    <a:gd name="T99" fmla="*/ 825 h 903"/>
                    <a:gd name="T100" fmla="*/ 267 w 438"/>
                    <a:gd name="T101" fmla="*/ 840 h 903"/>
                    <a:gd name="T102" fmla="*/ 215 w 438"/>
                    <a:gd name="T103" fmla="*/ 855 h 903"/>
                    <a:gd name="T104" fmla="*/ 163 w 438"/>
                    <a:gd name="T105" fmla="*/ 877 h 903"/>
                    <a:gd name="T106" fmla="*/ 122 w 438"/>
                    <a:gd name="T107" fmla="*/ 903 h 903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438"/>
                    <a:gd name="T163" fmla="*/ 0 h 903"/>
                    <a:gd name="T164" fmla="*/ 438 w 438"/>
                    <a:gd name="T165" fmla="*/ 903 h 903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438" h="903">
                      <a:moveTo>
                        <a:pt x="122" y="903"/>
                      </a:moveTo>
                      <a:lnTo>
                        <a:pt x="119" y="873"/>
                      </a:lnTo>
                      <a:lnTo>
                        <a:pt x="104" y="858"/>
                      </a:lnTo>
                      <a:lnTo>
                        <a:pt x="93" y="851"/>
                      </a:lnTo>
                      <a:lnTo>
                        <a:pt x="74" y="844"/>
                      </a:lnTo>
                      <a:lnTo>
                        <a:pt x="59" y="844"/>
                      </a:lnTo>
                      <a:lnTo>
                        <a:pt x="52" y="829"/>
                      </a:lnTo>
                      <a:lnTo>
                        <a:pt x="59" y="773"/>
                      </a:lnTo>
                      <a:lnTo>
                        <a:pt x="56" y="740"/>
                      </a:lnTo>
                      <a:lnTo>
                        <a:pt x="44" y="725"/>
                      </a:lnTo>
                      <a:lnTo>
                        <a:pt x="37" y="718"/>
                      </a:lnTo>
                      <a:lnTo>
                        <a:pt x="41" y="688"/>
                      </a:lnTo>
                      <a:lnTo>
                        <a:pt x="37" y="669"/>
                      </a:lnTo>
                      <a:lnTo>
                        <a:pt x="30" y="655"/>
                      </a:lnTo>
                      <a:lnTo>
                        <a:pt x="41" y="622"/>
                      </a:lnTo>
                      <a:lnTo>
                        <a:pt x="52" y="622"/>
                      </a:lnTo>
                      <a:lnTo>
                        <a:pt x="59" y="615"/>
                      </a:lnTo>
                      <a:lnTo>
                        <a:pt x="63" y="592"/>
                      </a:lnTo>
                      <a:lnTo>
                        <a:pt x="85" y="574"/>
                      </a:lnTo>
                      <a:lnTo>
                        <a:pt x="107" y="555"/>
                      </a:lnTo>
                      <a:lnTo>
                        <a:pt x="111" y="533"/>
                      </a:lnTo>
                      <a:lnTo>
                        <a:pt x="137" y="511"/>
                      </a:lnTo>
                      <a:lnTo>
                        <a:pt x="163" y="485"/>
                      </a:lnTo>
                      <a:lnTo>
                        <a:pt x="159" y="474"/>
                      </a:lnTo>
                      <a:lnTo>
                        <a:pt x="159" y="459"/>
                      </a:lnTo>
                      <a:lnTo>
                        <a:pt x="178" y="448"/>
                      </a:lnTo>
                      <a:lnTo>
                        <a:pt x="185" y="444"/>
                      </a:lnTo>
                      <a:lnTo>
                        <a:pt x="181" y="422"/>
                      </a:lnTo>
                      <a:lnTo>
                        <a:pt x="181" y="400"/>
                      </a:lnTo>
                      <a:lnTo>
                        <a:pt x="174" y="396"/>
                      </a:lnTo>
                      <a:lnTo>
                        <a:pt x="163" y="400"/>
                      </a:lnTo>
                      <a:lnTo>
                        <a:pt x="152" y="385"/>
                      </a:lnTo>
                      <a:lnTo>
                        <a:pt x="141" y="344"/>
                      </a:lnTo>
                      <a:lnTo>
                        <a:pt x="119" y="314"/>
                      </a:lnTo>
                      <a:lnTo>
                        <a:pt x="126" y="273"/>
                      </a:lnTo>
                      <a:lnTo>
                        <a:pt x="122" y="255"/>
                      </a:lnTo>
                      <a:lnTo>
                        <a:pt x="96" y="229"/>
                      </a:lnTo>
                      <a:lnTo>
                        <a:pt x="107" y="196"/>
                      </a:lnTo>
                      <a:lnTo>
                        <a:pt x="100" y="177"/>
                      </a:lnTo>
                      <a:lnTo>
                        <a:pt x="81" y="158"/>
                      </a:lnTo>
                      <a:lnTo>
                        <a:pt x="70" y="170"/>
                      </a:lnTo>
                      <a:lnTo>
                        <a:pt x="30" y="129"/>
                      </a:lnTo>
                      <a:lnTo>
                        <a:pt x="19" y="114"/>
                      </a:lnTo>
                      <a:lnTo>
                        <a:pt x="11" y="99"/>
                      </a:lnTo>
                      <a:lnTo>
                        <a:pt x="0" y="92"/>
                      </a:lnTo>
                      <a:lnTo>
                        <a:pt x="15" y="78"/>
                      </a:lnTo>
                      <a:lnTo>
                        <a:pt x="37" y="78"/>
                      </a:lnTo>
                      <a:lnTo>
                        <a:pt x="48" y="95"/>
                      </a:lnTo>
                      <a:lnTo>
                        <a:pt x="78" y="129"/>
                      </a:lnTo>
                      <a:lnTo>
                        <a:pt x="107" y="110"/>
                      </a:lnTo>
                      <a:lnTo>
                        <a:pt x="126" y="114"/>
                      </a:lnTo>
                      <a:lnTo>
                        <a:pt x="130" y="125"/>
                      </a:lnTo>
                      <a:lnTo>
                        <a:pt x="152" y="129"/>
                      </a:lnTo>
                      <a:lnTo>
                        <a:pt x="159" y="99"/>
                      </a:lnTo>
                      <a:lnTo>
                        <a:pt x="170" y="89"/>
                      </a:lnTo>
                      <a:lnTo>
                        <a:pt x="178" y="78"/>
                      </a:lnTo>
                      <a:lnTo>
                        <a:pt x="178" y="67"/>
                      </a:lnTo>
                      <a:lnTo>
                        <a:pt x="174" y="37"/>
                      </a:lnTo>
                      <a:lnTo>
                        <a:pt x="193" y="19"/>
                      </a:lnTo>
                      <a:lnTo>
                        <a:pt x="204" y="19"/>
                      </a:lnTo>
                      <a:lnTo>
                        <a:pt x="222" y="0"/>
                      </a:lnTo>
                      <a:lnTo>
                        <a:pt x="244" y="26"/>
                      </a:lnTo>
                      <a:lnTo>
                        <a:pt x="252" y="37"/>
                      </a:lnTo>
                      <a:lnTo>
                        <a:pt x="244" y="59"/>
                      </a:lnTo>
                      <a:lnTo>
                        <a:pt x="226" y="74"/>
                      </a:lnTo>
                      <a:lnTo>
                        <a:pt x="211" y="92"/>
                      </a:lnTo>
                      <a:lnTo>
                        <a:pt x="215" y="110"/>
                      </a:lnTo>
                      <a:lnTo>
                        <a:pt x="248" y="85"/>
                      </a:lnTo>
                      <a:lnTo>
                        <a:pt x="248" y="63"/>
                      </a:lnTo>
                      <a:lnTo>
                        <a:pt x="252" y="30"/>
                      </a:lnTo>
                      <a:lnTo>
                        <a:pt x="263" y="22"/>
                      </a:lnTo>
                      <a:lnTo>
                        <a:pt x="275" y="63"/>
                      </a:lnTo>
                      <a:lnTo>
                        <a:pt x="275" y="99"/>
                      </a:lnTo>
                      <a:lnTo>
                        <a:pt x="267" y="114"/>
                      </a:lnTo>
                      <a:lnTo>
                        <a:pt x="267" y="136"/>
                      </a:lnTo>
                      <a:lnTo>
                        <a:pt x="297" y="158"/>
                      </a:lnTo>
                      <a:lnTo>
                        <a:pt x="297" y="173"/>
                      </a:lnTo>
                      <a:lnTo>
                        <a:pt x="316" y="199"/>
                      </a:lnTo>
                      <a:lnTo>
                        <a:pt x="323" y="218"/>
                      </a:lnTo>
                      <a:lnTo>
                        <a:pt x="319" y="262"/>
                      </a:lnTo>
                      <a:lnTo>
                        <a:pt x="331" y="311"/>
                      </a:lnTo>
                      <a:lnTo>
                        <a:pt x="349" y="351"/>
                      </a:lnTo>
                      <a:lnTo>
                        <a:pt x="345" y="411"/>
                      </a:lnTo>
                      <a:lnTo>
                        <a:pt x="360" y="448"/>
                      </a:lnTo>
                      <a:lnTo>
                        <a:pt x="368" y="463"/>
                      </a:lnTo>
                      <a:lnTo>
                        <a:pt x="375" y="518"/>
                      </a:lnTo>
                      <a:lnTo>
                        <a:pt x="382" y="541"/>
                      </a:lnTo>
                      <a:lnTo>
                        <a:pt x="419" y="566"/>
                      </a:lnTo>
                      <a:lnTo>
                        <a:pt x="438" y="589"/>
                      </a:lnTo>
                      <a:lnTo>
                        <a:pt x="438" y="604"/>
                      </a:lnTo>
                      <a:lnTo>
                        <a:pt x="423" y="673"/>
                      </a:lnTo>
                      <a:lnTo>
                        <a:pt x="416" y="680"/>
                      </a:lnTo>
                      <a:lnTo>
                        <a:pt x="423" y="695"/>
                      </a:lnTo>
                      <a:lnTo>
                        <a:pt x="405" y="721"/>
                      </a:lnTo>
                      <a:lnTo>
                        <a:pt x="382" y="732"/>
                      </a:lnTo>
                      <a:lnTo>
                        <a:pt x="382" y="744"/>
                      </a:lnTo>
                      <a:lnTo>
                        <a:pt x="349" y="788"/>
                      </a:lnTo>
                      <a:lnTo>
                        <a:pt x="327" y="799"/>
                      </a:lnTo>
                      <a:lnTo>
                        <a:pt x="323" y="825"/>
                      </a:lnTo>
                      <a:lnTo>
                        <a:pt x="301" y="825"/>
                      </a:lnTo>
                      <a:lnTo>
                        <a:pt x="290" y="833"/>
                      </a:lnTo>
                      <a:lnTo>
                        <a:pt x="267" y="840"/>
                      </a:lnTo>
                      <a:lnTo>
                        <a:pt x="237" y="836"/>
                      </a:lnTo>
                      <a:lnTo>
                        <a:pt x="215" y="855"/>
                      </a:lnTo>
                      <a:lnTo>
                        <a:pt x="189" y="870"/>
                      </a:lnTo>
                      <a:lnTo>
                        <a:pt x="163" y="877"/>
                      </a:lnTo>
                      <a:lnTo>
                        <a:pt x="144" y="892"/>
                      </a:lnTo>
                      <a:lnTo>
                        <a:pt x="122" y="903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" name="Group 44"/>
              <p:cNvGrpSpPr>
                <a:grpSpLocks/>
              </p:cNvGrpSpPr>
              <p:nvPr/>
            </p:nvGrpSpPr>
            <p:grpSpPr bwMode="auto">
              <a:xfrm>
                <a:off x="2737" y="948"/>
                <a:ext cx="283" cy="460"/>
                <a:chOff x="2737" y="948"/>
                <a:chExt cx="283" cy="460"/>
              </a:xfrm>
            </p:grpSpPr>
            <p:sp>
              <p:nvSpPr>
                <p:cNvPr id="26725" name="Freeform 45"/>
                <p:cNvSpPr>
                  <a:spLocks/>
                </p:cNvSpPr>
                <p:nvPr/>
              </p:nvSpPr>
              <p:spPr bwMode="auto">
                <a:xfrm>
                  <a:off x="2897" y="948"/>
                  <a:ext cx="16" cy="22"/>
                </a:xfrm>
                <a:custGeom>
                  <a:avLst/>
                  <a:gdLst>
                    <a:gd name="T0" fmla="*/ 10 w 16"/>
                    <a:gd name="T1" fmla="*/ 2 h 22"/>
                    <a:gd name="T2" fmla="*/ 0 w 16"/>
                    <a:gd name="T3" fmla="*/ 0 h 22"/>
                    <a:gd name="T4" fmla="*/ 8 w 16"/>
                    <a:gd name="T5" fmla="*/ 22 h 22"/>
                    <a:gd name="T6" fmla="*/ 16 w 16"/>
                    <a:gd name="T7" fmla="*/ 17 h 22"/>
                    <a:gd name="T8" fmla="*/ 10 w 16"/>
                    <a:gd name="T9" fmla="*/ 2 h 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6"/>
                    <a:gd name="T16" fmla="*/ 0 h 22"/>
                    <a:gd name="T17" fmla="*/ 16 w 16"/>
                    <a:gd name="T18" fmla="*/ 22 h 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6" h="22">
                      <a:moveTo>
                        <a:pt x="10" y="2"/>
                      </a:moveTo>
                      <a:lnTo>
                        <a:pt x="0" y="0"/>
                      </a:lnTo>
                      <a:lnTo>
                        <a:pt x="8" y="22"/>
                      </a:lnTo>
                      <a:lnTo>
                        <a:pt x="16" y="17"/>
                      </a:lnTo>
                      <a:lnTo>
                        <a:pt x="10" y="2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726" name="Freeform 46"/>
                <p:cNvSpPr>
                  <a:spLocks/>
                </p:cNvSpPr>
                <p:nvPr/>
              </p:nvSpPr>
              <p:spPr bwMode="auto">
                <a:xfrm>
                  <a:off x="2928" y="1031"/>
                  <a:ext cx="16" cy="45"/>
                </a:xfrm>
                <a:custGeom>
                  <a:avLst/>
                  <a:gdLst>
                    <a:gd name="T0" fmla="*/ 16 w 16"/>
                    <a:gd name="T1" fmla="*/ 0 h 45"/>
                    <a:gd name="T2" fmla="*/ 0 w 16"/>
                    <a:gd name="T3" fmla="*/ 9 h 45"/>
                    <a:gd name="T4" fmla="*/ 0 w 16"/>
                    <a:gd name="T5" fmla="*/ 45 h 45"/>
                    <a:gd name="T6" fmla="*/ 8 w 16"/>
                    <a:gd name="T7" fmla="*/ 28 h 45"/>
                    <a:gd name="T8" fmla="*/ 11 w 16"/>
                    <a:gd name="T9" fmla="*/ 9 h 45"/>
                    <a:gd name="T10" fmla="*/ 5 w 16"/>
                    <a:gd name="T11" fmla="*/ 8 h 45"/>
                    <a:gd name="T12" fmla="*/ 16 w 16"/>
                    <a:gd name="T13" fmla="*/ 0 h 4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"/>
                    <a:gd name="T22" fmla="*/ 0 h 45"/>
                    <a:gd name="T23" fmla="*/ 16 w 16"/>
                    <a:gd name="T24" fmla="*/ 45 h 4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" h="45">
                      <a:moveTo>
                        <a:pt x="16" y="0"/>
                      </a:moveTo>
                      <a:lnTo>
                        <a:pt x="0" y="9"/>
                      </a:lnTo>
                      <a:lnTo>
                        <a:pt x="0" y="45"/>
                      </a:lnTo>
                      <a:lnTo>
                        <a:pt x="8" y="28"/>
                      </a:lnTo>
                      <a:lnTo>
                        <a:pt x="11" y="9"/>
                      </a:lnTo>
                      <a:lnTo>
                        <a:pt x="5" y="8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727" name="Freeform 47"/>
                <p:cNvSpPr>
                  <a:spLocks/>
                </p:cNvSpPr>
                <p:nvPr/>
              </p:nvSpPr>
              <p:spPr bwMode="auto">
                <a:xfrm>
                  <a:off x="2953" y="1096"/>
                  <a:ext cx="19" cy="26"/>
                </a:xfrm>
                <a:custGeom>
                  <a:avLst/>
                  <a:gdLst>
                    <a:gd name="T0" fmla="*/ 4 w 19"/>
                    <a:gd name="T1" fmla="*/ 0 h 26"/>
                    <a:gd name="T2" fmla="*/ 0 w 19"/>
                    <a:gd name="T3" fmla="*/ 7 h 26"/>
                    <a:gd name="T4" fmla="*/ 6 w 19"/>
                    <a:gd name="T5" fmla="*/ 26 h 26"/>
                    <a:gd name="T6" fmla="*/ 17 w 19"/>
                    <a:gd name="T7" fmla="*/ 20 h 26"/>
                    <a:gd name="T8" fmla="*/ 19 w 19"/>
                    <a:gd name="T9" fmla="*/ 11 h 26"/>
                    <a:gd name="T10" fmla="*/ 4 w 19"/>
                    <a:gd name="T11" fmla="*/ 0 h 2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9"/>
                    <a:gd name="T19" fmla="*/ 0 h 26"/>
                    <a:gd name="T20" fmla="*/ 19 w 19"/>
                    <a:gd name="T21" fmla="*/ 26 h 2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9" h="26">
                      <a:moveTo>
                        <a:pt x="4" y="0"/>
                      </a:moveTo>
                      <a:lnTo>
                        <a:pt x="0" y="7"/>
                      </a:lnTo>
                      <a:lnTo>
                        <a:pt x="6" y="26"/>
                      </a:lnTo>
                      <a:lnTo>
                        <a:pt x="17" y="20"/>
                      </a:lnTo>
                      <a:lnTo>
                        <a:pt x="19" y="1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728" name="Freeform 48"/>
                <p:cNvSpPr>
                  <a:spLocks/>
                </p:cNvSpPr>
                <p:nvPr/>
              </p:nvSpPr>
              <p:spPr bwMode="auto">
                <a:xfrm>
                  <a:off x="2848" y="1092"/>
                  <a:ext cx="42" cy="39"/>
                </a:xfrm>
                <a:custGeom>
                  <a:avLst/>
                  <a:gdLst>
                    <a:gd name="T0" fmla="*/ 42 w 42"/>
                    <a:gd name="T1" fmla="*/ 17 h 39"/>
                    <a:gd name="T2" fmla="*/ 33 w 42"/>
                    <a:gd name="T3" fmla="*/ 17 h 39"/>
                    <a:gd name="T4" fmla="*/ 21 w 42"/>
                    <a:gd name="T5" fmla="*/ 0 h 39"/>
                    <a:gd name="T6" fmla="*/ 13 w 42"/>
                    <a:gd name="T7" fmla="*/ 11 h 39"/>
                    <a:gd name="T8" fmla="*/ 2 w 42"/>
                    <a:gd name="T9" fmla="*/ 7 h 39"/>
                    <a:gd name="T10" fmla="*/ 0 w 42"/>
                    <a:gd name="T11" fmla="*/ 17 h 39"/>
                    <a:gd name="T12" fmla="*/ 6 w 42"/>
                    <a:gd name="T13" fmla="*/ 24 h 39"/>
                    <a:gd name="T14" fmla="*/ 6 w 42"/>
                    <a:gd name="T15" fmla="*/ 32 h 39"/>
                    <a:gd name="T16" fmla="*/ 13 w 42"/>
                    <a:gd name="T17" fmla="*/ 39 h 39"/>
                    <a:gd name="T18" fmla="*/ 21 w 42"/>
                    <a:gd name="T19" fmla="*/ 33 h 39"/>
                    <a:gd name="T20" fmla="*/ 36 w 42"/>
                    <a:gd name="T21" fmla="*/ 37 h 39"/>
                    <a:gd name="T22" fmla="*/ 42 w 42"/>
                    <a:gd name="T23" fmla="*/ 17 h 3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42"/>
                    <a:gd name="T37" fmla="*/ 0 h 39"/>
                    <a:gd name="T38" fmla="*/ 42 w 42"/>
                    <a:gd name="T39" fmla="*/ 39 h 39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42" h="39">
                      <a:moveTo>
                        <a:pt x="42" y="17"/>
                      </a:moveTo>
                      <a:lnTo>
                        <a:pt x="33" y="17"/>
                      </a:lnTo>
                      <a:lnTo>
                        <a:pt x="21" y="0"/>
                      </a:lnTo>
                      <a:lnTo>
                        <a:pt x="13" y="11"/>
                      </a:lnTo>
                      <a:lnTo>
                        <a:pt x="2" y="7"/>
                      </a:lnTo>
                      <a:lnTo>
                        <a:pt x="0" y="17"/>
                      </a:lnTo>
                      <a:lnTo>
                        <a:pt x="6" y="24"/>
                      </a:lnTo>
                      <a:lnTo>
                        <a:pt x="6" y="32"/>
                      </a:lnTo>
                      <a:lnTo>
                        <a:pt x="13" y="39"/>
                      </a:lnTo>
                      <a:lnTo>
                        <a:pt x="21" y="33"/>
                      </a:lnTo>
                      <a:lnTo>
                        <a:pt x="36" y="37"/>
                      </a:lnTo>
                      <a:lnTo>
                        <a:pt x="42" y="17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729" name="Freeform 49"/>
                <p:cNvSpPr>
                  <a:spLocks/>
                </p:cNvSpPr>
                <p:nvPr/>
              </p:nvSpPr>
              <p:spPr bwMode="auto">
                <a:xfrm>
                  <a:off x="2944" y="1189"/>
                  <a:ext cx="58" cy="40"/>
                </a:xfrm>
                <a:custGeom>
                  <a:avLst/>
                  <a:gdLst>
                    <a:gd name="T0" fmla="*/ 7 w 58"/>
                    <a:gd name="T1" fmla="*/ 0 h 40"/>
                    <a:gd name="T2" fmla="*/ 0 w 58"/>
                    <a:gd name="T3" fmla="*/ 4 h 40"/>
                    <a:gd name="T4" fmla="*/ 21 w 58"/>
                    <a:gd name="T5" fmla="*/ 24 h 40"/>
                    <a:gd name="T6" fmla="*/ 28 w 58"/>
                    <a:gd name="T7" fmla="*/ 24 h 40"/>
                    <a:gd name="T8" fmla="*/ 51 w 58"/>
                    <a:gd name="T9" fmla="*/ 40 h 40"/>
                    <a:gd name="T10" fmla="*/ 58 w 58"/>
                    <a:gd name="T11" fmla="*/ 33 h 40"/>
                    <a:gd name="T12" fmla="*/ 52 w 58"/>
                    <a:gd name="T13" fmla="*/ 16 h 40"/>
                    <a:gd name="T14" fmla="*/ 51 w 58"/>
                    <a:gd name="T15" fmla="*/ 7 h 40"/>
                    <a:gd name="T16" fmla="*/ 34 w 58"/>
                    <a:gd name="T17" fmla="*/ 7 h 40"/>
                    <a:gd name="T18" fmla="*/ 21 w 58"/>
                    <a:gd name="T19" fmla="*/ 0 h 40"/>
                    <a:gd name="T20" fmla="*/ 7 w 58"/>
                    <a:gd name="T21" fmla="*/ 0 h 4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58"/>
                    <a:gd name="T34" fmla="*/ 0 h 40"/>
                    <a:gd name="T35" fmla="*/ 58 w 58"/>
                    <a:gd name="T36" fmla="*/ 40 h 4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58" h="40">
                      <a:moveTo>
                        <a:pt x="7" y="0"/>
                      </a:moveTo>
                      <a:lnTo>
                        <a:pt x="0" y="4"/>
                      </a:lnTo>
                      <a:lnTo>
                        <a:pt x="21" y="24"/>
                      </a:lnTo>
                      <a:lnTo>
                        <a:pt x="28" y="24"/>
                      </a:lnTo>
                      <a:lnTo>
                        <a:pt x="51" y="40"/>
                      </a:lnTo>
                      <a:lnTo>
                        <a:pt x="58" y="33"/>
                      </a:lnTo>
                      <a:lnTo>
                        <a:pt x="52" y="16"/>
                      </a:lnTo>
                      <a:lnTo>
                        <a:pt x="51" y="7"/>
                      </a:lnTo>
                      <a:lnTo>
                        <a:pt x="34" y="7"/>
                      </a:lnTo>
                      <a:lnTo>
                        <a:pt x="21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730" name="Freeform 50"/>
                <p:cNvSpPr>
                  <a:spLocks/>
                </p:cNvSpPr>
                <p:nvPr/>
              </p:nvSpPr>
              <p:spPr bwMode="auto">
                <a:xfrm>
                  <a:off x="2821" y="1213"/>
                  <a:ext cx="37" cy="59"/>
                </a:xfrm>
                <a:custGeom>
                  <a:avLst/>
                  <a:gdLst>
                    <a:gd name="T0" fmla="*/ 33 w 37"/>
                    <a:gd name="T1" fmla="*/ 0 h 59"/>
                    <a:gd name="T2" fmla="*/ 37 w 37"/>
                    <a:gd name="T3" fmla="*/ 11 h 59"/>
                    <a:gd name="T4" fmla="*/ 19 w 37"/>
                    <a:gd name="T5" fmla="*/ 39 h 59"/>
                    <a:gd name="T6" fmla="*/ 20 w 37"/>
                    <a:gd name="T7" fmla="*/ 48 h 59"/>
                    <a:gd name="T8" fmla="*/ 9 w 37"/>
                    <a:gd name="T9" fmla="*/ 59 h 59"/>
                    <a:gd name="T10" fmla="*/ 0 w 37"/>
                    <a:gd name="T11" fmla="*/ 50 h 59"/>
                    <a:gd name="T12" fmla="*/ 4 w 37"/>
                    <a:gd name="T13" fmla="*/ 42 h 59"/>
                    <a:gd name="T14" fmla="*/ 6 w 37"/>
                    <a:gd name="T15" fmla="*/ 24 h 59"/>
                    <a:gd name="T16" fmla="*/ 15 w 37"/>
                    <a:gd name="T17" fmla="*/ 13 h 59"/>
                    <a:gd name="T18" fmla="*/ 4 w 37"/>
                    <a:gd name="T19" fmla="*/ 4 h 59"/>
                    <a:gd name="T20" fmla="*/ 11 w 37"/>
                    <a:gd name="T21" fmla="*/ 0 h 59"/>
                    <a:gd name="T22" fmla="*/ 22 w 37"/>
                    <a:gd name="T23" fmla="*/ 6 h 59"/>
                    <a:gd name="T24" fmla="*/ 33 w 37"/>
                    <a:gd name="T25" fmla="*/ 0 h 5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37"/>
                    <a:gd name="T40" fmla="*/ 0 h 59"/>
                    <a:gd name="T41" fmla="*/ 37 w 37"/>
                    <a:gd name="T42" fmla="*/ 59 h 59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37" h="59">
                      <a:moveTo>
                        <a:pt x="33" y="0"/>
                      </a:moveTo>
                      <a:lnTo>
                        <a:pt x="37" y="11"/>
                      </a:lnTo>
                      <a:lnTo>
                        <a:pt x="19" y="39"/>
                      </a:lnTo>
                      <a:lnTo>
                        <a:pt x="20" y="48"/>
                      </a:lnTo>
                      <a:lnTo>
                        <a:pt x="9" y="59"/>
                      </a:lnTo>
                      <a:lnTo>
                        <a:pt x="0" y="50"/>
                      </a:lnTo>
                      <a:lnTo>
                        <a:pt x="4" y="42"/>
                      </a:lnTo>
                      <a:lnTo>
                        <a:pt x="6" y="24"/>
                      </a:lnTo>
                      <a:lnTo>
                        <a:pt x="15" y="13"/>
                      </a:lnTo>
                      <a:lnTo>
                        <a:pt x="4" y="4"/>
                      </a:lnTo>
                      <a:lnTo>
                        <a:pt x="11" y="0"/>
                      </a:lnTo>
                      <a:lnTo>
                        <a:pt x="22" y="6"/>
                      </a:lnTo>
                      <a:lnTo>
                        <a:pt x="33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731" name="Freeform 51"/>
                <p:cNvSpPr>
                  <a:spLocks/>
                </p:cNvSpPr>
                <p:nvPr/>
              </p:nvSpPr>
              <p:spPr bwMode="auto">
                <a:xfrm>
                  <a:off x="2839" y="1250"/>
                  <a:ext cx="32" cy="55"/>
                </a:xfrm>
                <a:custGeom>
                  <a:avLst/>
                  <a:gdLst>
                    <a:gd name="T0" fmla="*/ 28 w 32"/>
                    <a:gd name="T1" fmla="*/ 0 h 55"/>
                    <a:gd name="T2" fmla="*/ 21 w 32"/>
                    <a:gd name="T3" fmla="*/ 0 h 55"/>
                    <a:gd name="T4" fmla="*/ 21 w 32"/>
                    <a:gd name="T5" fmla="*/ 4 h 55"/>
                    <a:gd name="T6" fmla="*/ 21 w 32"/>
                    <a:gd name="T7" fmla="*/ 7 h 55"/>
                    <a:gd name="T8" fmla="*/ 21 w 32"/>
                    <a:gd name="T9" fmla="*/ 11 h 55"/>
                    <a:gd name="T10" fmla="*/ 15 w 32"/>
                    <a:gd name="T11" fmla="*/ 21 h 55"/>
                    <a:gd name="T12" fmla="*/ 6 w 32"/>
                    <a:gd name="T13" fmla="*/ 30 h 55"/>
                    <a:gd name="T14" fmla="*/ 8 w 32"/>
                    <a:gd name="T15" fmla="*/ 37 h 55"/>
                    <a:gd name="T16" fmla="*/ 0 w 32"/>
                    <a:gd name="T17" fmla="*/ 49 h 55"/>
                    <a:gd name="T18" fmla="*/ 8 w 32"/>
                    <a:gd name="T19" fmla="*/ 55 h 55"/>
                    <a:gd name="T20" fmla="*/ 28 w 32"/>
                    <a:gd name="T21" fmla="*/ 26 h 55"/>
                    <a:gd name="T22" fmla="*/ 28 w 32"/>
                    <a:gd name="T23" fmla="*/ 19 h 55"/>
                    <a:gd name="T24" fmla="*/ 32 w 32"/>
                    <a:gd name="T25" fmla="*/ 11 h 55"/>
                    <a:gd name="T26" fmla="*/ 28 w 32"/>
                    <a:gd name="T27" fmla="*/ 0 h 5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32"/>
                    <a:gd name="T43" fmla="*/ 0 h 55"/>
                    <a:gd name="T44" fmla="*/ 32 w 32"/>
                    <a:gd name="T45" fmla="*/ 55 h 5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32" h="55">
                      <a:moveTo>
                        <a:pt x="28" y="0"/>
                      </a:moveTo>
                      <a:lnTo>
                        <a:pt x="21" y="0"/>
                      </a:lnTo>
                      <a:lnTo>
                        <a:pt x="21" y="4"/>
                      </a:lnTo>
                      <a:lnTo>
                        <a:pt x="21" y="7"/>
                      </a:lnTo>
                      <a:lnTo>
                        <a:pt x="21" y="11"/>
                      </a:lnTo>
                      <a:lnTo>
                        <a:pt x="15" y="21"/>
                      </a:lnTo>
                      <a:lnTo>
                        <a:pt x="6" y="30"/>
                      </a:lnTo>
                      <a:lnTo>
                        <a:pt x="8" y="37"/>
                      </a:lnTo>
                      <a:lnTo>
                        <a:pt x="0" y="49"/>
                      </a:lnTo>
                      <a:lnTo>
                        <a:pt x="8" y="55"/>
                      </a:lnTo>
                      <a:lnTo>
                        <a:pt x="28" y="26"/>
                      </a:lnTo>
                      <a:lnTo>
                        <a:pt x="28" y="19"/>
                      </a:lnTo>
                      <a:lnTo>
                        <a:pt x="32" y="11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732" name="Freeform 52"/>
                <p:cNvSpPr>
                  <a:spLocks/>
                </p:cNvSpPr>
                <p:nvPr/>
              </p:nvSpPr>
              <p:spPr bwMode="auto">
                <a:xfrm>
                  <a:off x="2737" y="1318"/>
                  <a:ext cx="44" cy="79"/>
                </a:xfrm>
                <a:custGeom>
                  <a:avLst/>
                  <a:gdLst>
                    <a:gd name="T0" fmla="*/ 29 w 44"/>
                    <a:gd name="T1" fmla="*/ 2 h 79"/>
                    <a:gd name="T2" fmla="*/ 25 w 44"/>
                    <a:gd name="T3" fmla="*/ 4 h 79"/>
                    <a:gd name="T4" fmla="*/ 17 w 44"/>
                    <a:gd name="T5" fmla="*/ 0 h 79"/>
                    <a:gd name="T6" fmla="*/ 4 w 44"/>
                    <a:gd name="T7" fmla="*/ 2 h 79"/>
                    <a:gd name="T8" fmla="*/ 4 w 44"/>
                    <a:gd name="T9" fmla="*/ 20 h 79"/>
                    <a:gd name="T10" fmla="*/ 11 w 44"/>
                    <a:gd name="T11" fmla="*/ 22 h 79"/>
                    <a:gd name="T12" fmla="*/ 11 w 44"/>
                    <a:gd name="T13" fmla="*/ 15 h 79"/>
                    <a:gd name="T14" fmla="*/ 23 w 44"/>
                    <a:gd name="T15" fmla="*/ 28 h 79"/>
                    <a:gd name="T16" fmla="*/ 19 w 44"/>
                    <a:gd name="T17" fmla="*/ 39 h 79"/>
                    <a:gd name="T18" fmla="*/ 10 w 44"/>
                    <a:gd name="T19" fmla="*/ 46 h 79"/>
                    <a:gd name="T20" fmla="*/ 6 w 44"/>
                    <a:gd name="T21" fmla="*/ 62 h 79"/>
                    <a:gd name="T22" fmla="*/ 0 w 44"/>
                    <a:gd name="T23" fmla="*/ 70 h 79"/>
                    <a:gd name="T24" fmla="*/ 8 w 44"/>
                    <a:gd name="T25" fmla="*/ 79 h 79"/>
                    <a:gd name="T26" fmla="*/ 31 w 44"/>
                    <a:gd name="T27" fmla="*/ 64 h 79"/>
                    <a:gd name="T28" fmla="*/ 23 w 44"/>
                    <a:gd name="T29" fmla="*/ 53 h 79"/>
                    <a:gd name="T30" fmla="*/ 29 w 44"/>
                    <a:gd name="T31" fmla="*/ 35 h 79"/>
                    <a:gd name="T32" fmla="*/ 42 w 44"/>
                    <a:gd name="T33" fmla="*/ 26 h 79"/>
                    <a:gd name="T34" fmla="*/ 44 w 44"/>
                    <a:gd name="T35" fmla="*/ 13 h 79"/>
                    <a:gd name="T36" fmla="*/ 29 w 44"/>
                    <a:gd name="T37" fmla="*/ 2 h 79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44"/>
                    <a:gd name="T58" fmla="*/ 0 h 79"/>
                    <a:gd name="T59" fmla="*/ 44 w 44"/>
                    <a:gd name="T60" fmla="*/ 79 h 79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44" h="79">
                      <a:moveTo>
                        <a:pt x="29" y="2"/>
                      </a:moveTo>
                      <a:lnTo>
                        <a:pt x="25" y="4"/>
                      </a:lnTo>
                      <a:lnTo>
                        <a:pt x="17" y="0"/>
                      </a:lnTo>
                      <a:lnTo>
                        <a:pt x="4" y="2"/>
                      </a:lnTo>
                      <a:lnTo>
                        <a:pt x="4" y="20"/>
                      </a:lnTo>
                      <a:lnTo>
                        <a:pt x="11" y="22"/>
                      </a:lnTo>
                      <a:lnTo>
                        <a:pt x="11" y="15"/>
                      </a:lnTo>
                      <a:lnTo>
                        <a:pt x="23" y="28"/>
                      </a:lnTo>
                      <a:lnTo>
                        <a:pt x="19" y="39"/>
                      </a:lnTo>
                      <a:lnTo>
                        <a:pt x="10" y="46"/>
                      </a:lnTo>
                      <a:lnTo>
                        <a:pt x="6" y="62"/>
                      </a:lnTo>
                      <a:lnTo>
                        <a:pt x="0" y="70"/>
                      </a:lnTo>
                      <a:lnTo>
                        <a:pt x="8" y="79"/>
                      </a:lnTo>
                      <a:lnTo>
                        <a:pt x="31" y="64"/>
                      </a:lnTo>
                      <a:lnTo>
                        <a:pt x="23" y="53"/>
                      </a:lnTo>
                      <a:lnTo>
                        <a:pt x="29" y="35"/>
                      </a:lnTo>
                      <a:lnTo>
                        <a:pt x="42" y="26"/>
                      </a:lnTo>
                      <a:lnTo>
                        <a:pt x="44" y="13"/>
                      </a:lnTo>
                      <a:lnTo>
                        <a:pt x="29" y="2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733" name="Freeform 53"/>
                <p:cNvSpPr>
                  <a:spLocks/>
                </p:cNvSpPr>
                <p:nvPr/>
              </p:nvSpPr>
              <p:spPr bwMode="auto">
                <a:xfrm>
                  <a:off x="2763" y="1361"/>
                  <a:ext cx="27" cy="47"/>
                </a:xfrm>
                <a:custGeom>
                  <a:avLst/>
                  <a:gdLst>
                    <a:gd name="T0" fmla="*/ 17 w 27"/>
                    <a:gd name="T1" fmla="*/ 0 h 47"/>
                    <a:gd name="T2" fmla="*/ 27 w 27"/>
                    <a:gd name="T3" fmla="*/ 11 h 47"/>
                    <a:gd name="T4" fmla="*/ 21 w 27"/>
                    <a:gd name="T5" fmla="*/ 23 h 47"/>
                    <a:gd name="T6" fmla="*/ 19 w 27"/>
                    <a:gd name="T7" fmla="*/ 34 h 47"/>
                    <a:gd name="T8" fmla="*/ 6 w 27"/>
                    <a:gd name="T9" fmla="*/ 47 h 47"/>
                    <a:gd name="T10" fmla="*/ 0 w 27"/>
                    <a:gd name="T11" fmla="*/ 38 h 47"/>
                    <a:gd name="T12" fmla="*/ 6 w 27"/>
                    <a:gd name="T13" fmla="*/ 21 h 47"/>
                    <a:gd name="T14" fmla="*/ 17 w 27"/>
                    <a:gd name="T15" fmla="*/ 0 h 4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7"/>
                    <a:gd name="T25" fmla="*/ 0 h 47"/>
                    <a:gd name="T26" fmla="*/ 27 w 27"/>
                    <a:gd name="T27" fmla="*/ 47 h 4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7" h="47">
                      <a:moveTo>
                        <a:pt x="17" y="0"/>
                      </a:moveTo>
                      <a:lnTo>
                        <a:pt x="27" y="11"/>
                      </a:lnTo>
                      <a:lnTo>
                        <a:pt x="21" y="23"/>
                      </a:lnTo>
                      <a:lnTo>
                        <a:pt x="19" y="34"/>
                      </a:lnTo>
                      <a:lnTo>
                        <a:pt x="6" y="47"/>
                      </a:lnTo>
                      <a:lnTo>
                        <a:pt x="0" y="38"/>
                      </a:lnTo>
                      <a:lnTo>
                        <a:pt x="6" y="21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734" name="Freeform 54"/>
                <p:cNvSpPr>
                  <a:spLocks/>
                </p:cNvSpPr>
                <p:nvPr/>
              </p:nvSpPr>
              <p:spPr bwMode="auto">
                <a:xfrm>
                  <a:off x="2811" y="1318"/>
                  <a:ext cx="28" cy="70"/>
                </a:xfrm>
                <a:custGeom>
                  <a:avLst/>
                  <a:gdLst>
                    <a:gd name="T0" fmla="*/ 13 w 28"/>
                    <a:gd name="T1" fmla="*/ 0 h 70"/>
                    <a:gd name="T2" fmla="*/ 26 w 28"/>
                    <a:gd name="T3" fmla="*/ 13 h 70"/>
                    <a:gd name="T4" fmla="*/ 24 w 28"/>
                    <a:gd name="T5" fmla="*/ 22 h 70"/>
                    <a:gd name="T6" fmla="*/ 19 w 28"/>
                    <a:gd name="T7" fmla="*/ 29 h 70"/>
                    <a:gd name="T8" fmla="*/ 26 w 28"/>
                    <a:gd name="T9" fmla="*/ 48 h 70"/>
                    <a:gd name="T10" fmla="*/ 28 w 28"/>
                    <a:gd name="T11" fmla="*/ 57 h 70"/>
                    <a:gd name="T12" fmla="*/ 21 w 28"/>
                    <a:gd name="T13" fmla="*/ 68 h 70"/>
                    <a:gd name="T14" fmla="*/ 9 w 28"/>
                    <a:gd name="T15" fmla="*/ 70 h 70"/>
                    <a:gd name="T16" fmla="*/ 0 w 28"/>
                    <a:gd name="T17" fmla="*/ 55 h 70"/>
                    <a:gd name="T18" fmla="*/ 6 w 28"/>
                    <a:gd name="T19" fmla="*/ 42 h 70"/>
                    <a:gd name="T20" fmla="*/ 13 w 28"/>
                    <a:gd name="T21" fmla="*/ 29 h 70"/>
                    <a:gd name="T22" fmla="*/ 13 w 28"/>
                    <a:gd name="T23" fmla="*/ 15 h 70"/>
                    <a:gd name="T24" fmla="*/ 13 w 28"/>
                    <a:gd name="T25" fmla="*/ 0 h 7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8"/>
                    <a:gd name="T40" fmla="*/ 0 h 70"/>
                    <a:gd name="T41" fmla="*/ 28 w 28"/>
                    <a:gd name="T42" fmla="*/ 70 h 70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8" h="70">
                      <a:moveTo>
                        <a:pt x="13" y="0"/>
                      </a:moveTo>
                      <a:lnTo>
                        <a:pt x="26" y="13"/>
                      </a:lnTo>
                      <a:lnTo>
                        <a:pt x="24" y="22"/>
                      </a:lnTo>
                      <a:lnTo>
                        <a:pt x="19" y="29"/>
                      </a:lnTo>
                      <a:lnTo>
                        <a:pt x="26" y="48"/>
                      </a:lnTo>
                      <a:lnTo>
                        <a:pt x="28" y="57"/>
                      </a:lnTo>
                      <a:lnTo>
                        <a:pt x="21" y="68"/>
                      </a:lnTo>
                      <a:lnTo>
                        <a:pt x="9" y="70"/>
                      </a:lnTo>
                      <a:lnTo>
                        <a:pt x="0" y="55"/>
                      </a:lnTo>
                      <a:lnTo>
                        <a:pt x="6" y="42"/>
                      </a:lnTo>
                      <a:lnTo>
                        <a:pt x="13" y="29"/>
                      </a:lnTo>
                      <a:lnTo>
                        <a:pt x="13" y="15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735" name="Freeform 55"/>
                <p:cNvSpPr>
                  <a:spLocks/>
                </p:cNvSpPr>
                <p:nvPr/>
              </p:nvSpPr>
              <p:spPr bwMode="auto">
                <a:xfrm>
                  <a:off x="2867" y="1209"/>
                  <a:ext cx="153" cy="199"/>
                </a:xfrm>
                <a:custGeom>
                  <a:avLst/>
                  <a:gdLst>
                    <a:gd name="T0" fmla="*/ 45 w 153"/>
                    <a:gd name="T1" fmla="*/ 2 h 199"/>
                    <a:gd name="T2" fmla="*/ 29 w 153"/>
                    <a:gd name="T3" fmla="*/ 19 h 199"/>
                    <a:gd name="T4" fmla="*/ 21 w 153"/>
                    <a:gd name="T5" fmla="*/ 7 h 199"/>
                    <a:gd name="T6" fmla="*/ 20 w 153"/>
                    <a:gd name="T7" fmla="*/ 0 h 199"/>
                    <a:gd name="T8" fmla="*/ 6 w 153"/>
                    <a:gd name="T9" fmla="*/ 2 h 199"/>
                    <a:gd name="T10" fmla="*/ 0 w 153"/>
                    <a:gd name="T11" fmla="*/ 15 h 199"/>
                    <a:gd name="T12" fmla="*/ 11 w 153"/>
                    <a:gd name="T13" fmla="*/ 31 h 199"/>
                    <a:gd name="T14" fmla="*/ 14 w 153"/>
                    <a:gd name="T15" fmla="*/ 50 h 199"/>
                    <a:gd name="T16" fmla="*/ 29 w 153"/>
                    <a:gd name="T17" fmla="*/ 74 h 199"/>
                    <a:gd name="T18" fmla="*/ 42 w 153"/>
                    <a:gd name="T19" fmla="*/ 85 h 199"/>
                    <a:gd name="T20" fmla="*/ 40 w 153"/>
                    <a:gd name="T21" fmla="*/ 93 h 199"/>
                    <a:gd name="T22" fmla="*/ 42 w 153"/>
                    <a:gd name="T23" fmla="*/ 99 h 199"/>
                    <a:gd name="T24" fmla="*/ 42 w 153"/>
                    <a:gd name="T25" fmla="*/ 108 h 199"/>
                    <a:gd name="T26" fmla="*/ 60 w 153"/>
                    <a:gd name="T27" fmla="*/ 108 h 199"/>
                    <a:gd name="T28" fmla="*/ 75 w 153"/>
                    <a:gd name="T29" fmla="*/ 127 h 199"/>
                    <a:gd name="T30" fmla="*/ 73 w 153"/>
                    <a:gd name="T31" fmla="*/ 130 h 199"/>
                    <a:gd name="T32" fmla="*/ 68 w 153"/>
                    <a:gd name="T33" fmla="*/ 143 h 199"/>
                    <a:gd name="T34" fmla="*/ 58 w 153"/>
                    <a:gd name="T35" fmla="*/ 142 h 199"/>
                    <a:gd name="T36" fmla="*/ 45 w 153"/>
                    <a:gd name="T37" fmla="*/ 140 h 199"/>
                    <a:gd name="T38" fmla="*/ 36 w 153"/>
                    <a:gd name="T39" fmla="*/ 147 h 199"/>
                    <a:gd name="T40" fmla="*/ 40 w 153"/>
                    <a:gd name="T41" fmla="*/ 162 h 199"/>
                    <a:gd name="T42" fmla="*/ 49 w 153"/>
                    <a:gd name="T43" fmla="*/ 182 h 199"/>
                    <a:gd name="T44" fmla="*/ 73 w 153"/>
                    <a:gd name="T45" fmla="*/ 199 h 199"/>
                    <a:gd name="T46" fmla="*/ 94 w 153"/>
                    <a:gd name="T47" fmla="*/ 184 h 199"/>
                    <a:gd name="T48" fmla="*/ 92 w 153"/>
                    <a:gd name="T49" fmla="*/ 169 h 199"/>
                    <a:gd name="T50" fmla="*/ 90 w 153"/>
                    <a:gd name="T51" fmla="*/ 158 h 199"/>
                    <a:gd name="T52" fmla="*/ 92 w 153"/>
                    <a:gd name="T53" fmla="*/ 145 h 199"/>
                    <a:gd name="T54" fmla="*/ 101 w 153"/>
                    <a:gd name="T55" fmla="*/ 147 h 199"/>
                    <a:gd name="T56" fmla="*/ 109 w 153"/>
                    <a:gd name="T57" fmla="*/ 136 h 199"/>
                    <a:gd name="T58" fmla="*/ 120 w 153"/>
                    <a:gd name="T59" fmla="*/ 134 h 199"/>
                    <a:gd name="T60" fmla="*/ 131 w 153"/>
                    <a:gd name="T61" fmla="*/ 119 h 199"/>
                    <a:gd name="T62" fmla="*/ 116 w 153"/>
                    <a:gd name="T63" fmla="*/ 105 h 199"/>
                    <a:gd name="T64" fmla="*/ 105 w 153"/>
                    <a:gd name="T65" fmla="*/ 116 h 199"/>
                    <a:gd name="T66" fmla="*/ 101 w 153"/>
                    <a:gd name="T67" fmla="*/ 119 h 199"/>
                    <a:gd name="T68" fmla="*/ 90 w 153"/>
                    <a:gd name="T69" fmla="*/ 106 h 199"/>
                    <a:gd name="T70" fmla="*/ 97 w 153"/>
                    <a:gd name="T71" fmla="*/ 97 h 199"/>
                    <a:gd name="T72" fmla="*/ 105 w 153"/>
                    <a:gd name="T73" fmla="*/ 105 h 199"/>
                    <a:gd name="T74" fmla="*/ 114 w 153"/>
                    <a:gd name="T75" fmla="*/ 93 h 199"/>
                    <a:gd name="T76" fmla="*/ 127 w 153"/>
                    <a:gd name="T77" fmla="*/ 92 h 199"/>
                    <a:gd name="T78" fmla="*/ 133 w 153"/>
                    <a:gd name="T79" fmla="*/ 108 h 199"/>
                    <a:gd name="T80" fmla="*/ 144 w 153"/>
                    <a:gd name="T81" fmla="*/ 112 h 199"/>
                    <a:gd name="T82" fmla="*/ 153 w 153"/>
                    <a:gd name="T83" fmla="*/ 101 h 199"/>
                    <a:gd name="T84" fmla="*/ 131 w 153"/>
                    <a:gd name="T85" fmla="*/ 78 h 199"/>
                    <a:gd name="T86" fmla="*/ 134 w 153"/>
                    <a:gd name="T87" fmla="*/ 69 h 199"/>
                    <a:gd name="T88" fmla="*/ 127 w 153"/>
                    <a:gd name="T89" fmla="*/ 67 h 199"/>
                    <a:gd name="T90" fmla="*/ 134 w 153"/>
                    <a:gd name="T91" fmla="*/ 50 h 199"/>
                    <a:gd name="T92" fmla="*/ 123 w 153"/>
                    <a:gd name="T93" fmla="*/ 52 h 199"/>
                    <a:gd name="T94" fmla="*/ 99 w 153"/>
                    <a:gd name="T95" fmla="*/ 61 h 199"/>
                    <a:gd name="T96" fmla="*/ 99 w 153"/>
                    <a:gd name="T97" fmla="*/ 81 h 199"/>
                    <a:gd name="T98" fmla="*/ 90 w 153"/>
                    <a:gd name="T99" fmla="*/ 76 h 199"/>
                    <a:gd name="T100" fmla="*/ 81 w 153"/>
                    <a:gd name="T101" fmla="*/ 83 h 199"/>
                    <a:gd name="T102" fmla="*/ 62 w 153"/>
                    <a:gd name="T103" fmla="*/ 80 h 199"/>
                    <a:gd name="T104" fmla="*/ 58 w 153"/>
                    <a:gd name="T105" fmla="*/ 67 h 199"/>
                    <a:gd name="T106" fmla="*/ 53 w 153"/>
                    <a:gd name="T107" fmla="*/ 52 h 199"/>
                    <a:gd name="T108" fmla="*/ 66 w 153"/>
                    <a:gd name="T109" fmla="*/ 63 h 199"/>
                    <a:gd name="T110" fmla="*/ 81 w 153"/>
                    <a:gd name="T111" fmla="*/ 56 h 199"/>
                    <a:gd name="T112" fmla="*/ 83 w 153"/>
                    <a:gd name="T113" fmla="*/ 52 h 199"/>
                    <a:gd name="T114" fmla="*/ 81 w 153"/>
                    <a:gd name="T115" fmla="*/ 41 h 199"/>
                    <a:gd name="T116" fmla="*/ 64 w 153"/>
                    <a:gd name="T117" fmla="*/ 31 h 199"/>
                    <a:gd name="T118" fmla="*/ 55 w 153"/>
                    <a:gd name="T119" fmla="*/ 28 h 199"/>
                    <a:gd name="T120" fmla="*/ 58 w 153"/>
                    <a:gd name="T121" fmla="*/ 17 h 199"/>
                    <a:gd name="T122" fmla="*/ 58 w 153"/>
                    <a:gd name="T123" fmla="*/ 6 h 199"/>
                    <a:gd name="T124" fmla="*/ 45 w 153"/>
                    <a:gd name="T125" fmla="*/ 2 h 199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153"/>
                    <a:gd name="T190" fmla="*/ 0 h 199"/>
                    <a:gd name="T191" fmla="*/ 153 w 153"/>
                    <a:gd name="T192" fmla="*/ 199 h 199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153" h="199">
                      <a:moveTo>
                        <a:pt x="45" y="2"/>
                      </a:moveTo>
                      <a:lnTo>
                        <a:pt x="29" y="19"/>
                      </a:lnTo>
                      <a:lnTo>
                        <a:pt x="21" y="7"/>
                      </a:lnTo>
                      <a:lnTo>
                        <a:pt x="20" y="0"/>
                      </a:lnTo>
                      <a:lnTo>
                        <a:pt x="6" y="2"/>
                      </a:lnTo>
                      <a:lnTo>
                        <a:pt x="0" y="15"/>
                      </a:lnTo>
                      <a:lnTo>
                        <a:pt x="11" y="31"/>
                      </a:lnTo>
                      <a:lnTo>
                        <a:pt x="14" y="50"/>
                      </a:lnTo>
                      <a:lnTo>
                        <a:pt x="29" y="74"/>
                      </a:lnTo>
                      <a:lnTo>
                        <a:pt x="42" y="85"/>
                      </a:lnTo>
                      <a:lnTo>
                        <a:pt x="40" y="93"/>
                      </a:lnTo>
                      <a:lnTo>
                        <a:pt x="42" y="99"/>
                      </a:lnTo>
                      <a:lnTo>
                        <a:pt x="42" y="108"/>
                      </a:lnTo>
                      <a:lnTo>
                        <a:pt x="60" y="108"/>
                      </a:lnTo>
                      <a:lnTo>
                        <a:pt x="75" y="127"/>
                      </a:lnTo>
                      <a:lnTo>
                        <a:pt x="73" y="130"/>
                      </a:lnTo>
                      <a:lnTo>
                        <a:pt x="68" y="143"/>
                      </a:lnTo>
                      <a:lnTo>
                        <a:pt x="58" y="142"/>
                      </a:lnTo>
                      <a:lnTo>
                        <a:pt x="45" y="140"/>
                      </a:lnTo>
                      <a:lnTo>
                        <a:pt x="36" y="147"/>
                      </a:lnTo>
                      <a:lnTo>
                        <a:pt x="40" y="162"/>
                      </a:lnTo>
                      <a:lnTo>
                        <a:pt x="49" y="182"/>
                      </a:lnTo>
                      <a:lnTo>
                        <a:pt x="73" y="199"/>
                      </a:lnTo>
                      <a:lnTo>
                        <a:pt x="94" y="184"/>
                      </a:lnTo>
                      <a:lnTo>
                        <a:pt x="92" y="169"/>
                      </a:lnTo>
                      <a:lnTo>
                        <a:pt x="90" y="158"/>
                      </a:lnTo>
                      <a:lnTo>
                        <a:pt x="92" y="145"/>
                      </a:lnTo>
                      <a:lnTo>
                        <a:pt x="101" y="147"/>
                      </a:lnTo>
                      <a:lnTo>
                        <a:pt x="109" y="136"/>
                      </a:lnTo>
                      <a:lnTo>
                        <a:pt x="120" y="134"/>
                      </a:lnTo>
                      <a:lnTo>
                        <a:pt x="131" y="119"/>
                      </a:lnTo>
                      <a:lnTo>
                        <a:pt x="116" y="105"/>
                      </a:lnTo>
                      <a:lnTo>
                        <a:pt x="105" y="116"/>
                      </a:lnTo>
                      <a:lnTo>
                        <a:pt x="101" y="119"/>
                      </a:lnTo>
                      <a:lnTo>
                        <a:pt x="90" y="106"/>
                      </a:lnTo>
                      <a:lnTo>
                        <a:pt x="97" y="97"/>
                      </a:lnTo>
                      <a:lnTo>
                        <a:pt x="105" y="105"/>
                      </a:lnTo>
                      <a:lnTo>
                        <a:pt x="114" y="93"/>
                      </a:lnTo>
                      <a:lnTo>
                        <a:pt x="127" y="92"/>
                      </a:lnTo>
                      <a:lnTo>
                        <a:pt x="133" y="108"/>
                      </a:lnTo>
                      <a:lnTo>
                        <a:pt x="144" y="112"/>
                      </a:lnTo>
                      <a:lnTo>
                        <a:pt x="153" y="101"/>
                      </a:lnTo>
                      <a:lnTo>
                        <a:pt x="131" y="78"/>
                      </a:lnTo>
                      <a:lnTo>
                        <a:pt x="134" y="69"/>
                      </a:lnTo>
                      <a:lnTo>
                        <a:pt x="127" y="67"/>
                      </a:lnTo>
                      <a:lnTo>
                        <a:pt x="134" y="50"/>
                      </a:lnTo>
                      <a:lnTo>
                        <a:pt x="123" y="52"/>
                      </a:lnTo>
                      <a:lnTo>
                        <a:pt x="99" y="61"/>
                      </a:lnTo>
                      <a:lnTo>
                        <a:pt x="99" y="81"/>
                      </a:lnTo>
                      <a:lnTo>
                        <a:pt x="90" y="76"/>
                      </a:lnTo>
                      <a:lnTo>
                        <a:pt x="81" y="83"/>
                      </a:lnTo>
                      <a:lnTo>
                        <a:pt x="62" y="80"/>
                      </a:lnTo>
                      <a:lnTo>
                        <a:pt x="58" y="67"/>
                      </a:lnTo>
                      <a:lnTo>
                        <a:pt x="53" y="52"/>
                      </a:lnTo>
                      <a:lnTo>
                        <a:pt x="66" y="63"/>
                      </a:lnTo>
                      <a:lnTo>
                        <a:pt x="81" y="56"/>
                      </a:lnTo>
                      <a:lnTo>
                        <a:pt x="83" y="52"/>
                      </a:lnTo>
                      <a:lnTo>
                        <a:pt x="81" y="41"/>
                      </a:lnTo>
                      <a:lnTo>
                        <a:pt x="64" y="31"/>
                      </a:lnTo>
                      <a:lnTo>
                        <a:pt x="55" y="28"/>
                      </a:lnTo>
                      <a:lnTo>
                        <a:pt x="58" y="17"/>
                      </a:lnTo>
                      <a:lnTo>
                        <a:pt x="58" y="6"/>
                      </a:lnTo>
                      <a:lnTo>
                        <a:pt x="45" y="2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736" name="Freeform 56"/>
                <p:cNvSpPr>
                  <a:spLocks/>
                </p:cNvSpPr>
                <p:nvPr/>
              </p:nvSpPr>
              <p:spPr bwMode="auto">
                <a:xfrm>
                  <a:off x="2846" y="1314"/>
                  <a:ext cx="50" cy="50"/>
                </a:xfrm>
                <a:custGeom>
                  <a:avLst/>
                  <a:gdLst>
                    <a:gd name="T0" fmla="*/ 45 w 50"/>
                    <a:gd name="T1" fmla="*/ 0 h 50"/>
                    <a:gd name="T2" fmla="*/ 50 w 50"/>
                    <a:gd name="T3" fmla="*/ 6 h 50"/>
                    <a:gd name="T4" fmla="*/ 50 w 50"/>
                    <a:gd name="T5" fmla="*/ 17 h 50"/>
                    <a:gd name="T6" fmla="*/ 48 w 50"/>
                    <a:gd name="T7" fmla="*/ 26 h 50"/>
                    <a:gd name="T8" fmla="*/ 24 w 50"/>
                    <a:gd name="T9" fmla="*/ 43 h 50"/>
                    <a:gd name="T10" fmla="*/ 11 w 50"/>
                    <a:gd name="T11" fmla="*/ 50 h 50"/>
                    <a:gd name="T12" fmla="*/ 0 w 50"/>
                    <a:gd name="T13" fmla="*/ 39 h 50"/>
                    <a:gd name="T14" fmla="*/ 9 w 50"/>
                    <a:gd name="T15" fmla="*/ 24 h 50"/>
                    <a:gd name="T16" fmla="*/ 20 w 50"/>
                    <a:gd name="T17" fmla="*/ 17 h 50"/>
                    <a:gd name="T18" fmla="*/ 45 w 50"/>
                    <a:gd name="T19" fmla="*/ 0 h 5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50"/>
                    <a:gd name="T31" fmla="*/ 0 h 50"/>
                    <a:gd name="T32" fmla="*/ 50 w 50"/>
                    <a:gd name="T33" fmla="*/ 50 h 5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50" h="50">
                      <a:moveTo>
                        <a:pt x="45" y="0"/>
                      </a:moveTo>
                      <a:lnTo>
                        <a:pt x="50" y="6"/>
                      </a:lnTo>
                      <a:lnTo>
                        <a:pt x="50" y="17"/>
                      </a:lnTo>
                      <a:lnTo>
                        <a:pt x="48" y="26"/>
                      </a:lnTo>
                      <a:lnTo>
                        <a:pt x="24" y="43"/>
                      </a:lnTo>
                      <a:lnTo>
                        <a:pt x="11" y="50"/>
                      </a:lnTo>
                      <a:lnTo>
                        <a:pt x="0" y="39"/>
                      </a:lnTo>
                      <a:lnTo>
                        <a:pt x="9" y="24"/>
                      </a:lnTo>
                      <a:lnTo>
                        <a:pt x="20" y="17"/>
                      </a:lnTo>
                      <a:lnTo>
                        <a:pt x="45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26664" name="Freeform 57"/>
            <p:cNvSpPr>
              <a:spLocks/>
            </p:cNvSpPr>
            <p:nvPr/>
          </p:nvSpPr>
          <p:spPr bwMode="auto">
            <a:xfrm>
              <a:off x="2145" y="2301"/>
              <a:ext cx="403" cy="220"/>
            </a:xfrm>
            <a:custGeom>
              <a:avLst/>
              <a:gdLst>
                <a:gd name="T0" fmla="*/ 99 w 403"/>
                <a:gd name="T1" fmla="*/ 211 h 220"/>
                <a:gd name="T2" fmla="*/ 96 w 403"/>
                <a:gd name="T3" fmla="*/ 199 h 220"/>
                <a:gd name="T4" fmla="*/ 83 w 403"/>
                <a:gd name="T5" fmla="*/ 192 h 220"/>
                <a:gd name="T6" fmla="*/ 36 w 403"/>
                <a:gd name="T7" fmla="*/ 149 h 220"/>
                <a:gd name="T8" fmla="*/ 33 w 403"/>
                <a:gd name="T9" fmla="*/ 126 h 220"/>
                <a:gd name="T10" fmla="*/ 12 w 403"/>
                <a:gd name="T11" fmla="*/ 123 h 220"/>
                <a:gd name="T12" fmla="*/ 13 w 403"/>
                <a:gd name="T13" fmla="*/ 102 h 220"/>
                <a:gd name="T14" fmla="*/ 6 w 403"/>
                <a:gd name="T15" fmla="*/ 82 h 220"/>
                <a:gd name="T16" fmla="*/ 0 w 403"/>
                <a:gd name="T17" fmla="*/ 71 h 220"/>
                <a:gd name="T18" fmla="*/ 4 w 403"/>
                <a:gd name="T19" fmla="*/ 59 h 220"/>
                <a:gd name="T20" fmla="*/ 19 w 403"/>
                <a:gd name="T21" fmla="*/ 59 h 220"/>
                <a:gd name="T22" fmla="*/ 45 w 403"/>
                <a:gd name="T23" fmla="*/ 53 h 220"/>
                <a:gd name="T24" fmla="*/ 126 w 403"/>
                <a:gd name="T25" fmla="*/ 11 h 220"/>
                <a:gd name="T26" fmla="*/ 143 w 403"/>
                <a:gd name="T27" fmla="*/ 0 h 220"/>
                <a:gd name="T28" fmla="*/ 154 w 403"/>
                <a:gd name="T29" fmla="*/ 13 h 220"/>
                <a:gd name="T30" fmla="*/ 171 w 403"/>
                <a:gd name="T31" fmla="*/ 6 h 220"/>
                <a:gd name="T32" fmla="*/ 187 w 403"/>
                <a:gd name="T33" fmla="*/ 7 h 220"/>
                <a:gd name="T34" fmla="*/ 197 w 403"/>
                <a:gd name="T35" fmla="*/ 14 h 220"/>
                <a:gd name="T36" fmla="*/ 197 w 403"/>
                <a:gd name="T37" fmla="*/ 33 h 220"/>
                <a:gd name="T38" fmla="*/ 227 w 403"/>
                <a:gd name="T39" fmla="*/ 52 h 220"/>
                <a:gd name="T40" fmla="*/ 229 w 403"/>
                <a:gd name="T41" fmla="*/ 65 h 220"/>
                <a:gd name="T42" fmla="*/ 240 w 403"/>
                <a:gd name="T43" fmla="*/ 80 h 220"/>
                <a:gd name="T44" fmla="*/ 248 w 403"/>
                <a:gd name="T45" fmla="*/ 86 h 220"/>
                <a:gd name="T46" fmla="*/ 253 w 403"/>
                <a:gd name="T47" fmla="*/ 80 h 220"/>
                <a:gd name="T48" fmla="*/ 274 w 403"/>
                <a:gd name="T49" fmla="*/ 69 h 220"/>
                <a:gd name="T50" fmla="*/ 283 w 403"/>
                <a:gd name="T51" fmla="*/ 71 h 220"/>
                <a:gd name="T52" fmla="*/ 309 w 403"/>
                <a:gd name="T53" fmla="*/ 100 h 220"/>
                <a:gd name="T54" fmla="*/ 315 w 403"/>
                <a:gd name="T55" fmla="*/ 99 h 220"/>
                <a:gd name="T56" fmla="*/ 342 w 403"/>
                <a:gd name="T57" fmla="*/ 115 h 220"/>
                <a:gd name="T58" fmla="*/ 382 w 403"/>
                <a:gd name="T59" fmla="*/ 113 h 220"/>
                <a:gd name="T60" fmla="*/ 403 w 403"/>
                <a:gd name="T61" fmla="*/ 126 h 220"/>
                <a:gd name="T62" fmla="*/ 359 w 403"/>
                <a:gd name="T63" fmla="*/ 151 h 220"/>
                <a:gd name="T64" fmla="*/ 357 w 403"/>
                <a:gd name="T65" fmla="*/ 181 h 220"/>
                <a:gd name="T66" fmla="*/ 330 w 403"/>
                <a:gd name="T67" fmla="*/ 206 h 220"/>
                <a:gd name="T68" fmla="*/ 301 w 403"/>
                <a:gd name="T69" fmla="*/ 205 h 220"/>
                <a:gd name="T70" fmla="*/ 285 w 403"/>
                <a:gd name="T71" fmla="*/ 212 h 220"/>
                <a:gd name="T72" fmla="*/ 265 w 403"/>
                <a:gd name="T73" fmla="*/ 220 h 220"/>
                <a:gd name="T74" fmla="*/ 240 w 403"/>
                <a:gd name="T75" fmla="*/ 204 h 220"/>
                <a:gd name="T76" fmla="*/ 224 w 403"/>
                <a:gd name="T77" fmla="*/ 212 h 220"/>
                <a:gd name="T78" fmla="*/ 209 w 403"/>
                <a:gd name="T79" fmla="*/ 215 h 220"/>
                <a:gd name="T80" fmla="*/ 197 w 403"/>
                <a:gd name="T81" fmla="*/ 196 h 220"/>
                <a:gd name="T82" fmla="*/ 162 w 403"/>
                <a:gd name="T83" fmla="*/ 197 h 220"/>
                <a:gd name="T84" fmla="*/ 151 w 403"/>
                <a:gd name="T85" fmla="*/ 205 h 220"/>
                <a:gd name="T86" fmla="*/ 143 w 403"/>
                <a:gd name="T87" fmla="*/ 213 h 220"/>
                <a:gd name="T88" fmla="*/ 128 w 403"/>
                <a:gd name="T89" fmla="*/ 213 h 220"/>
                <a:gd name="T90" fmla="*/ 112 w 403"/>
                <a:gd name="T91" fmla="*/ 216 h 220"/>
                <a:gd name="T92" fmla="*/ 99 w 403"/>
                <a:gd name="T93" fmla="*/ 211 h 22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403"/>
                <a:gd name="T142" fmla="*/ 0 h 220"/>
                <a:gd name="T143" fmla="*/ 403 w 403"/>
                <a:gd name="T144" fmla="*/ 220 h 22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403" h="220">
                  <a:moveTo>
                    <a:pt x="99" y="211"/>
                  </a:moveTo>
                  <a:lnTo>
                    <a:pt x="96" y="199"/>
                  </a:lnTo>
                  <a:lnTo>
                    <a:pt x="83" y="192"/>
                  </a:lnTo>
                  <a:lnTo>
                    <a:pt x="36" y="149"/>
                  </a:lnTo>
                  <a:lnTo>
                    <a:pt x="33" y="126"/>
                  </a:lnTo>
                  <a:lnTo>
                    <a:pt x="12" y="123"/>
                  </a:lnTo>
                  <a:lnTo>
                    <a:pt x="13" y="102"/>
                  </a:lnTo>
                  <a:lnTo>
                    <a:pt x="6" y="82"/>
                  </a:lnTo>
                  <a:lnTo>
                    <a:pt x="0" y="71"/>
                  </a:lnTo>
                  <a:lnTo>
                    <a:pt x="4" y="59"/>
                  </a:lnTo>
                  <a:lnTo>
                    <a:pt x="19" y="59"/>
                  </a:lnTo>
                  <a:lnTo>
                    <a:pt x="45" y="53"/>
                  </a:lnTo>
                  <a:lnTo>
                    <a:pt x="126" y="11"/>
                  </a:lnTo>
                  <a:lnTo>
                    <a:pt x="143" y="0"/>
                  </a:lnTo>
                  <a:lnTo>
                    <a:pt x="154" y="13"/>
                  </a:lnTo>
                  <a:lnTo>
                    <a:pt x="171" y="6"/>
                  </a:lnTo>
                  <a:lnTo>
                    <a:pt x="187" y="7"/>
                  </a:lnTo>
                  <a:lnTo>
                    <a:pt x="197" y="14"/>
                  </a:lnTo>
                  <a:lnTo>
                    <a:pt x="197" y="33"/>
                  </a:lnTo>
                  <a:lnTo>
                    <a:pt x="227" y="52"/>
                  </a:lnTo>
                  <a:lnTo>
                    <a:pt x="229" y="65"/>
                  </a:lnTo>
                  <a:lnTo>
                    <a:pt x="240" y="80"/>
                  </a:lnTo>
                  <a:lnTo>
                    <a:pt x="248" y="86"/>
                  </a:lnTo>
                  <a:lnTo>
                    <a:pt x="253" y="80"/>
                  </a:lnTo>
                  <a:lnTo>
                    <a:pt x="274" y="69"/>
                  </a:lnTo>
                  <a:lnTo>
                    <a:pt x="283" y="71"/>
                  </a:lnTo>
                  <a:lnTo>
                    <a:pt x="309" y="100"/>
                  </a:lnTo>
                  <a:lnTo>
                    <a:pt x="315" y="99"/>
                  </a:lnTo>
                  <a:lnTo>
                    <a:pt x="342" y="115"/>
                  </a:lnTo>
                  <a:lnTo>
                    <a:pt x="382" y="113"/>
                  </a:lnTo>
                  <a:lnTo>
                    <a:pt x="403" y="126"/>
                  </a:lnTo>
                  <a:lnTo>
                    <a:pt x="359" y="151"/>
                  </a:lnTo>
                  <a:lnTo>
                    <a:pt x="357" y="181"/>
                  </a:lnTo>
                  <a:lnTo>
                    <a:pt x="330" y="206"/>
                  </a:lnTo>
                  <a:lnTo>
                    <a:pt x="301" y="205"/>
                  </a:lnTo>
                  <a:lnTo>
                    <a:pt x="285" y="212"/>
                  </a:lnTo>
                  <a:lnTo>
                    <a:pt x="265" y="220"/>
                  </a:lnTo>
                  <a:lnTo>
                    <a:pt x="240" y="204"/>
                  </a:lnTo>
                  <a:lnTo>
                    <a:pt x="224" y="212"/>
                  </a:lnTo>
                  <a:lnTo>
                    <a:pt x="209" y="215"/>
                  </a:lnTo>
                  <a:lnTo>
                    <a:pt x="197" y="196"/>
                  </a:lnTo>
                  <a:lnTo>
                    <a:pt x="162" y="197"/>
                  </a:lnTo>
                  <a:lnTo>
                    <a:pt x="151" y="205"/>
                  </a:lnTo>
                  <a:lnTo>
                    <a:pt x="143" y="213"/>
                  </a:lnTo>
                  <a:lnTo>
                    <a:pt x="128" y="213"/>
                  </a:lnTo>
                  <a:lnTo>
                    <a:pt x="112" y="216"/>
                  </a:lnTo>
                  <a:lnTo>
                    <a:pt x="99" y="211"/>
                  </a:lnTo>
                  <a:close/>
                </a:path>
              </a:pathLst>
            </a:custGeom>
            <a:solidFill>
              <a:srgbClr val="969696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65" name="Freeform 58"/>
            <p:cNvSpPr>
              <a:spLocks/>
            </p:cNvSpPr>
            <p:nvPr/>
          </p:nvSpPr>
          <p:spPr bwMode="auto">
            <a:xfrm>
              <a:off x="2185" y="2710"/>
              <a:ext cx="364" cy="357"/>
            </a:xfrm>
            <a:custGeom>
              <a:avLst/>
              <a:gdLst>
                <a:gd name="T0" fmla="*/ 7 w 364"/>
                <a:gd name="T1" fmla="*/ 102 h 357"/>
                <a:gd name="T2" fmla="*/ 22 w 364"/>
                <a:gd name="T3" fmla="*/ 130 h 357"/>
                <a:gd name="T4" fmla="*/ 41 w 364"/>
                <a:gd name="T5" fmla="*/ 126 h 357"/>
                <a:gd name="T6" fmla="*/ 56 w 364"/>
                <a:gd name="T7" fmla="*/ 98 h 357"/>
                <a:gd name="T8" fmla="*/ 82 w 364"/>
                <a:gd name="T9" fmla="*/ 111 h 357"/>
                <a:gd name="T10" fmla="*/ 89 w 364"/>
                <a:gd name="T11" fmla="*/ 135 h 357"/>
                <a:gd name="T12" fmla="*/ 102 w 364"/>
                <a:gd name="T13" fmla="*/ 167 h 357"/>
                <a:gd name="T14" fmla="*/ 115 w 364"/>
                <a:gd name="T15" fmla="*/ 189 h 357"/>
                <a:gd name="T16" fmla="*/ 106 w 364"/>
                <a:gd name="T17" fmla="*/ 199 h 357"/>
                <a:gd name="T18" fmla="*/ 161 w 364"/>
                <a:gd name="T19" fmla="*/ 260 h 357"/>
                <a:gd name="T20" fmla="*/ 188 w 364"/>
                <a:gd name="T21" fmla="*/ 263 h 357"/>
                <a:gd name="T22" fmla="*/ 229 w 364"/>
                <a:gd name="T23" fmla="*/ 291 h 357"/>
                <a:gd name="T24" fmla="*/ 240 w 364"/>
                <a:gd name="T25" fmla="*/ 314 h 357"/>
                <a:gd name="T26" fmla="*/ 251 w 364"/>
                <a:gd name="T27" fmla="*/ 313 h 357"/>
                <a:gd name="T28" fmla="*/ 275 w 364"/>
                <a:gd name="T29" fmla="*/ 326 h 357"/>
                <a:gd name="T30" fmla="*/ 291 w 364"/>
                <a:gd name="T31" fmla="*/ 325 h 357"/>
                <a:gd name="T32" fmla="*/ 290 w 364"/>
                <a:gd name="T33" fmla="*/ 301 h 357"/>
                <a:gd name="T34" fmla="*/ 272 w 364"/>
                <a:gd name="T35" fmla="*/ 275 h 357"/>
                <a:gd name="T36" fmla="*/ 229 w 364"/>
                <a:gd name="T37" fmla="*/ 232 h 357"/>
                <a:gd name="T38" fmla="*/ 214 w 364"/>
                <a:gd name="T39" fmla="*/ 228 h 357"/>
                <a:gd name="T40" fmla="*/ 199 w 364"/>
                <a:gd name="T41" fmla="*/ 217 h 357"/>
                <a:gd name="T42" fmla="*/ 188 w 364"/>
                <a:gd name="T43" fmla="*/ 197 h 357"/>
                <a:gd name="T44" fmla="*/ 169 w 364"/>
                <a:gd name="T45" fmla="*/ 165 h 357"/>
                <a:gd name="T46" fmla="*/ 137 w 364"/>
                <a:gd name="T47" fmla="*/ 126 h 357"/>
                <a:gd name="T48" fmla="*/ 154 w 364"/>
                <a:gd name="T49" fmla="*/ 119 h 357"/>
                <a:gd name="T50" fmla="*/ 223 w 364"/>
                <a:gd name="T51" fmla="*/ 102 h 357"/>
                <a:gd name="T52" fmla="*/ 255 w 364"/>
                <a:gd name="T53" fmla="*/ 122 h 357"/>
                <a:gd name="T54" fmla="*/ 268 w 364"/>
                <a:gd name="T55" fmla="*/ 122 h 357"/>
                <a:gd name="T56" fmla="*/ 296 w 364"/>
                <a:gd name="T57" fmla="*/ 124 h 357"/>
                <a:gd name="T58" fmla="*/ 333 w 364"/>
                <a:gd name="T59" fmla="*/ 122 h 357"/>
                <a:gd name="T60" fmla="*/ 357 w 364"/>
                <a:gd name="T61" fmla="*/ 135 h 357"/>
                <a:gd name="T62" fmla="*/ 364 w 364"/>
                <a:gd name="T63" fmla="*/ 111 h 357"/>
                <a:gd name="T64" fmla="*/ 345 w 364"/>
                <a:gd name="T65" fmla="*/ 91 h 357"/>
                <a:gd name="T66" fmla="*/ 344 w 364"/>
                <a:gd name="T67" fmla="*/ 69 h 357"/>
                <a:gd name="T68" fmla="*/ 329 w 364"/>
                <a:gd name="T69" fmla="*/ 54 h 357"/>
                <a:gd name="T70" fmla="*/ 313 w 364"/>
                <a:gd name="T71" fmla="*/ 58 h 357"/>
                <a:gd name="T72" fmla="*/ 294 w 364"/>
                <a:gd name="T73" fmla="*/ 65 h 357"/>
                <a:gd name="T74" fmla="*/ 266 w 364"/>
                <a:gd name="T75" fmla="*/ 43 h 357"/>
                <a:gd name="T76" fmla="*/ 242 w 364"/>
                <a:gd name="T77" fmla="*/ 33 h 357"/>
                <a:gd name="T78" fmla="*/ 199 w 364"/>
                <a:gd name="T79" fmla="*/ 0 h 357"/>
                <a:gd name="T80" fmla="*/ 157 w 364"/>
                <a:gd name="T81" fmla="*/ 24 h 357"/>
                <a:gd name="T82" fmla="*/ 145 w 364"/>
                <a:gd name="T83" fmla="*/ 45 h 357"/>
                <a:gd name="T84" fmla="*/ 80 w 364"/>
                <a:gd name="T85" fmla="*/ 80 h 357"/>
                <a:gd name="T86" fmla="*/ 41 w 364"/>
                <a:gd name="T87" fmla="*/ 80 h 357"/>
                <a:gd name="T88" fmla="*/ 0 w 364"/>
                <a:gd name="T89" fmla="*/ 80 h 35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64"/>
                <a:gd name="T136" fmla="*/ 0 h 357"/>
                <a:gd name="T137" fmla="*/ 364 w 364"/>
                <a:gd name="T138" fmla="*/ 357 h 357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64" h="357">
                  <a:moveTo>
                    <a:pt x="0" y="80"/>
                  </a:moveTo>
                  <a:lnTo>
                    <a:pt x="7" y="102"/>
                  </a:lnTo>
                  <a:lnTo>
                    <a:pt x="15" y="119"/>
                  </a:lnTo>
                  <a:lnTo>
                    <a:pt x="22" y="130"/>
                  </a:lnTo>
                  <a:lnTo>
                    <a:pt x="31" y="132"/>
                  </a:lnTo>
                  <a:lnTo>
                    <a:pt x="41" y="126"/>
                  </a:lnTo>
                  <a:lnTo>
                    <a:pt x="46" y="115"/>
                  </a:lnTo>
                  <a:lnTo>
                    <a:pt x="56" y="98"/>
                  </a:lnTo>
                  <a:lnTo>
                    <a:pt x="69" y="108"/>
                  </a:lnTo>
                  <a:lnTo>
                    <a:pt x="82" y="111"/>
                  </a:lnTo>
                  <a:lnTo>
                    <a:pt x="91" y="117"/>
                  </a:lnTo>
                  <a:lnTo>
                    <a:pt x="89" y="135"/>
                  </a:lnTo>
                  <a:lnTo>
                    <a:pt x="89" y="147"/>
                  </a:lnTo>
                  <a:lnTo>
                    <a:pt x="102" y="167"/>
                  </a:lnTo>
                  <a:lnTo>
                    <a:pt x="117" y="184"/>
                  </a:lnTo>
                  <a:lnTo>
                    <a:pt x="115" y="189"/>
                  </a:lnTo>
                  <a:lnTo>
                    <a:pt x="98" y="189"/>
                  </a:lnTo>
                  <a:lnTo>
                    <a:pt x="106" y="199"/>
                  </a:lnTo>
                  <a:lnTo>
                    <a:pt x="156" y="256"/>
                  </a:lnTo>
                  <a:lnTo>
                    <a:pt x="161" y="260"/>
                  </a:lnTo>
                  <a:lnTo>
                    <a:pt x="176" y="260"/>
                  </a:lnTo>
                  <a:lnTo>
                    <a:pt x="188" y="263"/>
                  </a:lnTo>
                  <a:lnTo>
                    <a:pt x="210" y="273"/>
                  </a:lnTo>
                  <a:lnTo>
                    <a:pt x="229" y="291"/>
                  </a:lnTo>
                  <a:lnTo>
                    <a:pt x="233" y="299"/>
                  </a:lnTo>
                  <a:lnTo>
                    <a:pt x="240" y="314"/>
                  </a:lnTo>
                  <a:lnTo>
                    <a:pt x="246" y="313"/>
                  </a:lnTo>
                  <a:lnTo>
                    <a:pt x="251" y="313"/>
                  </a:lnTo>
                  <a:lnTo>
                    <a:pt x="266" y="319"/>
                  </a:lnTo>
                  <a:lnTo>
                    <a:pt x="275" y="326"/>
                  </a:lnTo>
                  <a:lnTo>
                    <a:pt x="303" y="357"/>
                  </a:lnTo>
                  <a:lnTo>
                    <a:pt x="291" y="325"/>
                  </a:lnTo>
                  <a:lnTo>
                    <a:pt x="284" y="313"/>
                  </a:lnTo>
                  <a:lnTo>
                    <a:pt x="290" y="301"/>
                  </a:lnTo>
                  <a:lnTo>
                    <a:pt x="286" y="291"/>
                  </a:lnTo>
                  <a:lnTo>
                    <a:pt x="272" y="275"/>
                  </a:lnTo>
                  <a:lnTo>
                    <a:pt x="246" y="245"/>
                  </a:lnTo>
                  <a:lnTo>
                    <a:pt x="229" y="232"/>
                  </a:lnTo>
                  <a:lnTo>
                    <a:pt x="223" y="226"/>
                  </a:lnTo>
                  <a:lnTo>
                    <a:pt x="214" y="228"/>
                  </a:lnTo>
                  <a:lnTo>
                    <a:pt x="201" y="217"/>
                  </a:lnTo>
                  <a:lnTo>
                    <a:pt x="199" y="217"/>
                  </a:lnTo>
                  <a:lnTo>
                    <a:pt x="192" y="210"/>
                  </a:lnTo>
                  <a:lnTo>
                    <a:pt x="188" y="197"/>
                  </a:lnTo>
                  <a:lnTo>
                    <a:pt x="184" y="184"/>
                  </a:lnTo>
                  <a:lnTo>
                    <a:pt x="169" y="165"/>
                  </a:lnTo>
                  <a:lnTo>
                    <a:pt x="139" y="134"/>
                  </a:lnTo>
                  <a:lnTo>
                    <a:pt x="137" y="126"/>
                  </a:lnTo>
                  <a:lnTo>
                    <a:pt x="139" y="122"/>
                  </a:lnTo>
                  <a:lnTo>
                    <a:pt x="154" y="119"/>
                  </a:lnTo>
                  <a:lnTo>
                    <a:pt x="196" y="132"/>
                  </a:lnTo>
                  <a:lnTo>
                    <a:pt x="223" y="102"/>
                  </a:lnTo>
                  <a:lnTo>
                    <a:pt x="246" y="121"/>
                  </a:lnTo>
                  <a:lnTo>
                    <a:pt x="255" y="122"/>
                  </a:lnTo>
                  <a:lnTo>
                    <a:pt x="260" y="130"/>
                  </a:lnTo>
                  <a:lnTo>
                    <a:pt x="268" y="122"/>
                  </a:lnTo>
                  <a:lnTo>
                    <a:pt x="283" y="122"/>
                  </a:lnTo>
                  <a:lnTo>
                    <a:pt x="296" y="124"/>
                  </a:lnTo>
                  <a:lnTo>
                    <a:pt x="314" y="115"/>
                  </a:lnTo>
                  <a:lnTo>
                    <a:pt x="333" y="122"/>
                  </a:lnTo>
                  <a:lnTo>
                    <a:pt x="344" y="132"/>
                  </a:lnTo>
                  <a:lnTo>
                    <a:pt x="357" y="135"/>
                  </a:lnTo>
                  <a:lnTo>
                    <a:pt x="358" y="126"/>
                  </a:lnTo>
                  <a:lnTo>
                    <a:pt x="364" y="111"/>
                  </a:lnTo>
                  <a:lnTo>
                    <a:pt x="357" y="104"/>
                  </a:lnTo>
                  <a:lnTo>
                    <a:pt x="345" y="91"/>
                  </a:lnTo>
                  <a:lnTo>
                    <a:pt x="344" y="78"/>
                  </a:lnTo>
                  <a:lnTo>
                    <a:pt x="344" y="69"/>
                  </a:lnTo>
                  <a:lnTo>
                    <a:pt x="345" y="58"/>
                  </a:lnTo>
                  <a:lnTo>
                    <a:pt x="329" y="54"/>
                  </a:lnTo>
                  <a:lnTo>
                    <a:pt x="321" y="52"/>
                  </a:lnTo>
                  <a:lnTo>
                    <a:pt x="313" y="58"/>
                  </a:lnTo>
                  <a:lnTo>
                    <a:pt x="303" y="65"/>
                  </a:lnTo>
                  <a:lnTo>
                    <a:pt x="294" y="65"/>
                  </a:lnTo>
                  <a:lnTo>
                    <a:pt x="279" y="50"/>
                  </a:lnTo>
                  <a:lnTo>
                    <a:pt x="266" y="43"/>
                  </a:lnTo>
                  <a:lnTo>
                    <a:pt x="253" y="45"/>
                  </a:lnTo>
                  <a:lnTo>
                    <a:pt x="242" y="33"/>
                  </a:lnTo>
                  <a:lnTo>
                    <a:pt x="212" y="2"/>
                  </a:lnTo>
                  <a:lnTo>
                    <a:pt x="199" y="0"/>
                  </a:lnTo>
                  <a:lnTo>
                    <a:pt x="178" y="26"/>
                  </a:lnTo>
                  <a:lnTo>
                    <a:pt x="157" y="24"/>
                  </a:lnTo>
                  <a:lnTo>
                    <a:pt x="148" y="33"/>
                  </a:lnTo>
                  <a:lnTo>
                    <a:pt x="145" y="45"/>
                  </a:lnTo>
                  <a:lnTo>
                    <a:pt x="106" y="87"/>
                  </a:lnTo>
                  <a:lnTo>
                    <a:pt x="80" y="80"/>
                  </a:lnTo>
                  <a:lnTo>
                    <a:pt x="54" y="74"/>
                  </a:lnTo>
                  <a:lnTo>
                    <a:pt x="41" y="80"/>
                  </a:lnTo>
                  <a:lnTo>
                    <a:pt x="24" y="87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969696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1" name="Group 59"/>
            <p:cNvGrpSpPr>
              <a:grpSpLocks/>
            </p:cNvGrpSpPr>
            <p:nvPr/>
          </p:nvGrpSpPr>
          <p:grpSpPr bwMode="auto">
            <a:xfrm>
              <a:off x="2610" y="3109"/>
              <a:ext cx="586" cy="611"/>
              <a:chOff x="2610" y="3109"/>
              <a:chExt cx="586" cy="611"/>
            </a:xfrm>
          </p:grpSpPr>
          <p:sp>
            <p:nvSpPr>
              <p:cNvPr id="26714" name="Freeform 60"/>
              <p:cNvSpPr>
                <a:spLocks/>
              </p:cNvSpPr>
              <p:nvPr/>
            </p:nvSpPr>
            <p:spPr bwMode="auto">
              <a:xfrm>
                <a:off x="2623" y="3429"/>
                <a:ext cx="24" cy="25"/>
              </a:xfrm>
              <a:custGeom>
                <a:avLst/>
                <a:gdLst>
                  <a:gd name="T0" fmla="*/ 18 w 24"/>
                  <a:gd name="T1" fmla="*/ 0 h 25"/>
                  <a:gd name="T2" fmla="*/ 24 w 24"/>
                  <a:gd name="T3" fmla="*/ 7 h 25"/>
                  <a:gd name="T4" fmla="*/ 22 w 24"/>
                  <a:gd name="T5" fmla="*/ 16 h 25"/>
                  <a:gd name="T6" fmla="*/ 24 w 24"/>
                  <a:gd name="T7" fmla="*/ 23 h 25"/>
                  <a:gd name="T8" fmla="*/ 18 w 24"/>
                  <a:gd name="T9" fmla="*/ 25 h 25"/>
                  <a:gd name="T10" fmla="*/ 7 w 24"/>
                  <a:gd name="T11" fmla="*/ 23 h 25"/>
                  <a:gd name="T12" fmla="*/ 0 w 24"/>
                  <a:gd name="T13" fmla="*/ 14 h 25"/>
                  <a:gd name="T14" fmla="*/ 18 w 24"/>
                  <a:gd name="T15" fmla="*/ 0 h 2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4"/>
                  <a:gd name="T25" fmla="*/ 0 h 25"/>
                  <a:gd name="T26" fmla="*/ 24 w 24"/>
                  <a:gd name="T27" fmla="*/ 25 h 2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4" h="25">
                    <a:moveTo>
                      <a:pt x="18" y="0"/>
                    </a:moveTo>
                    <a:lnTo>
                      <a:pt x="24" y="7"/>
                    </a:lnTo>
                    <a:lnTo>
                      <a:pt x="22" y="16"/>
                    </a:lnTo>
                    <a:lnTo>
                      <a:pt x="24" y="23"/>
                    </a:lnTo>
                    <a:lnTo>
                      <a:pt x="18" y="25"/>
                    </a:lnTo>
                    <a:lnTo>
                      <a:pt x="7" y="23"/>
                    </a:lnTo>
                    <a:lnTo>
                      <a:pt x="0" y="1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15" name="Freeform 61"/>
              <p:cNvSpPr>
                <a:spLocks/>
              </p:cNvSpPr>
              <p:nvPr/>
            </p:nvSpPr>
            <p:spPr bwMode="auto">
              <a:xfrm>
                <a:off x="2672" y="3439"/>
                <a:ext cx="184" cy="163"/>
              </a:xfrm>
              <a:custGeom>
                <a:avLst/>
                <a:gdLst>
                  <a:gd name="T0" fmla="*/ 26 w 184"/>
                  <a:gd name="T1" fmla="*/ 7 h 163"/>
                  <a:gd name="T2" fmla="*/ 17 w 184"/>
                  <a:gd name="T3" fmla="*/ 11 h 163"/>
                  <a:gd name="T4" fmla="*/ 20 w 184"/>
                  <a:gd name="T5" fmla="*/ 20 h 163"/>
                  <a:gd name="T6" fmla="*/ 11 w 184"/>
                  <a:gd name="T7" fmla="*/ 31 h 163"/>
                  <a:gd name="T8" fmla="*/ 4 w 184"/>
                  <a:gd name="T9" fmla="*/ 30 h 163"/>
                  <a:gd name="T10" fmla="*/ 0 w 184"/>
                  <a:gd name="T11" fmla="*/ 35 h 163"/>
                  <a:gd name="T12" fmla="*/ 2 w 184"/>
                  <a:gd name="T13" fmla="*/ 46 h 163"/>
                  <a:gd name="T14" fmla="*/ 32 w 184"/>
                  <a:gd name="T15" fmla="*/ 57 h 163"/>
                  <a:gd name="T16" fmla="*/ 39 w 184"/>
                  <a:gd name="T17" fmla="*/ 82 h 163"/>
                  <a:gd name="T18" fmla="*/ 48 w 184"/>
                  <a:gd name="T19" fmla="*/ 113 h 163"/>
                  <a:gd name="T20" fmla="*/ 59 w 184"/>
                  <a:gd name="T21" fmla="*/ 130 h 163"/>
                  <a:gd name="T22" fmla="*/ 72 w 184"/>
                  <a:gd name="T23" fmla="*/ 119 h 163"/>
                  <a:gd name="T24" fmla="*/ 89 w 184"/>
                  <a:gd name="T25" fmla="*/ 141 h 163"/>
                  <a:gd name="T26" fmla="*/ 106 w 184"/>
                  <a:gd name="T27" fmla="*/ 163 h 163"/>
                  <a:gd name="T28" fmla="*/ 113 w 184"/>
                  <a:gd name="T29" fmla="*/ 146 h 163"/>
                  <a:gd name="T30" fmla="*/ 108 w 184"/>
                  <a:gd name="T31" fmla="*/ 135 h 163"/>
                  <a:gd name="T32" fmla="*/ 115 w 184"/>
                  <a:gd name="T33" fmla="*/ 130 h 163"/>
                  <a:gd name="T34" fmla="*/ 141 w 184"/>
                  <a:gd name="T35" fmla="*/ 150 h 163"/>
                  <a:gd name="T36" fmla="*/ 149 w 184"/>
                  <a:gd name="T37" fmla="*/ 144 h 163"/>
                  <a:gd name="T38" fmla="*/ 151 w 184"/>
                  <a:gd name="T39" fmla="*/ 137 h 163"/>
                  <a:gd name="T40" fmla="*/ 138 w 184"/>
                  <a:gd name="T41" fmla="*/ 111 h 163"/>
                  <a:gd name="T42" fmla="*/ 138 w 184"/>
                  <a:gd name="T43" fmla="*/ 106 h 163"/>
                  <a:gd name="T44" fmla="*/ 126 w 184"/>
                  <a:gd name="T45" fmla="*/ 85 h 163"/>
                  <a:gd name="T46" fmla="*/ 121 w 184"/>
                  <a:gd name="T47" fmla="*/ 70 h 163"/>
                  <a:gd name="T48" fmla="*/ 126 w 184"/>
                  <a:gd name="T49" fmla="*/ 69 h 163"/>
                  <a:gd name="T50" fmla="*/ 141 w 184"/>
                  <a:gd name="T51" fmla="*/ 72 h 163"/>
                  <a:gd name="T52" fmla="*/ 158 w 184"/>
                  <a:gd name="T53" fmla="*/ 87 h 163"/>
                  <a:gd name="T54" fmla="*/ 167 w 184"/>
                  <a:gd name="T55" fmla="*/ 76 h 163"/>
                  <a:gd name="T56" fmla="*/ 182 w 184"/>
                  <a:gd name="T57" fmla="*/ 78 h 163"/>
                  <a:gd name="T58" fmla="*/ 184 w 184"/>
                  <a:gd name="T59" fmla="*/ 74 h 163"/>
                  <a:gd name="T60" fmla="*/ 165 w 184"/>
                  <a:gd name="T61" fmla="*/ 50 h 163"/>
                  <a:gd name="T62" fmla="*/ 151 w 184"/>
                  <a:gd name="T63" fmla="*/ 52 h 163"/>
                  <a:gd name="T64" fmla="*/ 147 w 184"/>
                  <a:gd name="T65" fmla="*/ 44 h 163"/>
                  <a:gd name="T66" fmla="*/ 138 w 184"/>
                  <a:gd name="T67" fmla="*/ 26 h 163"/>
                  <a:gd name="T68" fmla="*/ 130 w 184"/>
                  <a:gd name="T69" fmla="*/ 33 h 163"/>
                  <a:gd name="T70" fmla="*/ 112 w 184"/>
                  <a:gd name="T71" fmla="*/ 26 h 163"/>
                  <a:gd name="T72" fmla="*/ 100 w 184"/>
                  <a:gd name="T73" fmla="*/ 7 h 163"/>
                  <a:gd name="T74" fmla="*/ 78 w 184"/>
                  <a:gd name="T75" fmla="*/ 9 h 163"/>
                  <a:gd name="T76" fmla="*/ 61 w 184"/>
                  <a:gd name="T77" fmla="*/ 11 h 163"/>
                  <a:gd name="T78" fmla="*/ 50 w 184"/>
                  <a:gd name="T79" fmla="*/ 0 h 163"/>
                  <a:gd name="T80" fmla="*/ 41 w 184"/>
                  <a:gd name="T81" fmla="*/ 6 h 163"/>
                  <a:gd name="T82" fmla="*/ 26 w 184"/>
                  <a:gd name="T83" fmla="*/ 7 h 163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84"/>
                  <a:gd name="T127" fmla="*/ 0 h 163"/>
                  <a:gd name="T128" fmla="*/ 184 w 184"/>
                  <a:gd name="T129" fmla="*/ 163 h 163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84" h="163">
                    <a:moveTo>
                      <a:pt x="26" y="7"/>
                    </a:moveTo>
                    <a:lnTo>
                      <a:pt x="17" y="11"/>
                    </a:lnTo>
                    <a:lnTo>
                      <a:pt x="20" y="20"/>
                    </a:lnTo>
                    <a:lnTo>
                      <a:pt x="11" y="31"/>
                    </a:lnTo>
                    <a:lnTo>
                      <a:pt x="4" y="30"/>
                    </a:lnTo>
                    <a:lnTo>
                      <a:pt x="0" y="35"/>
                    </a:lnTo>
                    <a:lnTo>
                      <a:pt x="2" y="46"/>
                    </a:lnTo>
                    <a:lnTo>
                      <a:pt x="32" y="57"/>
                    </a:lnTo>
                    <a:lnTo>
                      <a:pt x="39" y="82"/>
                    </a:lnTo>
                    <a:lnTo>
                      <a:pt x="48" y="113"/>
                    </a:lnTo>
                    <a:lnTo>
                      <a:pt x="59" y="130"/>
                    </a:lnTo>
                    <a:lnTo>
                      <a:pt x="72" y="119"/>
                    </a:lnTo>
                    <a:lnTo>
                      <a:pt x="89" y="141"/>
                    </a:lnTo>
                    <a:lnTo>
                      <a:pt x="106" y="163"/>
                    </a:lnTo>
                    <a:lnTo>
                      <a:pt x="113" y="146"/>
                    </a:lnTo>
                    <a:lnTo>
                      <a:pt x="108" y="135"/>
                    </a:lnTo>
                    <a:lnTo>
                      <a:pt x="115" y="130"/>
                    </a:lnTo>
                    <a:lnTo>
                      <a:pt x="141" y="150"/>
                    </a:lnTo>
                    <a:lnTo>
                      <a:pt x="149" y="144"/>
                    </a:lnTo>
                    <a:lnTo>
                      <a:pt x="151" y="137"/>
                    </a:lnTo>
                    <a:lnTo>
                      <a:pt x="138" y="111"/>
                    </a:lnTo>
                    <a:lnTo>
                      <a:pt x="138" y="106"/>
                    </a:lnTo>
                    <a:lnTo>
                      <a:pt x="126" y="85"/>
                    </a:lnTo>
                    <a:lnTo>
                      <a:pt x="121" y="70"/>
                    </a:lnTo>
                    <a:lnTo>
                      <a:pt x="126" y="69"/>
                    </a:lnTo>
                    <a:lnTo>
                      <a:pt x="141" y="72"/>
                    </a:lnTo>
                    <a:lnTo>
                      <a:pt x="158" y="87"/>
                    </a:lnTo>
                    <a:lnTo>
                      <a:pt x="167" y="76"/>
                    </a:lnTo>
                    <a:lnTo>
                      <a:pt x="182" y="78"/>
                    </a:lnTo>
                    <a:lnTo>
                      <a:pt x="184" y="74"/>
                    </a:lnTo>
                    <a:lnTo>
                      <a:pt x="165" y="50"/>
                    </a:lnTo>
                    <a:lnTo>
                      <a:pt x="151" y="52"/>
                    </a:lnTo>
                    <a:lnTo>
                      <a:pt x="147" y="44"/>
                    </a:lnTo>
                    <a:lnTo>
                      <a:pt x="138" y="26"/>
                    </a:lnTo>
                    <a:lnTo>
                      <a:pt x="130" y="33"/>
                    </a:lnTo>
                    <a:lnTo>
                      <a:pt x="112" y="26"/>
                    </a:lnTo>
                    <a:lnTo>
                      <a:pt x="100" y="7"/>
                    </a:lnTo>
                    <a:lnTo>
                      <a:pt x="78" y="9"/>
                    </a:lnTo>
                    <a:lnTo>
                      <a:pt x="61" y="11"/>
                    </a:lnTo>
                    <a:lnTo>
                      <a:pt x="50" y="0"/>
                    </a:lnTo>
                    <a:lnTo>
                      <a:pt x="41" y="6"/>
                    </a:lnTo>
                    <a:lnTo>
                      <a:pt x="26" y="7"/>
                    </a:ln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16" name="Freeform 62"/>
              <p:cNvSpPr>
                <a:spLocks/>
              </p:cNvSpPr>
              <p:nvPr/>
            </p:nvSpPr>
            <p:spPr bwMode="auto">
              <a:xfrm>
                <a:off x="2610" y="3109"/>
                <a:ext cx="430" cy="386"/>
              </a:xfrm>
              <a:custGeom>
                <a:avLst/>
                <a:gdLst>
                  <a:gd name="T0" fmla="*/ 78 w 430"/>
                  <a:gd name="T1" fmla="*/ 102 h 386"/>
                  <a:gd name="T2" fmla="*/ 55 w 430"/>
                  <a:gd name="T3" fmla="*/ 167 h 386"/>
                  <a:gd name="T4" fmla="*/ 44 w 430"/>
                  <a:gd name="T5" fmla="*/ 182 h 386"/>
                  <a:gd name="T6" fmla="*/ 24 w 430"/>
                  <a:gd name="T7" fmla="*/ 200 h 386"/>
                  <a:gd name="T8" fmla="*/ 0 w 430"/>
                  <a:gd name="T9" fmla="*/ 204 h 386"/>
                  <a:gd name="T10" fmla="*/ 31 w 430"/>
                  <a:gd name="T11" fmla="*/ 260 h 386"/>
                  <a:gd name="T12" fmla="*/ 57 w 430"/>
                  <a:gd name="T13" fmla="*/ 260 h 386"/>
                  <a:gd name="T14" fmla="*/ 48 w 430"/>
                  <a:gd name="T15" fmla="*/ 278 h 386"/>
                  <a:gd name="T16" fmla="*/ 57 w 430"/>
                  <a:gd name="T17" fmla="*/ 308 h 386"/>
                  <a:gd name="T18" fmla="*/ 76 w 430"/>
                  <a:gd name="T19" fmla="*/ 330 h 386"/>
                  <a:gd name="T20" fmla="*/ 91 w 430"/>
                  <a:gd name="T21" fmla="*/ 317 h 386"/>
                  <a:gd name="T22" fmla="*/ 107 w 430"/>
                  <a:gd name="T23" fmla="*/ 319 h 386"/>
                  <a:gd name="T24" fmla="*/ 159 w 430"/>
                  <a:gd name="T25" fmla="*/ 325 h 386"/>
                  <a:gd name="T26" fmla="*/ 190 w 430"/>
                  <a:gd name="T27" fmla="*/ 341 h 386"/>
                  <a:gd name="T28" fmla="*/ 207 w 430"/>
                  <a:gd name="T29" fmla="*/ 362 h 386"/>
                  <a:gd name="T30" fmla="*/ 229 w 430"/>
                  <a:gd name="T31" fmla="*/ 353 h 386"/>
                  <a:gd name="T32" fmla="*/ 271 w 430"/>
                  <a:gd name="T33" fmla="*/ 386 h 386"/>
                  <a:gd name="T34" fmla="*/ 278 w 430"/>
                  <a:gd name="T35" fmla="*/ 367 h 386"/>
                  <a:gd name="T36" fmla="*/ 277 w 430"/>
                  <a:gd name="T37" fmla="*/ 336 h 386"/>
                  <a:gd name="T38" fmla="*/ 259 w 430"/>
                  <a:gd name="T39" fmla="*/ 323 h 386"/>
                  <a:gd name="T40" fmla="*/ 215 w 430"/>
                  <a:gd name="T41" fmla="*/ 295 h 386"/>
                  <a:gd name="T42" fmla="*/ 189 w 430"/>
                  <a:gd name="T43" fmla="*/ 286 h 386"/>
                  <a:gd name="T44" fmla="*/ 179 w 430"/>
                  <a:gd name="T45" fmla="*/ 273 h 386"/>
                  <a:gd name="T46" fmla="*/ 194 w 430"/>
                  <a:gd name="T47" fmla="*/ 258 h 386"/>
                  <a:gd name="T48" fmla="*/ 183 w 430"/>
                  <a:gd name="T49" fmla="*/ 236 h 386"/>
                  <a:gd name="T50" fmla="*/ 202 w 430"/>
                  <a:gd name="T51" fmla="*/ 245 h 386"/>
                  <a:gd name="T52" fmla="*/ 215 w 430"/>
                  <a:gd name="T53" fmla="*/ 238 h 386"/>
                  <a:gd name="T54" fmla="*/ 190 w 430"/>
                  <a:gd name="T55" fmla="*/ 202 h 386"/>
                  <a:gd name="T56" fmla="*/ 170 w 430"/>
                  <a:gd name="T57" fmla="*/ 160 h 386"/>
                  <a:gd name="T58" fmla="*/ 165 w 430"/>
                  <a:gd name="T59" fmla="*/ 134 h 386"/>
                  <a:gd name="T60" fmla="*/ 176 w 430"/>
                  <a:gd name="T61" fmla="*/ 117 h 386"/>
                  <a:gd name="T62" fmla="*/ 185 w 430"/>
                  <a:gd name="T63" fmla="*/ 139 h 386"/>
                  <a:gd name="T64" fmla="*/ 190 w 430"/>
                  <a:gd name="T65" fmla="*/ 147 h 386"/>
                  <a:gd name="T66" fmla="*/ 227 w 430"/>
                  <a:gd name="T67" fmla="*/ 176 h 386"/>
                  <a:gd name="T68" fmla="*/ 231 w 430"/>
                  <a:gd name="T69" fmla="*/ 156 h 386"/>
                  <a:gd name="T70" fmla="*/ 257 w 430"/>
                  <a:gd name="T71" fmla="*/ 176 h 386"/>
                  <a:gd name="T72" fmla="*/ 246 w 430"/>
                  <a:gd name="T73" fmla="*/ 152 h 386"/>
                  <a:gd name="T74" fmla="*/ 257 w 430"/>
                  <a:gd name="T75" fmla="*/ 141 h 386"/>
                  <a:gd name="T76" fmla="*/ 288 w 430"/>
                  <a:gd name="T77" fmla="*/ 148 h 386"/>
                  <a:gd name="T78" fmla="*/ 275 w 430"/>
                  <a:gd name="T79" fmla="*/ 130 h 386"/>
                  <a:gd name="T80" fmla="*/ 246 w 430"/>
                  <a:gd name="T81" fmla="*/ 113 h 386"/>
                  <a:gd name="T82" fmla="*/ 248 w 430"/>
                  <a:gd name="T83" fmla="*/ 98 h 386"/>
                  <a:gd name="T84" fmla="*/ 299 w 430"/>
                  <a:gd name="T85" fmla="*/ 87 h 386"/>
                  <a:gd name="T86" fmla="*/ 350 w 430"/>
                  <a:gd name="T87" fmla="*/ 82 h 386"/>
                  <a:gd name="T88" fmla="*/ 378 w 430"/>
                  <a:gd name="T89" fmla="*/ 87 h 386"/>
                  <a:gd name="T90" fmla="*/ 406 w 430"/>
                  <a:gd name="T91" fmla="*/ 76 h 386"/>
                  <a:gd name="T92" fmla="*/ 428 w 430"/>
                  <a:gd name="T93" fmla="*/ 48 h 386"/>
                  <a:gd name="T94" fmla="*/ 428 w 430"/>
                  <a:gd name="T95" fmla="*/ 6 h 386"/>
                  <a:gd name="T96" fmla="*/ 408 w 430"/>
                  <a:gd name="T97" fmla="*/ 0 h 386"/>
                  <a:gd name="T98" fmla="*/ 402 w 430"/>
                  <a:gd name="T99" fmla="*/ 20 h 386"/>
                  <a:gd name="T100" fmla="*/ 389 w 430"/>
                  <a:gd name="T101" fmla="*/ 35 h 386"/>
                  <a:gd name="T102" fmla="*/ 371 w 430"/>
                  <a:gd name="T103" fmla="*/ 45 h 386"/>
                  <a:gd name="T104" fmla="*/ 338 w 430"/>
                  <a:gd name="T105" fmla="*/ 33 h 386"/>
                  <a:gd name="T106" fmla="*/ 306 w 430"/>
                  <a:gd name="T107" fmla="*/ 20 h 386"/>
                  <a:gd name="T108" fmla="*/ 271 w 430"/>
                  <a:gd name="T109" fmla="*/ 45 h 386"/>
                  <a:gd name="T110" fmla="*/ 231 w 430"/>
                  <a:gd name="T111" fmla="*/ 56 h 386"/>
                  <a:gd name="T112" fmla="*/ 202 w 430"/>
                  <a:gd name="T113" fmla="*/ 61 h 386"/>
                  <a:gd name="T114" fmla="*/ 183 w 430"/>
                  <a:gd name="T115" fmla="*/ 78 h 386"/>
                  <a:gd name="T116" fmla="*/ 153 w 430"/>
                  <a:gd name="T117" fmla="*/ 82 h 386"/>
                  <a:gd name="T118" fmla="*/ 126 w 430"/>
                  <a:gd name="T119" fmla="*/ 97 h 386"/>
                  <a:gd name="T120" fmla="*/ 98 w 430"/>
                  <a:gd name="T121" fmla="*/ 97 h 38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430"/>
                  <a:gd name="T184" fmla="*/ 0 h 386"/>
                  <a:gd name="T185" fmla="*/ 430 w 430"/>
                  <a:gd name="T186" fmla="*/ 386 h 38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430" h="386">
                    <a:moveTo>
                      <a:pt x="87" y="95"/>
                    </a:moveTo>
                    <a:lnTo>
                      <a:pt x="78" y="102"/>
                    </a:lnTo>
                    <a:lnTo>
                      <a:pt x="68" y="135"/>
                    </a:lnTo>
                    <a:lnTo>
                      <a:pt x="55" y="167"/>
                    </a:lnTo>
                    <a:lnTo>
                      <a:pt x="50" y="171"/>
                    </a:lnTo>
                    <a:lnTo>
                      <a:pt x="44" y="182"/>
                    </a:lnTo>
                    <a:lnTo>
                      <a:pt x="37" y="193"/>
                    </a:lnTo>
                    <a:lnTo>
                      <a:pt x="24" y="200"/>
                    </a:lnTo>
                    <a:lnTo>
                      <a:pt x="13" y="204"/>
                    </a:lnTo>
                    <a:lnTo>
                      <a:pt x="0" y="204"/>
                    </a:lnTo>
                    <a:lnTo>
                      <a:pt x="17" y="241"/>
                    </a:lnTo>
                    <a:lnTo>
                      <a:pt x="31" y="260"/>
                    </a:lnTo>
                    <a:lnTo>
                      <a:pt x="44" y="260"/>
                    </a:lnTo>
                    <a:lnTo>
                      <a:pt x="57" y="260"/>
                    </a:lnTo>
                    <a:lnTo>
                      <a:pt x="61" y="269"/>
                    </a:lnTo>
                    <a:lnTo>
                      <a:pt x="48" y="278"/>
                    </a:lnTo>
                    <a:lnTo>
                      <a:pt x="48" y="290"/>
                    </a:lnTo>
                    <a:lnTo>
                      <a:pt x="57" y="308"/>
                    </a:lnTo>
                    <a:lnTo>
                      <a:pt x="68" y="323"/>
                    </a:lnTo>
                    <a:lnTo>
                      <a:pt x="76" y="330"/>
                    </a:lnTo>
                    <a:lnTo>
                      <a:pt x="80" y="319"/>
                    </a:lnTo>
                    <a:lnTo>
                      <a:pt x="91" y="317"/>
                    </a:lnTo>
                    <a:lnTo>
                      <a:pt x="104" y="328"/>
                    </a:lnTo>
                    <a:lnTo>
                      <a:pt x="107" y="319"/>
                    </a:lnTo>
                    <a:lnTo>
                      <a:pt x="128" y="321"/>
                    </a:lnTo>
                    <a:lnTo>
                      <a:pt x="159" y="325"/>
                    </a:lnTo>
                    <a:lnTo>
                      <a:pt x="181" y="332"/>
                    </a:lnTo>
                    <a:lnTo>
                      <a:pt x="190" y="341"/>
                    </a:lnTo>
                    <a:lnTo>
                      <a:pt x="200" y="354"/>
                    </a:lnTo>
                    <a:lnTo>
                      <a:pt x="207" y="362"/>
                    </a:lnTo>
                    <a:lnTo>
                      <a:pt x="216" y="354"/>
                    </a:lnTo>
                    <a:lnTo>
                      <a:pt x="229" y="353"/>
                    </a:lnTo>
                    <a:lnTo>
                      <a:pt x="248" y="366"/>
                    </a:lnTo>
                    <a:lnTo>
                      <a:pt x="271" y="386"/>
                    </a:lnTo>
                    <a:lnTo>
                      <a:pt x="277" y="382"/>
                    </a:lnTo>
                    <a:lnTo>
                      <a:pt x="278" y="367"/>
                    </a:lnTo>
                    <a:lnTo>
                      <a:pt x="278" y="351"/>
                    </a:lnTo>
                    <a:lnTo>
                      <a:pt x="277" y="336"/>
                    </a:lnTo>
                    <a:lnTo>
                      <a:pt x="266" y="319"/>
                    </a:lnTo>
                    <a:lnTo>
                      <a:pt x="259" y="323"/>
                    </a:lnTo>
                    <a:lnTo>
                      <a:pt x="242" y="315"/>
                    </a:lnTo>
                    <a:lnTo>
                      <a:pt x="215" y="295"/>
                    </a:lnTo>
                    <a:lnTo>
                      <a:pt x="207" y="288"/>
                    </a:lnTo>
                    <a:lnTo>
                      <a:pt x="189" y="286"/>
                    </a:lnTo>
                    <a:lnTo>
                      <a:pt x="179" y="280"/>
                    </a:lnTo>
                    <a:lnTo>
                      <a:pt x="179" y="273"/>
                    </a:lnTo>
                    <a:lnTo>
                      <a:pt x="190" y="262"/>
                    </a:lnTo>
                    <a:lnTo>
                      <a:pt x="194" y="258"/>
                    </a:lnTo>
                    <a:lnTo>
                      <a:pt x="187" y="249"/>
                    </a:lnTo>
                    <a:lnTo>
                      <a:pt x="183" y="236"/>
                    </a:lnTo>
                    <a:lnTo>
                      <a:pt x="187" y="230"/>
                    </a:lnTo>
                    <a:lnTo>
                      <a:pt x="202" y="245"/>
                    </a:lnTo>
                    <a:lnTo>
                      <a:pt x="215" y="251"/>
                    </a:lnTo>
                    <a:lnTo>
                      <a:pt x="215" y="238"/>
                    </a:lnTo>
                    <a:lnTo>
                      <a:pt x="207" y="223"/>
                    </a:lnTo>
                    <a:lnTo>
                      <a:pt x="190" y="202"/>
                    </a:lnTo>
                    <a:lnTo>
                      <a:pt x="172" y="174"/>
                    </a:lnTo>
                    <a:lnTo>
                      <a:pt x="170" y="160"/>
                    </a:lnTo>
                    <a:lnTo>
                      <a:pt x="168" y="147"/>
                    </a:lnTo>
                    <a:lnTo>
                      <a:pt x="165" y="134"/>
                    </a:lnTo>
                    <a:lnTo>
                      <a:pt x="163" y="121"/>
                    </a:lnTo>
                    <a:lnTo>
                      <a:pt x="176" y="117"/>
                    </a:lnTo>
                    <a:lnTo>
                      <a:pt x="174" y="126"/>
                    </a:lnTo>
                    <a:lnTo>
                      <a:pt x="185" y="139"/>
                    </a:lnTo>
                    <a:lnTo>
                      <a:pt x="192" y="139"/>
                    </a:lnTo>
                    <a:lnTo>
                      <a:pt x="190" y="147"/>
                    </a:lnTo>
                    <a:lnTo>
                      <a:pt x="226" y="182"/>
                    </a:lnTo>
                    <a:lnTo>
                      <a:pt x="227" y="176"/>
                    </a:lnTo>
                    <a:lnTo>
                      <a:pt x="220" y="160"/>
                    </a:lnTo>
                    <a:lnTo>
                      <a:pt x="231" y="156"/>
                    </a:lnTo>
                    <a:lnTo>
                      <a:pt x="248" y="163"/>
                    </a:lnTo>
                    <a:lnTo>
                      <a:pt x="257" y="176"/>
                    </a:lnTo>
                    <a:lnTo>
                      <a:pt x="259" y="167"/>
                    </a:lnTo>
                    <a:lnTo>
                      <a:pt x="246" y="152"/>
                    </a:lnTo>
                    <a:lnTo>
                      <a:pt x="248" y="145"/>
                    </a:lnTo>
                    <a:lnTo>
                      <a:pt x="257" y="141"/>
                    </a:lnTo>
                    <a:lnTo>
                      <a:pt x="282" y="152"/>
                    </a:lnTo>
                    <a:lnTo>
                      <a:pt x="288" y="148"/>
                    </a:lnTo>
                    <a:lnTo>
                      <a:pt x="286" y="137"/>
                    </a:lnTo>
                    <a:lnTo>
                      <a:pt x="275" y="130"/>
                    </a:lnTo>
                    <a:lnTo>
                      <a:pt x="257" y="122"/>
                    </a:lnTo>
                    <a:lnTo>
                      <a:pt x="246" y="113"/>
                    </a:lnTo>
                    <a:lnTo>
                      <a:pt x="244" y="106"/>
                    </a:lnTo>
                    <a:lnTo>
                      <a:pt x="248" y="98"/>
                    </a:lnTo>
                    <a:lnTo>
                      <a:pt x="273" y="95"/>
                    </a:lnTo>
                    <a:lnTo>
                      <a:pt x="299" y="87"/>
                    </a:lnTo>
                    <a:lnTo>
                      <a:pt x="317" y="89"/>
                    </a:lnTo>
                    <a:lnTo>
                      <a:pt x="350" y="82"/>
                    </a:lnTo>
                    <a:lnTo>
                      <a:pt x="356" y="78"/>
                    </a:lnTo>
                    <a:lnTo>
                      <a:pt x="378" y="87"/>
                    </a:lnTo>
                    <a:lnTo>
                      <a:pt x="397" y="97"/>
                    </a:lnTo>
                    <a:lnTo>
                      <a:pt x="406" y="76"/>
                    </a:lnTo>
                    <a:lnTo>
                      <a:pt x="423" y="54"/>
                    </a:lnTo>
                    <a:lnTo>
                      <a:pt x="428" y="48"/>
                    </a:lnTo>
                    <a:lnTo>
                      <a:pt x="430" y="9"/>
                    </a:lnTo>
                    <a:lnTo>
                      <a:pt x="428" y="6"/>
                    </a:lnTo>
                    <a:lnTo>
                      <a:pt x="419" y="0"/>
                    </a:lnTo>
                    <a:lnTo>
                      <a:pt x="408" y="0"/>
                    </a:lnTo>
                    <a:lnTo>
                      <a:pt x="402" y="6"/>
                    </a:lnTo>
                    <a:lnTo>
                      <a:pt x="402" y="20"/>
                    </a:lnTo>
                    <a:lnTo>
                      <a:pt x="404" y="32"/>
                    </a:lnTo>
                    <a:lnTo>
                      <a:pt x="389" y="35"/>
                    </a:lnTo>
                    <a:lnTo>
                      <a:pt x="378" y="43"/>
                    </a:lnTo>
                    <a:lnTo>
                      <a:pt x="371" y="45"/>
                    </a:lnTo>
                    <a:lnTo>
                      <a:pt x="347" y="39"/>
                    </a:lnTo>
                    <a:lnTo>
                      <a:pt x="338" y="33"/>
                    </a:lnTo>
                    <a:lnTo>
                      <a:pt x="325" y="41"/>
                    </a:lnTo>
                    <a:lnTo>
                      <a:pt x="306" y="20"/>
                    </a:lnTo>
                    <a:lnTo>
                      <a:pt x="286" y="35"/>
                    </a:lnTo>
                    <a:lnTo>
                      <a:pt x="271" y="45"/>
                    </a:lnTo>
                    <a:lnTo>
                      <a:pt x="255" y="52"/>
                    </a:lnTo>
                    <a:lnTo>
                      <a:pt x="231" y="56"/>
                    </a:lnTo>
                    <a:lnTo>
                      <a:pt x="215" y="61"/>
                    </a:lnTo>
                    <a:lnTo>
                      <a:pt x="202" y="61"/>
                    </a:lnTo>
                    <a:lnTo>
                      <a:pt x="196" y="63"/>
                    </a:lnTo>
                    <a:lnTo>
                      <a:pt x="183" y="78"/>
                    </a:lnTo>
                    <a:lnTo>
                      <a:pt x="172" y="78"/>
                    </a:lnTo>
                    <a:lnTo>
                      <a:pt x="153" y="82"/>
                    </a:lnTo>
                    <a:lnTo>
                      <a:pt x="135" y="80"/>
                    </a:lnTo>
                    <a:lnTo>
                      <a:pt x="126" y="97"/>
                    </a:lnTo>
                    <a:lnTo>
                      <a:pt x="111" y="98"/>
                    </a:lnTo>
                    <a:lnTo>
                      <a:pt x="98" y="97"/>
                    </a:lnTo>
                    <a:lnTo>
                      <a:pt x="87" y="95"/>
                    </a:ln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17" name="Freeform 63"/>
              <p:cNvSpPr>
                <a:spLocks/>
              </p:cNvSpPr>
              <p:nvPr/>
            </p:nvSpPr>
            <p:spPr bwMode="auto">
              <a:xfrm>
                <a:off x="2824" y="3374"/>
                <a:ext cx="107" cy="87"/>
              </a:xfrm>
              <a:custGeom>
                <a:avLst/>
                <a:gdLst>
                  <a:gd name="T0" fmla="*/ 9 w 107"/>
                  <a:gd name="T1" fmla="*/ 0 h 87"/>
                  <a:gd name="T2" fmla="*/ 0 w 107"/>
                  <a:gd name="T3" fmla="*/ 7 h 87"/>
                  <a:gd name="T4" fmla="*/ 11 w 107"/>
                  <a:gd name="T5" fmla="*/ 26 h 87"/>
                  <a:gd name="T6" fmla="*/ 24 w 107"/>
                  <a:gd name="T7" fmla="*/ 30 h 87"/>
                  <a:gd name="T8" fmla="*/ 39 w 107"/>
                  <a:gd name="T9" fmla="*/ 46 h 87"/>
                  <a:gd name="T10" fmla="*/ 52 w 107"/>
                  <a:gd name="T11" fmla="*/ 54 h 87"/>
                  <a:gd name="T12" fmla="*/ 74 w 107"/>
                  <a:gd name="T13" fmla="*/ 70 h 87"/>
                  <a:gd name="T14" fmla="*/ 87 w 107"/>
                  <a:gd name="T15" fmla="*/ 76 h 87"/>
                  <a:gd name="T16" fmla="*/ 103 w 107"/>
                  <a:gd name="T17" fmla="*/ 87 h 87"/>
                  <a:gd name="T18" fmla="*/ 107 w 107"/>
                  <a:gd name="T19" fmla="*/ 81 h 87"/>
                  <a:gd name="T20" fmla="*/ 74 w 107"/>
                  <a:gd name="T21" fmla="*/ 56 h 87"/>
                  <a:gd name="T22" fmla="*/ 72 w 107"/>
                  <a:gd name="T23" fmla="*/ 44 h 87"/>
                  <a:gd name="T24" fmla="*/ 68 w 107"/>
                  <a:gd name="T25" fmla="*/ 33 h 87"/>
                  <a:gd name="T26" fmla="*/ 54 w 107"/>
                  <a:gd name="T27" fmla="*/ 20 h 87"/>
                  <a:gd name="T28" fmla="*/ 50 w 107"/>
                  <a:gd name="T29" fmla="*/ 22 h 87"/>
                  <a:gd name="T30" fmla="*/ 32 w 107"/>
                  <a:gd name="T31" fmla="*/ 9 h 87"/>
                  <a:gd name="T32" fmla="*/ 22 w 107"/>
                  <a:gd name="T33" fmla="*/ 4 h 87"/>
                  <a:gd name="T34" fmla="*/ 9 w 107"/>
                  <a:gd name="T35" fmla="*/ 0 h 8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07"/>
                  <a:gd name="T55" fmla="*/ 0 h 87"/>
                  <a:gd name="T56" fmla="*/ 107 w 107"/>
                  <a:gd name="T57" fmla="*/ 87 h 8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07" h="87">
                    <a:moveTo>
                      <a:pt x="9" y="0"/>
                    </a:moveTo>
                    <a:lnTo>
                      <a:pt x="0" y="7"/>
                    </a:lnTo>
                    <a:lnTo>
                      <a:pt x="11" y="26"/>
                    </a:lnTo>
                    <a:lnTo>
                      <a:pt x="24" y="30"/>
                    </a:lnTo>
                    <a:lnTo>
                      <a:pt x="39" y="46"/>
                    </a:lnTo>
                    <a:lnTo>
                      <a:pt x="52" y="54"/>
                    </a:lnTo>
                    <a:lnTo>
                      <a:pt x="74" y="70"/>
                    </a:lnTo>
                    <a:lnTo>
                      <a:pt x="87" y="76"/>
                    </a:lnTo>
                    <a:lnTo>
                      <a:pt x="103" y="87"/>
                    </a:lnTo>
                    <a:lnTo>
                      <a:pt x="107" y="81"/>
                    </a:lnTo>
                    <a:lnTo>
                      <a:pt x="74" y="56"/>
                    </a:lnTo>
                    <a:lnTo>
                      <a:pt x="72" y="44"/>
                    </a:lnTo>
                    <a:lnTo>
                      <a:pt x="68" y="33"/>
                    </a:lnTo>
                    <a:lnTo>
                      <a:pt x="54" y="20"/>
                    </a:lnTo>
                    <a:lnTo>
                      <a:pt x="50" y="22"/>
                    </a:lnTo>
                    <a:lnTo>
                      <a:pt x="32" y="9"/>
                    </a:lnTo>
                    <a:lnTo>
                      <a:pt x="22" y="4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18" name="Freeform 64"/>
              <p:cNvSpPr>
                <a:spLocks/>
              </p:cNvSpPr>
              <p:nvPr/>
            </p:nvSpPr>
            <p:spPr bwMode="auto">
              <a:xfrm>
                <a:off x="2858" y="3666"/>
                <a:ext cx="201" cy="54"/>
              </a:xfrm>
              <a:custGeom>
                <a:avLst/>
                <a:gdLst>
                  <a:gd name="T0" fmla="*/ 42 w 201"/>
                  <a:gd name="T1" fmla="*/ 11 h 54"/>
                  <a:gd name="T2" fmla="*/ 57 w 201"/>
                  <a:gd name="T3" fmla="*/ 4 h 54"/>
                  <a:gd name="T4" fmla="*/ 64 w 201"/>
                  <a:gd name="T5" fmla="*/ 11 h 54"/>
                  <a:gd name="T6" fmla="*/ 70 w 201"/>
                  <a:gd name="T7" fmla="*/ 13 h 54"/>
                  <a:gd name="T8" fmla="*/ 81 w 201"/>
                  <a:gd name="T9" fmla="*/ 7 h 54"/>
                  <a:gd name="T10" fmla="*/ 88 w 201"/>
                  <a:gd name="T11" fmla="*/ 4 h 54"/>
                  <a:gd name="T12" fmla="*/ 120 w 201"/>
                  <a:gd name="T13" fmla="*/ 7 h 54"/>
                  <a:gd name="T14" fmla="*/ 151 w 201"/>
                  <a:gd name="T15" fmla="*/ 6 h 54"/>
                  <a:gd name="T16" fmla="*/ 160 w 201"/>
                  <a:gd name="T17" fmla="*/ 15 h 54"/>
                  <a:gd name="T18" fmla="*/ 160 w 201"/>
                  <a:gd name="T19" fmla="*/ 20 h 54"/>
                  <a:gd name="T20" fmla="*/ 182 w 201"/>
                  <a:gd name="T21" fmla="*/ 17 h 54"/>
                  <a:gd name="T22" fmla="*/ 194 w 201"/>
                  <a:gd name="T23" fmla="*/ 19 h 54"/>
                  <a:gd name="T24" fmla="*/ 201 w 201"/>
                  <a:gd name="T25" fmla="*/ 26 h 54"/>
                  <a:gd name="T26" fmla="*/ 194 w 201"/>
                  <a:gd name="T27" fmla="*/ 35 h 54"/>
                  <a:gd name="T28" fmla="*/ 175 w 201"/>
                  <a:gd name="T29" fmla="*/ 34 h 54"/>
                  <a:gd name="T30" fmla="*/ 162 w 201"/>
                  <a:gd name="T31" fmla="*/ 41 h 54"/>
                  <a:gd name="T32" fmla="*/ 140 w 201"/>
                  <a:gd name="T33" fmla="*/ 41 h 54"/>
                  <a:gd name="T34" fmla="*/ 118 w 201"/>
                  <a:gd name="T35" fmla="*/ 50 h 54"/>
                  <a:gd name="T36" fmla="*/ 99 w 201"/>
                  <a:gd name="T37" fmla="*/ 54 h 54"/>
                  <a:gd name="T38" fmla="*/ 84 w 201"/>
                  <a:gd name="T39" fmla="*/ 45 h 54"/>
                  <a:gd name="T40" fmla="*/ 64 w 201"/>
                  <a:gd name="T41" fmla="*/ 34 h 54"/>
                  <a:gd name="T42" fmla="*/ 44 w 201"/>
                  <a:gd name="T43" fmla="*/ 34 h 54"/>
                  <a:gd name="T44" fmla="*/ 17 w 201"/>
                  <a:gd name="T45" fmla="*/ 28 h 54"/>
                  <a:gd name="T46" fmla="*/ 7 w 201"/>
                  <a:gd name="T47" fmla="*/ 20 h 54"/>
                  <a:gd name="T48" fmla="*/ 0 w 201"/>
                  <a:gd name="T49" fmla="*/ 6 h 54"/>
                  <a:gd name="T50" fmla="*/ 4 w 201"/>
                  <a:gd name="T51" fmla="*/ 0 h 54"/>
                  <a:gd name="T52" fmla="*/ 27 w 201"/>
                  <a:gd name="T53" fmla="*/ 4 h 54"/>
                  <a:gd name="T54" fmla="*/ 42 w 201"/>
                  <a:gd name="T55" fmla="*/ 11 h 54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201"/>
                  <a:gd name="T85" fmla="*/ 0 h 54"/>
                  <a:gd name="T86" fmla="*/ 201 w 201"/>
                  <a:gd name="T87" fmla="*/ 54 h 54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201" h="54">
                    <a:moveTo>
                      <a:pt x="42" y="11"/>
                    </a:moveTo>
                    <a:lnTo>
                      <a:pt x="57" y="4"/>
                    </a:lnTo>
                    <a:lnTo>
                      <a:pt x="64" y="11"/>
                    </a:lnTo>
                    <a:lnTo>
                      <a:pt x="70" y="13"/>
                    </a:lnTo>
                    <a:lnTo>
                      <a:pt x="81" y="7"/>
                    </a:lnTo>
                    <a:lnTo>
                      <a:pt x="88" y="4"/>
                    </a:lnTo>
                    <a:lnTo>
                      <a:pt x="120" y="7"/>
                    </a:lnTo>
                    <a:lnTo>
                      <a:pt x="151" y="6"/>
                    </a:lnTo>
                    <a:lnTo>
                      <a:pt x="160" y="15"/>
                    </a:lnTo>
                    <a:lnTo>
                      <a:pt x="160" y="20"/>
                    </a:lnTo>
                    <a:lnTo>
                      <a:pt x="182" y="17"/>
                    </a:lnTo>
                    <a:lnTo>
                      <a:pt x="194" y="19"/>
                    </a:lnTo>
                    <a:lnTo>
                      <a:pt x="201" y="26"/>
                    </a:lnTo>
                    <a:lnTo>
                      <a:pt x="194" y="35"/>
                    </a:lnTo>
                    <a:lnTo>
                      <a:pt x="175" y="34"/>
                    </a:lnTo>
                    <a:lnTo>
                      <a:pt x="162" y="41"/>
                    </a:lnTo>
                    <a:lnTo>
                      <a:pt x="140" y="41"/>
                    </a:lnTo>
                    <a:lnTo>
                      <a:pt x="118" y="50"/>
                    </a:lnTo>
                    <a:lnTo>
                      <a:pt x="99" y="54"/>
                    </a:lnTo>
                    <a:lnTo>
                      <a:pt x="84" y="45"/>
                    </a:lnTo>
                    <a:lnTo>
                      <a:pt x="64" y="34"/>
                    </a:lnTo>
                    <a:lnTo>
                      <a:pt x="44" y="34"/>
                    </a:lnTo>
                    <a:lnTo>
                      <a:pt x="17" y="28"/>
                    </a:lnTo>
                    <a:lnTo>
                      <a:pt x="7" y="20"/>
                    </a:lnTo>
                    <a:lnTo>
                      <a:pt x="0" y="6"/>
                    </a:lnTo>
                    <a:lnTo>
                      <a:pt x="4" y="0"/>
                    </a:lnTo>
                    <a:lnTo>
                      <a:pt x="27" y="4"/>
                    </a:lnTo>
                    <a:lnTo>
                      <a:pt x="42" y="11"/>
                    </a:ln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19" name="Freeform 65"/>
              <p:cNvSpPr>
                <a:spLocks/>
              </p:cNvSpPr>
              <p:nvPr/>
            </p:nvSpPr>
            <p:spPr bwMode="auto">
              <a:xfrm>
                <a:off x="2944" y="3271"/>
                <a:ext cx="30" cy="28"/>
              </a:xfrm>
              <a:custGeom>
                <a:avLst/>
                <a:gdLst>
                  <a:gd name="T0" fmla="*/ 30 w 30"/>
                  <a:gd name="T1" fmla="*/ 0 h 28"/>
                  <a:gd name="T2" fmla="*/ 11 w 30"/>
                  <a:gd name="T3" fmla="*/ 0 h 28"/>
                  <a:gd name="T4" fmla="*/ 2 w 30"/>
                  <a:gd name="T5" fmla="*/ 6 h 28"/>
                  <a:gd name="T6" fmla="*/ 0 w 30"/>
                  <a:gd name="T7" fmla="*/ 15 h 28"/>
                  <a:gd name="T8" fmla="*/ 0 w 30"/>
                  <a:gd name="T9" fmla="*/ 26 h 28"/>
                  <a:gd name="T10" fmla="*/ 9 w 30"/>
                  <a:gd name="T11" fmla="*/ 28 h 28"/>
                  <a:gd name="T12" fmla="*/ 26 w 30"/>
                  <a:gd name="T13" fmla="*/ 17 h 28"/>
                  <a:gd name="T14" fmla="*/ 30 w 30"/>
                  <a:gd name="T15" fmla="*/ 0 h 2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0"/>
                  <a:gd name="T25" fmla="*/ 0 h 28"/>
                  <a:gd name="T26" fmla="*/ 30 w 30"/>
                  <a:gd name="T27" fmla="*/ 28 h 2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0" h="28">
                    <a:moveTo>
                      <a:pt x="30" y="0"/>
                    </a:moveTo>
                    <a:lnTo>
                      <a:pt x="11" y="0"/>
                    </a:lnTo>
                    <a:lnTo>
                      <a:pt x="2" y="6"/>
                    </a:lnTo>
                    <a:lnTo>
                      <a:pt x="0" y="15"/>
                    </a:lnTo>
                    <a:lnTo>
                      <a:pt x="0" y="26"/>
                    </a:lnTo>
                    <a:lnTo>
                      <a:pt x="9" y="28"/>
                    </a:lnTo>
                    <a:lnTo>
                      <a:pt x="26" y="17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20" name="Freeform 66"/>
              <p:cNvSpPr>
                <a:spLocks/>
              </p:cNvSpPr>
              <p:nvPr/>
            </p:nvSpPr>
            <p:spPr bwMode="auto">
              <a:xfrm>
                <a:off x="3148" y="3534"/>
                <a:ext cx="41" cy="22"/>
              </a:xfrm>
              <a:custGeom>
                <a:avLst/>
                <a:gdLst>
                  <a:gd name="T0" fmla="*/ 41 w 41"/>
                  <a:gd name="T1" fmla="*/ 6 h 22"/>
                  <a:gd name="T2" fmla="*/ 22 w 41"/>
                  <a:gd name="T3" fmla="*/ 22 h 22"/>
                  <a:gd name="T4" fmla="*/ 9 w 41"/>
                  <a:gd name="T5" fmla="*/ 22 h 22"/>
                  <a:gd name="T6" fmla="*/ 0 w 41"/>
                  <a:gd name="T7" fmla="*/ 15 h 22"/>
                  <a:gd name="T8" fmla="*/ 6 w 41"/>
                  <a:gd name="T9" fmla="*/ 2 h 22"/>
                  <a:gd name="T10" fmla="*/ 26 w 41"/>
                  <a:gd name="T11" fmla="*/ 0 h 22"/>
                  <a:gd name="T12" fmla="*/ 41 w 41"/>
                  <a:gd name="T13" fmla="*/ 6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1"/>
                  <a:gd name="T22" fmla="*/ 0 h 22"/>
                  <a:gd name="T23" fmla="*/ 41 w 41"/>
                  <a:gd name="T24" fmla="*/ 22 h 2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1" h="22">
                    <a:moveTo>
                      <a:pt x="41" y="6"/>
                    </a:moveTo>
                    <a:lnTo>
                      <a:pt x="22" y="22"/>
                    </a:lnTo>
                    <a:lnTo>
                      <a:pt x="9" y="22"/>
                    </a:lnTo>
                    <a:lnTo>
                      <a:pt x="0" y="15"/>
                    </a:lnTo>
                    <a:lnTo>
                      <a:pt x="6" y="2"/>
                    </a:lnTo>
                    <a:lnTo>
                      <a:pt x="26" y="0"/>
                    </a:lnTo>
                    <a:lnTo>
                      <a:pt x="41" y="6"/>
                    </a:ln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21" name="Freeform 67"/>
              <p:cNvSpPr>
                <a:spLocks/>
              </p:cNvSpPr>
              <p:nvPr/>
            </p:nvSpPr>
            <p:spPr bwMode="auto">
              <a:xfrm>
                <a:off x="3154" y="3584"/>
                <a:ext cx="42" cy="34"/>
              </a:xfrm>
              <a:custGeom>
                <a:avLst/>
                <a:gdLst>
                  <a:gd name="T0" fmla="*/ 42 w 42"/>
                  <a:gd name="T1" fmla="*/ 0 h 34"/>
                  <a:gd name="T2" fmla="*/ 42 w 42"/>
                  <a:gd name="T3" fmla="*/ 11 h 34"/>
                  <a:gd name="T4" fmla="*/ 16 w 42"/>
                  <a:gd name="T5" fmla="*/ 29 h 34"/>
                  <a:gd name="T6" fmla="*/ 5 w 42"/>
                  <a:gd name="T7" fmla="*/ 34 h 34"/>
                  <a:gd name="T8" fmla="*/ 0 w 42"/>
                  <a:gd name="T9" fmla="*/ 32 h 34"/>
                  <a:gd name="T10" fmla="*/ 4 w 42"/>
                  <a:gd name="T11" fmla="*/ 20 h 34"/>
                  <a:gd name="T12" fmla="*/ 22 w 42"/>
                  <a:gd name="T13" fmla="*/ 6 h 34"/>
                  <a:gd name="T14" fmla="*/ 42 w 42"/>
                  <a:gd name="T15" fmla="*/ 0 h 3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2"/>
                  <a:gd name="T25" fmla="*/ 0 h 34"/>
                  <a:gd name="T26" fmla="*/ 42 w 42"/>
                  <a:gd name="T27" fmla="*/ 34 h 3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2" h="34">
                    <a:moveTo>
                      <a:pt x="42" y="0"/>
                    </a:moveTo>
                    <a:lnTo>
                      <a:pt x="42" y="11"/>
                    </a:lnTo>
                    <a:lnTo>
                      <a:pt x="16" y="29"/>
                    </a:lnTo>
                    <a:lnTo>
                      <a:pt x="5" y="34"/>
                    </a:lnTo>
                    <a:lnTo>
                      <a:pt x="0" y="32"/>
                    </a:lnTo>
                    <a:lnTo>
                      <a:pt x="4" y="20"/>
                    </a:lnTo>
                    <a:lnTo>
                      <a:pt x="22" y="6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22" name="Freeform 68"/>
              <p:cNvSpPr>
                <a:spLocks/>
              </p:cNvSpPr>
              <p:nvPr/>
            </p:nvSpPr>
            <p:spPr bwMode="auto">
              <a:xfrm>
                <a:off x="3000" y="3319"/>
                <a:ext cx="52" cy="37"/>
              </a:xfrm>
              <a:custGeom>
                <a:avLst/>
                <a:gdLst>
                  <a:gd name="T0" fmla="*/ 28 w 52"/>
                  <a:gd name="T1" fmla="*/ 0 h 37"/>
                  <a:gd name="T2" fmla="*/ 52 w 52"/>
                  <a:gd name="T3" fmla="*/ 26 h 37"/>
                  <a:gd name="T4" fmla="*/ 48 w 52"/>
                  <a:gd name="T5" fmla="*/ 33 h 37"/>
                  <a:gd name="T6" fmla="*/ 35 w 52"/>
                  <a:gd name="T7" fmla="*/ 37 h 37"/>
                  <a:gd name="T8" fmla="*/ 33 w 52"/>
                  <a:gd name="T9" fmla="*/ 28 h 37"/>
                  <a:gd name="T10" fmla="*/ 28 w 52"/>
                  <a:gd name="T11" fmla="*/ 24 h 37"/>
                  <a:gd name="T12" fmla="*/ 20 w 52"/>
                  <a:gd name="T13" fmla="*/ 28 h 37"/>
                  <a:gd name="T14" fmla="*/ 11 w 52"/>
                  <a:gd name="T15" fmla="*/ 22 h 37"/>
                  <a:gd name="T16" fmla="*/ 7 w 52"/>
                  <a:gd name="T17" fmla="*/ 17 h 37"/>
                  <a:gd name="T18" fmla="*/ 13 w 52"/>
                  <a:gd name="T19" fmla="*/ 13 h 37"/>
                  <a:gd name="T20" fmla="*/ 2 w 52"/>
                  <a:gd name="T21" fmla="*/ 19 h 37"/>
                  <a:gd name="T22" fmla="*/ 0 w 52"/>
                  <a:gd name="T23" fmla="*/ 13 h 37"/>
                  <a:gd name="T24" fmla="*/ 15 w 52"/>
                  <a:gd name="T25" fmla="*/ 7 h 37"/>
                  <a:gd name="T26" fmla="*/ 28 w 52"/>
                  <a:gd name="T27" fmla="*/ 0 h 3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52"/>
                  <a:gd name="T43" fmla="*/ 0 h 37"/>
                  <a:gd name="T44" fmla="*/ 52 w 52"/>
                  <a:gd name="T45" fmla="*/ 37 h 3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52" h="37">
                    <a:moveTo>
                      <a:pt x="28" y="0"/>
                    </a:moveTo>
                    <a:lnTo>
                      <a:pt x="52" y="26"/>
                    </a:lnTo>
                    <a:lnTo>
                      <a:pt x="48" y="33"/>
                    </a:lnTo>
                    <a:lnTo>
                      <a:pt x="35" y="37"/>
                    </a:lnTo>
                    <a:lnTo>
                      <a:pt x="33" y="28"/>
                    </a:lnTo>
                    <a:lnTo>
                      <a:pt x="28" y="24"/>
                    </a:lnTo>
                    <a:lnTo>
                      <a:pt x="20" y="28"/>
                    </a:lnTo>
                    <a:lnTo>
                      <a:pt x="11" y="22"/>
                    </a:lnTo>
                    <a:lnTo>
                      <a:pt x="7" y="17"/>
                    </a:lnTo>
                    <a:lnTo>
                      <a:pt x="13" y="13"/>
                    </a:lnTo>
                    <a:lnTo>
                      <a:pt x="2" y="19"/>
                    </a:lnTo>
                    <a:lnTo>
                      <a:pt x="0" y="13"/>
                    </a:lnTo>
                    <a:lnTo>
                      <a:pt x="15" y="7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2" name="Group 69"/>
            <p:cNvGrpSpPr>
              <a:grpSpLocks/>
            </p:cNvGrpSpPr>
            <p:nvPr/>
          </p:nvGrpSpPr>
          <p:grpSpPr bwMode="auto">
            <a:xfrm>
              <a:off x="1150" y="2193"/>
              <a:ext cx="764" cy="906"/>
              <a:chOff x="1150" y="2193"/>
              <a:chExt cx="764" cy="906"/>
            </a:xfrm>
          </p:grpSpPr>
          <p:sp>
            <p:nvSpPr>
              <p:cNvPr id="26712" name="Freeform 70"/>
              <p:cNvSpPr>
                <a:spLocks/>
              </p:cNvSpPr>
              <p:nvPr/>
            </p:nvSpPr>
            <p:spPr bwMode="auto">
              <a:xfrm>
                <a:off x="1846" y="2977"/>
                <a:ext cx="68" cy="122"/>
              </a:xfrm>
              <a:custGeom>
                <a:avLst/>
                <a:gdLst>
                  <a:gd name="T0" fmla="*/ 68 w 68"/>
                  <a:gd name="T1" fmla="*/ 0 h 122"/>
                  <a:gd name="T2" fmla="*/ 46 w 68"/>
                  <a:gd name="T3" fmla="*/ 26 h 122"/>
                  <a:gd name="T4" fmla="*/ 20 w 68"/>
                  <a:gd name="T5" fmla="*/ 26 h 122"/>
                  <a:gd name="T6" fmla="*/ 0 w 68"/>
                  <a:gd name="T7" fmla="*/ 41 h 122"/>
                  <a:gd name="T8" fmla="*/ 4 w 68"/>
                  <a:gd name="T9" fmla="*/ 62 h 122"/>
                  <a:gd name="T10" fmla="*/ 4 w 68"/>
                  <a:gd name="T11" fmla="*/ 96 h 122"/>
                  <a:gd name="T12" fmla="*/ 20 w 68"/>
                  <a:gd name="T13" fmla="*/ 122 h 122"/>
                  <a:gd name="T14" fmla="*/ 38 w 68"/>
                  <a:gd name="T15" fmla="*/ 115 h 122"/>
                  <a:gd name="T16" fmla="*/ 42 w 68"/>
                  <a:gd name="T17" fmla="*/ 100 h 122"/>
                  <a:gd name="T18" fmla="*/ 61 w 68"/>
                  <a:gd name="T19" fmla="*/ 66 h 122"/>
                  <a:gd name="T20" fmla="*/ 61 w 68"/>
                  <a:gd name="T21" fmla="*/ 48 h 122"/>
                  <a:gd name="T22" fmla="*/ 68 w 68"/>
                  <a:gd name="T23" fmla="*/ 0 h 12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8"/>
                  <a:gd name="T37" fmla="*/ 0 h 122"/>
                  <a:gd name="T38" fmla="*/ 68 w 68"/>
                  <a:gd name="T39" fmla="*/ 122 h 12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8" h="122">
                    <a:moveTo>
                      <a:pt x="68" y="0"/>
                    </a:moveTo>
                    <a:lnTo>
                      <a:pt x="46" y="26"/>
                    </a:lnTo>
                    <a:lnTo>
                      <a:pt x="20" y="26"/>
                    </a:lnTo>
                    <a:lnTo>
                      <a:pt x="0" y="41"/>
                    </a:lnTo>
                    <a:lnTo>
                      <a:pt x="4" y="62"/>
                    </a:lnTo>
                    <a:lnTo>
                      <a:pt x="4" y="96"/>
                    </a:lnTo>
                    <a:lnTo>
                      <a:pt x="20" y="122"/>
                    </a:lnTo>
                    <a:lnTo>
                      <a:pt x="38" y="115"/>
                    </a:lnTo>
                    <a:lnTo>
                      <a:pt x="42" y="100"/>
                    </a:lnTo>
                    <a:lnTo>
                      <a:pt x="61" y="66"/>
                    </a:lnTo>
                    <a:lnTo>
                      <a:pt x="61" y="48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13" name="Freeform 71"/>
              <p:cNvSpPr>
                <a:spLocks/>
              </p:cNvSpPr>
              <p:nvPr/>
            </p:nvSpPr>
            <p:spPr bwMode="auto">
              <a:xfrm>
                <a:off x="1150" y="2193"/>
                <a:ext cx="764" cy="746"/>
              </a:xfrm>
              <a:custGeom>
                <a:avLst/>
                <a:gdLst>
                  <a:gd name="T0" fmla="*/ 11 w 764"/>
                  <a:gd name="T1" fmla="*/ 145 h 746"/>
                  <a:gd name="T2" fmla="*/ 13 w 764"/>
                  <a:gd name="T3" fmla="*/ 174 h 746"/>
                  <a:gd name="T4" fmla="*/ 74 w 764"/>
                  <a:gd name="T5" fmla="*/ 221 h 746"/>
                  <a:gd name="T6" fmla="*/ 122 w 764"/>
                  <a:gd name="T7" fmla="*/ 250 h 746"/>
                  <a:gd name="T8" fmla="*/ 117 w 764"/>
                  <a:gd name="T9" fmla="*/ 290 h 746"/>
                  <a:gd name="T10" fmla="*/ 145 w 764"/>
                  <a:gd name="T11" fmla="*/ 349 h 746"/>
                  <a:gd name="T12" fmla="*/ 158 w 764"/>
                  <a:gd name="T13" fmla="*/ 429 h 746"/>
                  <a:gd name="T14" fmla="*/ 132 w 764"/>
                  <a:gd name="T15" fmla="*/ 429 h 746"/>
                  <a:gd name="T16" fmla="*/ 115 w 764"/>
                  <a:gd name="T17" fmla="*/ 470 h 746"/>
                  <a:gd name="T18" fmla="*/ 98 w 764"/>
                  <a:gd name="T19" fmla="*/ 511 h 746"/>
                  <a:gd name="T20" fmla="*/ 57 w 764"/>
                  <a:gd name="T21" fmla="*/ 583 h 746"/>
                  <a:gd name="T22" fmla="*/ 59 w 764"/>
                  <a:gd name="T23" fmla="*/ 618 h 746"/>
                  <a:gd name="T24" fmla="*/ 161 w 764"/>
                  <a:gd name="T25" fmla="*/ 685 h 746"/>
                  <a:gd name="T26" fmla="*/ 249 w 764"/>
                  <a:gd name="T27" fmla="*/ 726 h 746"/>
                  <a:gd name="T28" fmla="*/ 325 w 764"/>
                  <a:gd name="T29" fmla="*/ 746 h 746"/>
                  <a:gd name="T30" fmla="*/ 353 w 764"/>
                  <a:gd name="T31" fmla="*/ 689 h 746"/>
                  <a:gd name="T32" fmla="*/ 422 w 764"/>
                  <a:gd name="T33" fmla="*/ 664 h 746"/>
                  <a:gd name="T34" fmla="*/ 472 w 764"/>
                  <a:gd name="T35" fmla="*/ 690 h 746"/>
                  <a:gd name="T36" fmla="*/ 541 w 764"/>
                  <a:gd name="T37" fmla="*/ 726 h 746"/>
                  <a:gd name="T38" fmla="*/ 604 w 764"/>
                  <a:gd name="T39" fmla="*/ 711 h 746"/>
                  <a:gd name="T40" fmla="*/ 650 w 764"/>
                  <a:gd name="T41" fmla="*/ 663 h 746"/>
                  <a:gd name="T42" fmla="*/ 622 w 764"/>
                  <a:gd name="T43" fmla="*/ 642 h 746"/>
                  <a:gd name="T44" fmla="*/ 617 w 764"/>
                  <a:gd name="T45" fmla="*/ 574 h 746"/>
                  <a:gd name="T46" fmla="*/ 635 w 764"/>
                  <a:gd name="T47" fmla="*/ 511 h 746"/>
                  <a:gd name="T48" fmla="*/ 635 w 764"/>
                  <a:gd name="T49" fmla="*/ 453 h 746"/>
                  <a:gd name="T50" fmla="*/ 602 w 764"/>
                  <a:gd name="T51" fmla="*/ 455 h 746"/>
                  <a:gd name="T52" fmla="*/ 587 w 764"/>
                  <a:gd name="T53" fmla="*/ 446 h 746"/>
                  <a:gd name="T54" fmla="*/ 622 w 764"/>
                  <a:gd name="T55" fmla="*/ 405 h 746"/>
                  <a:gd name="T56" fmla="*/ 676 w 764"/>
                  <a:gd name="T57" fmla="*/ 353 h 746"/>
                  <a:gd name="T58" fmla="*/ 705 w 764"/>
                  <a:gd name="T59" fmla="*/ 327 h 746"/>
                  <a:gd name="T60" fmla="*/ 727 w 764"/>
                  <a:gd name="T61" fmla="*/ 277 h 746"/>
                  <a:gd name="T62" fmla="*/ 764 w 764"/>
                  <a:gd name="T63" fmla="*/ 234 h 746"/>
                  <a:gd name="T64" fmla="*/ 720 w 764"/>
                  <a:gd name="T65" fmla="*/ 213 h 746"/>
                  <a:gd name="T66" fmla="*/ 667 w 764"/>
                  <a:gd name="T67" fmla="*/ 195 h 746"/>
                  <a:gd name="T68" fmla="*/ 631 w 764"/>
                  <a:gd name="T69" fmla="*/ 163 h 746"/>
                  <a:gd name="T70" fmla="*/ 581 w 764"/>
                  <a:gd name="T71" fmla="*/ 119 h 746"/>
                  <a:gd name="T72" fmla="*/ 539 w 764"/>
                  <a:gd name="T73" fmla="*/ 76 h 746"/>
                  <a:gd name="T74" fmla="*/ 509 w 764"/>
                  <a:gd name="T75" fmla="*/ 30 h 746"/>
                  <a:gd name="T76" fmla="*/ 444 w 764"/>
                  <a:gd name="T77" fmla="*/ 2 h 746"/>
                  <a:gd name="T78" fmla="*/ 416 w 764"/>
                  <a:gd name="T79" fmla="*/ 35 h 746"/>
                  <a:gd name="T80" fmla="*/ 318 w 764"/>
                  <a:gd name="T81" fmla="*/ 87 h 746"/>
                  <a:gd name="T82" fmla="*/ 266 w 764"/>
                  <a:gd name="T83" fmla="*/ 104 h 746"/>
                  <a:gd name="T84" fmla="*/ 220 w 764"/>
                  <a:gd name="T85" fmla="*/ 78 h 746"/>
                  <a:gd name="T86" fmla="*/ 199 w 764"/>
                  <a:gd name="T87" fmla="*/ 56 h 746"/>
                  <a:gd name="T88" fmla="*/ 205 w 764"/>
                  <a:gd name="T89" fmla="*/ 83 h 746"/>
                  <a:gd name="T90" fmla="*/ 198 w 764"/>
                  <a:gd name="T91" fmla="*/ 113 h 746"/>
                  <a:gd name="T92" fmla="*/ 182 w 764"/>
                  <a:gd name="T93" fmla="*/ 137 h 746"/>
                  <a:gd name="T94" fmla="*/ 141 w 764"/>
                  <a:gd name="T95" fmla="*/ 126 h 746"/>
                  <a:gd name="T96" fmla="*/ 93 w 764"/>
                  <a:gd name="T97" fmla="*/ 96 h 746"/>
                  <a:gd name="T98" fmla="*/ 59 w 764"/>
                  <a:gd name="T99" fmla="*/ 108 h 74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764"/>
                  <a:gd name="T151" fmla="*/ 0 h 746"/>
                  <a:gd name="T152" fmla="*/ 764 w 764"/>
                  <a:gd name="T153" fmla="*/ 746 h 74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764" h="746">
                    <a:moveTo>
                      <a:pt x="13" y="106"/>
                    </a:moveTo>
                    <a:lnTo>
                      <a:pt x="20" y="124"/>
                    </a:lnTo>
                    <a:lnTo>
                      <a:pt x="13" y="139"/>
                    </a:lnTo>
                    <a:lnTo>
                      <a:pt x="11" y="145"/>
                    </a:lnTo>
                    <a:lnTo>
                      <a:pt x="0" y="141"/>
                    </a:lnTo>
                    <a:lnTo>
                      <a:pt x="4" y="150"/>
                    </a:lnTo>
                    <a:lnTo>
                      <a:pt x="4" y="159"/>
                    </a:lnTo>
                    <a:lnTo>
                      <a:pt x="13" y="174"/>
                    </a:lnTo>
                    <a:lnTo>
                      <a:pt x="30" y="169"/>
                    </a:lnTo>
                    <a:lnTo>
                      <a:pt x="52" y="193"/>
                    </a:lnTo>
                    <a:lnTo>
                      <a:pt x="61" y="209"/>
                    </a:lnTo>
                    <a:lnTo>
                      <a:pt x="74" y="221"/>
                    </a:lnTo>
                    <a:lnTo>
                      <a:pt x="91" y="221"/>
                    </a:lnTo>
                    <a:lnTo>
                      <a:pt x="98" y="235"/>
                    </a:lnTo>
                    <a:lnTo>
                      <a:pt x="113" y="248"/>
                    </a:lnTo>
                    <a:lnTo>
                      <a:pt x="122" y="250"/>
                    </a:lnTo>
                    <a:lnTo>
                      <a:pt x="124" y="256"/>
                    </a:lnTo>
                    <a:lnTo>
                      <a:pt x="119" y="268"/>
                    </a:lnTo>
                    <a:lnTo>
                      <a:pt x="119" y="279"/>
                    </a:lnTo>
                    <a:lnTo>
                      <a:pt x="117" y="290"/>
                    </a:lnTo>
                    <a:lnTo>
                      <a:pt x="113" y="309"/>
                    </a:lnTo>
                    <a:lnTo>
                      <a:pt x="128" y="327"/>
                    </a:lnTo>
                    <a:lnTo>
                      <a:pt x="145" y="340"/>
                    </a:lnTo>
                    <a:lnTo>
                      <a:pt x="145" y="349"/>
                    </a:lnTo>
                    <a:lnTo>
                      <a:pt x="143" y="381"/>
                    </a:lnTo>
                    <a:lnTo>
                      <a:pt x="139" y="407"/>
                    </a:lnTo>
                    <a:lnTo>
                      <a:pt x="143" y="418"/>
                    </a:lnTo>
                    <a:lnTo>
                      <a:pt x="158" y="429"/>
                    </a:lnTo>
                    <a:lnTo>
                      <a:pt x="158" y="451"/>
                    </a:lnTo>
                    <a:lnTo>
                      <a:pt x="158" y="466"/>
                    </a:lnTo>
                    <a:lnTo>
                      <a:pt x="141" y="444"/>
                    </a:lnTo>
                    <a:lnTo>
                      <a:pt x="132" y="429"/>
                    </a:lnTo>
                    <a:lnTo>
                      <a:pt x="126" y="433"/>
                    </a:lnTo>
                    <a:lnTo>
                      <a:pt x="130" y="444"/>
                    </a:lnTo>
                    <a:lnTo>
                      <a:pt x="124" y="457"/>
                    </a:lnTo>
                    <a:lnTo>
                      <a:pt x="115" y="470"/>
                    </a:lnTo>
                    <a:lnTo>
                      <a:pt x="109" y="479"/>
                    </a:lnTo>
                    <a:lnTo>
                      <a:pt x="117" y="488"/>
                    </a:lnTo>
                    <a:lnTo>
                      <a:pt x="111" y="498"/>
                    </a:lnTo>
                    <a:lnTo>
                      <a:pt x="98" y="511"/>
                    </a:lnTo>
                    <a:lnTo>
                      <a:pt x="96" y="522"/>
                    </a:lnTo>
                    <a:lnTo>
                      <a:pt x="89" y="535"/>
                    </a:lnTo>
                    <a:lnTo>
                      <a:pt x="69" y="559"/>
                    </a:lnTo>
                    <a:lnTo>
                      <a:pt x="57" y="583"/>
                    </a:lnTo>
                    <a:lnTo>
                      <a:pt x="57" y="587"/>
                    </a:lnTo>
                    <a:lnTo>
                      <a:pt x="63" y="594"/>
                    </a:lnTo>
                    <a:lnTo>
                      <a:pt x="56" y="605"/>
                    </a:lnTo>
                    <a:lnTo>
                      <a:pt x="59" y="618"/>
                    </a:lnTo>
                    <a:lnTo>
                      <a:pt x="70" y="635"/>
                    </a:lnTo>
                    <a:lnTo>
                      <a:pt x="117" y="661"/>
                    </a:lnTo>
                    <a:lnTo>
                      <a:pt x="150" y="689"/>
                    </a:lnTo>
                    <a:lnTo>
                      <a:pt x="161" y="685"/>
                    </a:lnTo>
                    <a:lnTo>
                      <a:pt x="178" y="679"/>
                    </a:lnTo>
                    <a:lnTo>
                      <a:pt x="236" y="703"/>
                    </a:lnTo>
                    <a:lnTo>
                      <a:pt x="244" y="711"/>
                    </a:lnTo>
                    <a:lnTo>
                      <a:pt x="249" y="726"/>
                    </a:lnTo>
                    <a:lnTo>
                      <a:pt x="259" y="731"/>
                    </a:lnTo>
                    <a:lnTo>
                      <a:pt x="272" y="733"/>
                    </a:lnTo>
                    <a:lnTo>
                      <a:pt x="292" y="744"/>
                    </a:lnTo>
                    <a:lnTo>
                      <a:pt x="325" y="746"/>
                    </a:lnTo>
                    <a:lnTo>
                      <a:pt x="335" y="733"/>
                    </a:lnTo>
                    <a:lnTo>
                      <a:pt x="338" y="718"/>
                    </a:lnTo>
                    <a:lnTo>
                      <a:pt x="338" y="702"/>
                    </a:lnTo>
                    <a:lnTo>
                      <a:pt x="353" y="689"/>
                    </a:lnTo>
                    <a:lnTo>
                      <a:pt x="381" y="674"/>
                    </a:lnTo>
                    <a:lnTo>
                      <a:pt x="394" y="672"/>
                    </a:lnTo>
                    <a:lnTo>
                      <a:pt x="409" y="664"/>
                    </a:lnTo>
                    <a:lnTo>
                      <a:pt x="422" y="664"/>
                    </a:lnTo>
                    <a:lnTo>
                      <a:pt x="437" y="674"/>
                    </a:lnTo>
                    <a:lnTo>
                      <a:pt x="448" y="687"/>
                    </a:lnTo>
                    <a:lnTo>
                      <a:pt x="461" y="687"/>
                    </a:lnTo>
                    <a:lnTo>
                      <a:pt x="472" y="690"/>
                    </a:lnTo>
                    <a:lnTo>
                      <a:pt x="494" y="692"/>
                    </a:lnTo>
                    <a:lnTo>
                      <a:pt x="509" y="711"/>
                    </a:lnTo>
                    <a:lnTo>
                      <a:pt x="522" y="720"/>
                    </a:lnTo>
                    <a:lnTo>
                      <a:pt x="541" y="726"/>
                    </a:lnTo>
                    <a:lnTo>
                      <a:pt x="557" y="735"/>
                    </a:lnTo>
                    <a:lnTo>
                      <a:pt x="566" y="737"/>
                    </a:lnTo>
                    <a:lnTo>
                      <a:pt x="589" y="714"/>
                    </a:lnTo>
                    <a:lnTo>
                      <a:pt x="604" y="711"/>
                    </a:lnTo>
                    <a:lnTo>
                      <a:pt x="615" y="702"/>
                    </a:lnTo>
                    <a:lnTo>
                      <a:pt x="631" y="690"/>
                    </a:lnTo>
                    <a:lnTo>
                      <a:pt x="652" y="689"/>
                    </a:lnTo>
                    <a:lnTo>
                      <a:pt x="650" y="663"/>
                    </a:lnTo>
                    <a:lnTo>
                      <a:pt x="646" y="655"/>
                    </a:lnTo>
                    <a:lnTo>
                      <a:pt x="637" y="642"/>
                    </a:lnTo>
                    <a:lnTo>
                      <a:pt x="630" y="644"/>
                    </a:lnTo>
                    <a:lnTo>
                      <a:pt x="622" y="642"/>
                    </a:lnTo>
                    <a:lnTo>
                      <a:pt x="615" y="631"/>
                    </a:lnTo>
                    <a:lnTo>
                      <a:pt x="613" y="605"/>
                    </a:lnTo>
                    <a:lnTo>
                      <a:pt x="628" y="588"/>
                    </a:lnTo>
                    <a:lnTo>
                      <a:pt x="617" y="574"/>
                    </a:lnTo>
                    <a:lnTo>
                      <a:pt x="617" y="568"/>
                    </a:lnTo>
                    <a:lnTo>
                      <a:pt x="639" y="546"/>
                    </a:lnTo>
                    <a:lnTo>
                      <a:pt x="639" y="538"/>
                    </a:lnTo>
                    <a:lnTo>
                      <a:pt x="635" y="511"/>
                    </a:lnTo>
                    <a:lnTo>
                      <a:pt x="648" y="498"/>
                    </a:lnTo>
                    <a:lnTo>
                      <a:pt x="637" y="483"/>
                    </a:lnTo>
                    <a:lnTo>
                      <a:pt x="637" y="472"/>
                    </a:lnTo>
                    <a:lnTo>
                      <a:pt x="635" y="453"/>
                    </a:lnTo>
                    <a:lnTo>
                      <a:pt x="630" y="448"/>
                    </a:lnTo>
                    <a:lnTo>
                      <a:pt x="617" y="448"/>
                    </a:lnTo>
                    <a:lnTo>
                      <a:pt x="605" y="451"/>
                    </a:lnTo>
                    <a:lnTo>
                      <a:pt x="602" y="455"/>
                    </a:lnTo>
                    <a:lnTo>
                      <a:pt x="594" y="462"/>
                    </a:lnTo>
                    <a:lnTo>
                      <a:pt x="583" y="466"/>
                    </a:lnTo>
                    <a:lnTo>
                      <a:pt x="579" y="455"/>
                    </a:lnTo>
                    <a:lnTo>
                      <a:pt x="587" y="446"/>
                    </a:lnTo>
                    <a:lnTo>
                      <a:pt x="591" y="438"/>
                    </a:lnTo>
                    <a:lnTo>
                      <a:pt x="591" y="429"/>
                    </a:lnTo>
                    <a:lnTo>
                      <a:pt x="611" y="409"/>
                    </a:lnTo>
                    <a:lnTo>
                      <a:pt x="622" y="405"/>
                    </a:lnTo>
                    <a:lnTo>
                      <a:pt x="624" y="390"/>
                    </a:lnTo>
                    <a:lnTo>
                      <a:pt x="635" y="377"/>
                    </a:lnTo>
                    <a:lnTo>
                      <a:pt x="667" y="353"/>
                    </a:lnTo>
                    <a:lnTo>
                      <a:pt x="676" y="353"/>
                    </a:lnTo>
                    <a:lnTo>
                      <a:pt x="680" y="344"/>
                    </a:lnTo>
                    <a:lnTo>
                      <a:pt x="691" y="333"/>
                    </a:lnTo>
                    <a:lnTo>
                      <a:pt x="700" y="333"/>
                    </a:lnTo>
                    <a:lnTo>
                      <a:pt x="705" y="327"/>
                    </a:lnTo>
                    <a:lnTo>
                      <a:pt x="710" y="323"/>
                    </a:lnTo>
                    <a:lnTo>
                      <a:pt x="718" y="310"/>
                    </a:lnTo>
                    <a:lnTo>
                      <a:pt x="725" y="290"/>
                    </a:lnTo>
                    <a:lnTo>
                      <a:pt x="727" y="277"/>
                    </a:lnTo>
                    <a:lnTo>
                      <a:pt x="727" y="266"/>
                    </a:lnTo>
                    <a:lnTo>
                      <a:pt x="738" y="252"/>
                    </a:lnTo>
                    <a:lnTo>
                      <a:pt x="755" y="243"/>
                    </a:lnTo>
                    <a:lnTo>
                      <a:pt x="764" y="234"/>
                    </a:lnTo>
                    <a:lnTo>
                      <a:pt x="764" y="230"/>
                    </a:lnTo>
                    <a:lnTo>
                      <a:pt x="749" y="219"/>
                    </a:lnTo>
                    <a:lnTo>
                      <a:pt x="742" y="215"/>
                    </a:lnTo>
                    <a:lnTo>
                      <a:pt x="720" y="213"/>
                    </a:lnTo>
                    <a:lnTo>
                      <a:pt x="694" y="209"/>
                    </a:lnTo>
                    <a:lnTo>
                      <a:pt x="685" y="208"/>
                    </a:lnTo>
                    <a:lnTo>
                      <a:pt x="676" y="204"/>
                    </a:lnTo>
                    <a:lnTo>
                      <a:pt x="667" y="195"/>
                    </a:lnTo>
                    <a:lnTo>
                      <a:pt x="659" y="180"/>
                    </a:lnTo>
                    <a:lnTo>
                      <a:pt x="652" y="171"/>
                    </a:lnTo>
                    <a:lnTo>
                      <a:pt x="642" y="167"/>
                    </a:lnTo>
                    <a:lnTo>
                      <a:pt x="631" y="163"/>
                    </a:lnTo>
                    <a:lnTo>
                      <a:pt x="626" y="161"/>
                    </a:lnTo>
                    <a:lnTo>
                      <a:pt x="611" y="148"/>
                    </a:lnTo>
                    <a:lnTo>
                      <a:pt x="592" y="133"/>
                    </a:lnTo>
                    <a:lnTo>
                      <a:pt x="581" y="119"/>
                    </a:lnTo>
                    <a:lnTo>
                      <a:pt x="568" y="115"/>
                    </a:lnTo>
                    <a:lnTo>
                      <a:pt x="561" y="109"/>
                    </a:lnTo>
                    <a:lnTo>
                      <a:pt x="555" y="95"/>
                    </a:lnTo>
                    <a:lnTo>
                      <a:pt x="539" y="76"/>
                    </a:lnTo>
                    <a:lnTo>
                      <a:pt x="535" y="63"/>
                    </a:lnTo>
                    <a:lnTo>
                      <a:pt x="522" y="50"/>
                    </a:lnTo>
                    <a:lnTo>
                      <a:pt x="516" y="39"/>
                    </a:lnTo>
                    <a:lnTo>
                      <a:pt x="509" y="30"/>
                    </a:lnTo>
                    <a:lnTo>
                      <a:pt x="496" y="20"/>
                    </a:lnTo>
                    <a:lnTo>
                      <a:pt x="483" y="6"/>
                    </a:lnTo>
                    <a:lnTo>
                      <a:pt x="472" y="0"/>
                    </a:lnTo>
                    <a:lnTo>
                      <a:pt x="444" y="2"/>
                    </a:lnTo>
                    <a:lnTo>
                      <a:pt x="433" y="2"/>
                    </a:lnTo>
                    <a:lnTo>
                      <a:pt x="418" y="13"/>
                    </a:lnTo>
                    <a:lnTo>
                      <a:pt x="427" y="22"/>
                    </a:lnTo>
                    <a:lnTo>
                      <a:pt x="416" y="35"/>
                    </a:lnTo>
                    <a:lnTo>
                      <a:pt x="388" y="70"/>
                    </a:lnTo>
                    <a:lnTo>
                      <a:pt x="374" y="78"/>
                    </a:lnTo>
                    <a:lnTo>
                      <a:pt x="335" y="82"/>
                    </a:lnTo>
                    <a:lnTo>
                      <a:pt x="318" y="87"/>
                    </a:lnTo>
                    <a:lnTo>
                      <a:pt x="309" y="96"/>
                    </a:lnTo>
                    <a:lnTo>
                      <a:pt x="305" y="104"/>
                    </a:lnTo>
                    <a:lnTo>
                      <a:pt x="290" y="100"/>
                    </a:lnTo>
                    <a:lnTo>
                      <a:pt x="266" y="104"/>
                    </a:lnTo>
                    <a:lnTo>
                      <a:pt x="251" y="102"/>
                    </a:lnTo>
                    <a:lnTo>
                      <a:pt x="238" y="93"/>
                    </a:lnTo>
                    <a:lnTo>
                      <a:pt x="229" y="82"/>
                    </a:lnTo>
                    <a:lnTo>
                      <a:pt x="220" y="78"/>
                    </a:lnTo>
                    <a:lnTo>
                      <a:pt x="227" y="69"/>
                    </a:lnTo>
                    <a:lnTo>
                      <a:pt x="216" y="59"/>
                    </a:lnTo>
                    <a:lnTo>
                      <a:pt x="207" y="57"/>
                    </a:lnTo>
                    <a:lnTo>
                      <a:pt x="199" y="56"/>
                    </a:lnTo>
                    <a:lnTo>
                      <a:pt x="198" y="59"/>
                    </a:lnTo>
                    <a:lnTo>
                      <a:pt x="205" y="67"/>
                    </a:lnTo>
                    <a:lnTo>
                      <a:pt x="201" y="72"/>
                    </a:lnTo>
                    <a:lnTo>
                      <a:pt x="205" y="83"/>
                    </a:lnTo>
                    <a:lnTo>
                      <a:pt x="207" y="96"/>
                    </a:lnTo>
                    <a:lnTo>
                      <a:pt x="207" y="106"/>
                    </a:lnTo>
                    <a:lnTo>
                      <a:pt x="205" y="108"/>
                    </a:lnTo>
                    <a:lnTo>
                      <a:pt x="198" y="113"/>
                    </a:lnTo>
                    <a:lnTo>
                      <a:pt x="196" y="122"/>
                    </a:lnTo>
                    <a:lnTo>
                      <a:pt x="196" y="132"/>
                    </a:lnTo>
                    <a:lnTo>
                      <a:pt x="194" y="139"/>
                    </a:lnTo>
                    <a:lnTo>
                      <a:pt x="182" y="137"/>
                    </a:lnTo>
                    <a:lnTo>
                      <a:pt x="169" y="130"/>
                    </a:lnTo>
                    <a:lnTo>
                      <a:pt x="161" y="137"/>
                    </a:lnTo>
                    <a:lnTo>
                      <a:pt x="148" y="128"/>
                    </a:lnTo>
                    <a:lnTo>
                      <a:pt x="141" y="126"/>
                    </a:lnTo>
                    <a:lnTo>
                      <a:pt x="132" y="133"/>
                    </a:lnTo>
                    <a:lnTo>
                      <a:pt x="124" y="132"/>
                    </a:lnTo>
                    <a:lnTo>
                      <a:pt x="124" y="126"/>
                    </a:lnTo>
                    <a:lnTo>
                      <a:pt x="93" y="96"/>
                    </a:lnTo>
                    <a:lnTo>
                      <a:pt x="85" y="95"/>
                    </a:lnTo>
                    <a:lnTo>
                      <a:pt x="80" y="100"/>
                    </a:lnTo>
                    <a:lnTo>
                      <a:pt x="67" y="106"/>
                    </a:lnTo>
                    <a:lnTo>
                      <a:pt x="59" y="108"/>
                    </a:lnTo>
                    <a:lnTo>
                      <a:pt x="50" y="98"/>
                    </a:lnTo>
                    <a:lnTo>
                      <a:pt x="28" y="98"/>
                    </a:lnTo>
                    <a:lnTo>
                      <a:pt x="13" y="106"/>
                    </a:ln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6668" name="Freeform 72"/>
            <p:cNvSpPr>
              <a:spLocks/>
            </p:cNvSpPr>
            <p:nvPr/>
          </p:nvSpPr>
          <p:spPr bwMode="auto">
            <a:xfrm>
              <a:off x="2638" y="1691"/>
              <a:ext cx="371" cy="194"/>
            </a:xfrm>
            <a:custGeom>
              <a:avLst/>
              <a:gdLst>
                <a:gd name="T0" fmla="*/ 91 w 371"/>
                <a:gd name="T1" fmla="*/ 65 h 194"/>
                <a:gd name="T2" fmla="*/ 83 w 371"/>
                <a:gd name="T3" fmla="*/ 39 h 194"/>
                <a:gd name="T4" fmla="*/ 59 w 371"/>
                <a:gd name="T5" fmla="*/ 26 h 194"/>
                <a:gd name="T6" fmla="*/ 33 w 371"/>
                <a:gd name="T7" fmla="*/ 46 h 194"/>
                <a:gd name="T8" fmla="*/ 17 w 371"/>
                <a:gd name="T9" fmla="*/ 89 h 194"/>
                <a:gd name="T10" fmla="*/ 13 w 371"/>
                <a:gd name="T11" fmla="*/ 104 h 194"/>
                <a:gd name="T12" fmla="*/ 0 w 371"/>
                <a:gd name="T13" fmla="*/ 119 h 194"/>
                <a:gd name="T14" fmla="*/ 4 w 371"/>
                <a:gd name="T15" fmla="*/ 149 h 194"/>
                <a:gd name="T16" fmla="*/ 15 w 371"/>
                <a:gd name="T17" fmla="*/ 169 h 194"/>
                <a:gd name="T18" fmla="*/ 48 w 371"/>
                <a:gd name="T19" fmla="*/ 152 h 194"/>
                <a:gd name="T20" fmla="*/ 70 w 371"/>
                <a:gd name="T21" fmla="*/ 149 h 194"/>
                <a:gd name="T22" fmla="*/ 98 w 371"/>
                <a:gd name="T23" fmla="*/ 156 h 194"/>
                <a:gd name="T24" fmla="*/ 126 w 371"/>
                <a:gd name="T25" fmla="*/ 149 h 194"/>
                <a:gd name="T26" fmla="*/ 144 w 371"/>
                <a:gd name="T27" fmla="*/ 154 h 194"/>
                <a:gd name="T28" fmla="*/ 168 w 371"/>
                <a:gd name="T29" fmla="*/ 149 h 194"/>
                <a:gd name="T30" fmla="*/ 196 w 371"/>
                <a:gd name="T31" fmla="*/ 147 h 194"/>
                <a:gd name="T32" fmla="*/ 224 w 371"/>
                <a:gd name="T33" fmla="*/ 165 h 194"/>
                <a:gd name="T34" fmla="*/ 262 w 371"/>
                <a:gd name="T35" fmla="*/ 181 h 194"/>
                <a:gd name="T36" fmla="*/ 284 w 371"/>
                <a:gd name="T37" fmla="*/ 194 h 194"/>
                <a:gd name="T38" fmla="*/ 317 w 371"/>
                <a:gd name="T39" fmla="*/ 185 h 194"/>
                <a:gd name="T40" fmla="*/ 334 w 371"/>
                <a:gd name="T41" fmla="*/ 167 h 194"/>
                <a:gd name="T42" fmla="*/ 365 w 371"/>
                <a:gd name="T43" fmla="*/ 134 h 194"/>
                <a:gd name="T44" fmla="*/ 367 w 371"/>
                <a:gd name="T45" fmla="*/ 91 h 194"/>
                <a:gd name="T46" fmla="*/ 341 w 371"/>
                <a:gd name="T47" fmla="*/ 69 h 194"/>
                <a:gd name="T48" fmla="*/ 327 w 371"/>
                <a:gd name="T49" fmla="*/ 33 h 194"/>
                <a:gd name="T50" fmla="*/ 303 w 371"/>
                <a:gd name="T51" fmla="*/ 19 h 194"/>
                <a:gd name="T52" fmla="*/ 260 w 371"/>
                <a:gd name="T53" fmla="*/ 30 h 194"/>
                <a:gd name="T54" fmla="*/ 235 w 371"/>
                <a:gd name="T55" fmla="*/ 19 h 194"/>
                <a:gd name="T56" fmla="*/ 213 w 371"/>
                <a:gd name="T57" fmla="*/ 4 h 194"/>
                <a:gd name="T58" fmla="*/ 191 w 371"/>
                <a:gd name="T59" fmla="*/ 0 h 194"/>
                <a:gd name="T60" fmla="*/ 167 w 371"/>
                <a:gd name="T61" fmla="*/ 4 h 194"/>
                <a:gd name="T62" fmla="*/ 155 w 371"/>
                <a:gd name="T63" fmla="*/ 19 h 194"/>
                <a:gd name="T64" fmla="*/ 159 w 371"/>
                <a:gd name="T65" fmla="*/ 61 h 194"/>
                <a:gd name="T66" fmla="*/ 144 w 371"/>
                <a:gd name="T67" fmla="*/ 85 h 194"/>
                <a:gd name="T68" fmla="*/ 128 w 371"/>
                <a:gd name="T69" fmla="*/ 84 h 19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71"/>
                <a:gd name="T106" fmla="*/ 0 h 194"/>
                <a:gd name="T107" fmla="*/ 371 w 371"/>
                <a:gd name="T108" fmla="*/ 194 h 19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71" h="194">
                  <a:moveTo>
                    <a:pt x="109" y="76"/>
                  </a:moveTo>
                  <a:lnTo>
                    <a:pt x="91" y="65"/>
                  </a:lnTo>
                  <a:lnTo>
                    <a:pt x="87" y="52"/>
                  </a:lnTo>
                  <a:lnTo>
                    <a:pt x="83" y="39"/>
                  </a:lnTo>
                  <a:lnTo>
                    <a:pt x="74" y="26"/>
                  </a:lnTo>
                  <a:lnTo>
                    <a:pt x="59" y="26"/>
                  </a:lnTo>
                  <a:lnTo>
                    <a:pt x="48" y="32"/>
                  </a:lnTo>
                  <a:lnTo>
                    <a:pt x="33" y="46"/>
                  </a:lnTo>
                  <a:lnTo>
                    <a:pt x="15" y="80"/>
                  </a:lnTo>
                  <a:lnTo>
                    <a:pt x="17" y="89"/>
                  </a:lnTo>
                  <a:lnTo>
                    <a:pt x="17" y="98"/>
                  </a:lnTo>
                  <a:lnTo>
                    <a:pt x="13" y="104"/>
                  </a:lnTo>
                  <a:lnTo>
                    <a:pt x="6" y="111"/>
                  </a:lnTo>
                  <a:lnTo>
                    <a:pt x="0" y="119"/>
                  </a:lnTo>
                  <a:lnTo>
                    <a:pt x="4" y="128"/>
                  </a:lnTo>
                  <a:lnTo>
                    <a:pt x="4" y="149"/>
                  </a:lnTo>
                  <a:lnTo>
                    <a:pt x="7" y="165"/>
                  </a:lnTo>
                  <a:lnTo>
                    <a:pt x="15" y="169"/>
                  </a:lnTo>
                  <a:lnTo>
                    <a:pt x="30" y="163"/>
                  </a:lnTo>
                  <a:lnTo>
                    <a:pt x="48" y="152"/>
                  </a:lnTo>
                  <a:lnTo>
                    <a:pt x="56" y="145"/>
                  </a:lnTo>
                  <a:lnTo>
                    <a:pt x="70" y="149"/>
                  </a:lnTo>
                  <a:lnTo>
                    <a:pt x="85" y="152"/>
                  </a:lnTo>
                  <a:lnTo>
                    <a:pt x="98" y="156"/>
                  </a:lnTo>
                  <a:lnTo>
                    <a:pt x="107" y="160"/>
                  </a:lnTo>
                  <a:lnTo>
                    <a:pt x="126" y="149"/>
                  </a:lnTo>
                  <a:lnTo>
                    <a:pt x="135" y="149"/>
                  </a:lnTo>
                  <a:lnTo>
                    <a:pt x="144" y="154"/>
                  </a:lnTo>
                  <a:lnTo>
                    <a:pt x="157" y="158"/>
                  </a:lnTo>
                  <a:lnTo>
                    <a:pt x="168" y="149"/>
                  </a:lnTo>
                  <a:lnTo>
                    <a:pt x="185" y="145"/>
                  </a:lnTo>
                  <a:lnTo>
                    <a:pt x="196" y="147"/>
                  </a:lnTo>
                  <a:lnTo>
                    <a:pt x="205" y="163"/>
                  </a:lnTo>
                  <a:lnTo>
                    <a:pt x="224" y="165"/>
                  </a:lnTo>
                  <a:lnTo>
                    <a:pt x="247" y="163"/>
                  </a:lnTo>
                  <a:lnTo>
                    <a:pt x="262" y="181"/>
                  </a:lnTo>
                  <a:lnTo>
                    <a:pt x="273" y="192"/>
                  </a:lnTo>
                  <a:lnTo>
                    <a:pt x="284" y="194"/>
                  </a:lnTo>
                  <a:lnTo>
                    <a:pt x="301" y="187"/>
                  </a:lnTo>
                  <a:lnTo>
                    <a:pt x="317" y="185"/>
                  </a:lnTo>
                  <a:lnTo>
                    <a:pt x="328" y="176"/>
                  </a:lnTo>
                  <a:lnTo>
                    <a:pt x="334" y="167"/>
                  </a:lnTo>
                  <a:lnTo>
                    <a:pt x="354" y="145"/>
                  </a:lnTo>
                  <a:lnTo>
                    <a:pt x="365" y="134"/>
                  </a:lnTo>
                  <a:lnTo>
                    <a:pt x="371" y="117"/>
                  </a:lnTo>
                  <a:lnTo>
                    <a:pt x="367" y="91"/>
                  </a:lnTo>
                  <a:lnTo>
                    <a:pt x="358" y="85"/>
                  </a:lnTo>
                  <a:lnTo>
                    <a:pt x="341" y="69"/>
                  </a:lnTo>
                  <a:lnTo>
                    <a:pt x="334" y="52"/>
                  </a:lnTo>
                  <a:lnTo>
                    <a:pt x="327" y="33"/>
                  </a:lnTo>
                  <a:lnTo>
                    <a:pt x="312" y="20"/>
                  </a:lnTo>
                  <a:lnTo>
                    <a:pt x="303" y="19"/>
                  </a:lnTo>
                  <a:lnTo>
                    <a:pt x="273" y="20"/>
                  </a:lnTo>
                  <a:lnTo>
                    <a:pt x="260" y="30"/>
                  </a:lnTo>
                  <a:lnTo>
                    <a:pt x="251" y="33"/>
                  </a:lnTo>
                  <a:lnTo>
                    <a:pt x="235" y="19"/>
                  </a:lnTo>
                  <a:lnTo>
                    <a:pt x="222" y="13"/>
                  </a:lnTo>
                  <a:lnTo>
                    <a:pt x="213" y="4"/>
                  </a:lnTo>
                  <a:lnTo>
                    <a:pt x="207" y="2"/>
                  </a:lnTo>
                  <a:lnTo>
                    <a:pt x="191" y="0"/>
                  </a:lnTo>
                  <a:lnTo>
                    <a:pt x="178" y="4"/>
                  </a:lnTo>
                  <a:lnTo>
                    <a:pt x="167" y="4"/>
                  </a:lnTo>
                  <a:lnTo>
                    <a:pt x="161" y="9"/>
                  </a:lnTo>
                  <a:lnTo>
                    <a:pt x="155" y="19"/>
                  </a:lnTo>
                  <a:lnTo>
                    <a:pt x="155" y="39"/>
                  </a:lnTo>
                  <a:lnTo>
                    <a:pt x="159" y="61"/>
                  </a:lnTo>
                  <a:lnTo>
                    <a:pt x="159" y="71"/>
                  </a:lnTo>
                  <a:lnTo>
                    <a:pt x="144" y="85"/>
                  </a:lnTo>
                  <a:lnTo>
                    <a:pt x="135" y="93"/>
                  </a:lnTo>
                  <a:lnTo>
                    <a:pt x="128" y="84"/>
                  </a:lnTo>
                  <a:lnTo>
                    <a:pt x="109" y="76"/>
                  </a:lnTo>
                  <a:close/>
                </a:path>
              </a:pathLst>
            </a:custGeom>
            <a:solidFill>
              <a:srgbClr val="969696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3" name="Group 73"/>
            <p:cNvGrpSpPr>
              <a:grpSpLocks/>
            </p:cNvGrpSpPr>
            <p:nvPr/>
          </p:nvGrpSpPr>
          <p:grpSpPr bwMode="auto">
            <a:xfrm>
              <a:off x="1158" y="1432"/>
              <a:ext cx="452" cy="754"/>
              <a:chOff x="1158" y="1432"/>
              <a:chExt cx="452" cy="754"/>
            </a:xfrm>
          </p:grpSpPr>
          <p:sp>
            <p:nvSpPr>
              <p:cNvPr id="26706" name="Freeform 74"/>
              <p:cNvSpPr>
                <a:spLocks/>
              </p:cNvSpPr>
              <p:nvPr/>
            </p:nvSpPr>
            <p:spPr bwMode="auto">
              <a:xfrm>
                <a:off x="1158" y="1441"/>
                <a:ext cx="452" cy="745"/>
              </a:xfrm>
              <a:custGeom>
                <a:avLst/>
                <a:gdLst>
                  <a:gd name="T0" fmla="*/ 147 w 452"/>
                  <a:gd name="T1" fmla="*/ 515 h 745"/>
                  <a:gd name="T2" fmla="*/ 97 w 452"/>
                  <a:gd name="T3" fmla="*/ 549 h 745"/>
                  <a:gd name="T4" fmla="*/ 84 w 452"/>
                  <a:gd name="T5" fmla="*/ 580 h 745"/>
                  <a:gd name="T6" fmla="*/ 113 w 452"/>
                  <a:gd name="T7" fmla="*/ 597 h 745"/>
                  <a:gd name="T8" fmla="*/ 137 w 452"/>
                  <a:gd name="T9" fmla="*/ 608 h 745"/>
                  <a:gd name="T10" fmla="*/ 181 w 452"/>
                  <a:gd name="T11" fmla="*/ 617 h 745"/>
                  <a:gd name="T12" fmla="*/ 152 w 452"/>
                  <a:gd name="T13" fmla="*/ 651 h 745"/>
                  <a:gd name="T14" fmla="*/ 87 w 452"/>
                  <a:gd name="T15" fmla="*/ 632 h 745"/>
                  <a:gd name="T16" fmla="*/ 41 w 452"/>
                  <a:gd name="T17" fmla="*/ 671 h 745"/>
                  <a:gd name="T18" fmla="*/ 2 w 452"/>
                  <a:gd name="T19" fmla="*/ 691 h 745"/>
                  <a:gd name="T20" fmla="*/ 22 w 452"/>
                  <a:gd name="T21" fmla="*/ 708 h 745"/>
                  <a:gd name="T22" fmla="*/ 59 w 452"/>
                  <a:gd name="T23" fmla="*/ 702 h 745"/>
                  <a:gd name="T24" fmla="*/ 110 w 452"/>
                  <a:gd name="T25" fmla="*/ 723 h 745"/>
                  <a:gd name="T26" fmla="*/ 148 w 452"/>
                  <a:gd name="T27" fmla="*/ 689 h 745"/>
                  <a:gd name="T28" fmla="*/ 183 w 452"/>
                  <a:gd name="T29" fmla="*/ 710 h 745"/>
                  <a:gd name="T30" fmla="*/ 231 w 452"/>
                  <a:gd name="T31" fmla="*/ 717 h 745"/>
                  <a:gd name="T32" fmla="*/ 266 w 452"/>
                  <a:gd name="T33" fmla="*/ 714 h 745"/>
                  <a:gd name="T34" fmla="*/ 315 w 452"/>
                  <a:gd name="T35" fmla="*/ 734 h 745"/>
                  <a:gd name="T36" fmla="*/ 357 w 452"/>
                  <a:gd name="T37" fmla="*/ 738 h 745"/>
                  <a:gd name="T38" fmla="*/ 398 w 452"/>
                  <a:gd name="T39" fmla="*/ 723 h 745"/>
                  <a:gd name="T40" fmla="*/ 381 w 452"/>
                  <a:gd name="T41" fmla="*/ 689 h 745"/>
                  <a:gd name="T42" fmla="*/ 383 w 452"/>
                  <a:gd name="T43" fmla="*/ 667 h 745"/>
                  <a:gd name="T44" fmla="*/ 437 w 452"/>
                  <a:gd name="T45" fmla="*/ 632 h 745"/>
                  <a:gd name="T46" fmla="*/ 452 w 452"/>
                  <a:gd name="T47" fmla="*/ 584 h 745"/>
                  <a:gd name="T48" fmla="*/ 413 w 452"/>
                  <a:gd name="T49" fmla="*/ 558 h 745"/>
                  <a:gd name="T50" fmla="*/ 385 w 452"/>
                  <a:gd name="T51" fmla="*/ 556 h 745"/>
                  <a:gd name="T52" fmla="*/ 394 w 452"/>
                  <a:gd name="T53" fmla="*/ 510 h 745"/>
                  <a:gd name="T54" fmla="*/ 394 w 452"/>
                  <a:gd name="T55" fmla="*/ 447 h 745"/>
                  <a:gd name="T56" fmla="*/ 354 w 452"/>
                  <a:gd name="T57" fmla="*/ 374 h 745"/>
                  <a:gd name="T58" fmla="*/ 354 w 452"/>
                  <a:gd name="T59" fmla="*/ 317 h 745"/>
                  <a:gd name="T60" fmla="*/ 341 w 452"/>
                  <a:gd name="T61" fmla="*/ 272 h 745"/>
                  <a:gd name="T62" fmla="*/ 298 w 452"/>
                  <a:gd name="T63" fmla="*/ 248 h 745"/>
                  <a:gd name="T64" fmla="*/ 294 w 452"/>
                  <a:gd name="T65" fmla="*/ 230 h 745"/>
                  <a:gd name="T66" fmla="*/ 331 w 452"/>
                  <a:gd name="T67" fmla="*/ 235 h 745"/>
                  <a:gd name="T68" fmla="*/ 389 w 452"/>
                  <a:gd name="T69" fmla="*/ 165 h 745"/>
                  <a:gd name="T70" fmla="*/ 385 w 452"/>
                  <a:gd name="T71" fmla="*/ 120 h 745"/>
                  <a:gd name="T72" fmla="*/ 331 w 452"/>
                  <a:gd name="T73" fmla="*/ 98 h 745"/>
                  <a:gd name="T74" fmla="*/ 302 w 452"/>
                  <a:gd name="T75" fmla="*/ 100 h 745"/>
                  <a:gd name="T76" fmla="*/ 318 w 452"/>
                  <a:gd name="T77" fmla="*/ 72 h 745"/>
                  <a:gd name="T78" fmla="*/ 376 w 452"/>
                  <a:gd name="T79" fmla="*/ 37 h 745"/>
                  <a:gd name="T80" fmla="*/ 339 w 452"/>
                  <a:gd name="T81" fmla="*/ 13 h 745"/>
                  <a:gd name="T82" fmla="*/ 278 w 452"/>
                  <a:gd name="T83" fmla="*/ 22 h 745"/>
                  <a:gd name="T84" fmla="*/ 250 w 452"/>
                  <a:gd name="T85" fmla="*/ 48 h 745"/>
                  <a:gd name="T86" fmla="*/ 231 w 452"/>
                  <a:gd name="T87" fmla="*/ 83 h 745"/>
                  <a:gd name="T88" fmla="*/ 183 w 452"/>
                  <a:gd name="T89" fmla="*/ 143 h 745"/>
                  <a:gd name="T90" fmla="*/ 214 w 452"/>
                  <a:gd name="T91" fmla="*/ 155 h 745"/>
                  <a:gd name="T92" fmla="*/ 169 w 452"/>
                  <a:gd name="T93" fmla="*/ 230 h 745"/>
                  <a:gd name="T94" fmla="*/ 185 w 452"/>
                  <a:gd name="T95" fmla="*/ 241 h 745"/>
                  <a:gd name="T96" fmla="*/ 213 w 452"/>
                  <a:gd name="T97" fmla="*/ 257 h 745"/>
                  <a:gd name="T98" fmla="*/ 181 w 452"/>
                  <a:gd name="T99" fmla="*/ 302 h 745"/>
                  <a:gd name="T100" fmla="*/ 226 w 452"/>
                  <a:gd name="T101" fmla="*/ 331 h 745"/>
                  <a:gd name="T102" fmla="*/ 253 w 452"/>
                  <a:gd name="T103" fmla="*/ 341 h 745"/>
                  <a:gd name="T104" fmla="*/ 244 w 452"/>
                  <a:gd name="T105" fmla="*/ 405 h 745"/>
                  <a:gd name="T106" fmla="*/ 242 w 452"/>
                  <a:gd name="T107" fmla="*/ 449 h 745"/>
                  <a:gd name="T108" fmla="*/ 222 w 452"/>
                  <a:gd name="T109" fmla="*/ 469 h 745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452"/>
                  <a:gd name="T166" fmla="*/ 0 h 745"/>
                  <a:gd name="T167" fmla="*/ 452 w 452"/>
                  <a:gd name="T168" fmla="*/ 745 h 745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452" h="745">
                    <a:moveTo>
                      <a:pt x="135" y="478"/>
                    </a:moveTo>
                    <a:lnTo>
                      <a:pt x="156" y="497"/>
                    </a:lnTo>
                    <a:lnTo>
                      <a:pt x="147" y="515"/>
                    </a:lnTo>
                    <a:lnTo>
                      <a:pt x="134" y="530"/>
                    </a:lnTo>
                    <a:lnTo>
                      <a:pt x="113" y="540"/>
                    </a:lnTo>
                    <a:lnTo>
                      <a:pt x="97" y="549"/>
                    </a:lnTo>
                    <a:lnTo>
                      <a:pt x="80" y="551"/>
                    </a:lnTo>
                    <a:lnTo>
                      <a:pt x="71" y="558"/>
                    </a:lnTo>
                    <a:lnTo>
                      <a:pt x="84" y="580"/>
                    </a:lnTo>
                    <a:lnTo>
                      <a:pt x="104" y="580"/>
                    </a:lnTo>
                    <a:lnTo>
                      <a:pt x="113" y="582"/>
                    </a:lnTo>
                    <a:lnTo>
                      <a:pt x="113" y="597"/>
                    </a:lnTo>
                    <a:lnTo>
                      <a:pt x="124" y="597"/>
                    </a:lnTo>
                    <a:lnTo>
                      <a:pt x="132" y="593"/>
                    </a:lnTo>
                    <a:lnTo>
                      <a:pt x="137" y="608"/>
                    </a:lnTo>
                    <a:lnTo>
                      <a:pt x="148" y="621"/>
                    </a:lnTo>
                    <a:lnTo>
                      <a:pt x="167" y="621"/>
                    </a:lnTo>
                    <a:lnTo>
                      <a:pt x="181" y="617"/>
                    </a:lnTo>
                    <a:lnTo>
                      <a:pt x="192" y="621"/>
                    </a:lnTo>
                    <a:lnTo>
                      <a:pt x="163" y="645"/>
                    </a:lnTo>
                    <a:lnTo>
                      <a:pt x="152" y="651"/>
                    </a:lnTo>
                    <a:lnTo>
                      <a:pt x="137" y="645"/>
                    </a:lnTo>
                    <a:lnTo>
                      <a:pt x="104" y="632"/>
                    </a:lnTo>
                    <a:lnTo>
                      <a:pt x="87" y="632"/>
                    </a:lnTo>
                    <a:lnTo>
                      <a:pt x="72" y="645"/>
                    </a:lnTo>
                    <a:lnTo>
                      <a:pt x="52" y="662"/>
                    </a:lnTo>
                    <a:lnTo>
                      <a:pt x="41" y="671"/>
                    </a:lnTo>
                    <a:lnTo>
                      <a:pt x="28" y="675"/>
                    </a:lnTo>
                    <a:lnTo>
                      <a:pt x="13" y="682"/>
                    </a:lnTo>
                    <a:lnTo>
                      <a:pt x="2" y="691"/>
                    </a:lnTo>
                    <a:lnTo>
                      <a:pt x="0" y="697"/>
                    </a:lnTo>
                    <a:lnTo>
                      <a:pt x="13" y="699"/>
                    </a:lnTo>
                    <a:lnTo>
                      <a:pt x="22" y="708"/>
                    </a:lnTo>
                    <a:lnTo>
                      <a:pt x="35" y="714"/>
                    </a:lnTo>
                    <a:lnTo>
                      <a:pt x="48" y="708"/>
                    </a:lnTo>
                    <a:lnTo>
                      <a:pt x="59" y="702"/>
                    </a:lnTo>
                    <a:lnTo>
                      <a:pt x="72" y="704"/>
                    </a:lnTo>
                    <a:lnTo>
                      <a:pt x="91" y="715"/>
                    </a:lnTo>
                    <a:lnTo>
                      <a:pt x="110" y="723"/>
                    </a:lnTo>
                    <a:lnTo>
                      <a:pt x="122" y="715"/>
                    </a:lnTo>
                    <a:lnTo>
                      <a:pt x="128" y="701"/>
                    </a:lnTo>
                    <a:lnTo>
                      <a:pt x="148" y="689"/>
                    </a:lnTo>
                    <a:lnTo>
                      <a:pt x="161" y="689"/>
                    </a:lnTo>
                    <a:lnTo>
                      <a:pt x="173" y="702"/>
                    </a:lnTo>
                    <a:lnTo>
                      <a:pt x="183" y="710"/>
                    </a:lnTo>
                    <a:lnTo>
                      <a:pt x="198" y="710"/>
                    </a:lnTo>
                    <a:lnTo>
                      <a:pt x="218" y="712"/>
                    </a:lnTo>
                    <a:lnTo>
                      <a:pt x="231" y="717"/>
                    </a:lnTo>
                    <a:lnTo>
                      <a:pt x="244" y="708"/>
                    </a:lnTo>
                    <a:lnTo>
                      <a:pt x="255" y="708"/>
                    </a:lnTo>
                    <a:lnTo>
                      <a:pt x="266" y="714"/>
                    </a:lnTo>
                    <a:lnTo>
                      <a:pt x="279" y="728"/>
                    </a:lnTo>
                    <a:lnTo>
                      <a:pt x="296" y="730"/>
                    </a:lnTo>
                    <a:lnTo>
                      <a:pt x="315" y="734"/>
                    </a:lnTo>
                    <a:lnTo>
                      <a:pt x="328" y="741"/>
                    </a:lnTo>
                    <a:lnTo>
                      <a:pt x="344" y="745"/>
                    </a:lnTo>
                    <a:lnTo>
                      <a:pt x="357" y="738"/>
                    </a:lnTo>
                    <a:lnTo>
                      <a:pt x="374" y="728"/>
                    </a:lnTo>
                    <a:lnTo>
                      <a:pt x="385" y="726"/>
                    </a:lnTo>
                    <a:lnTo>
                      <a:pt x="398" y="723"/>
                    </a:lnTo>
                    <a:lnTo>
                      <a:pt x="411" y="712"/>
                    </a:lnTo>
                    <a:lnTo>
                      <a:pt x="402" y="701"/>
                    </a:lnTo>
                    <a:lnTo>
                      <a:pt x="381" y="689"/>
                    </a:lnTo>
                    <a:lnTo>
                      <a:pt x="374" y="682"/>
                    </a:lnTo>
                    <a:lnTo>
                      <a:pt x="374" y="675"/>
                    </a:lnTo>
                    <a:lnTo>
                      <a:pt x="383" y="667"/>
                    </a:lnTo>
                    <a:lnTo>
                      <a:pt x="398" y="665"/>
                    </a:lnTo>
                    <a:lnTo>
                      <a:pt x="413" y="658"/>
                    </a:lnTo>
                    <a:lnTo>
                      <a:pt x="437" y="632"/>
                    </a:lnTo>
                    <a:lnTo>
                      <a:pt x="448" y="619"/>
                    </a:lnTo>
                    <a:lnTo>
                      <a:pt x="452" y="597"/>
                    </a:lnTo>
                    <a:lnTo>
                      <a:pt x="452" y="584"/>
                    </a:lnTo>
                    <a:lnTo>
                      <a:pt x="441" y="575"/>
                    </a:lnTo>
                    <a:lnTo>
                      <a:pt x="426" y="564"/>
                    </a:lnTo>
                    <a:lnTo>
                      <a:pt x="413" y="558"/>
                    </a:lnTo>
                    <a:lnTo>
                      <a:pt x="398" y="560"/>
                    </a:lnTo>
                    <a:lnTo>
                      <a:pt x="389" y="565"/>
                    </a:lnTo>
                    <a:lnTo>
                      <a:pt x="385" y="556"/>
                    </a:lnTo>
                    <a:lnTo>
                      <a:pt x="393" y="541"/>
                    </a:lnTo>
                    <a:lnTo>
                      <a:pt x="396" y="530"/>
                    </a:lnTo>
                    <a:lnTo>
                      <a:pt x="394" y="510"/>
                    </a:lnTo>
                    <a:lnTo>
                      <a:pt x="393" y="482"/>
                    </a:lnTo>
                    <a:lnTo>
                      <a:pt x="398" y="460"/>
                    </a:lnTo>
                    <a:lnTo>
                      <a:pt x="394" y="447"/>
                    </a:lnTo>
                    <a:lnTo>
                      <a:pt x="385" y="431"/>
                    </a:lnTo>
                    <a:lnTo>
                      <a:pt x="363" y="392"/>
                    </a:lnTo>
                    <a:lnTo>
                      <a:pt x="354" y="374"/>
                    </a:lnTo>
                    <a:lnTo>
                      <a:pt x="350" y="352"/>
                    </a:lnTo>
                    <a:lnTo>
                      <a:pt x="348" y="339"/>
                    </a:lnTo>
                    <a:lnTo>
                      <a:pt x="354" y="317"/>
                    </a:lnTo>
                    <a:lnTo>
                      <a:pt x="354" y="300"/>
                    </a:lnTo>
                    <a:lnTo>
                      <a:pt x="350" y="281"/>
                    </a:lnTo>
                    <a:lnTo>
                      <a:pt x="341" y="272"/>
                    </a:lnTo>
                    <a:lnTo>
                      <a:pt x="324" y="255"/>
                    </a:lnTo>
                    <a:lnTo>
                      <a:pt x="311" y="250"/>
                    </a:lnTo>
                    <a:lnTo>
                      <a:pt x="298" y="248"/>
                    </a:lnTo>
                    <a:lnTo>
                      <a:pt x="289" y="246"/>
                    </a:lnTo>
                    <a:lnTo>
                      <a:pt x="289" y="237"/>
                    </a:lnTo>
                    <a:lnTo>
                      <a:pt x="294" y="230"/>
                    </a:lnTo>
                    <a:lnTo>
                      <a:pt x="309" y="228"/>
                    </a:lnTo>
                    <a:lnTo>
                      <a:pt x="322" y="233"/>
                    </a:lnTo>
                    <a:lnTo>
                      <a:pt x="331" y="235"/>
                    </a:lnTo>
                    <a:lnTo>
                      <a:pt x="337" y="226"/>
                    </a:lnTo>
                    <a:lnTo>
                      <a:pt x="335" y="215"/>
                    </a:lnTo>
                    <a:lnTo>
                      <a:pt x="389" y="165"/>
                    </a:lnTo>
                    <a:lnTo>
                      <a:pt x="398" y="154"/>
                    </a:lnTo>
                    <a:lnTo>
                      <a:pt x="398" y="131"/>
                    </a:lnTo>
                    <a:lnTo>
                      <a:pt x="385" y="120"/>
                    </a:lnTo>
                    <a:lnTo>
                      <a:pt x="370" y="118"/>
                    </a:lnTo>
                    <a:lnTo>
                      <a:pt x="357" y="98"/>
                    </a:lnTo>
                    <a:lnTo>
                      <a:pt x="331" y="98"/>
                    </a:lnTo>
                    <a:lnTo>
                      <a:pt x="307" y="102"/>
                    </a:lnTo>
                    <a:lnTo>
                      <a:pt x="302" y="100"/>
                    </a:lnTo>
                    <a:lnTo>
                      <a:pt x="296" y="91"/>
                    </a:lnTo>
                    <a:lnTo>
                      <a:pt x="307" y="83"/>
                    </a:lnTo>
                    <a:lnTo>
                      <a:pt x="318" y="72"/>
                    </a:lnTo>
                    <a:lnTo>
                      <a:pt x="341" y="52"/>
                    </a:lnTo>
                    <a:lnTo>
                      <a:pt x="359" y="50"/>
                    </a:lnTo>
                    <a:lnTo>
                      <a:pt x="376" y="37"/>
                    </a:lnTo>
                    <a:lnTo>
                      <a:pt x="393" y="24"/>
                    </a:lnTo>
                    <a:lnTo>
                      <a:pt x="355" y="15"/>
                    </a:lnTo>
                    <a:lnTo>
                      <a:pt x="339" y="13"/>
                    </a:lnTo>
                    <a:lnTo>
                      <a:pt x="320" y="11"/>
                    </a:lnTo>
                    <a:lnTo>
                      <a:pt x="298" y="0"/>
                    </a:lnTo>
                    <a:lnTo>
                      <a:pt x="278" y="22"/>
                    </a:lnTo>
                    <a:lnTo>
                      <a:pt x="279" y="33"/>
                    </a:lnTo>
                    <a:lnTo>
                      <a:pt x="268" y="37"/>
                    </a:lnTo>
                    <a:lnTo>
                      <a:pt x="250" y="48"/>
                    </a:lnTo>
                    <a:lnTo>
                      <a:pt x="233" y="54"/>
                    </a:lnTo>
                    <a:lnTo>
                      <a:pt x="233" y="70"/>
                    </a:lnTo>
                    <a:lnTo>
                      <a:pt x="231" y="83"/>
                    </a:lnTo>
                    <a:lnTo>
                      <a:pt x="216" y="104"/>
                    </a:lnTo>
                    <a:lnTo>
                      <a:pt x="192" y="130"/>
                    </a:lnTo>
                    <a:lnTo>
                      <a:pt x="183" y="143"/>
                    </a:lnTo>
                    <a:lnTo>
                      <a:pt x="188" y="152"/>
                    </a:lnTo>
                    <a:lnTo>
                      <a:pt x="213" y="150"/>
                    </a:lnTo>
                    <a:lnTo>
                      <a:pt x="214" y="155"/>
                    </a:lnTo>
                    <a:lnTo>
                      <a:pt x="214" y="165"/>
                    </a:lnTo>
                    <a:lnTo>
                      <a:pt x="181" y="207"/>
                    </a:lnTo>
                    <a:lnTo>
                      <a:pt x="169" y="230"/>
                    </a:lnTo>
                    <a:lnTo>
                      <a:pt x="161" y="250"/>
                    </a:lnTo>
                    <a:lnTo>
                      <a:pt x="169" y="259"/>
                    </a:lnTo>
                    <a:lnTo>
                      <a:pt x="185" y="241"/>
                    </a:lnTo>
                    <a:lnTo>
                      <a:pt x="200" y="220"/>
                    </a:lnTo>
                    <a:lnTo>
                      <a:pt x="211" y="226"/>
                    </a:lnTo>
                    <a:lnTo>
                      <a:pt x="213" y="257"/>
                    </a:lnTo>
                    <a:lnTo>
                      <a:pt x="214" y="278"/>
                    </a:lnTo>
                    <a:lnTo>
                      <a:pt x="194" y="289"/>
                    </a:lnTo>
                    <a:lnTo>
                      <a:pt x="181" y="302"/>
                    </a:lnTo>
                    <a:lnTo>
                      <a:pt x="176" y="313"/>
                    </a:lnTo>
                    <a:lnTo>
                      <a:pt x="203" y="335"/>
                    </a:lnTo>
                    <a:lnTo>
                      <a:pt x="226" y="331"/>
                    </a:lnTo>
                    <a:lnTo>
                      <a:pt x="231" y="344"/>
                    </a:lnTo>
                    <a:lnTo>
                      <a:pt x="255" y="329"/>
                    </a:lnTo>
                    <a:lnTo>
                      <a:pt x="253" y="341"/>
                    </a:lnTo>
                    <a:lnTo>
                      <a:pt x="233" y="365"/>
                    </a:lnTo>
                    <a:lnTo>
                      <a:pt x="242" y="391"/>
                    </a:lnTo>
                    <a:lnTo>
                      <a:pt x="244" y="405"/>
                    </a:lnTo>
                    <a:lnTo>
                      <a:pt x="265" y="407"/>
                    </a:lnTo>
                    <a:lnTo>
                      <a:pt x="266" y="420"/>
                    </a:lnTo>
                    <a:lnTo>
                      <a:pt x="242" y="449"/>
                    </a:lnTo>
                    <a:lnTo>
                      <a:pt x="233" y="445"/>
                    </a:lnTo>
                    <a:lnTo>
                      <a:pt x="224" y="454"/>
                    </a:lnTo>
                    <a:lnTo>
                      <a:pt x="222" y="469"/>
                    </a:lnTo>
                    <a:lnTo>
                      <a:pt x="198" y="456"/>
                    </a:lnTo>
                    <a:lnTo>
                      <a:pt x="135" y="478"/>
                    </a:ln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07" name="Freeform 75"/>
              <p:cNvSpPr>
                <a:spLocks/>
              </p:cNvSpPr>
              <p:nvPr/>
            </p:nvSpPr>
            <p:spPr bwMode="auto">
              <a:xfrm>
                <a:off x="1321" y="1802"/>
                <a:ext cx="38" cy="27"/>
              </a:xfrm>
              <a:custGeom>
                <a:avLst/>
                <a:gdLst>
                  <a:gd name="T0" fmla="*/ 20 w 38"/>
                  <a:gd name="T1" fmla="*/ 0 h 27"/>
                  <a:gd name="T2" fmla="*/ 36 w 38"/>
                  <a:gd name="T3" fmla="*/ 2 h 27"/>
                  <a:gd name="T4" fmla="*/ 38 w 38"/>
                  <a:gd name="T5" fmla="*/ 12 h 27"/>
                  <a:gd name="T6" fmla="*/ 21 w 38"/>
                  <a:gd name="T7" fmla="*/ 23 h 27"/>
                  <a:gd name="T8" fmla="*/ 2 w 38"/>
                  <a:gd name="T9" fmla="*/ 27 h 27"/>
                  <a:gd name="T10" fmla="*/ 0 w 38"/>
                  <a:gd name="T11" fmla="*/ 15 h 27"/>
                  <a:gd name="T12" fmla="*/ 20 w 38"/>
                  <a:gd name="T13" fmla="*/ 0 h 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8"/>
                  <a:gd name="T22" fmla="*/ 0 h 27"/>
                  <a:gd name="T23" fmla="*/ 38 w 38"/>
                  <a:gd name="T24" fmla="*/ 27 h 2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8" h="27">
                    <a:moveTo>
                      <a:pt x="20" y="0"/>
                    </a:moveTo>
                    <a:lnTo>
                      <a:pt x="36" y="2"/>
                    </a:lnTo>
                    <a:lnTo>
                      <a:pt x="38" y="12"/>
                    </a:lnTo>
                    <a:lnTo>
                      <a:pt x="21" y="23"/>
                    </a:lnTo>
                    <a:lnTo>
                      <a:pt x="2" y="27"/>
                    </a:lnTo>
                    <a:lnTo>
                      <a:pt x="0" y="15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08" name="Freeform 76"/>
              <p:cNvSpPr>
                <a:spLocks/>
              </p:cNvSpPr>
              <p:nvPr/>
            </p:nvSpPr>
            <p:spPr bwMode="auto">
              <a:xfrm>
                <a:off x="1295" y="1627"/>
                <a:ext cx="37" cy="27"/>
              </a:xfrm>
              <a:custGeom>
                <a:avLst/>
                <a:gdLst>
                  <a:gd name="T0" fmla="*/ 31 w 37"/>
                  <a:gd name="T1" fmla="*/ 0 h 27"/>
                  <a:gd name="T2" fmla="*/ 37 w 37"/>
                  <a:gd name="T3" fmla="*/ 13 h 27"/>
                  <a:gd name="T4" fmla="*/ 19 w 37"/>
                  <a:gd name="T5" fmla="*/ 23 h 27"/>
                  <a:gd name="T6" fmla="*/ 4 w 37"/>
                  <a:gd name="T7" fmla="*/ 27 h 27"/>
                  <a:gd name="T8" fmla="*/ 0 w 37"/>
                  <a:gd name="T9" fmla="*/ 14 h 27"/>
                  <a:gd name="T10" fmla="*/ 7 w 37"/>
                  <a:gd name="T11" fmla="*/ 5 h 27"/>
                  <a:gd name="T12" fmla="*/ 31 w 37"/>
                  <a:gd name="T13" fmla="*/ 0 h 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7"/>
                  <a:gd name="T22" fmla="*/ 0 h 27"/>
                  <a:gd name="T23" fmla="*/ 37 w 37"/>
                  <a:gd name="T24" fmla="*/ 27 h 2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7" h="27">
                    <a:moveTo>
                      <a:pt x="31" y="0"/>
                    </a:moveTo>
                    <a:lnTo>
                      <a:pt x="37" y="13"/>
                    </a:lnTo>
                    <a:lnTo>
                      <a:pt x="19" y="23"/>
                    </a:lnTo>
                    <a:lnTo>
                      <a:pt x="4" y="27"/>
                    </a:lnTo>
                    <a:lnTo>
                      <a:pt x="0" y="14"/>
                    </a:lnTo>
                    <a:lnTo>
                      <a:pt x="7" y="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09" name="Freeform 77"/>
              <p:cNvSpPr>
                <a:spLocks/>
              </p:cNvSpPr>
              <p:nvPr/>
            </p:nvSpPr>
            <p:spPr bwMode="auto">
              <a:xfrm>
                <a:off x="1350" y="1491"/>
                <a:ext cx="20" cy="52"/>
              </a:xfrm>
              <a:custGeom>
                <a:avLst/>
                <a:gdLst>
                  <a:gd name="T0" fmla="*/ 9 w 20"/>
                  <a:gd name="T1" fmla="*/ 52 h 52"/>
                  <a:gd name="T2" fmla="*/ 20 w 20"/>
                  <a:gd name="T3" fmla="*/ 39 h 52"/>
                  <a:gd name="T4" fmla="*/ 16 w 20"/>
                  <a:gd name="T5" fmla="*/ 22 h 52"/>
                  <a:gd name="T6" fmla="*/ 13 w 20"/>
                  <a:gd name="T7" fmla="*/ 13 h 52"/>
                  <a:gd name="T8" fmla="*/ 9 w 20"/>
                  <a:gd name="T9" fmla="*/ 0 h 52"/>
                  <a:gd name="T10" fmla="*/ 0 w 20"/>
                  <a:gd name="T11" fmla="*/ 6 h 52"/>
                  <a:gd name="T12" fmla="*/ 5 w 20"/>
                  <a:gd name="T13" fmla="*/ 24 h 52"/>
                  <a:gd name="T14" fmla="*/ 9 w 20"/>
                  <a:gd name="T15" fmla="*/ 52 h 5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"/>
                  <a:gd name="T25" fmla="*/ 0 h 52"/>
                  <a:gd name="T26" fmla="*/ 20 w 20"/>
                  <a:gd name="T27" fmla="*/ 52 h 5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" h="52">
                    <a:moveTo>
                      <a:pt x="9" y="52"/>
                    </a:moveTo>
                    <a:lnTo>
                      <a:pt x="20" y="39"/>
                    </a:lnTo>
                    <a:lnTo>
                      <a:pt x="16" y="22"/>
                    </a:lnTo>
                    <a:lnTo>
                      <a:pt x="13" y="13"/>
                    </a:lnTo>
                    <a:lnTo>
                      <a:pt x="9" y="0"/>
                    </a:lnTo>
                    <a:lnTo>
                      <a:pt x="0" y="6"/>
                    </a:lnTo>
                    <a:lnTo>
                      <a:pt x="5" y="24"/>
                    </a:lnTo>
                    <a:lnTo>
                      <a:pt x="9" y="52"/>
                    </a:ln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10" name="Freeform 78"/>
              <p:cNvSpPr>
                <a:spLocks/>
              </p:cNvSpPr>
              <p:nvPr/>
            </p:nvSpPr>
            <p:spPr bwMode="auto">
              <a:xfrm>
                <a:off x="1202" y="1694"/>
                <a:ext cx="97" cy="99"/>
              </a:xfrm>
              <a:custGeom>
                <a:avLst/>
                <a:gdLst>
                  <a:gd name="T0" fmla="*/ 34 w 97"/>
                  <a:gd name="T1" fmla="*/ 0 h 99"/>
                  <a:gd name="T2" fmla="*/ 56 w 97"/>
                  <a:gd name="T3" fmla="*/ 0 h 99"/>
                  <a:gd name="T4" fmla="*/ 73 w 97"/>
                  <a:gd name="T5" fmla="*/ 4 h 99"/>
                  <a:gd name="T6" fmla="*/ 84 w 97"/>
                  <a:gd name="T7" fmla="*/ 20 h 99"/>
                  <a:gd name="T8" fmla="*/ 95 w 97"/>
                  <a:gd name="T9" fmla="*/ 46 h 99"/>
                  <a:gd name="T10" fmla="*/ 97 w 97"/>
                  <a:gd name="T11" fmla="*/ 68 h 99"/>
                  <a:gd name="T12" fmla="*/ 86 w 97"/>
                  <a:gd name="T13" fmla="*/ 79 h 99"/>
                  <a:gd name="T14" fmla="*/ 82 w 97"/>
                  <a:gd name="T15" fmla="*/ 94 h 99"/>
                  <a:gd name="T16" fmla="*/ 71 w 97"/>
                  <a:gd name="T17" fmla="*/ 99 h 99"/>
                  <a:gd name="T18" fmla="*/ 60 w 97"/>
                  <a:gd name="T19" fmla="*/ 86 h 99"/>
                  <a:gd name="T20" fmla="*/ 50 w 97"/>
                  <a:gd name="T21" fmla="*/ 62 h 99"/>
                  <a:gd name="T22" fmla="*/ 43 w 97"/>
                  <a:gd name="T23" fmla="*/ 53 h 99"/>
                  <a:gd name="T24" fmla="*/ 24 w 97"/>
                  <a:gd name="T25" fmla="*/ 51 h 99"/>
                  <a:gd name="T26" fmla="*/ 0 w 97"/>
                  <a:gd name="T27" fmla="*/ 26 h 99"/>
                  <a:gd name="T28" fmla="*/ 34 w 97"/>
                  <a:gd name="T29" fmla="*/ 0 h 9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7"/>
                  <a:gd name="T46" fmla="*/ 0 h 99"/>
                  <a:gd name="T47" fmla="*/ 97 w 97"/>
                  <a:gd name="T48" fmla="*/ 99 h 9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7" h="99">
                    <a:moveTo>
                      <a:pt x="34" y="0"/>
                    </a:moveTo>
                    <a:lnTo>
                      <a:pt x="56" y="0"/>
                    </a:lnTo>
                    <a:lnTo>
                      <a:pt x="73" y="4"/>
                    </a:lnTo>
                    <a:lnTo>
                      <a:pt x="84" y="20"/>
                    </a:lnTo>
                    <a:lnTo>
                      <a:pt x="95" y="46"/>
                    </a:lnTo>
                    <a:lnTo>
                      <a:pt x="97" y="68"/>
                    </a:lnTo>
                    <a:lnTo>
                      <a:pt x="86" y="79"/>
                    </a:lnTo>
                    <a:lnTo>
                      <a:pt x="82" y="94"/>
                    </a:lnTo>
                    <a:lnTo>
                      <a:pt x="71" y="99"/>
                    </a:lnTo>
                    <a:lnTo>
                      <a:pt x="60" y="86"/>
                    </a:lnTo>
                    <a:lnTo>
                      <a:pt x="50" y="62"/>
                    </a:lnTo>
                    <a:lnTo>
                      <a:pt x="43" y="53"/>
                    </a:lnTo>
                    <a:lnTo>
                      <a:pt x="24" y="51"/>
                    </a:lnTo>
                    <a:lnTo>
                      <a:pt x="0" y="26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11" name="Freeform 79"/>
              <p:cNvSpPr>
                <a:spLocks/>
              </p:cNvSpPr>
              <p:nvPr/>
            </p:nvSpPr>
            <p:spPr bwMode="auto">
              <a:xfrm>
                <a:off x="1346" y="1432"/>
                <a:ext cx="50" cy="37"/>
              </a:xfrm>
              <a:custGeom>
                <a:avLst/>
                <a:gdLst>
                  <a:gd name="T0" fmla="*/ 44 w 50"/>
                  <a:gd name="T1" fmla="*/ 0 h 37"/>
                  <a:gd name="T2" fmla="*/ 50 w 50"/>
                  <a:gd name="T3" fmla="*/ 9 h 37"/>
                  <a:gd name="T4" fmla="*/ 31 w 50"/>
                  <a:gd name="T5" fmla="*/ 20 h 37"/>
                  <a:gd name="T6" fmla="*/ 13 w 50"/>
                  <a:gd name="T7" fmla="*/ 37 h 37"/>
                  <a:gd name="T8" fmla="*/ 2 w 50"/>
                  <a:gd name="T9" fmla="*/ 33 h 37"/>
                  <a:gd name="T10" fmla="*/ 0 w 50"/>
                  <a:gd name="T11" fmla="*/ 13 h 37"/>
                  <a:gd name="T12" fmla="*/ 0 w 50"/>
                  <a:gd name="T13" fmla="*/ 6 h 37"/>
                  <a:gd name="T14" fmla="*/ 30 w 50"/>
                  <a:gd name="T15" fmla="*/ 0 h 37"/>
                  <a:gd name="T16" fmla="*/ 44 w 50"/>
                  <a:gd name="T17" fmla="*/ 0 h 3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0"/>
                  <a:gd name="T28" fmla="*/ 0 h 37"/>
                  <a:gd name="T29" fmla="*/ 50 w 50"/>
                  <a:gd name="T30" fmla="*/ 37 h 3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0" h="37">
                    <a:moveTo>
                      <a:pt x="44" y="0"/>
                    </a:moveTo>
                    <a:lnTo>
                      <a:pt x="50" y="9"/>
                    </a:lnTo>
                    <a:lnTo>
                      <a:pt x="31" y="20"/>
                    </a:lnTo>
                    <a:lnTo>
                      <a:pt x="13" y="37"/>
                    </a:lnTo>
                    <a:lnTo>
                      <a:pt x="2" y="33"/>
                    </a:lnTo>
                    <a:lnTo>
                      <a:pt x="0" y="13"/>
                    </a:lnTo>
                    <a:lnTo>
                      <a:pt x="0" y="6"/>
                    </a:lnTo>
                    <a:lnTo>
                      <a:pt x="30" y="0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4" name="Group 80"/>
            <p:cNvGrpSpPr>
              <a:grpSpLocks/>
            </p:cNvGrpSpPr>
            <p:nvPr/>
          </p:nvGrpSpPr>
          <p:grpSpPr bwMode="auto">
            <a:xfrm>
              <a:off x="2195" y="724"/>
              <a:ext cx="555" cy="1187"/>
              <a:chOff x="2195" y="724"/>
              <a:chExt cx="555" cy="1187"/>
            </a:xfrm>
          </p:grpSpPr>
          <p:grpSp>
            <p:nvGrpSpPr>
              <p:cNvPr id="15" name="Group 81"/>
              <p:cNvGrpSpPr>
                <a:grpSpLocks/>
              </p:cNvGrpSpPr>
              <p:nvPr/>
            </p:nvGrpSpPr>
            <p:grpSpPr bwMode="auto">
              <a:xfrm>
                <a:off x="2195" y="724"/>
                <a:ext cx="555" cy="1187"/>
                <a:chOff x="2195" y="724"/>
                <a:chExt cx="555" cy="1187"/>
              </a:xfrm>
            </p:grpSpPr>
            <p:sp>
              <p:nvSpPr>
                <p:cNvPr id="26701" name="Freeform 82"/>
                <p:cNvSpPr>
                  <a:spLocks/>
                </p:cNvSpPr>
                <p:nvPr/>
              </p:nvSpPr>
              <p:spPr bwMode="auto">
                <a:xfrm>
                  <a:off x="2417" y="1751"/>
                  <a:ext cx="37" cy="92"/>
                </a:xfrm>
                <a:custGeom>
                  <a:avLst/>
                  <a:gdLst>
                    <a:gd name="T0" fmla="*/ 37 w 37"/>
                    <a:gd name="T1" fmla="*/ 0 h 92"/>
                    <a:gd name="T2" fmla="*/ 35 w 37"/>
                    <a:gd name="T3" fmla="*/ 31 h 92"/>
                    <a:gd name="T4" fmla="*/ 24 w 37"/>
                    <a:gd name="T5" fmla="*/ 55 h 92"/>
                    <a:gd name="T6" fmla="*/ 7 w 37"/>
                    <a:gd name="T7" fmla="*/ 70 h 92"/>
                    <a:gd name="T8" fmla="*/ 11 w 37"/>
                    <a:gd name="T9" fmla="*/ 86 h 92"/>
                    <a:gd name="T10" fmla="*/ 4 w 37"/>
                    <a:gd name="T11" fmla="*/ 92 h 92"/>
                    <a:gd name="T12" fmla="*/ 0 w 37"/>
                    <a:gd name="T13" fmla="*/ 72 h 92"/>
                    <a:gd name="T14" fmla="*/ 6 w 37"/>
                    <a:gd name="T15" fmla="*/ 57 h 92"/>
                    <a:gd name="T16" fmla="*/ 11 w 37"/>
                    <a:gd name="T17" fmla="*/ 40 h 92"/>
                    <a:gd name="T18" fmla="*/ 37 w 37"/>
                    <a:gd name="T19" fmla="*/ 0 h 9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7"/>
                    <a:gd name="T31" fmla="*/ 0 h 92"/>
                    <a:gd name="T32" fmla="*/ 37 w 37"/>
                    <a:gd name="T33" fmla="*/ 92 h 9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7" h="92">
                      <a:moveTo>
                        <a:pt x="37" y="0"/>
                      </a:moveTo>
                      <a:lnTo>
                        <a:pt x="35" y="31"/>
                      </a:lnTo>
                      <a:lnTo>
                        <a:pt x="24" y="55"/>
                      </a:lnTo>
                      <a:lnTo>
                        <a:pt x="7" y="70"/>
                      </a:lnTo>
                      <a:lnTo>
                        <a:pt x="11" y="86"/>
                      </a:lnTo>
                      <a:lnTo>
                        <a:pt x="4" y="92"/>
                      </a:lnTo>
                      <a:lnTo>
                        <a:pt x="0" y="72"/>
                      </a:lnTo>
                      <a:lnTo>
                        <a:pt x="6" y="57"/>
                      </a:lnTo>
                      <a:lnTo>
                        <a:pt x="11" y="40"/>
                      </a:lnTo>
                      <a:lnTo>
                        <a:pt x="37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702" name="Freeform 83"/>
                <p:cNvSpPr>
                  <a:spLocks/>
                </p:cNvSpPr>
                <p:nvPr/>
              </p:nvSpPr>
              <p:spPr bwMode="auto">
                <a:xfrm>
                  <a:off x="2499" y="1708"/>
                  <a:ext cx="50" cy="73"/>
                </a:xfrm>
                <a:custGeom>
                  <a:avLst/>
                  <a:gdLst>
                    <a:gd name="T0" fmla="*/ 39 w 50"/>
                    <a:gd name="T1" fmla="*/ 0 h 73"/>
                    <a:gd name="T2" fmla="*/ 50 w 50"/>
                    <a:gd name="T3" fmla="*/ 0 h 73"/>
                    <a:gd name="T4" fmla="*/ 37 w 50"/>
                    <a:gd name="T5" fmla="*/ 15 h 73"/>
                    <a:gd name="T6" fmla="*/ 35 w 50"/>
                    <a:gd name="T7" fmla="*/ 26 h 73"/>
                    <a:gd name="T8" fmla="*/ 39 w 50"/>
                    <a:gd name="T9" fmla="*/ 41 h 73"/>
                    <a:gd name="T10" fmla="*/ 26 w 50"/>
                    <a:gd name="T11" fmla="*/ 56 h 73"/>
                    <a:gd name="T12" fmla="*/ 9 w 50"/>
                    <a:gd name="T13" fmla="*/ 73 h 73"/>
                    <a:gd name="T14" fmla="*/ 6 w 50"/>
                    <a:gd name="T15" fmla="*/ 56 h 73"/>
                    <a:gd name="T16" fmla="*/ 0 w 50"/>
                    <a:gd name="T17" fmla="*/ 49 h 73"/>
                    <a:gd name="T18" fmla="*/ 0 w 50"/>
                    <a:gd name="T19" fmla="*/ 36 h 73"/>
                    <a:gd name="T20" fmla="*/ 15 w 50"/>
                    <a:gd name="T21" fmla="*/ 22 h 73"/>
                    <a:gd name="T22" fmla="*/ 39 w 50"/>
                    <a:gd name="T23" fmla="*/ 0 h 73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50"/>
                    <a:gd name="T37" fmla="*/ 0 h 73"/>
                    <a:gd name="T38" fmla="*/ 50 w 50"/>
                    <a:gd name="T39" fmla="*/ 73 h 73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50" h="73">
                      <a:moveTo>
                        <a:pt x="39" y="0"/>
                      </a:moveTo>
                      <a:lnTo>
                        <a:pt x="50" y="0"/>
                      </a:lnTo>
                      <a:lnTo>
                        <a:pt x="37" y="15"/>
                      </a:lnTo>
                      <a:lnTo>
                        <a:pt x="35" y="26"/>
                      </a:lnTo>
                      <a:lnTo>
                        <a:pt x="39" y="41"/>
                      </a:lnTo>
                      <a:lnTo>
                        <a:pt x="26" y="56"/>
                      </a:lnTo>
                      <a:lnTo>
                        <a:pt x="9" y="73"/>
                      </a:lnTo>
                      <a:lnTo>
                        <a:pt x="6" y="56"/>
                      </a:lnTo>
                      <a:lnTo>
                        <a:pt x="0" y="49"/>
                      </a:lnTo>
                      <a:lnTo>
                        <a:pt x="0" y="36"/>
                      </a:lnTo>
                      <a:lnTo>
                        <a:pt x="15" y="22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6" name="Group 84"/>
                <p:cNvGrpSpPr>
                  <a:grpSpLocks/>
                </p:cNvGrpSpPr>
                <p:nvPr/>
              </p:nvGrpSpPr>
              <p:grpSpPr bwMode="auto">
                <a:xfrm>
                  <a:off x="2195" y="724"/>
                  <a:ext cx="555" cy="1187"/>
                  <a:chOff x="2195" y="724"/>
                  <a:chExt cx="555" cy="1187"/>
                </a:xfrm>
              </p:grpSpPr>
              <p:sp>
                <p:nvSpPr>
                  <p:cNvPr id="26704" name="Freeform 85"/>
                  <p:cNvSpPr>
                    <a:spLocks/>
                  </p:cNvSpPr>
                  <p:nvPr/>
                </p:nvSpPr>
                <p:spPr bwMode="auto">
                  <a:xfrm>
                    <a:off x="2195" y="724"/>
                    <a:ext cx="555" cy="1187"/>
                  </a:xfrm>
                  <a:custGeom>
                    <a:avLst/>
                    <a:gdLst>
                      <a:gd name="T0" fmla="*/ 436 w 555"/>
                      <a:gd name="T1" fmla="*/ 21 h 1187"/>
                      <a:gd name="T2" fmla="*/ 511 w 555"/>
                      <a:gd name="T3" fmla="*/ 73 h 1187"/>
                      <a:gd name="T4" fmla="*/ 518 w 555"/>
                      <a:gd name="T5" fmla="*/ 118 h 1187"/>
                      <a:gd name="T6" fmla="*/ 536 w 555"/>
                      <a:gd name="T7" fmla="*/ 158 h 1187"/>
                      <a:gd name="T8" fmla="*/ 533 w 555"/>
                      <a:gd name="T9" fmla="*/ 210 h 1187"/>
                      <a:gd name="T10" fmla="*/ 548 w 555"/>
                      <a:gd name="T11" fmla="*/ 247 h 1187"/>
                      <a:gd name="T12" fmla="*/ 544 w 555"/>
                      <a:gd name="T13" fmla="*/ 277 h 1187"/>
                      <a:gd name="T14" fmla="*/ 477 w 555"/>
                      <a:gd name="T15" fmla="*/ 284 h 1187"/>
                      <a:gd name="T16" fmla="*/ 448 w 555"/>
                      <a:gd name="T17" fmla="*/ 329 h 1187"/>
                      <a:gd name="T18" fmla="*/ 440 w 555"/>
                      <a:gd name="T19" fmla="*/ 362 h 1187"/>
                      <a:gd name="T20" fmla="*/ 444 w 555"/>
                      <a:gd name="T21" fmla="*/ 410 h 1187"/>
                      <a:gd name="T22" fmla="*/ 422 w 555"/>
                      <a:gd name="T23" fmla="*/ 455 h 1187"/>
                      <a:gd name="T24" fmla="*/ 359 w 555"/>
                      <a:gd name="T25" fmla="*/ 492 h 1187"/>
                      <a:gd name="T26" fmla="*/ 336 w 555"/>
                      <a:gd name="T27" fmla="*/ 514 h 1187"/>
                      <a:gd name="T28" fmla="*/ 307 w 555"/>
                      <a:gd name="T29" fmla="*/ 570 h 1187"/>
                      <a:gd name="T30" fmla="*/ 298 w 555"/>
                      <a:gd name="T31" fmla="*/ 613 h 1187"/>
                      <a:gd name="T32" fmla="*/ 272 w 555"/>
                      <a:gd name="T33" fmla="*/ 673 h 1187"/>
                      <a:gd name="T34" fmla="*/ 310 w 555"/>
                      <a:gd name="T35" fmla="*/ 751 h 1187"/>
                      <a:gd name="T36" fmla="*/ 340 w 555"/>
                      <a:gd name="T37" fmla="*/ 810 h 1187"/>
                      <a:gd name="T38" fmla="*/ 307 w 555"/>
                      <a:gd name="T39" fmla="*/ 832 h 1187"/>
                      <a:gd name="T40" fmla="*/ 279 w 555"/>
                      <a:gd name="T41" fmla="*/ 836 h 1187"/>
                      <a:gd name="T42" fmla="*/ 216 w 555"/>
                      <a:gd name="T43" fmla="*/ 840 h 1187"/>
                      <a:gd name="T44" fmla="*/ 275 w 555"/>
                      <a:gd name="T45" fmla="*/ 854 h 1187"/>
                      <a:gd name="T46" fmla="*/ 307 w 555"/>
                      <a:gd name="T47" fmla="*/ 873 h 1187"/>
                      <a:gd name="T48" fmla="*/ 286 w 555"/>
                      <a:gd name="T49" fmla="*/ 888 h 1187"/>
                      <a:gd name="T50" fmla="*/ 249 w 555"/>
                      <a:gd name="T51" fmla="*/ 921 h 1187"/>
                      <a:gd name="T52" fmla="*/ 238 w 555"/>
                      <a:gd name="T53" fmla="*/ 954 h 1187"/>
                      <a:gd name="T54" fmla="*/ 223 w 555"/>
                      <a:gd name="T55" fmla="*/ 1032 h 1187"/>
                      <a:gd name="T56" fmla="*/ 205 w 555"/>
                      <a:gd name="T57" fmla="*/ 1084 h 1187"/>
                      <a:gd name="T58" fmla="*/ 159 w 555"/>
                      <a:gd name="T59" fmla="*/ 1125 h 1187"/>
                      <a:gd name="T60" fmla="*/ 115 w 555"/>
                      <a:gd name="T61" fmla="*/ 1140 h 1187"/>
                      <a:gd name="T62" fmla="*/ 107 w 555"/>
                      <a:gd name="T63" fmla="*/ 1176 h 1187"/>
                      <a:gd name="T64" fmla="*/ 63 w 555"/>
                      <a:gd name="T65" fmla="*/ 1187 h 1187"/>
                      <a:gd name="T66" fmla="*/ 44 w 555"/>
                      <a:gd name="T67" fmla="*/ 1168 h 1187"/>
                      <a:gd name="T68" fmla="*/ 26 w 555"/>
                      <a:gd name="T69" fmla="*/ 1103 h 1187"/>
                      <a:gd name="T70" fmla="*/ 41 w 555"/>
                      <a:gd name="T71" fmla="*/ 1088 h 1187"/>
                      <a:gd name="T72" fmla="*/ 44 w 555"/>
                      <a:gd name="T73" fmla="*/ 1066 h 1187"/>
                      <a:gd name="T74" fmla="*/ 26 w 555"/>
                      <a:gd name="T75" fmla="*/ 1006 h 1187"/>
                      <a:gd name="T76" fmla="*/ 11 w 555"/>
                      <a:gd name="T77" fmla="*/ 958 h 1187"/>
                      <a:gd name="T78" fmla="*/ 0 w 555"/>
                      <a:gd name="T79" fmla="*/ 884 h 1187"/>
                      <a:gd name="T80" fmla="*/ 19 w 555"/>
                      <a:gd name="T81" fmla="*/ 854 h 1187"/>
                      <a:gd name="T82" fmla="*/ 33 w 555"/>
                      <a:gd name="T83" fmla="*/ 780 h 1187"/>
                      <a:gd name="T84" fmla="*/ 70 w 555"/>
                      <a:gd name="T85" fmla="*/ 736 h 1187"/>
                      <a:gd name="T86" fmla="*/ 59 w 555"/>
                      <a:gd name="T87" fmla="*/ 658 h 1187"/>
                      <a:gd name="T88" fmla="*/ 74 w 555"/>
                      <a:gd name="T89" fmla="*/ 621 h 1187"/>
                      <a:gd name="T90" fmla="*/ 67 w 555"/>
                      <a:gd name="T91" fmla="*/ 555 h 1187"/>
                      <a:gd name="T92" fmla="*/ 82 w 555"/>
                      <a:gd name="T93" fmla="*/ 477 h 1187"/>
                      <a:gd name="T94" fmla="*/ 130 w 555"/>
                      <a:gd name="T95" fmla="*/ 425 h 1187"/>
                      <a:gd name="T96" fmla="*/ 175 w 555"/>
                      <a:gd name="T97" fmla="*/ 410 h 1187"/>
                      <a:gd name="T98" fmla="*/ 156 w 555"/>
                      <a:gd name="T99" fmla="*/ 362 h 1187"/>
                      <a:gd name="T100" fmla="*/ 175 w 555"/>
                      <a:gd name="T101" fmla="*/ 322 h 1187"/>
                      <a:gd name="T102" fmla="*/ 186 w 555"/>
                      <a:gd name="T103" fmla="*/ 262 h 1187"/>
                      <a:gd name="T104" fmla="*/ 235 w 555"/>
                      <a:gd name="T105" fmla="*/ 225 h 1187"/>
                      <a:gd name="T106" fmla="*/ 257 w 555"/>
                      <a:gd name="T107" fmla="*/ 177 h 1187"/>
                      <a:gd name="T108" fmla="*/ 292 w 555"/>
                      <a:gd name="T109" fmla="*/ 103 h 1187"/>
                      <a:gd name="T110" fmla="*/ 331 w 555"/>
                      <a:gd name="T111" fmla="*/ 69 h 1187"/>
                      <a:gd name="T112" fmla="*/ 368 w 555"/>
                      <a:gd name="T113" fmla="*/ 42 h 1187"/>
                      <a:gd name="T114" fmla="*/ 414 w 555"/>
                      <a:gd name="T115" fmla="*/ 0 h 1187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555"/>
                      <a:gd name="T175" fmla="*/ 0 h 1187"/>
                      <a:gd name="T176" fmla="*/ 555 w 555"/>
                      <a:gd name="T177" fmla="*/ 1187 h 1187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555" h="1187">
                        <a:moveTo>
                          <a:pt x="418" y="0"/>
                        </a:moveTo>
                        <a:lnTo>
                          <a:pt x="425" y="3"/>
                        </a:lnTo>
                        <a:lnTo>
                          <a:pt x="436" y="21"/>
                        </a:lnTo>
                        <a:lnTo>
                          <a:pt x="485" y="69"/>
                        </a:lnTo>
                        <a:lnTo>
                          <a:pt x="492" y="58"/>
                        </a:lnTo>
                        <a:lnTo>
                          <a:pt x="511" y="73"/>
                        </a:lnTo>
                        <a:lnTo>
                          <a:pt x="518" y="88"/>
                        </a:lnTo>
                        <a:lnTo>
                          <a:pt x="518" y="99"/>
                        </a:lnTo>
                        <a:lnTo>
                          <a:pt x="518" y="118"/>
                        </a:lnTo>
                        <a:lnTo>
                          <a:pt x="511" y="129"/>
                        </a:lnTo>
                        <a:lnTo>
                          <a:pt x="525" y="144"/>
                        </a:lnTo>
                        <a:lnTo>
                          <a:pt x="536" y="158"/>
                        </a:lnTo>
                        <a:lnTo>
                          <a:pt x="536" y="170"/>
                        </a:lnTo>
                        <a:lnTo>
                          <a:pt x="536" y="188"/>
                        </a:lnTo>
                        <a:lnTo>
                          <a:pt x="533" y="210"/>
                        </a:lnTo>
                        <a:lnTo>
                          <a:pt x="525" y="218"/>
                        </a:lnTo>
                        <a:lnTo>
                          <a:pt x="536" y="229"/>
                        </a:lnTo>
                        <a:lnTo>
                          <a:pt x="548" y="247"/>
                        </a:lnTo>
                        <a:lnTo>
                          <a:pt x="555" y="266"/>
                        </a:lnTo>
                        <a:lnTo>
                          <a:pt x="555" y="273"/>
                        </a:lnTo>
                        <a:lnTo>
                          <a:pt x="544" y="277"/>
                        </a:lnTo>
                        <a:lnTo>
                          <a:pt x="496" y="277"/>
                        </a:lnTo>
                        <a:lnTo>
                          <a:pt x="485" y="277"/>
                        </a:lnTo>
                        <a:lnTo>
                          <a:pt x="477" y="284"/>
                        </a:lnTo>
                        <a:lnTo>
                          <a:pt x="477" y="299"/>
                        </a:lnTo>
                        <a:lnTo>
                          <a:pt x="470" y="310"/>
                        </a:lnTo>
                        <a:lnTo>
                          <a:pt x="448" y="329"/>
                        </a:lnTo>
                        <a:lnTo>
                          <a:pt x="451" y="344"/>
                        </a:lnTo>
                        <a:lnTo>
                          <a:pt x="448" y="355"/>
                        </a:lnTo>
                        <a:lnTo>
                          <a:pt x="440" y="362"/>
                        </a:lnTo>
                        <a:lnTo>
                          <a:pt x="448" y="385"/>
                        </a:lnTo>
                        <a:lnTo>
                          <a:pt x="451" y="399"/>
                        </a:lnTo>
                        <a:lnTo>
                          <a:pt x="444" y="410"/>
                        </a:lnTo>
                        <a:lnTo>
                          <a:pt x="429" y="422"/>
                        </a:lnTo>
                        <a:lnTo>
                          <a:pt x="425" y="436"/>
                        </a:lnTo>
                        <a:lnTo>
                          <a:pt x="422" y="455"/>
                        </a:lnTo>
                        <a:lnTo>
                          <a:pt x="396" y="466"/>
                        </a:lnTo>
                        <a:lnTo>
                          <a:pt x="381" y="477"/>
                        </a:lnTo>
                        <a:lnTo>
                          <a:pt x="359" y="492"/>
                        </a:lnTo>
                        <a:lnTo>
                          <a:pt x="362" y="503"/>
                        </a:lnTo>
                        <a:lnTo>
                          <a:pt x="344" y="507"/>
                        </a:lnTo>
                        <a:lnTo>
                          <a:pt x="336" y="514"/>
                        </a:lnTo>
                        <a:lnTo>
                          <a:pt x="318" y="540"/>
                        </a:lnTo>
                        <a:lnTo>
                          <a:pt x="303" y="551"/>
                        </a:lnTo>
                        <a:lnTo>
                          <a:pt x="307" y="570"/>
                        </a:lnTo>
                        <a:lnTo>
                          <a:pt x="298" y="576"/>
                        </a:lnTo>
                        <a:lnTo>
                          <a:pt x="290" y="584"/>
                        </a:lnTo>
                        <a:lnTo>
                          <a:pt x="298" y="613"/>
                        </a:lnTo>
                        <a:lnTo>
                          <a:pt x="294" y="632"/>
                        </a:lnTo>
                        <a:lnTo>
                          <a:pt x="275" y="643"/>
                        </a:lnTo>
                        <a:lnTo>
                          <a:pt x="272" y="673"/>
                        </a:lnTo>
                        <a:lnTo>
                          <a:pt x="275" y="710"/>
                        </a:lnTo>
                        <a:lnTo>
                          <a:pt x="283" y="728"/>
                        </a:lnTo>
                        <a:lnTo>
                          <a:pt x="310" y="751"/>
                        </a:lnTo>
                        <a:lnTo>
                          <a:pt x="321" y="773"/>
                        </a:lnTo>
                        <a:lnTo>
                          <a:pt x="333" y="795"/>
                        </a:lnTo>
                        <a:lnTo>
                          <a:pt x="340" y="810"/>
                        </a:lnTo>
                        <a:lnTo>
                          <a:pt x="333" y="825"/>
                        </a:lnTo>
                        <a:lnTo>
                          <a:pt x="318" y="836"/>
                        </a:lnTo>
                        <a:lnTo>
                          <a:pt x="307" y="832"/>
                        </a:lnTo>
                        <a:lnTo>
                          <a:pt x="298" y="821"/>
                        </a:lnTo>
                        <a:lnTo>
                          <a:pt x="283" y="825"/>
                        </a:lnTo>
                        <a:lnTo>
                          <a:pt x="279" y="836"/>
                        </a:lnTo>
                        <a:lnTo>
                          <a:pt x="257" y="836"/>
                        </a:lnTo>
                        <a:lnTo>
                          <a:pt x="223" y="832"/>
                        </a:lnTo>
                        <a:lnTo>
                          <a:pt x="216" y="840"/>
                        </a:lnTo>
                        <a:lnTo>
                          <a:pt x="238" y="851"/>
                        </a:lnTo>
                        <a:lnTo>
                          <a:pt x="268" y="840"/>
                        </a:lnTo>
                        <a:lnTo>
                          <a:pt x="275" y="854"/>
                        </a:lnTo>
                        <a:lnTo>
                          <a:pt x="298" y="858"/>
                        </a:lnTo>
                        <a:lnTo>
                          <a:pt x="314" y="865"/>
                        </a:lnTo>
                        <a:lnTo>
                          <a:pt x="307" y="873"/>
                        </a:lnTo>
                        <a:lnTo>
                          <a:pt x="286" y="869"/>
                        </a:lnTo>
                        <a:lnTo>
                          <a:pt x="283" y="877"/>
                        </a:lnTo>
                        <a:lnTo>
                          <a:pt x="286" y="888"/>
                        </a:lnTo>
                        <a:lnTo>
                          <a:pt x="275" y="903"/>
                        </a:lnTo>
                        <a:lnTo>
                          <a:pt x="257" y="917"/>
                        </a:lnTo>
                        <a:lnTo>
                          <a:pt x="249" y="921"/>
                        </a:lnTo>
                        <a:lnTo>
                          <a:pt x="242" y="925"/>
                        </a:lnTo>
                        <a:lnTo>
                          <a:pt x="246" y="943"/>
                        </a:lnTo>
                        <a:lnTo>
                          <a:pt x="238" y="954"/>
                        </a:lnTo>
                        <a:lnTo>
                          <a:pt x="227" y="977"/>
                        </a:lnTo>
                        <a:lnTo>
                          <a:pt x="231" y="999"/>
                        </a:lnTo>
                        <a:lnTo>
                          <a:pt x="223" y="1032"/>
                        </a:lnTo>
                        <a:lnTo>
                          <a:pt x="216" y="1047"/>
                        </a:lnTo>
                        <a:lnTo>
                          <a:pt x="216" y="1069"/>
                        </a:lnTo>
                        <a:lnTo>
                          <a:pt x="205" y="1084"/>
                        </a:lnTo>
                        <a:lnTo>
                          <a:pt x="190" y="1110"/>
                        </a:lnTo>
                        <a:lnTo>
                          <a:pt x="186" y="1129"/>
                        </a:lnTo>
                        <a:lnTo>
                          <a:pt x="159" y="1125"/>
                        </a:lnTo>
                        <a:lnTo>
                          <a:pt x="133" y="1125"/>
                        </a:lnTo>
                        <a:lnTo>
                          <a:pt x="130" y="1136"/>
                        </a:lnTo>
                        <a:lnTo>
                          <a:pt x="115" y="1140"/>
                        </a:lnTo>
                        <a:lnTo>
                          <a:pt x="107" y="1144"/>
                        </a:lnTo>
                        <a:lnTo>
                          <a:pt x="111" y="1157"/>
                        </a:lnTo>
                        <a:lnTo>
                          <a:pt x="107" y="1176"/>
                        </a:lnTo>
                        <a:lnTo>
                          <a:pt x="89" y="1187"/>
                        </a:lnTo>
                        <a:lnTo>
                          <a:pt x="78" y="1176"/>
                        </a:lnTo>
                        <a:lnTo>
                          <a:pt x="63" y="1187"/>
                        </a:lnTo>
                        <a:lnTo>
                          <a:pt x="44" y="1187"/>
                        </a:lnTo>
                        <a:lnTo>
                          <a:pt x="37" y="1176"/>
                        </a:lnTo>
                        <a:lnTo>
                          <a:pt x="44" y="1168"/>
                        </a:lnTo>
                        <a:lnTo>
                          <a:pt x="48" y="1147"/>
                        </a:lnTo>
                        <a:lnTo>
                          <a:pt x="33" y="1118"/>
                        </a:lnTo>
                        <a:lnTo>
                          <a:pt x="26" y="1103"/>
                        </a:lnTo>
                        <a:lnTo>
                          <a:pt x="30" y="1095"/>
                        </a:lnTo>
                        <a:lnTo>
                          <a:pt x="37" y="1095"/>
                        </a:lnTo>
                        <a:lnTo>
                          <a:pt x="41" y="1088"/>
                        </a:lnTo>
                        <a:lnTo>
                          <a:pt x="44" y="1080"/>
                        </a:lnTo>
                        <a:lnTo>
                          <a:pt x="48" y="1073"/>
                        </a:lnTo>
                        <a:lnTo>
                          <a:pt x="44" y="1066"/>
                        </a:lnTo>
                        <a:lnTo>
                          <a:pt x="37" y="1051"/>
                        </a:lnTo>
                        <a:lnTo>
                          <a:pt x="22" y="1029"/>
                        </a:lnTo>
                        <a:lnTo>
                          <a:pt x="26" y="1006"/>
                        </a:lnTo>
                        <a:lnTo>
                          <a:pt x="15" y="988"/>
                        </a:lnTo>
                        <a:lnTo>
                          <a:pt x="4" y="977"/>
                        </a:lnTo>
                        <a:lnTo>
                          <a:pt x="11" y="958"/>
                        </a:lnTo>
                        <a:lnTo>
                          <a:pt x="19" y="921"/>
                        </a:lnTo>
                        <a:lnTo>
                          <a:pt x="4" y="903"/>
                        </a:lnTo>
                        <a:lnTo>
                          <a:pt x="0" y="884"/>
                        </a:lnTo>
                        <a:lnTo>
                          <a:pt x="0" y="873"/>
                        </a:lnTo>
                        <a:lnTo>
                          <a:pt x="7" y="851"/>
                        </a:lnTo>
                        <a:lnTo>
                          <a:pt x="19" y="854"/>
                        </a:lnTo>
                        <a:lnTo>
                          <a:pt x="30" y="825"/>
                        </a:lnTo>
                        <a:lnTo>
                          <a:pt x="30" y="791"/>
                        </a:lnTo>
                        <a:lnTo>
                          <a:pt x="33" y="780"/>
                        </a:lnTo>
                        <a:lnTo>
                          <a:pt x="48" y="769"/>
                        </a:lnTo>
                        <a:lnTo>
                          <a:pt x="70" y="754"/>
                        </a:lnTo>
                        <a:lnTo>
                          <a:pt x="70" y="736"/>
                        </a:lnTo>
                        <a:lnTo>
                          <a:pt x="67" y="680"/>
                        </a:lnTo>
                        <a:lnTo>
                          <a:pt x="59" y="673"/>
                        </a:lnTo>
                        <a:lnTo>
                          <a:pt x="59" y="658"/>
                        </a:lnTo>
                        <a:lnTo>
                          <a:pt x="78" y="650"/>
                        </a:lnTo>
                        <a:lnTo>
                          <a:pt x="85" y="643"/>
                        </a:lnTo>
                        <a:lnTo>
                          <a:pt x="74" y="621"/>
                        </a:lnTo>
                        <a:lnTo>
                          <a:pt x="59" y="599"/>
                        </a:lnTo>
                        <a:lnTo>
                          <a:pt x="63" y="573"/>
                        </a:lnTo>
                        <a:lnTo>
                          <a:pt x="67" y="555"/>
                        </a:lnTo>
                        <a:lnTo>
                          <a:pt x="82" y="522"/>
                        </a:lnTo>
                        <a:lnTo>
                          <a:pt x="82" y="507"/>
                        </a:lnTo>
                        <a:lnTo>
                          <a:pt x="82" y="477"/>
                        </a:lnTo>
                        <a:lnTo>
                          <a:pt x="93" y="451"/>
                        </a:lnTo>
                        <a:lnTo>
                          <a:pt x="111" y="436"/>
                        </a:lnTo>
                        <a:lnTo>
                          <a:pt x="130" y="425"/>
                        </a:lnTo>
                        <a:lnTo>
                          <a:pt x="148" y="429"/>
                        </a:lnTo>
                        <a:lnTo>
                          <a:pt x="167" y="436"/>
                        </a:lnTo>
                        <a:lnTo>
                          <a:pt x="175" y="410"/>
                        </a:lnTo>
                        <a:lnTo>
                          <a:pt x="167" y="388"/>
                        </a:lnTo>
                        <a:lnTo>
                          <a:pt x="159" y="373"/>
                        </a:lnTo>
                        <a:lnTo>
                          <a:pt x="156" y="362"/>
                        </a:lnTo>
                        <a:lnTo>
                          <a:pt x="159" y="351"/>
                        </a:lnTo>
                        <a:lnTo>
                          <a:pt x="172" y="347"/>
                        </a:lnTo>
                        <a:lnTo>
                          <a:pt x="175" y="322"/>
                        </a:lnTo>
                        <a:lnTo>
                          <a:pt x="183" y="299"/>
                        </a:lnTo>
                        <a:lnTo>
                          <a:pt x="186" y="281"/>
                        </a:lnTo>
                        <a:lnTo>
                          <a:pt x="186" y="262"/>
                        </a:lnTo>
                        <a:lnTo>
                          <a:pt x="197" y="244"/>
                        </a:lnTo>
                        <a:lnTo>
                          <a:pt x="220" y="229"/>
                        </a:lnTo>
                        <a:lnTo>
                          <a:pt x="235" y="225"/>
                        </a:lnTo>
                        <a:lnTo>
                          <a:pt x="235" y="207"/>
                        </a:lnTo>
                        <a:lnTo>
                          <a:pt x="242" y="195"/>
                        </a:lnTo>
                        <a:lnTo>
                          <a:pt x="257" y="177"/>
                        </a:lnTo>
                        <a:lnTo>
                          <a:pt x="272" y="166"/>
                        </a:lnTo>
                        <a:lnTo>
                          <a:pt x="264" y="134"/>
                        </a:lnTo>
                        <a:lnTo>
                          <a:pt x="292" y="103"/>
                        </a:lnTo>
                        <a:lnTo>
                          <a:pt x="298" y="90"/>
                        </a:lnTo>
                        <a:lnTo>
                          <a:pt x="318" y="86"/>
                        </a:lnTo>
                        <a:lnTo>
                          <a:pt x="331" y="69"/>
                        </a:lnTo>
                        <a:lnTo>
                          <a:pt x="331" y="58"/>
                        </a:lnTo>
                        <a:lnTo>
                          <a:pt x="344" y="45"/>
                        </a:lnTo>
                        <a:lnTo>
                          <a:pt x="368" y="42"/>
                        </a:lnTo>
                        <a:lnTo>
                          <a:pt x="396" y="42"/>
                        </a:lnTo>
                        <a:lnTo>
                          <a:pt x="418" y="21"/>
                        </a:lnTo>
                        <a:lnTo>
                          <a:pt x="414" y="0"/>
                        </a:lnTo>
                        <a:lnTo>
                          <a:pt x="418" y="0"/>
                        </a:lnTo>
                        <a:close/>
                      </a:path>
                    </a:pathLst>
                  </a:custGeom>
                  <a:solidFill>
                    <a:srgbClr val="969696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6705" name="Freeform 86"/>
                  <p:cNvSpPr>
                    <a:spLocks/>
                  </p:cNvSpPr>
                  <p:nvPr/>
                </p:nvSpPr>
                <p:spPr bwMode="auto">
                  <a:xfrm>
                    <a:off x="2195" y="724"/>
                    <a:ext cx="555" cy="1187"/>
                  </a:xfrm>
                  <a:custGeom>
                    <a:avLst/>
                    <a:gdLst>
                      <a:gd name="T0" fmla="*/ 436 w 555"/>
                      <a:gd name="T1" fmla="*/ 21 h 1187"/>
                      <a:gd name="T2" fmla="*/ 511 w 555"/>
                      <a:gd name="T3" fmla="*/ 73 h 1187"/>
                      <a:gd name="T4" fmla="*/ 518 w 555"/>
                      <a:gd name="T5" fmla="*/ 118 h 1187"/>
                      <a:gd name="T6" fmla="*/ 536 w 555"/>
                      <a:gd name="T7" fmla="*/ 158 h 1187"/>
                      <a:gd name="T8" fmla="*/ 533 w 555"/>
                      <a:gd name="T9" fmla="*/ 210 h 1187"/>
                      <a:gd name="T10" fmla="*/ 548 w 555"/>
                      <a:gd name="T11" fmla="*/ 247 h 1187"/>
                      <a:gd name="T12" fmla="*/ 544 w 555"/>
                      <a:gd name="T13" fmla="*/ 277 h 1187"/>
                      <a:gd name="T14" fmla="*/ 477 w 555"/>
                      <a:gd name="T15" fmla="*/ 284 h 1187"/>
                      <a:gd name="T16" fmla="*/ 448 w 555"/>
                      <a:gd name="T17" fmla="*/ 329 h 1187"/>
                      <a:gd name="T18" fmla="*/ 440 w 555"/>
                      <a:gd name="T19" fmla="*/ 362 h 1187"/>
                      <a:gd name="T20" fmla="*/ 444 w 555"/>
                      <a:gd name="T21" fmla="*/ 410 h 1187"/>
                      <a:gd name="T22" fmla="*/ 422 w 555"/>
                      <a:gd name="T23" fmla="*/ 455 h 1187"/>
                      <a:gd name="T24" fmla="*/ 359 w 555"/>
                      <a:gd name="T25" fmla="*/ 492 h 1187"/>
                      <a:gd name="T26" fmla="*/ 336 w 555"/>
                      <a:gd name="T27" fmla="*/ 514 h 1187"/>
                      <a:gd name="T28" fmla="*/ 307 w 555"/>
                      <a:gd name="T29" fmla="*/ 570 h 1187"/>
                      <a:gd name="T30" fmla="*/ 298 w 555"/>
                      <a:gd name="T31" fmla="*/ 613 h 1187"/>
                      <a:gd name="T32" fmla="*/ 272 w 555"/>
                      <a:gd name="T33" fmla="*/ 673 h 1187"/>
                      <a:gd name="T34" fmla="*/ 310 w 555"/>
                      <a:gd name="T35" fmla="*/ 751 h 1187"/>
                      <a:gd name="T36" fmla="*/ 340 w 555"/>
                      <a:gd name="T37" fmla="*/ 810 h 1187"/>
                      <a:gd name="T38" fmla="*/ 307 w 555"/>
                      <a:gd name="T39" fmla="*/ 832 h 1187"/>
                      <a:gd name="T40" fmla="*/ 279 w 555"/>
                      <a:gd name="T41" fmla="*/ 836 h 1187"/>
                      <a:gd name="T42" fmla="*/ 216 w 555"/>
                      <a:gd name="T43" fmla="*/ 840 h 1187"/>
                      <a:gd name="T44" fmla="*/ 275 w 555"/>
                      <a:gd name="T45" fmla="*/ 854 h 1187"/>
                      <a:gd name="T46" fmla="*/ 307 w 555"/>
                      <a:gd name="T47" fmla="*/ 873 h 1187"/>
                      <a:gd name="T48" fmla="*/ 286 w 555"/>
                      <a:gd name="T49" fmla="*/ 888 h 1187"/>
                      <a:gd name="T50" fmla="*/ 249 w 555"/>
                      <a:gd name="T51" fmla="*/ 921 h 1187"/>
                      <a:gd name="T52" fmla="*/ 238 w 555"/>
                      <a:gd name="T53" fmla="*/ 954 h 1187"/>
                      <a:gd name="T54" fmla="*/ 223 w 555"/>
                      <a:gd name="T55" fmla="*/ 1032 h 1187"/>
                      <a:gd name="T56" fmla="*/ 205 w 555"/>
                      <a:gd name="T57" fmla="*/ 1084 h 1187"/>
                      <a:gd name="T58" fmla="*/ 159 w 555"/>
                      <a:gd name="T59" fmla="*/ 1125 h 1187"/>
                      <a:gd name="T60" fmla="*/ 115 w 555"/>
                      <a:gd name="T61" fmla="*/ 1140 h 1187"/>
                      <a:gd name="T62" fmla="*/ 107 w 555"/>
                      <a:gd name="T63" fmla="*/ 1176 h 1187"/>
                      <a:gd name="T64" fmla="*/ 63 w 555"/>
                      <a:gd name="T65" fmla="*/ 1187 h 1187"/>
                      <a:gd name="T66" fmla="*/ 44 w 555"/>
                      <a:gd name="T67" fmla="*/ 1168 h 1187"/>
                      <a:gd name="T68" fmla="*/ 26 w 555"/>
                      <a:gd name="T69" fmla="*/ 1103 h 1187"/>
                      <a:gd name="T70" fmla="*/ 41 w 555"/>
                      <a:gd name="T71" fmla="*/ 1088 h 1187"/>
                      <a:gd name="T72" fmla="*/ 44 w 555"/>
                      <a:gd name="T73" fmla="*/ 1066 h 1187"/>
                      <a:gd name="T74" fmla="*/ 26 w 555"/>
                      <a:gd name="T75" fmla="*/ 1006 h 1187"/>
                      <a:gd name="T76" fmla="*/ 11 w 555"/>
                      <a:gd name="T77" fmla="*/ 958 h 1187"/>
                      <a:gd name="T78" fmla="*/ 0 w 555"/>
                      <a:gd name="T79" fmla="*/ 884 h 1187"/>
                      <a:gd name="T80" fmla="*/ 19 w 555"/>
                      <a:gd name="T81" fmla="*/ 854 h 1187"/>
                      <a:gd name="T82" fmla="*/ 33 w 555"/>
                      <a:gd name="T83" fmla="*/ 780 h 1187"/>
                      <a:gd name="T84" fmla="*/ 70 w 555"/>
                      <a:gd name="T85" fmla="*/ 736 h 1187"/>
                      <a:gd name="T86" fmla="*/ 59 w 555"/>
                      <a:gd name="T87" fmla="*/ 658 h 1187"/>
                      <a:gd name="T88" fmla="*/ 74 w 555"/>
                      <a:gd name="T89" fmla="*/ 621 h 1187"/>
                      <a:gd name="T90" fmla="*/ 67 w 555"/>
                      <a:gd name="T91" fmla="*/ 555 h 1187"/>
                      <a:gd name="T92" fmla="*/ 82 w 555"/>
                      <a:gd name="T93" fmla="*/ 477 h 1187"/>
                      <a:gd name="T94" fmla="*/ 130 w 555"/>
                      <a:gd name="T95" fmla="*/ 425 h 1187"/>
                      <a:gd name="T96" fmla="*/ 175 w 555"/>
                      <a:gd name="T97" fmla="*/ 410 h 1187"/>
                      <a:gd name="T98" fmla="*/ 156 w 555"/>
                      <a:gd name="T99" fmla="*/ 362 h 1187"/>
                      <a:gd name="T100" fmla="*/ 175 w 555"/>
                      <a:gd name="T101" fmla="*/ 322 h 1187"/>
                      <a:gd name="T102" fmla="*/ 186 w 555"/>
                      <a:gd name="T103" fmla="*/ 262 h 1187"/>
                      <a:gd name="T104" fmla="*/ 235 w 555"/>
                      <a:gd name="T105" fmla="*/ 225 h 1187"/>
                      <a:gd name="T106" fmla="*/ 257 w 555"/>
                      <a:gd name="T107" fmla="*/ 177 h 1187"/>
                      <a:gd name="T108" fmla="*/ 292 w 555"/>
                      <a:gd name="T109" fmla="*/ 103 h 1187"/>
                      <a:gd name="T110" fmla="*/ 331 w 555"/>
                      <a:gd name="T111" fmla="*/ 69 h 1187"/>
                      <a:gd name="T112" fmla="*/ 368 w 555"/>
                      <a:gd name="T113" fmla="*/ 42 h 1187"/>
                      <a:gd name="T114" fmla="*/ 414 w 555"/>
                      <a:gd name="T115" fmla="*/ 0 h 1187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555"/>
                      <a:gd name="T175" fmla="*/ 0 h 1187"/>
                      <a:gd name="T176" fmla="*/ 555 w 555"/>
                      <a:gd name="T177" fmla="*/ 1187 h 1187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555" h="1187">
                        <a:moveTo>
                          <a:pt x="418" y="0"/>
                        </a:moveTo>
                        <a:lnTo>
                          <a:pt x="425" y="3"/>
                        </a:lnTo>
                        <a:lnTo>
                          <a:pt x="436" y="21"/>
                        </a:lnTo>
                        <a:lnTo>
                          <a:pt x="485" y="69"/>
                        </a:lnTo>
                        <a:lnTo>
                          <a:pt x="492" y="58"/>
                        </a:lnTo>
                        <a:lnTo>
                          <a:pt x="511" y="73"/>
                        </a:lnTo>
                        <a:lnTo>
                          <a:pt x="518" y="88"/>
                        </a:lnTo>
                        <a:lnTo>
                          <a:pt x="518" y="99"/>
                        </a:lnTo>
                        <a:lnTo>
                          <a:pt x="518" y="118"/>
                        </a:lnTo>
                        <a:lnTo>
                          <a:pt x="511" y="129"/>
                        </a:lnTo>
                        <a:lnTo>
                          <a:pt x="525" y="144"/>
                        </a:lnTo>
                        <a:lnTo>
                          <a:pt x="536" y="158"/>
                        </a:lnTo>
                        <a:lnTo>
                          <a:pt x="536" y="170"/>
                        </a:lnTo>
                        <a:lnTo>
                          <a:pt x="536" y="188"/>
                        </a:lnTo>
                        <a:lnTo>
                          <a:pt x="533" y="210"/>
                        </a:lnTo>
                        <a:lnTo>
                          <a:pt x="525" y="218"/>
                        </a:lnTo>
                        <a:lnTo>
                          <a:pt x="536" y="229"/>
                        </a:lnTo>
                        <a:lnTo>
                          <a:pt x="548" y="247"/>
                        </a:lnTo>
                        <a:lnTo>
                          <a:pt x="555" y="266"/>
                        </a:lnTo>
                        <a:lnTo>
                          <a:pt x="555" y="273"/>
                        </a:lnTo>
                        <a:lnTo>
                          <a:pt x="544" y="277"/>
                        </a:lnTo>
                        <a:lnTo>
                          <a:pt x="496" y="277"/>
                        </a:lnTo>
                        <a:lnTo>
                          <a:pt x="485" y="277"/>
                        </a:lnTo>
                        <a:lnTo>
                          <a:pt x="477" y="284"/>
                        </a:lnTo>
                        <a:lnTo>
                          <a:pt x="477" y="299"/>
                        </a:lnTo>
                        <a:lnTo>
                          <a:pt x="470" y="310"/>
                        </a:lnTo>
                        <a:lnTo>
                          <a:pt x="448" y="329"/>
                        </a:lnTo>
                        <a:lnTo>
                          <a:pt x="451" y="344"/>
                        </a:lnTo>
                        <a:lnTo>
                          <a:pt x="448" y="355"/>
                        </a:lnTo>
                        <a:lnTo>
                          <a:pt x="440" y="362"/>
                        </a:lnTo>
                        <a:lnTo>
                          <a:pt x="448" y="385"/>
                        </a:lnTo>
                        <a:lnTo>
                          <a:pt x="451" y="399"/>
                        </a:lnTo>
                        <a:lnTo>
                          <a:pt x="444" y="410"/>
                        </a:lnTo>
                        <a:lnTo>
                          <a:pt x="429" y="422"/>
                        </a:lnTo>
                        <a:lnTo>
                          <a:pt x="425" y="436"/>
                        </a:lnTo>
                        <a:lnTo>
                          <a:pt x="422" y="455"/>
                        </a:lnTo>
                        <a:lnTo>
                          <a:pt x="396" y="466"/>
                        </a:lnTo>
                        <a:lnTo>
                          <a:pt x="381" y="477"/>
                        </a:lnTo>
                        <a:lnTo>
                          <a:pt x="359" y="492"/>
                        </a:lnTo>
                        <a:lnTo>
                          <a:pt x="362" y="503"/>
                        </a:lnTo>
                        <a:lnTo>
                          <a:pt x="344" y="507"/>
                        </a:lnTo>
                        <a:lnTo>
                          <a:pt x="336" y="514"/>
                        </a:lnTo>
                        <a:lnTo>
                          <a:pt x="318" y="540"/>
                        </a:lnTo>
                        <a:lnTo>
                          <a:pt x="303" y="551"/>
                        </a:lnTo>
                        <a:lnTo>
                          <a:pt x="307" y="570"/>
                        </a:lnTo>
                        <a:lnTo>
                          <a:pt x="298" y="576"/>
                        </a:lnTo>
                        <a:lnTo>
                          <a:pt x="290" y="584"/>
                        </a:lnTo>
                        <a:lnTo>
                          <a:pt x="298" y="613"/>
                        </a:lnTo>
                        <a:lnTo>
                          <a:pt x="294" y="632"/>
                        </a:lnTo>
                        <a:lnTo>
                          <a:pt x="275" y="643"/>
                        </a:lnTo>
                        <a:lnTo>
                          <a:pt x="272" y="673"/>
                        </a:lnTo>
                        <a:lnTo>
                          <a:pt x="275" y="710"/>
                        </a:lnTo>
                        <a:lnTo>
                          <a:pt x="283" y="728"/>
                        </a:lnTo>
                        <a:lnTo>
                          <a:pt x="310" y="751"/>
                        </a:lnTo>
                        <a:lnTo>
                          <a:pt x="321" y="773"/>
                        </a:lnTo>
                        <a:lnTo>
                          <a:pt x="333" y="795"/>
                        </a:lnTo>
                        <a:lnTo>
                          <a:pt x="340" y="810"/>
                        </a:lnTo>
                        <a:lnTo>
                          <a:pt x="333" y="825"/>
                        </a:lnTo>
                        <a:lnTo>
                          <a:pt x="318" y="836"/>
                        </a:lnTo>
                        <a:lnTo>
                          <a:pt x="307" y="832"/>
                        </a:lnTo>
                        <a:lnTo>
                          <a:pt x="298" y="821"/>
                        </a:lnTo>
                        <a:lnTo>
                          <a:pt x="283" y="825"/>
                        </a:lnTo>
                        <a:lnTo>
                          <a:pt x="279" y="836"/>
                        </a:lnTo>
                        <a:lnTo>
                          <a:pt x="257" y="836"/>
                        </a:lnTo>
                        <a:lnTo>
                          <a:pt x="223" y="832"/>
                        </a:lnTo>
                        <a:lnTo>
                          <a:pt x="216" y="840"/>
                        </a:lnTo>
                        <a:lnTo>
                          <a:pt x="238" y="851"/>
                        </a:lnTo>
                        <a:lnTo>
                          <a:pt x="268" y="840"/>
                        </a:lnTo>
                        <a:lnTo>
                          <a:pt x="275" y="854"/>
                        </a:lnTo>
                        <a:lnTo>
                          <a:pt x="298" y="858"/>
                        </a:lnTo>
                        <a:lnTo>
                          <a:pt x="314" y="865"/>
                        </a:lnTo>
                        <a:lnTo>
                          <a:pt x="307" y="873"/>
                        </a:lnTo>
                        <a:lnTo>
                          <a:pt x="286" y="869"/>
                        </a:lnTo>
                        <a:lnTo>
                          <a:pt x="283" y="877"/>
                        </a:lnTo>
                        <a:lnTo>
                          <a:pt x="286" y="888"/>
                        </a:lnTo>
                        <a:lnTo>
                          <a:pt x="275" y="903"/>
                        </a:lnTo>
                        <a:lnTo>
                          <a:pt x="257" y="917"/>
                        </a:lnTo>
                        <a:lnTo>
                          <a:pt x="249" y="921"/>
                        </a:lnTo>
                        <a:lnTo>
                          <a:pt x="242" y="925"/>
                        </a:lnTo>
                        <a:lnTo>
                          <a:pt x="246" y="943"/>
                        </a:lnTo>
                        <a:lnTo>
                          <a:pt x="238" y="954"/>
                        </a:lnTo>
                        <a:lnTo>
                          <a:pt x="227" y="977"/>
                        </a:lnTo>
                        <a:lnTo>
                          <a:pt x="231" y="999"/>
                        </a:lnTo>
                        <a:lnTo>
                          <a:pt x="223" y="1032"/>
                        </a:lnTo>
                        <a:lnTo>
                          <a:pt x="216" y="1047"/>
                        </a:lnTo>
                        <a:lnTo>
                          <a:pt x="216" y="1069"/>
                        </a:lnTo>
                        <a:lnTo>
                          <a:pt x="205" y="1084"/>
                        </a:lnTo>
                        <a:lnTo>
                          <a:pt x="190" y="1110"/>
                        </a:lnTo>
                        <a:lnTo>
                          <a:pt x="186" y="1129"/>
                        </a:lnTo>
                        <a:lnTo>
                          <a:pt x="159" y="1125"/>
                        </a:lnTo>
                        <a:lnTo>
                          <a:pt x="133" y="1125"/>
                        </a:lnTo>
                        <a:lnTo>
                          <a:pt x="130" y="1136"/>
                        </a:lnTo>
                        <a:lnTo>
                          <a:pt x="115" y="1140"/>
                        </a:lnTo>
                        <a:lnTo>
                          <a:pt x="107" y="1144"/>
                        </a:lnTo>
                        <a:lnTo>
                          <a:pt x="111" y="1157"/>
                        </a:lnTo>
                        <a:lnTo>
                          <a:pt x="107" y="1176"/>
                        </a:lnTo>
                        <a:lnTo>
                          <a:pt x="89" y="1187"/>
                        </a:lnTo>
                        <a:lnTo>
                          <a:pt x="78" y="1176"/>
                        </a:lnTo>
                        <a:lnTo>
                          <a:pt x="63" y="1187"/>
                        </a:lnTo>
                        <a:lnTo>
                          <a:pt x="44" y="1187"/>
                        </a:lnTo>
                        <a:lnTo>
                          <a:pt x="37" y="1176"/>
                        </a:lnTo>
                        <a:lnTo>
                          <a:pt x="44" y="1168"/>
                        </a:lnTo>
                        <a:lnTo>
                          <a:pt x="48" y="1147"/>
                        </a:lnTo>
                        <a:lnTo>
                          <a:pt x="33" y="1118"/>
                        </a:lnTo>
                        <a:lnTo>
                          <a:pt x="26" y="1103"/>
                        </a:lnTo>
                        <a:lnTo>
                          <a:pt x="30" y="1095"/>
                        </a:lnTo>
                        <a:lnTo>
                          <a:pt x="37" y="1095"/>
                        </a:lnTo>
                        <a:lnTo>
                          <a:pt x="41" y="1088"/>
                        </a:lnTo>
                        <a:lnTo>
                          <a:pt x="44" y="1080"/>
                        </a:lnTo>
                        <a:lnTo>
                          <a:pt x="48" y="1073"/>
                        </a:lnTo>
                        <a:lnTo>
                          <a:pt x="44" y="1066"/>
                        </a:lnTo>
                        <a:lnTo>
                          <a:pt x="37" y="1051"/>
                        </a:lnTo>
                        <a:lnTo>
                          <a:pt x="22" y="1029"/>
                        </a:lnTo>
                        <a:lnTo>
                          <a:pt x="26" y="1006"/>
                        </a:lnTo>
                        <a:lnTo>
                          <a:pt x="15" y="988"/>
                        </a:lnTo>
                        <a:lnTo>
                          <a:pt x="4" y="977"/>
                        </a:lnTo>
                        <a:lnTo>
                          <a:pt x="11" y="958"/>
                        </a:lnTo>
                        <a:lnTo>
                          <a:pt x="19" y="921"/>
                        </a:lnTo>
                        <a:lnTo>
                          <a:pt x="4" y="903"/>
                        </a:lnTo>
                        <a:lnTo>
                          <a:pt x="0" y="884"/>
                        </a:lnTo>
                        <a:lnTo>
                          <a:pt x="0" y="873"/>
                        </a:lnTo>
                        <a:lnTo>
                          <a:pt x="7" y="851"/>
                        </a:lnTo>
                        <a:lnTo>
                          <a:pt x="19" y="854"/>
                        </a:lnTo>
                        <a:lnTo>
                          <a:pt x="30" y="825"/>
                        </a:lnTo>
                        <a:lnTo>
                          <a:pt x="30" y="791"/>
                        </a:lnTo>
                        <a:lnTo>
                          <a:pt x="33" y="780"/>
                        </a:lnTo>
                        <a:lnTo>
                          <a:pt x="48" y="769"/>
                        </a:lnTo>
                        <a:lnTo>
                          <a:pt x="70" y="754"/>
                        </a:lnTo>
                        <a:lnTo>
                          <a:pt x="70" y="736"/>
                        </a:lnTo>
                        <a:lnTo>
                          <a:pt x="67" y="680"/>
                        </a:lnTo>
                        <a:lnTo>
                          <a:pt x="59" y="673"/>
                        </a:lnTo>
                        <a:lnTo>
                          <a:pt x="59" y="658"/>
                        </a:lnTo>
                        <a:lnTo>
                          <a:pt x="78" y="650"/>
                        </a:lnTo>
                        <a:lnTo>
                          <a:pt x="85" y="643"/>
                        </a:lnTo>
                        <a:lnTo>
                          <a:pt x="74" y="621"/>
                        </a:lnTo>
                        <a:lnTo>
                          <a:pt x="59" y="599"/>
                        </a:lnTo>
                        <a:lnTo>
                          <a:pt x="63" y="573"/>
                        </a:lnTo>
                        <a:lnTo>
                          <a:pt x="67" y="555"/>
                        </a:lnTo>
                        <a:lnTo>
                          <a:pt x="82" y="522"/>
                        </a:lnTo>
                        <a:lnTo>
                          <a:pt x="82" y="507"/>
                        </a:lnTo>
                        <a:lnTo>
                          <a:pt x="82" y="477"/>
                        </a:lnTo>
                        <a:lnTo>
                          <a:pt x="93" y="451"/>
                        </a:lnTo>
                        <a:lnTo>
                          <a:pt x="111" y="436"/>
                        </a:lnTo>
                        <a:lnTo>
                          <a:pt x="130" y="425"/>
                        </a:lnTo>
                        <a:lnTo>
                          <a:pt x="148" y="429"/>
                        </a:lnTo>
                        <a:lnTo>
                          <a:pt x="167" y="436"/>
                        </a:lnTo>
                        <a:lnTo>
                          <a:pt x="175" y="410"/>
                        </a:lnTo>
                        <a:lnTo>
                          <a:pt x="167" y="388"/>
                        </a:lnTo>
                        <a:lnTo>
                          <a:pt x="159" y="373"/>
                        </a:lnTo>
                        <a:lnTo>
                          <a:pt x="156" y="362"/>
                        </a:lnTo>
                        <a:lnTo>
                          <a:pt x="159" y="351"/>
                        </a:lnTo>
                        <a:lnTo>
                          <a:pt x="172" y="347"/>
                        </a:lnTo>
                        <a:lnTo>
                          <a:pt x="175" y="322"/>
                        </a:lnTo>
                        <a:lnTo>
                          <a:pt x="183" y="299"/>
                        </a:lnTo>
                        <a:lnTo>
                          <a:pt x="186" y="281"/>
                        </a:lnTo>
                        <a:lnTo>
                          <a:pt x="186" y="262"/>
                        </a:lnTo>
                        <a:lnTo>
                          <a:pt x="197" y="244"/>
                        </a:lnTo>
                        <a:lnTo>
                          <a:pt x="220" y="229"/>
                        </a:lnTo>
                        <a:lnTo>
                          <a:pt x="235" y="225"/>
                        </a:lnTo>
                        <a:lnTo>
                          <a:pt x="235" y="207"/>
                        </a:lnTo>
                        <a:lnTo>
                          <a:pt x="242" y="195"/>
                        </a:lnTo>
                        <a:lnTo>
                          <a:pt x="257" y="177"/>
                        </a:lnTo>
                        <a:lnTo>
                          <a:pt x="272" y="166"/>
                        </a:lnTo>
                        <a:lnTo>
                          <a:pt x="264" y="134"/>
                        </a:lnTo>
                        <a:lnTo>
                          <a:pt x="292" y="103"/>
                        </a:lnTo>
                        <a:lnTo>
                          <a:pt x="298" y="90"/>
                        </a:lnTo>
                        <a:lnTo>
                          <a:pt x="318" y="86"/>
                        </a:lnTo>
                        <a:lnTo>
                          <a:pt x="331" y="69"/>
                        </a:lnTo>
                        <a:lnTo>
                          <a:pt x="331" y="58"/>
                        </a:lnTo>
                        <a:lnTo>
                          <a:pt x="344" y="45"/>
                        </a:lnTo>
                        <a:lnTo>
                          <a:pt x="368" y="42"/>
                        </a:lnTo>
                        <a:lnTo>
                          <a:pt x="396" y="42"/>
                        </a:lnTo>
                        <a:lnTo>
                          <a:pt x="418" y="21"/>
                        </a:lnTo>
                        <a:lnTo>
                          <a:pt x="414" y="0"/>
                        </a:lnTo>
                      </a:path>
                    </a:pathLst>
                  </a:custGeom>
                  <a:solidFill>
                    <a:srgbClr val="969696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7" name="Group 87"/>
              <p:cNvGrpSpPr>
                <a:grpSpLocks/>
              </p:cNvGrpSpPr>
              <p:nvPr/>
            </p:nvGrpSpPr>
            <p:grpSpPr bwMode="auto">
              <a:xfrm>
                <a:off x="2245" y="1556"/>
                <a:ext cx="128" cy="138"/>
                <a:chOff x="2245" y="1556"/>
                <a:chExt cx="128" cy="138"/>
              </a:xfrm>
            </p:grpSpPr>
            <p:grpSp>
              <p:nvGrpSpPr>
                <p:cNvPr id="18" name="Group 88"/>
                <p:cNvGrpSpPr>
                  <a:grpSpLocks/>
                </p:cNvGrpSpPr>
                <p:nvPr/>
              </p:nvGrpSpPr>
              <p:grpSpPr bwMode="auto">
                <a:xfrm>
                  <a:off x="2312" y="1597"/>
                  <a:ext cx="61" cy="97"/>
                  <a:chOff x="2312" y="1597"/>
                  <a:chExt cx="61" cy="97"/>
                </a:xfrm>
              </p:grpSpPr>
              <p:sp>
                <p:nvSpPr>
                  <p:cNvPr id="26699" name="Freeform 89"/>
                  <p:cNvSpPr>
                    <a:spLocks/>
                  </p:cNvSpPr>
                  <p:nvPr/>
                </p:nvSpPr>
                <p:spPr bwMode="auto">
                  <a:xfrm>
                    <a:off x="2312" y="1597"/>
                    <a:ext cx="61" cy="97"/>
                  </a:xfrm>
                  <a:custGeom>
                    <a:avLst/>
                    <a:gdLst>
                      <a:gd name="T0" fmla="*/ 53 w 61"/>
                      <a:gd name="T1" fmla="*/ 0 h 97"/>
                      <a:gd name="T2" fmla="*/ 53 w 61"/>
                      <a:gd name="T3" fmla="*/ 17 h 97"/>
                      <a:gd name="T4" fmla="*/ 61 w 61"/>
                      <a:gd name="T5" fmla="*/ 32 h 97"/>
                      <a:gd name="T6" fmla="*/ 53 w 61"/>
                      <a:gd name="T7" fmla="*/ 49 h 97"/>
                      <a:gd name="T8" fmla="*/ 43 w 61"/>
                      <a:gd name="T9" fmla="*/ 63 h 97"/>
                      <a:gd name="T10" fmla="*/ 24 w 61"/>
                      <a:gd name="T11" fmla="*/ 80 h 97"/>
                      <a:gd name="T12" fmla="*/ 9 w 61"/>
                      <a:gd name="T13" fmla="*/ 97 h 97"/>
                      <a:gd name="T14" fmla="*/ 0 w 61"/>
                      <a:gd name="T15" fmla="*/ 80 h 97"/>
                      <a:gd name="T16" fmla="*/ 6 w 61"/>
                      <a:gd name="T17" fmla="*/ 73 h 97"/>
                      <a:gd name="T18" fmla="*/ 24 w 61"/>
                      <a:gd name="T19" fmla="*/ 54 h 97"/>
                      <a:gd name="T20" fmla="*/ 23 w 61"/>
                      <a:gd name="T21" fmla="*/ 43 h 97"/>
                      <a:gd name="T22" fmla="*/ 32 w 61"/>
                      <a:gd name="T23" fmla="*/ 28 h 97"/>
                      <a:gd name="T24" fmla="*/ 55 w 61"/>
                      <a:gd name="T25" fmla="*/ 9 h 97"/>
                      <a:gd name="T26" fmla="*/ 55 w 61"/>
                      <a:gd name="T27" fmla="*/ 15 h 97"/>
                      <a:gd name="T28" fmla="*/ 59 w 61"/>
                      <a:gd name="T29" fmla="*/ 24 h 97"/>
                      <a:gd name="T30" fmla="*/ 53 w 61"/>
                      <a:gd name="T31" fmla="*/ 0 h 9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61"/>
                      <a:gd name="T49" fmla="*/ 0 h 97"/>
                      <a:gd name="T50" fmla="*/ 61 w 61"/>
                      <a:gd name="T51" fmla="*/ 97 h 97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61" h="97">
                        <a:moveTo>
                          <a:pt x="53" y="0"/>
                        </a:moveTo>
                        <a:lnTo>
                          <a:pt x="53" y="17"/>
                        </a:lnTo>
                        <a:lnTo>
                          <a:pt x="61" y="32"/>
                        </a:lnTo>
                        <a:lnTo>
                          <a:pt x="53" y="49"/>
                        </a:lnTo>
                        <a:lnTo>
                          <a:pt x="43" y="63"/>
                        </a:lnTo>
                        <a:lnTo>
                          <a:pt x="24" y="80"/>
                        </a:lnTo>
                        <a:lnTo>
                          <a:pt x="9" y="97"/>
                        </a:lnTo>
                        <a:lnTo>
                          <a:pt x="0" y="80"/>
                        </a:lnTo>
                        <a:lnTo>
                          <a:pt x="6" y="73"/>
                        </a:lnTo>
                        <a:lnTo>
                          <a:pt x="24" y="54"/>
                        </a:lnTo>
                        <a:lnTo>
                          <a:pt x="23" y="43"/>
                        </a:lnTo>
                        <a:lnTo>
                          <a:pt x="32" y="28"/>
                        </a:lnTo>
                        <a:lnTo>
                          <a:pt x="55" y="9"/>
                        </a:lnTo>
                        <a:lnTo>
                          <a:pt x="55" y="15"/>
                        </a:lnTo>
                        <a:lnTo>
                          <a:pt x="59" y="24"/>
                        </a:lnTo>
                        <a:lnTo>
                          <a:pt x="53" y="0"/>
                        </a:lnTo>
                        <a:close/>
                      </a:path>
                    </a:pathLst>
                  </a:custGeom>
                  <a:solidFill>
                    <a:srgbClr val="969696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6700" name="Freeform 90"/>
                  <p:cNvSpPr>
                    <a:spLocks/>
                  </p:cNvSpPr>
                  <p:nvPr/>
                </p:nvSpPr>
                <p:spPr bwMode="auto">
                  <a:xfrm>
                    <a:off x="2312" y="1597"/>
                    <a:ext cx="61" cy="97"/>
                  </a:xfrm>
                  <a:custGeom>
                    <a:avLst/>
                    <a:gdLst>
                      <a:gd name="T0" fmla="*/ 53 w 61"/>
                      <a:gd name="T1" fmla="*/ 0 h 97"/>
                      <a:gd name="T2" fmla="*/ 53 w 61"/>
                      <a:gd name="T3" fmla="*/ 17 h 97"/>
                      <a:gd name="T4" fmla="*/ 61 w 61"/>
                      <a:gd name="T5" fmla="*/ 32 h 97"/>
                      <a:gd name="T6" fmla="*/ 53 w 61"/>
                      <a:gd name="T7" fmla="*/ 49 h 97"/>
                      <a:gd name="T8" fmla="*/ 43 w 61"/>
                      <a:gd name="T9" fmla="*/ 63 h 97"/>
                      <a:gd name="T10" fmla="*/ 24 w 61"/>
                      <a:gd name="T11" fmla="*/ 80 h 97"/>
                      <a:gd name="T12" fmla="*/ 9 w 61"/>
                      <a:gd name="T13" fmla="*/ 97 h 97"/>
                      <a:gd name="T14" fmla="*/ 0 w 61"/>
                      <a:gd name="T15" fmla="*/ 80 h 97"/>
                      <a:gd name="T16" fmla="*/ 6 w 61"/>
                      <a:gd name="T17" fmla="*/ 73 h 97"/>
                      <a:gd name="T18" fmla="*/ 24 w 61"/>
                      <a:gd name="T19" fmla="*/ 54 h 97"/>
                      <a:gd name="T20" fmla="*/ 23 w 61"/>
                      <a:gd name="T21" fmla="*/ 43 h 97"/>
                      <a:gd name="T22" fmla="*/ 32 w 61"/>
                      <a:gd name="T23" fmla="*/ 28 h 97"/>
                      <a:gd name="T24" fmla="*/ 55 w 61"/>
                      <a:gd name="T25" fmla="*/ 9 h 97"/>
                      <a:gd name="T26" fmla="*/ 55 w 61"/>
                      <a:gd name="T27" fmla="*/ 15 h 97"/>
                      <a:gd name="T28" fmla="*/ 59 w 61"/>
                      <a:gd name="T29" fmla="*/ 24 h 97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61"/>
                      <a:gd name="T46" fmla="*/ 0 h 97"/>
                      <a:gd name="T47" fmla="*/ 61 w 61"/>
                      <a:gd name="T48" fmla="*/ 97 h 97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61" h="97">
                        <a:moveTo>
                          <a:pt x="53" y="0"/>
                        </a:moveTo>
                        <a:lnTo>
                          <a:pt x="53" y="17"/>
                        </a:lnTo>
                        <a:lnTo>
                          <a:pt x="61" y="32"/>
                        </a:lnTo>
                        <a:lnTo>
                          <a:pt x="53" y="49"/>
                        </a:lnTo>
                        <a:lnTo>
                          <a:pt x="43" y="63"/>
                        </a:lnTo>
                        <a:lnTo>
                          <a:pt x="24" y="80"/>
                        </a:lnTo>
                        <a:lnTo>
                          <a:pt x="9" y="97"/>
                        </a:lnTo>
                        <a:lnTo>
                          <a:pt x="0" y="80"/>
                        </a:lnTo>
                        <a:lnTo>
                          <a:pt x="6" y="73"/>
                        </a:lnTo>
                        <a:lnTo>
                          <a:pt x="24" y="54"/>
                        </a:lnTo>
                        <a:lnTo>
                          <a:pt x="23" y="43"/>
                        </a:lnTo>
                        <a:lnTo>
                          <a:pt x="32" y="28"/>
                        </a:lnTo>
                        <a:lnTo>
                          <a:pt x="55" y="9"/>
                        </a:lnTo>
                        <a:lnTo>
                          <a:pt x="55" y="15"/>
                        </a:lnTo>
                        <a:lnTo>
                          <a:pt x="59" y="24"/>
                        </a:lnTo>
                      </a:path>
                    </a:pathLst>
                  </a:custGeom>
                  <a:solidFill>
                    <a:srgbClr val="969696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6698" name="Freeform 91"/>
                <p:cNvSpPr>
                  <a:spLocks/>
                </p:cNvSpPr>
                <p:nvPr/>
              </p:nvSpPr>
              <p:spPr bwMode="auto">
                <a:xfrm>
                  <a:off x="2245" y="1556"/>
                  <a:ext cx="76" cy="78"/>
                </a:xfrm>
                <a:custGeom>
                  <a:avLst/>
                  <a:gdLst>
                    <a:gd name="T0" fmla="*/ 59 w 76"/>
                    <a:gd name="T1" fmla="*/ 0 h 78"/>
                    <a:gd name="T2" fmla="*/ 50 w 76"/>
                    <a:gd name="T3" fmla="*/ 11 h 78"/>
                    <a:gd name="T4" fmla="*/ 35 w 76"/>
                    <a:gd name="T5" fmla="*/ 9 h 78"/>
                    <a:gd name="T6" fmla="*/ 26 w 76"/>
                    <a:gd name="T7" fmla="*/ 7 h 78"/>
                    <a:gd name="T8" fmla="*/ 30 w 76"/>
                    <a:gd name="T9" fmla="*/ 20 h 78"/>
                    <a:gd name="T10" fmla="*/ 32 w 76"/>
                    <a:gd name="T11" fmla="*/ 30 h 78"/>
                    <a:gd name="T12" fmla="*/ 33 w 76"/>
                    <a:gd name="T13" fmla="*/ 37 h 78"/>
                    <a:gd name="T14" fmla="*/ 28 w 76"/>
                    <a:gd name="T15" fmla="*/ 39 h 78"/>
                    <a:gd name="T16" fmla="*/ 19 w 76"/>
                    <a:gd name="T17" fmla="*/ 35 h 78"/>
                    <a:gd name="T18" fmla="*/ 19 w 76"/>
                    <a:gd name="T19" fmla="*/ 30 h 78"/>
                    <a:gd name="T20" fmla="*/ 11 w 76"/>
                    <a:gd name="T21" fmla="*/ 30 h 78"/>
                    <a:gd name="T22" fmla="*/ 13 w 76"/>
                    <a:gd name="T23" fmla="*/ 39 h 78"/>
                    <a:gd name="T24" fmla="*/ 9 w 76"/>
                    <a:gd name="T25" fmla="*/ 48 h 78"/>
                    <a:gd name="T26" fmla="*/ 0 w 76"/>
                    <a:gd name="T27" fmla="*/ 61 h 78"/>
                    <a:gd name="T28" fmla="*/ 4 w 76"/>
                    <a:gd name="T29" fmla="*/ 72 h 78"/>
                    <a:gd name="T30" fmla="*/ 13 w 76"/>
                    <a:gd name="T31" fmla="*/ 78 h 78"/>
                    <a:gd name="T32" fmla="*/ 22 w 76"/>
                    <a:gd name="T33" fmla="*/ 72 h 78"/>
                    <a:gd name="T34" fmla="*/ 33 w 76"/>
                    <a:gd name="T35" fmla="*/ 65 h 78"/>
                    <a:gd name="T36" fmla="*/ 54 w 76"/>
                    <a:gd name="T37" fmla="*/ 59 h 78"/>
                    <a:gd name="T38" fmla="*/ 63 w 76"/>
                    <a:gd name="T39" fmla="*/ 61 h 78"/>
                    <a:gd name="T40" fmla="*/ 59 w 76"/>
                    <a:gd name="T41" fmla="*/ 48 h 78"/>
                    <a:gd name="T42" fmla="*/ 67 w 76"/>
                    <a:gd name="T43" fmla="*/ 41 h 78"/>
                    <a:gd name="T44" fmla="*/ 76 w 76"/>
                    <a:gd name="T45" fmla="*/ 28 h 78"/>
                    <a:gd name="T46" fmla="*/ 72 w 76"/>
                    <a:gd name="T47" fmla="*/ 20 h 78"/>
                    <a:gd name="T48" fmla="*/ 65 w 76"/>
                    <a:gd name="T49" fmla="*/ 11 h 78"/>
                    <a:gd name="T50" fmla="*/ 59 w 76"/>
                    <a:gd name="T51" fmla="*/ 0 h 78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76"/>
                    <a:gd name="T79" fmla="*/ 0 h 78"/>
                    <a:gd name="T80" fmla="*/ 76 w 76"/>
                    <a:gd name="T81" fmla="*/ 78 h 78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76" h="78">
                      <a:moveTo>
                        <a:pt x="59" y="0"/>
                      </a:moveTo>
                      <a:lnTo>
                        <a:pt x="50" y="11"/>
                      </a:lnTo>
                      <a:lnTo>
                        <a:pt x="35" y="9"/>
                      </a:lnTo>
                      <a:lnTo>
                        <a:pt x="26" y="7"/>
                      </a:lnTo>
                      <a:lnTo>
                        <a:pt x="30" y="20"/>
                      </a:lnTo>
                      <a:lnTo>
                        <a:pt x="32" y="30"/>
                      </a:lnTo>
                      <a:lnTo>
                        <a:pt x="33" y="37"/>
                      </a:lnTo>
                      <a:lnTo>
                        <a:pt x="28" y="39"/>
                      </a:lnTo>
                      <a:lnTo>
                        <a:pt x="19" y="35"/>
                      </a:lnTo>
                      <a:lnTo>
                        <a:pt x="19" y="30"/>
                      </a:lnTo>
                      <a:lnTo>
                        <a:pt x="11" y="30"/>
                      </a:lnTo>
                      <a:lnTo>
                        <a:pt x="13" y="39"/>
                      </a:lnTo>
                      <a:lnTo>
                        <a:pt x="9" y="48"/>
                      </a:lnTo>
                      <a:lnTo>
                        <a:pt x="0" y="61"/>
                      </a:lnTo>
                      <a:lnTo>
                        <a:pt x="4" y="72"/>
                      </a:lnTo>
                      <a:lnTo>
                        <a:pt x="13" y="78"/>
                      </a:lnTo>
                      <a:lnTo>
                        <a:pt x="22" y="72"/>
                      </a:lnTo>
                      <a:lnTo>
                        <a:pt x="33" y="65"/>
                      </a:lnTo>
                      <a:lnTo>
                        <a:pt x="54" y="59"/>
                      </a:lnTo>
                      <a:lnTo>
                        <a:pt x="63" y="61"/>
                      </a:lnTo>
                      <a:lnTo>
                        <a:pt x="59" y="48"/>
                      </a:lnTo>
                      <a:lnTo>
                        <a:pt x="67" y="41"/>
                      </a:lnTo>
                      <a:lnTo>
                        <a:pt x="76" y="28"/>
                      </a:lnTo>
                      <a:lnTo>
                        <a:pt x="72" y="20"/>
                      </a:lnTo>
                      <a:lnTo>
                        <a:pt x="65" y="11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19" name="Group 92"/>
            <p:cNvGrpSpPr>
              <a:grpSpLocks/>
            </p:cNvGrpSpPr>
            <p:nvPr/>
          </p:nvGrpSpPr>
          <p:grpSpPr bwMode="auto">
            <a:xfrm>
              <a:off x="1925" y="532"/>
              <a:ext cx="1012" cy="1110"/>
              <a:chOff x="1925" y="532"/>
              <a:chExt cx="1012" cy="1110"/>
            </a:xfrm>
          </p:grpSpPr>
          <p:grpSp>
            <p:nvGrpSpPr>
              <p:cNvPr id="20" name="Group 93"/>
              <p:cNvGrpSpPr>
                <a:grpSpLocks/>
              </p:cNvGrpSpPr>
              <p:nvPr/>
            </p:nvGrpSpPr>
            <p:grpSpPr bwMode="auto">
              <a:xfrm>
                <a:off x="1925" y="532"/>
                <a:ext cx="1012" cy="1110"/>
                <a:chOff x="1925" y="532"/>
                <a:chExt cx="1012" cy="1110"/>
              </a:xfrm>
            </p:grpSpPr>
            <p:sp>
              <p:nvSpPr>
                <p:cNvPr id="26692" name="Freeform 94"/>
                <p:cNvSpPr>
                  <a:spLocks/>
                </p:cNvSpPr>
                <p:nvPr/>
              </p:nvSpPr>
              <p:spPr bwMode="auto">
                <a:xfrm>
                  <a:off x="1925" y="532"/>
                  <a:ext cx="1012" cy="1110"/>
                </a:xfrm>
                <a:custGeom>
                  <a:avLst/>
                  <a:gdLst>
                    <a:gd name="T0" fmla="*/ 297 w 1012"/>
                    <a:gd name="T1" fmla="*/ 1014 h 1110"/>
                    <a:gd name="T2" fmla="*/ 337 w 1012"/>
                    <a:gd name="T3" fmla="*/ 951 h 1110"/>
                    <a:gd name="T4" fmla="*/ 326 w 1012"/>
                    <a:gd name="T5" fmla="*/ 865 h 1110"/>
                    <a:gd name="T6" fmla="*/ 334 w 1012"/>
                    <a:gd name="T7" fmla="*/ 791 h 1110"/>
                    <a:gd name="T8" fmla="*/ 352 w 1012"/>
                    <a:gd name="T9" fmla="*/ 688 h 1110"/>
                    <a:gd name="T10" fmla="*/ 404 w 1012"/>
                    <a:gd name="T11" fmla="*/ 618 h 1110"/>
                    <a:gd name="T12" fmla="*/ 430 w 1012"/>
                    <a:gd name="T13" fmla="*/ 562 h 1110"/>
                    <a:gd name="T14" fmla="*/ 450 w 1012"/>
                    <a:gd name="T15" fmla="*/ 507 h 1110"/>
                    <a:gd name="T16" fmla="*/ 505 w 1012"/>
                    <a:gd name="T17" fmla="*/ 414 h 1110"/>
                    <a:gd name="T18" fmla="*/ 535 w 1012"/>
                    <a:gd name="T19" fmla="*/ 340 h 1110"/>
                    <a:gd name="T20" fmla="*/ 603 w 1012"/>
                    <a:gd name="T21" fmla="*/ 266 h 1110"/>
                    <a:gd name="T22" fmla="*/ 659 w 1012"/>
                    <a:gd name="T23" fmla="*/ 240 h 1110"/>
                    <a:gd name="T24" fmla="*/ 696 w 1012"/>
                    <a:gd name="T25" fmla="*/ 174 h 1110"/>
                    <a:gd name="T26" fmla="*/ 785 w 1012"/>
                    <a:gd name="T27" fmla="*/ 210 h 1110"/>
                    <a:gd name="T28" fmla="*/ 833 w 1012"/>
                    <a:gd name="T29" fmla="*/ 221 h 1110"/>
                    <a:gd name="T30" fmla="*/ 859 w 1012"/>
                    <a:gd name="T31" fmla="*/ 133 h 1110"/>
                    <a:gd name="T32" fmla="*/ 933 w 1012"/>
                    <a:gd name="T33" fmla="*/ 126 h 1110"/>
                    <a:gd name="T34" fmla="*/ 960 w 1012"/>
                    <a:gd name="T35" fmla="*/ 159 h 1110"/>
                    <a:gd name="T36" fmla="*/ 982 w 1012"/>
                    <a:gd name="T37" fmla="*/ 115 h 1110"/>
                    <a:gd name="T38" fmla="*/ 1008 w 1012"/>
                    <a:gd name="T39" fmla="*/ 63 h 1110"/>
                    <a:gd name="T40" fmla="*/ 960 w 1012"/>
                    <a:gd name="T41" fmla="*/ 19 h 1110"/>
                    <a:gd name="T42" fmla="*/ 915 w 1012"/>
                    <a:gd name="T43" fmla="*/ 22 h 1110"/>
                    <a:gd name="T44" fmla="*/ 889 w 1012"/>
                    <a:gd name="T45" fmla="*/ 19 h 1110"/>
                    <a:gd name="T46" fmla="*/ 852 w 1012"/>
                    <a:gd name="T47" fmla="*/ 44 h 1110"/>
                    <a:gd name="T48" fmla="*/ 837 w 1012"/>
                    <a:gd name="T49" fmla="*/ 30 h 1110"/>
                    <a:gd name="T50" fmla="*/ 781 w 1012"/>
                    <a:gd name="T51" fmla="*/ 96 h 1110"/>
                    <a:gd name="T52" fmla="*/ 726 w 1012"/>
                    <a:gd name="T53" fmla="*/ 115 h 1110"/>
                    <a:gd name="T54" fmla="*/ 666 w 1012"/>
                    <a:gd name="T55" fmla="*/ 133 h 1110"/>
                    <a:gd name="T56" fmla="*/ 596 w 1012"/>
                    <a:gd name="T57" fmla="*/ 148 h 1110"/>
                    <a:gd name="T58" fmla="*/ 588 w 1012"/>
                    <a:gd name="T59" fmla="*/ 203 h 1110"/>
                    <a:gd name="T60" fmla="*/ 581 w 1012"/>
                    <a:gd name="T61" fmla="*/ 251 h 1110"/>
                    <a:gd name="T62" fmla="*/ 524 w 1012"/>
                    <a:gd name="T63" fmla="*/ 262 h 1110"/>
                    <a:gd name="T64" fmla="*/ 505 w 1012"/>
                    <a:gd name="T65" fmla="*/ 303 h 1110"/>
                    <a:gd name="T66" fmla="*/ 461 w 1012"/>
                    <a:gd name="T67" fmla="*/ 362 h 1110"/>
                    <a:gd name="T68" fmla="*/ 415 w 1012"/>
                    <a:gd name="T69" fmla="*/ 436 h 1110"/>
                    <a:gd name="T70" fmla="*/ 378 w 1012"/>
                    <a:gd name="T71" fmla="*/ 511 h 1110"/>
                    <a:gd name="T72" fmla="*/ 356 w 1012"/>
                    <a:gd name="T73" fmla="*/ 555 h 1110"/>
                    <a:gd name="T74" fmla="*/ 285 w 1012"/>
                    <a:gd name="T75" fmla="*/ 618 h 1110"/>
                    <a:gd name="T76" fmla="*/ 326 w 1012"/>
                    <a:gd name="T77" fmla="*/ 625 h 1110"/>
                    <a:gd name="T78" fmla="*/ 263 w 1012"/>
                    <a:gd name="T79" fmla="*/ 637 h 1110"/>
                    <a:gd name="T80" fmla="*/ 204 w 1012"/>
                    <a:gd name="T81" fmla="*/ 674 h 1110"/>
                    <a:gd name="T82" fmla="*/ 154 w 1012"/>
                    <a:gd name="T83" fmla="*/ 677 h 1110"/>
                    <a:gd name="T84" fmla="*/ 113 w 1012"/>
                    <a:gd name="T85" fmla="*/ 705 h 1110"/>
                    <a:gd name="T86" fmla="*/ 87 w 1012"/>
                    <a:gd name="T87" fmla="*/ 733 h 1110"/>
                    <a:gd name="T88" fmla="*/ 35 w 1012"/>
                    <a:gd name="T89" fmla="*/ 767 h 1110"/>
                    <a:gd name="T90" fmla="*/ 20 w 1012"/>
                    <a:gd name="T91" fmla="*/ 889 h 1110"/>
                    <a:gd name="T92" fmla="*/ 41 w 1012"/>
                    <a:gd name="T93" fmla="*/ 917 h 1110"/>
                    <a:gd name="T94" fmla="*/ 20 w 1012"/>
                    <a:gd name="T95" fmla="*/ 971 h 1110"/>
                    <a:gd name="T96" fmla="*/ 33 w 1012"/>
                    <a:gd name="T97" fmla="*/ 1003 h 1110"/>
                    <a:gd name="T98" fmla="*/ 0 w 1012"/>
                    <a:gd name="T99" fmla="*/ 1030 h 1110"/>
                    <a:gd name="T100" fmla="*/ 85 w 1012"/>
                    <a:gd name="T101" fmla="*/ 1110 h 1110"/>
                    <a:gd name="T102" fmla="*/ 209 w 1012"/>
                    <a:gd name="T103" fmla="*/ 1019 h 1110"/>
                    <a:gd name="T104" fmla="*/ 254 w 1012"/>
                    <a:gd name="T105" fmla="*/ 967 h 1110"/>
                    <a:gd name="T106" fmla="*/ 263 w 1012"/>
                    <a:gd name="T107" fmla="*/ 1045 h 1110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1012"/>
                    <a:gd name="T163" fmla="*/ 0 h 1110"/>
                    <a:gd name="T164" fmla="*/ 1012 w 1012"/>
                    <a:gd name="T165" fmla="*/ 1110 h 1110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1012" h="1110">
                      <a:moveTo>
                        <a:pt x="271" y="1045"/>
                      </a:moveTo>
                      <a:lnTo>
                        <a:pt x="274" y="1043"/>
                      </a:lnTo>
                      <a:lnTo>
                        <a:pt x="285" y="1040"/>
                      </a:lnTo>
                      <a:lnTo>
                        <a:pt x="293" y="1028"/>
                      </a:lnTo>
                      <a:lnTo>
                        <a:pt x="297" y="1014"/>
                      </a:lnTo>
                      <a:lnTo>
                        <a:pt x="300" y="1006"/>
                      </a:lnTo>
                      <a:lnTo>
                        <a:pt x="297" y="984"/>
                      </a:lnTo>
                      <a:lnTo>
                        <a:pt x="300" y="969"/>
                      </a:lnTo>
                      <a:lnTo>
                        <a:pt x="311" y="962"/>
                      </a:lnTo>
                      <a:lnTo>
                        <a:pt x="337" y="951"/>
                      </a:lnTo>
                      <a:lnTo>
                        <a:pt x="341" y="939"/>
                      </a:lnTo>
                      <a:lnTo>
                        <a:pt x="337" y="902"/>
                      </a:lnTo>
                      <a:lnTo>
                        <a:pt x="334" y="895"/>
                      </a:lnTo>
                      <a:lnTo>
                        <a:pt x="334" y="873"/>
                      </a:lnTo>
                      <a:lnTo>
                        <a:pt x="326" y="865"/>
                      </a:lnTo>
                      <a:lnTo>
                        <a:pt x="330" y="847"/>
                      </a:lnTo>
                      <a:lnTo>
                        <a:pt x="337" y="847"/>
                      </a:lnTo>
                      <a:lnTo>
                        <a:pt x="356" y="836"/>
                      </a:lnTo>
                      <a:lnTo>
                        <a:pt x="341" y="802"/>
                      </a:lnTo>
                      <a:lnTo>
                        <a:pt x="334" y="791"/>
                      </a:lnTo>
                      <a:lnTo>
                        <a:pt x="334" y="788"/>
                      </a:lnTo>
                      <a:lnTo>
                        <a:pt x="334" y="759"/>
                      </a:lnTo>
                      <a:lnTo>
                        <a:pt x="345" y="737"/>
                      </a:lnTo>
                      <a:lnTo>
                        <a:pt x="348" y="714"/>
                      </a:lnTo>
                      <a:lnTo>
                        <a:pt x="352" y="688"/>
                      </a:lnTo>
                      <a:lnTo>
                        <a:pt x="348" y="666"/>
                      </a:lnTo>
                      <a:lnTo>
                        <a:pt x="356" y="651"/>
                      </a:lnTo>
                      <a:lnTo>
                        <a:pt x="360" y="640"/>
                      </a:lnTo>
                      <a:lnTo>
                        <a:pt x="382" y="625"/>
                      </a:lnTo>
                      <a:lnTo>
                        <a:pt x="404" y="618"/>
                      </a:lnTo>
                      <a:lnTo>
                        <a:pt x="423" y="625"/>
                      </a:lnTo>
                      <a:lnTo>
                        <a:pt x="430" y="629"/>
                      </a:lnTo>
                      <a:lnTo>
                        <a:pt x="442" y="614"/>
                      </a:lnTo>
                      <a:lnTo>
                        <a:pt x="442" y="596"/>
                      </a:lnTo>
                      <a:lnTo>
                        <a:pt x="430" y="562"/>
                      </a:lnTo>
                      <a:lnTo>
                        <a:pt x="426" y="548"/>
                      </a:lnTo>
                      <a:lnTo>
                        <a:pt x="430" y="540"/>
                      </a:lnTo>
                      <a:lnTo>
                        <a:pt x="437" y="540"/>
                      </a:lnTo>
                      <a:lnTo>
                        <a:pt x="446" y="529"/>
                      </a:lnTo>
                      <a:lnTo>
                        <a:pt x="450" y="507"/>
                      </a:lnTo>
                      <a:lnTo>
                        <a:pt x="453" y="477"/>
                      </a:lnTo>
                      <a:lnTo>
                        <a:pt x="457" y="448"/>
                      </a:lnTo>
                      <a:lnTo>
                        <a:pt x="468" y="436"/>
                      </a:lnTo>
                      <a:lnTo>
                        <a:pt x="490" y="422"/>
                      </a:lnTo>
                      <a:lnTo>
                        <a:pt x="505" y="414"/>
                      </a:lnTo>
                      <a:lnTo>
                        <a:pt x="509" y="392"/>
                      </a:lnTo>
                      <a:lnTo>
                        <a:pt x="516" y="377"/>
                      </a:lnTo>
                      <a:lnTo>
                        <a:pt x="535" y="362"/>
                      </a:lnTo>
                      <a:lnTo>
                        <a:pt x="539" y="351"/>
                      </a:lnTo>
                      <a:lnTo>
                        <a:pt x="535" y="340"/>
                      </a:lnTo>
                      <a:lnTo>
                        <a:pt x="535" y="325"/>
                      </a:lnTo>
                      <a:lnTo>
                        <a:pt x="550" y="314"/>
                      </a:lnTo>
                      <a:lnTo>
                        <a:pt x="568" y="281"/>
                      </a:lnTo>
                      <a:lnTo>
                        <a:pt x="581" y="284"/>
                      </a:lnTo>
                      <a:lnTo>
                        <a:pt x="603" y="266"/>
                      </a:lnTo>
                      <a:lnTo>
                        <a:pt x="600" y="251"/>
                      </a:lnTo>
                      <a:lnTo>
                        <a:pt x="614" y="236"/>
                      </a:lnTo>
                      <a:lnTo>
                        <a:pt x="622" y="240"/>
                      </a:lnTo>
                      <a:lnTo>
                        <a:pt x="637" y="236"/>
                      </a:lnTo>
                      <a:lnTo>
                        <a:pt x="659" y="240"/>
                      </a:lnTo>
                      <a:lnTo>
                        <a:pt x="688" y="214"/>
                      </a:lnTo>
                      <a:lnTo>
                        <a:pt x="685" y="199"/>
                      </a:lnTo>
                      <a:lnTo>
                        <a:pt x="688" y="192"/>
                      </a:lnTo>
                      <a:lnTo>
                        <a:pt x="681" y="188"/>
                      </a:lnTo>
                      <a:lnTo>
                        <a:pt x="696" y="174"/>
                      </a:lnTo>
                      <a:lnTo>
                        <a:pt x="718" y="171"/>
                      </a:lnTo>
                      <a:lnTo>
                        <a:pt x="733" y="192"/>
                      </a:lnTo>
                      <a:lnTo>
                        <a:pt x="759" y="221"/>
                      </a:lnTo>
                      <a:lnTo>
                        <a:pt x="770" y="221"/>
                      </a:lnTo>
                      <a:lnTo>
                        <a:pt x="785" y="210"/>
                      </a:lnTo>
                      <a:lnTo>
                        <a:pt x="796" y="207"/>
                      </a:lnTo>
                      <a:lnTo>
                        <a:pt x="803" y="210"/>
                      </a:lnTo>
                      <a:lnTo>
                        <a:pt x="815" y="221"/>
                      </a:lnTo>
                      <a:lnTo>
                        <a:pt x="829" y="225"/>
                      </a:lnTo>
                      <a:lnTo>
                        <a:pt x="833" y="221"/>
                      </a:lnTo>
                      <a:lnTo>
                        <a:pt x="840" y="207"/>
                      </a:lnTo>
                      <a:lnTo>
                        <a:pt x="844" y="199"/>
                      </a:lnTo>
                      <a:lnTo>
                        <a:pt x="859" y="174"/>
                      </a:lnTo>
                      <a:lnTo>
                        <a:pt x="863" y="171"/>
                      </a:lnTo>
                      <a:lnTo>
                        <a:pt x="859" y="133"/>
                      </a:lnTo>
                      <a:lnTo>
                        <a:pt x="878" y="115"/>
                      </a:lnTo>
                      <a:lnTo>
                        <a:pt x="885" y="119"/>
                      </a:lnTo>
                      <a:lnTo>
                        <a:pt x="907" y="96"/>
                      </a:lnTo>
                      <a:lnTo>
                        <a:pt x="926" y="119"/>
                      </a:lnTo>
                      <a:lnTo>
                        <a:pt x="933" y="126"/>
                      </a:lnTo>
                      <a:lnTo>
                        <a:pt x="944" y="122"/>
                      </a:lnTo>
                      <a:lnTo>
                        <a:pt x="952" y="133"/>
                      </a:lnTo>
                      <a:lnTo>
                        <a:pt x="952" y="141"/>
                      </a:lnTo>
                      <a:lnTo>
                        <a:pt x="960" y="148"/>
                      </a:lnTo>
                      <a:lnTo>
                        <a:pt x="960" y="159"/>
                      </a:lnTo>
                      <a:lnTo>
                        <a:pt x="971" y="145"/>
                      </a:lnTo>
                      <a:lnTo>
                        <a:pt x="990" y="130"/>
                      </a:lnTo>
                      <a:lnTo>
                        <a:pt x="1001" y="107"/>
                      </a:lnTo>
                      <a:lnTo>
                        <a:pt x="993" y="104"/>
                      </a:lnTo>
                      <a:lnTo>
                        <a:pt x="982" y="115"/>
                      </a:lnTo>
                      <a:lnTo>
                        <a:pt x="979" y="96"/>
                      </a:lnTo>
                      <a:lnTo>
                        <a:pt x="971" y="93"/>
                      </a:lnTo>
                      <a:lnTo>
                        <a:pt x="968" y="82"/>
                      </a:lnTo>
                      <a:lnTo>
                        <a:pt x="997" y="59"/>
                      </a:lnTo>
                      <a:lnTo>
                        <a:pt x="1008" y="63"/>
                      </a:lnTo>
                      <a:lnTo>
                        <a:pt x="1012" y="48"/>
                      </a:lnTo>
                      <a:lnTo>
                        <a:pt x="1005" y="44"/>
                      </a:lnTo>
                      <a:lnTo>
                        <a:pt x="986" y="37"/>
                      </a:lnTo>
                      <a:lnTo>
                        <a:pt x="975" y="33"/>
                      </a:lnTo>
                      <a:lnTo>
                        <a:pt x="960" y="19"/>
                      </a:lnTo>
                      <a:lnTo>
                        <a:pt x="944" y="15"/>
                      </a:lnTo>
                      <a:lnTo>
                        <a:pt x="929" y="30"/>
                      </a:lnTo>
                      <a:lnTo>
                        <a:pt x="922" y="41"/>
                      </a:lnTo>
                      <a:lnTo>
                        <a:pt x="907" y="30"/>
                      </a:lnTo>
                      <a:lnTo>
                        <a:pt x="915" y="22"/>
                      </a:lnTo>
                      <a:lnTo>
                        <a:pt x="918" y="4"/>
                      </a:lnTo>
                      <a:lnTo>
                        <a:pt x="915" y="0"/>
                      </a:lnTo>
                      <a:lnTo>
                        <a:pt x="896" y="0"/>
                      </a:lnTo>
                      <a:lnTo>
                        <a:pt x="892" y="7"/>
                      </a:lnTo>
                      <a:lnTo>
                        <a:pt x="889" y="19"/>
                      </a:lnTo>
                      <a:lnTo>
                        <a:pt x="892" y="30"/>
                      </a:lnTo>
                      <a:lnTo>
                        <a:pt x="878" y="44"/>
                      </a:lnTo>
                      <a:lnTo>
                        <a:pt x="866" y="22"/>
                      </a:lnTo>
                      <a:lnTo>
                        <a:pt x="855" y="26"/>
                      </a:lnTo>
                      <a:lnTo>
                        <a:pt x="852" y="44"/>
                      </a:lnTo>
                      <a:lnTo>
                        <a:pt x="844" y="70"/>
                      </a:lnTo>
                      <a:lnTo>
                        <a:pt x="826" y="89"/>
                      </a:lnTo>
                      <a:lnTo>
                        <a:pt x="815" y="67"/>
                      </a:lnTo>
                      <a:lnTo>
                        <a:pt x="833" y="52"/>
                      </a:lnTo>
                      <a:lnTo>
                        <a:pt x="837" y="30"/>
                      </a:lnTo>
                      <a:lnTo>
                        <a:pt x="826" y="30"/>
                      </a:lnTo>
                      <a:lnTo>
                        <a:pt x="807" y="30"/>
                      </a:lnTo>
                      <a:lnTo>
                        <a:pt x="792" y="52"/>
                      </a:lnTo>
                      <a:lnTo>
                        <a:pt x="774" y="82"/>
                      </a:lnTo>
                      <a:lnTo>
                        <a:pt x="781" y="96"/>
                      </a:lnTo>
                      <a:lnTo>
                        <a:pt x="770" y="104"/>
                      </a:lnTo>
                      <a:lnTo>
                        <a:pt x="755" y="93"/>
                      </a:lnTo>
                      <a:lnTo>
                        <a:pt x="740" y="100"/>
                      </a:lnTo>
                      <a:lnTo>
                        <a:pt x="744" y="115"/>
                      </a:lnTo>
                      <a:lnTo>
                        <a:pt x="726" y="115"/>
                      </a:lnTo>
                      <a:lnTo>
                        <a:pt x="714" y="119"/>
                      </a:lnTo>
                      <a:lnTo>
                        <a:pt x="700" y="137"/>
                      </a:lnTo>
                      <a:lnTo>
                        <a:pt x="681" y="133"/>
                      </a:lnTo>
                      <a:lnTo>
                        <a:pt x="681" y="145"/>
                      </a:lnTo>
                      <a:lnTo>
                        <a:pt x="666" y="133"/>
                      </a:lnTo>
                      <a:lnTo>
                        <a:pt x="648" y="141"/>
                      </a:lnTo>
                      <a:lnTo>
                        <a:pt x="644" y="156"/>
                      </a:lnTo>
                      <a:lnTo>
                        <a:pt x="629" y="159"/>
                      </a:lnTo>
                      <a:lnTo>
                        <a:pt x="618" y="145"/>
                      </a:lnTo>
                      <a:lnTo>
                        <a:pt x="596" y="148"/>
                      </a:lnTo>
                      <a:lnTo>
                        <a:pt x="574" y="156"/>
                      </a:lnTo>
                      <a:lnTo>
                        <a:pt x="574" y="178"/>
                      </a:lnTo>
                      <a:lnTo>
                        <a:pt x="588" y="182"/>
                      </a:lnTo>
                      <a:lnTo>
                        <a:pt x="588" y="188"/>
                      </a:lnTo>
                      <a:lnTo>
                        <a:pt x="588" y="203"/>
                      </a:lnTo>
                      <a:lnTo>
                        <a:pt x="577" y="199"/>
                      </a:lnTo>
                      <a:lnTo>
                        <a:pt x="564" y="207"/>
                      </a:lnTo>
                      <a:lnTo>
                        <a:pt x="568" y="221"/>
                      </a:lnTo>
                      <a:lnTo>
                        <a:pt x="581" y="233"/>
                      </a:lnTo>
                      <a:lnTo>
                        <a:pt x="581" y="251"/>
                      </a:lnTo>
                      <a:lnTo>
                        <a:pt x="568" y="244"/>
                      </a:lnTo>
                      <a:lnTo>
                        <a:pt x="557" y="247"/>
                      </a:lnTo>
                      <a:lnTo>
                        <a:pt x="557" y="262"/>
                      </a:lnTo>
                      <a:lnTo>
                        <a:pt x="539" y="262"/>
                      </a:lnTo>
                      <a:lnTo>
                        <a:pt x="524" y="262"/>
                      </a:lnTo>
                      <a:lnTo>
                        <a:pt x="520" y="273"/>
                      </a:lnTo>
                      <a:lnTo>
                        <a:pt x="516" y="281"/>
                      </a:lnTo>
                      <a:lnTo>
                        <a:pt x="505" y="284"/>
                      </a:lnTo>
                      <a:lnTo>
                        <a:pt x="501" y="292"/>
                      </a:lnTo>
                      <a:lnTo>
                        <a:pt x="505" y="303"/>
                      </a:lnTo>
                      <a:lnTo>
                        <a:pt x="483" y="310"/>
                      </a:lnTo>
                      <a:lnTo>
                        <a:pt x="498" y="325"/>
                      </a:lnTo>
                      <a:lnTo>
                        <a:pt x="501" y="333"/>
                      </a:lnTo>
                      <a:lnTo>
                        <a:pt x="487" y="344"/>
                      </a:lnTo>
                      <a:lnTo>
                        <a:pt x="461" y="362"/>
                      </a:lnTo>
                      <a:lnTo>
                        <a:pt x="442" y="377"/>
                      </a:lnTo>
                      <a:lnTo>
                        <a:pt x="430" y="399"/>
                      </a:lnTo>
                      <a:lnTo>
                        <a:pt x="411" y="414"/>
                      </a:lnTo>
                      <a:lnTo>
                        <a:pt x="411" y="425"/>
                      </a:lnTo>
                      <a:lnTo>
                        <a:pt x="415" y="436"/>
                      </a:lnTo>
                      <a:lnTo>
                        <a:pt x="400" y="448"/>
                      </a:lnTo>
                      <a:lnTo>
                        <a:pt x="404" y="462"/>
                      </a:lnTo>
                      <a:lnTo>
                        <a:pt x="389" y="488"/>
                      </a:lnTo>
                      <a:lnTo>
                        <a:pt x="378" y="492"/>
                      </a:lnTo>
                      <a:lnTo>
                        <a:pt x="378" y="511"/>
                      </a:lnTo>
                      <a:lnTo>
                        <a:pt x="386" y="522"/>
                      </a:lnTo>
                      <a:lnTo>
                        <a:pt x="374" y="533"/>
                      </a:lnTo>
                      <a:lnTo>
                        <a:pt x="367" y="525"/>
                      </a:lnTo>
                      <a:lnTo>
                        <a:pt x="352" y="533"/>
                      </a:lnTo>
                      <a:lnTo>
                        <a:pt x="356" y="555"/>
                      </a:lnTo>
                      <a:lnTo>
                        <a:pt x="341" y="562"/>
                      </a:lnTo>
                      <a:lnTo>
                        <a:pt x="319" y="566"/>
                      </a:lnTo>
                      <a:lnTo>
                        <a:pt x="304" y="585"/>
                      </a:lnTo>
                      <a:lnTo>
                        <a:pt x="300" y="603"/>
                      </a:lnTo>
                      <a:lnTo>
                        <a:pt x="285" y="618"/>
                      </a:lnTo>
                      <a:lnTo>
                        <a:pt x="285" y="629"/>
                      </a:lnTo>
                      <a:lnTo>
                        <a:pt x="304" y="614"/>
                      </a:lnTo>
                      <a:lnTo>
                        <a:pt x="326" y="599"/>
                      </a:lnTo>
                      <a:lnTo>
                        <a:pt x="334" y="603"/>
                      </a:lnTo>
                      <a:lnTo>
                        <a:pt x="326" y="625"/>
                      </a:lnTo>
                      <a:lnTo>
                        <a:pt x="308" y="637"/>
                      </a:lnTo>
                      <a:lnTo>
                        <a:pt x="289" y="633"/>
                      </a:lnTo>
                      <a:lnTo>
                        <a:pt x="293" y="648"/>
                      </a:lnTo>
                      <a:lnTo>
                        <a:pt x="267" y="659"/>
                      </a:lnTo>
                      <a:lnTo>
                        <a:pt x="263" y="637"/>
                      </a:lnTo>
                      <a:lnTo>
                        <a:pt x="252" y="629"/>
                      </a:lnTo>
                      <a:lnTo>
                        <a:pt x="237" y="651"/>
                      </a:lnTo>
                      <a:lnTo>
                        <a:pt x="222" y="651"/>
                      </a:lnTo>
                      <a:lnTo>
                        <a:pt x="206" y="655"/>
                      </a:lnTo>
                      <a:lnTo>
                        <a:pt x="204" y="674"/>
                      </a:lnTo>
                      <a:lnTo>
                        <a:pt x="196" y="677"/>
                      </a:lnTo>
                      <a:lnTo>
                        <a:pt x="196" y="687"/>
                      </a:lnTo>
                      <a:lnTo>
                        <a:pt x="187" y="683"/>
                      </a:lnTo>
                      <a:lnTo>
                        <a:pt x="174" y="675"/>
                      </a:lnTo>
                      <a:lnTo>
                        <a:pt x="154" y="677"/>
                      </a:lnTo>
                      <a:lnTo>
                        <a:pt x="154" y="688"/>
                      </a:lnTo>
                      <a:lnTo>
                        <a:pt x="156" y="698"/>
                      </a:lnTo>
                      <a:lnTo>
                        <a:pt x="148" y="701"/>
                      </a:lnTo>
                      <a:lnTo>
                        <a:pt x="130" y="692"/>
                      </a:lnTo>
                      <a:lnTo>
                        <a:pt x="113" y="705"/>
                      </a:lnTo>
                      <a:lnTo>
                        <a:pt x="117" y="716"/>
                      </a:lnTo>
                      <a:lnTo>
                        <a:pt x="115" y="724"/>
                      </a:lnTo>
                      <a:lnTo>
                        <a:pt x="98" y="716"/>
                      </a:lnTo>
                      <a:lnTo>
                        <a:pt x="93" y="726"/>
                      </a:lnTo>
                      <a:lnTo>
                        <a:pt x="87" y="733"/>
                      </a:lnTo>
                      <a:lnTo>
                        <a:pt x="67" y="729"/>
                      </a:lnTo>
                      <a:lnTo>
                        <a:pt x="56" y="731"/>
                      </a:lnTo>
                      <a:lnTo>
                        <a:pt x="54" y="746"/>
                      </a:lnTo>
                      <a:lnTo>
                        <a:pt x="46" y="750"/>
                      </a:lnTo>
                      <a:lnTo>
                        <a:pt x="35" y="767"/>
                      </a:lnTo>
                      <a:lnTo>
                        <a:pt x="37" y="788"/>
                      </a:lnTo>
                      <a:lnTo>
                        <a:pt x="33" y="817"/>
                      </a:lnTo>
                      <a:lnTo>
                        <a:pt x="28" y="847"/>
                      </a:lnTo>
                      <a:lnTo>
                        <a:pt x="24" y="875"/>
                      </a:lnTo>
                      <a:lnTo>
                        <a:pt x="20" y="889"/>
                      </a:lnTo>
                      <a:lnTo>
                        <a:pt x="30" y="902"/>
                      </a:lnTo>
                      <a:lnTo>
                        <a:pt x="46" y="891"/>
                      </a:lnTo>
                      <a:lnTo>
                        <a:pt x="57" y="897"/>
                      </a:lnTo>
                      <a:lnTo>
                        <a:pt x="57" y="908"/>
                      </a:lnTo>
                      <a:lnTo>
                        <a:pt x="41" y="917"/>
                      </a:lnTo>
                      <a:lnTo>
                        <a:pt x="39" y="936"/>
                      </a:lnTo>
                      <a:lnTo>
                        <a:pt x="35" y="945"/>
                      </a:lnTo>
                      <a:lnTo>
                        <a:pt x="19" y="943"/>
                      </a:lnTo>
                      <a:lnTo>
                        <a:pt x="13" y="965"/>
                      </a:lnTo>
                      <a:lnTo>
                        <a:pt x="20" y="971"/>
                      </a:lnTo>
                      <a:lnTo>
                        <a:pt x="35" y="967"/>
                      </a:lnTo>
                      <a:lnTo>
                        <a:pt x="43" y="977"/>
                      </a:lnTo>
                      <a:lnTo>
                        <a:pt x="44" y="982"/>
                      </a:lnTo>
                      <a:lnTo>
                        <a:pt x="32" y="990"/>
                      </a:lnTo>
                      <a:lnTo>
                        <a:pt x="33" y="1003"/>
                      </a:lnTo>
                      <a:lnTo>
                        <a:pt x="19" y="1006"/>
                      </a:lnTo>
                      <a:lnTo>
                        <a:pt x="9" y="999"/>
                      </a:lnTo>
                      <a:lnTo>
                        <a:pt x="11" y="1017"/>
                      </a:lnTo>
                      <a:lnTo>
                        <a:pt x="9" y="1030"/>
                      </a:lnTo>
                      <a:lnTo>
                        <a:pt x="0" y="1030"/>
                      </a:lnTo>
                      <a:lnTo>
                        <a:pt x="22" y="1053"/>
                      </a:lnTo>
                      <a:lnTo>
                        <a:pt x="33" y="1066"/>
                      </a:lnTo>
                      <a:lnTo>
                        <a:pt x="39" y="1084"/>
                      </a:lnTo>
                      <a:lnTo>
                        <a:pt x="61" y="1097"/>
                      </a:lnTo>
                      <a:lnTo>
                        <a:pt x="85" y="1110"/>
                      </a:lnTo>
                      <a:lnTo>
                        <a:pt x="108" y="1110"/>
                      </a:lnTo>
                      <a:lnTo>
                        <a:pt x="141" y="1088"/>
                      </a:lnTo>
                      <a:lnTo>
                        <a:pt x="174" y="1064"/>
                      </a:lnTo>
                      <a:lnTo>
                        <a:pt x="204" y="1023"/>
                      </a:lnTo>
                      <a:lnTo>
                        <a:pt x="209" y="1019"/>
                      </a:lnTo>
                      <a:lnTo>
                        <a:pt x="217" y="1032"/>
                      </a:lnTo>
                      <a:lnTo>
                        <a:pt x="232" y="1023"/>
                      </a:lnTo>
                      <a:lnTo>
                        <a:pt x="237" y="1008"/>
                      </a:lnTo>
                      <a:lnTo>
                        <a:pt x="239" y="990"/>
                      </a:lnTo>
                      <a:lnTo>
                        <a:pt x="254" y="967"/>
                      </a:lnTo>
                      <a:lnTo>
                        <a:pt x="248" y="993"/>
                      </a:lnTo>
                      <a:lnTo>
                        <a:pt x="256" y="997"/>
                      </a:lnTo>
                      <a:lnTo>
                        <a:pt x="252" y="1008"/>
                      </a:lnTo>
                      <a:lnTo>
                        <a:pt x="256" y="1028"/>
                      </a:lnTo>
                      <a:lnTo>
                        <a:pt x="263" y="1045"/>
                      </a:lnTo>
                      <a:lnTo>
                        <a:pt x="272" y="1040"/>
                      </a:lnTo>
                      <a:lnTo>
                        <a:pt x="271" y="1045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693" name="Freeform 95"/>
                <p:cNvSpPr>
                  <a:spLocks/>
                </p:cNvSpPr>
                <p:nvPr/>
              </p:nvSpPr>
              <p:spPr bwMode="auto">
                <a:xfrm>
                  <a:off x="1925" y="532"/>
                  <a:ext cx="1012" cy="1110"/>
                </a:xfrm>
                <a:custGeom>
                  <a:avLst/>
                  <a:gdLst>
                    <a:gd name="T0" fmla="*/ 297 w 1012"/>
                    <a:gd name="T1" fmla="*/ 1014 h 1110"/>
                    <a:gd name="T2" fmla="*/ 337 w 1012"/>
                    <a:gd name="T3" fmla="*/ 951 h 1110"/>
                    <a:gd name="T4" fmla="*/ 326 w 1012"/>
                    <a:gd name="T5" fmla="*/ 865 h 1110"/>
                    <a:gd name="T6" fmla="*/ 334 w 1012"/>
                    <a:gd name="T7" fmla="*/ 791 h 1110"/>
                    <a:gd name="T8" fmla="*/ 352 w 1012"/>
                    <a:gd name="T9" fmla="*/ 688 h 1110"/>
                    <a:gd name="T10" fmla="*/ 404 w 1012"/>
                    <a:gd name="T11" fmla="*/ 618 h 1110"/>
                    <a:gd name="T12" fmla="*/ 430 w 1012"/>
                    <a:gd name="T13" fmla="*/ 562 h 1110"/>
                    <a:gd name="T14" fmla="*/ 450 w 1012"/>
                    <a:gd name="T15" fmla="*/ 507 h 1110"/>
                    <a:gd name="T16" fmla="*/ 505 w 1012"/>
                    <a:gd name="T17" fmla="*/ 414 h 1110"/>
                    <a:gd name="T18" fmla="*/ 535 w 1012"/>
                    <a:gd name="T19" fmla="*/ 340 h 1110"/>
                    <a:gd name="T20" fmla="*/ 603 w 1012"/>
                    <a:gd name="T21" fmla="*/ 266 h 1110"/>
                    <a:gd name="T22" fmla="*/ 659 w 1012"/>
                    <a:gd name="T23" fmla="*/ 240 h 1110"/>
                    <a:gd name="T24" fmla="*/ 696 w 1012"/>
                    <a:gd name="T25" fmla="*/ 174 h 1110"/>
                    <a:gd name="T26" fmla="*/ 785 w 1012"/>
                    <a:gd name="T27" fmla="*/ 210 h 1110"/>
                    <a:gd name="T28" fmla="*/ 833 w 1012"/>
                    <a:gd name="T29" fmla="*/ 221 h 1110"/>
                    <a:gd name="T30" fmla="*/ 859 w 1012"/>
                    <a:gd name="T31" fmla="*/ 133 h 1110"/>
                    <a:gd name="T32" fmla="*/ 933 w 1012"/>
                    <a:gd name="T33" fmla="*/ 126 h 1110"/>
                    <a:gd name="T34" fmla="*/ 960 w 1012"/>
                    <a:gd name="T35" fmla="*/ 159 h 1110"/>
                    <a:gd name="T36" fmla="*/ 982 w 1012"/>
                    <a:gd name="T37" fmla="*/ 115 h 1110"/>
                    <a:gd name="T38" fmla="*/ 1008 w 1012"/>
                    <a:gd name="T39" fmla="*/ 63 h 1110"/>
                    <a:gd name="T40" fmla="*/ 960 w 1012"/>
                    <a:gd name="T41" fmla="*/ 19 h 1110"/>
                    <a:gd name="T42" fmla="*/ 915 w 1012"/>
                    <a:gd name="T43" fmla="*/ 22 h 1110"/>
                    <a:gd name="T44" fmla="*/ 889 w 1012"/>
                    <a:gd name="T45" fmla="*/ 19 h 1110"/>
                    <a:gd name="T46" fmla="*/ 852 w 1012"/>
                    <a:gd name="T47" fmla="*/ 44 h 1110"/>
                    <a:gd name="T48" fmla="*/ 837 w 1012"/>
                    <a:gd name="T49" fmla="*/ 30 h 1110"/>
                    <a:gd name="T50" fmla="*/ 781 w 1012"/>
                    <a:gd name="T51" fmla="*/ 96 h 1110"/>
                    <a:gd name="T52" fmla="*/ 726 w 1012"/>
                    <a:gd name="T53" fmla="*/ 115 h 1110"/>
                    <a:gd name="T54" fmla="*/ 666 w 1012"/>
                    <a:gd name="T55" fmla="*/ 133 h 1110"/>
                    <a:gd name="T56" fmla="*/ 596 w 1012"/>
                    <a:gd name="T57" fmla="*/ 148 h 1110"/>
                    <a:gd name="T58" fmla="*/ 588 w 1012"/>
                    <a:gd name="T59" fmla="*/ 203 h 1110"/>
                    <a:gd name="T60" fmla="*/ 581 w 1012"/>
                    <a:gd name="T61" fmla="*/ 251 h 1110"/>
                    <a:gd name="T62" fmla="*/ 524 w 1012"/>
                    <a:gd name="T63" fmla="*/ 262 h 1110"/>
                    <a:gd name="T64" fmla="*/ 505 w 1012"/>
                    <a:gd name="T65" fmla="*/ 303 h 1110"/>
                    <a:gd name="T66" fmla="*/ 461 w 1012"/>
                    <a:gd name="T67" fmla="*/ 362 h 1110"/>
                    <a:gd name="T68" fmla="*/ 415 w 1012"/>
                    <a:gd name="T69" fmla="*/ 436 h 1110"/>
                    <a:gd name="T70" fmla="*/ 378 w 1012"/>
                    <a:gd name="T71" fmla="*/ 511 h 1110"/>
                    <a:gd name="T72" fmla="*/ 356 w 1012"/>
                    <a:gd name="T73" fmla="*/ 555 h 1110"/>
                    <a:gd name="T74" fmla="*/ 285 w 1012"/>
                    <a:gd name="T75" fmla="*/ 618 h 1110"/>
                    <a:gd name="T76" fmla="*/ 326 w 1012"/>
                    <a:gd name="T77" fmla="*/ 625 h 1110"/>
                    <a:gd name="T78" fmla="*/ 263 w 1012"/>
                    <a:gd name="T79" fmla="*/ 637 h 1110"/>
                    <a:gd name="T80" fmla="*/ 204 w 1012"/>
                    <a:gd name="T81" fmla="*/ 674 h 1110"/>
                    <a:gd name="T82" fmla="*/ 154 w 1012"/>
                    <a:gd name="T83" fmla="*/ 677 h 1110"/>
                    <a:gd name="T84" fmla="*/ 113 w 1012"/>
                    <a:gd name="T85" fmla="*/ 705 h 1110"/>
                    <a:gd name="T86" fmla="*/ 87 w 1012"/>
                    <a:gd name="T87" fmla="*/ 733 h 1110"/>
                    <a:gd name="T88" fmla="*/ 35 w 1012"/>
                    <a:gd name="T89" fmla="*/ 767 h 1110"/>
                    <a:gd name="T90" fmla="*/ 20 w 1012"/>
                    <a:gd name="T91" fmla="*/ 889 h 1110"/>
                    <a:gd name="T92" fmla="*/ 41 w 1012"/>
                    <a:gd name="T93" fmla="*/ 917 h 1110"/>
                    <a:gd name="T94" fmla="*/ 20 w 1012"/>
                    <a:gd name="T95" fmla="*/ 971 h 1110"/>
                    <a:gd name="T96" fmla="*/ 33 w 1012"/>
                    <a:gd name="T97" fmla="*/ 1003 h 1110"/>
                    <a:gd name="T98" fmla="*/ 0 w 1012"/>
                    <a:gd name="T99" fmla="*/ 1030 h 1110"/>
                    <a:gd name="T100" fmla="*/ 85 w 1012"/>
                    <a:gd name="T101" fmla="*/ 1110 h 1110"/>
                    <a:gd name="T102" fmla="*/ 209 w 1012"/>
                    <a:gd name="T103" fmla="*/ 1019 h 1110"/>
                    <a:gd name="T104" fmla="*/ 254 w 1012"/>
                    <a:gd name="T105" fmla="*/ 967 h 1110"/>
                    <a:gd name="T106" fmla="*/ 263 w 1012"/>
                    <a:gd name="T107" fmla="*/ 1045 h 1110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1012"/>
                    <a:gd name="T163" fmla="*/ 0 h 1110"/>
                    <a:gd name="T164" fmla="*/ 1012 w 1012"/>
                    <a:gd name="T165" fmla="*/ 1110 h 1110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1012" h="1110">
                      <a:moveTo>
                        <a:pt x="271" y="1045"/>
                      </a:moveTo>
                      <a:lnTo>
                        <a:pt x="274" y="1043"/>
                      </a:lnTo>
                      <a:lnTo>
                        <a:pt x="285" y="1040"/>
                      </a:lnTo>
                      <a:lnTo>
                        <a:pt x="293" y="1028"/>
                      </a:lnTo>
                      <a:lnTo>
                        <a:pt x="297" y="1014"/>
                      </a:lnTo>
                      <a:lnTo>
                        <a:pt x="300" y="1006"/>
                      </a:lnTo>
                      <a:lnTo>
                        <a:pt x="297" y="984"/>
                      </a:lnTo>
                      <a:lnTo>
                        <a:pt x="300" y="969"/>
                      </a:lnTo>
                      <a:lnTo>
                        <a:pt x="311" y="962"/>
                      </a:lnTo>
                      <a:lnTo>
                        <a:pt x="337" y="951"/>
                      </a:lnTo>
                      <a:lnTo>
                        <a:pt x="341" y="939"/>
                      </a:lnTo>
                      <a:lnTo>
                        <a:pt x="337" y="902"/>
                      </a:lnTo>
                      <a:lnTo>
                        <a:pt x="334" y="895"/>
                      </a:lnTo>
                      <a:lnTo>
                        <a:pt x="334" y="873"/>
                      </a:lnTo>
                      <a:lnTo>
                        <a:pt x="326" y="865"/>
                      </a:lnTo>
                      <a:lnTo>
                        <a:pt x="330" y="847"/>
                      </a:lnTo>
                      <a:lnTo>
                        <a:pt x="337" y="847"/>
                      </a:lnTo>
                      <a:lnTo>
                        <a:pt x="356" y="836"/>
                      </a:lnTo>
                      <a:lnTo>
                        <a:pt x="341" y="802"/>
                      </a:lnTo>
                      <a:lnTo>
                        <a:pt x="334" y="791"/>
                      </a:lnTo>
                      <a:lnTo>
                        <a:pt x="334" y="788"/>
                      </a:lnTo>
                      <a:lnTo>
                        <a:pt x="334" y="759"/>
                      </a:lnTo>
                      <a:lnTo>
                        <a:pt x="345" y="737"/>
                      </a:lnTo>
                      <a:lnTo>
                        <a:pt x="348" y="714"/>
                      </a:lnTo>
                      <a:lnTo>
                        <a:pt x="352" y="688"/>
                      </a:lnTo>
                      <a:lnTo>
                        <a:pt x="348" y="666"/>
                      </a:lnTo>
                      <a:lnTo>
                        <a:pt x="356" y="651"/>
                      </a:lnTo>
                      <a:lnTo>
                        <a:pt x="360" y="640"/>
                      </a:lnTo>
                      <a:lnTo>
                        <a:pt x="382" y="625"/>
                      </a:lnTo>
                      <a:lnTo>
                        <a:pt x="404" y="618"/>
                      </a:lnTo>
                      <a:lnTo>
                        <a:pt x="423" y="625"/>
                      </a:lnTo>
                      <a:lnTo>
                        <a:pt x="430" y="629"/>
                      </a:lnTo>
                      <a:lnTo>
                        <a:pt x="442" y="614"/>
                      </a:lnTo>
                      <a:lnTo>
                        <a:pt x="442" y="596"/>
                      </a:lnTo>
                      <a:lnTo>
                        <a:pt x="430" y="562"/>
                      </a:lnTo>
                      <a:lnTo>
                        <a:pt x="426" y="548"/>
                      </a:lnTo>
                      <a:lnTo>
                        <a:pt x="430" y="540"/>
                      </a:lnTo>
                      <a:lnTo>
                        <a:pt x="437" y="540"/>
                      </a:lnTo>
                      <a:lnTo>
                        <a:pt x="446" y="529"/>
                      </a:lnTo>
                      <a:lnTo>
                        <a:pt x="450" y="507"/>
                      </a:lnTo>
                      <a:lnTo>
                        <a:pt x="453" y="477"/>
                      </a:lnTo>
                      <a:lnTo>
                        <a:pt x="457" y="448"/>
                      </a:lnTo>
                      <a:lnTo>
                        <a:pt x="468" y="436"/>
                      </a:lnTo>
                      <a:lnTo>
                        <a:pt x="490" y="422"/>
                      </a:lnTo>
                      <a:lnTo>
                        <a:pt x="505" y="414"/>
                      </a:lnTo>
                      <a:lnTo>
                        <a:pt x="509" y="392"/>
                      </a:lnTo>
                      <a:lnTo>
                        <a:pt x="516" y="377"/>
                      </a:lnTo>
                      <a:lnTo>
                        <a:pt x="535" y="362"/>
                      </a:lnTo>
                      <a:lnTo>
                        <a:pt x="539" y="351"/>
                      </a:lnTo>
                      <a:lnTo>
                        <a:pt x="535" y="340"/>
                      </a:lnTo>
                      <a:lnTo>
                        <a:pt x="535" y="325"/>
                      </a:lnTo>
                      <a:lnTo>
                        <a:pt x="550" y="314"/>
                      </a:lnTo>
                      <a:lnTo>
                        <a:pt x="568" y="281"/>
                      </a:lnTo>
                      <a:lnTo>
                        <a:pt x="581" y="284"/>
                      </a:lnTo>
                      <a:lnTo>
                        <a:pt x="603" y="266"/>
                      </a:lnTo>
                      <a:lnTo>
                        <a:pt x="600" y="251"/>
                      </a:lnTo>
                      <a:lnTo>
                        <a:pt x="614" y="236"/>
                      </a:lnTo>
                      <a:lnTo>
                        <a:pt x="622" y="240"/>
                      </a:lnTo>
                      <a:lnTo>
                        <a:pt x="637" y="236"/>
                      </a:lnTo>
                      <a:lnTo>
                        <a:pt x="659" y="240"/>
                      </a:lnTo>
                      <a:lnTo>
                        <a:pt x="688" y="214"/>
                      </a:lnTo>
                      <a:lnTo>
                        <a:pt x="685" y="199"/>
                      </a:lnTo>
                      <a:lnTo>
                        <a:pt x="688" y="192"/>
                      </a:lnTo>
                      <a:lnTo>
                        <a:pt x="681" y="188"/>
                      </a:lnTo>
                      <a:lnTo>
                        <a:pt x="696" y="174"/>
                      </a:lnTo>
                      <a:lnTo>
                        <a:pt x="718" y="171"/>
                      </a:lnTo>
                      <a:lnTo>
                        <a:pt x="733" y="192"/>
                      </a:lnTo>
                      <a:lnTo>
                        <a:pt x="759" y="221"/>
                      </a:lnTo>
                      <a:lnTo>
                        <a:pt x="770" y="221"/>
                      </a:lnTo>
                      <a:lnTo>
                        <a:pt x="785" y="210"/>
                      </a:lnTo>
                      <a:lnTo>
                        <a:pt x="796" y="207"/>
                      </a:lnTo>
                      <a:lnTo>
                        <a:pt x="803" y="210"/>
                      </a:lnTo>
                      <a:lnTo>
                        <a:pt x="815" y="221"/>
                      </a:lnTo>
                      <a:lnTo>
                        <a:pt x="829" y="225"/>
                      </a:lnTo>
                      <a:lnTo>
                        <a:pt x="833" y="221"/>
                      </a:lnTo>
                      <a:lnTo>
                        <a:pt x="840" y="207"/>
                      </a:lnTo>
                      <a:lnTo>
                        <a:pt x="844" y="199"/>
                      </a:lnTo>
                      <a:lnTo>
                        <a:pt x="859" y="174"/>
                      </a:lnTo>
                      <a:lnTo>
                        <a:pt x="863" y="171"/>
                      </a:lnTo>
                      <a:lnTo>
                        <a:pt x="859" y="133"/>
                      </a:lnTo>
                      <a:lnTo>
                        <a:pt x="878" y="115"/>
                      </a:lnTo>
                      <a:lnTo>
                        <a:pt x="885" y="119"/>
                      </a:lnTo>
                      <a:lnTo>
                        <a:pt x="907" y="96"/>
                      </a:lnTo>
                      <a:lnTo>
                        <a:pt x="926" y="119"/>
                      </a:lnTo>
                      <a:lnTo>
                        <a:pt x="933" y="126"/>
                      </a:lnTo>
                      <a:lnTo>
                        <a:pt x="944" y="122"/>
                      </a:lnTo>
                      <a:lnTo>
                        <a:pt x="952" y="133"/>
                      </a:lnTo>
                      <a:lnTo>
                        <a:pt x="952" y="141"/>
                      </a:lnTo>
                      <a:lnTo>
                        <a:pt x="960" y="148"/>
                      </a:lnTo>
                      <a:lnTo>
                        <a:pt x="960" y="159"/>
                      </a:lnTo>
                      <a:lnTo>
                        <a:pt x="971" y="145"/>
                      </a:lnTo>
                      <a:lnTo>
                        <a:pt x="990" y="130"/>
                      </a:lnTo>
                      <a:lnTo>
                        <a:pt x="1001" y="107"/>
                      </a:lnTo>
                      <a:lnTo>
                        <a:pt x="993" y="104"/>
                      </a:lnTo>
                      <a:lnTo>
                        <a:pt x="982" y="115"/>
                      </a:lnTo>
                      <a:lnTo>
                        <a:pt x="979" y="96"/>
                      </a:lnTo>
                      <a:lnTo>
                        <a:pt x="971" y="93"/>
                      </a:lnTo>
                      <a:lnTo>
                        <a:pt x="968" y="82"/>
                      </a:lnTo>
                      <a:lnTo>
                        <a:pt x="997" y="59"/>
                      </a:lnTo>
                      <a:lnTo>
                        <a:pt x="1008" y="63"/>
                      </a:lnTo>
                      <a:lnTo>
                        <a:pt x="1012" y="48"/>
                      </a:lnTo>
                      <a:lnTo>
                        <a:pt x="1005" y="44"/>
                      </a:lnTo>
                      <a:lnTo>
                        <a:pt x="986" y="37"/>
                      </a:lnTo>
                      <a:lnTo>
                        <a:pt x="975" y="33"/>
                      </a:lnTo>
                      <a:lnTo>
                        <a:pt x="960" y="19"/>
                      </a:lnTo>
                      <a:lnTo>
                        <a:pt x="944" y="15"/>
                      </a:lnTo>
                      <a:lnTo>
                        <a:pt x="929" y="30"/>
                      </a:lnTo>
                      <a:lnTo>
                        <a:pt x="922" y="41"/>
                      </a:lnTo>
                      <a:lnTo>
                        <a:pt x="907" y="30"/>
                      </a:lnTo>
                      <a:lnTo>
                        <a:pt x="915" y="22"/>
                      </a:lnTo>
                      <a:lnTo>
                        <a:pt x="918" y="4"/>
                      </a:lnTo>
                      <a:lnTo>
                        <a:pt x="915" y="0"/>
                      </a:lnTo>
                      <a:lnTo>
                        <a:pt x="896" y="0"/>
                      </a:lnTo>
                      <a:lnTo>
                        <a:pt x="892" y="7"/>
                      </a:lnTo>
                      <a:lnTo>
                        <a:pt x="889" y="19"/>
                      </a:lnTo>
                      <a:lnTo>
                        <a:pt x="892" y="30"/>
                      </a:lnTo>
                      <a:lnTo>
                        <a:pt x="878" y="44"/>
                      </a:lnTo>
                      <a:lnTo>
                        <a:pt x="866" y="22"/>
                      </a:lnTo>
                      <a:lnTo>
                        <a:pt x="855" y="26"/>
                      </a:lnTo>
                      <a:lnTo>
                        <a:pt x="852" y="44"/>
                      </a:lnTo>
                      <a:lnTo>
                        <a:pt x="844" y="70"/>
                      </a:lnTo>
                      <a:lnTo>
                        <a:pt x="826" y="89"/>
                      </a:lnTo>
                      <a:lnTo>
                        <a:pt x="815" y="67"/>
                      </a:lnTo>
                      <a:lnTo>
                        <a:pt x="833" y="52"/>
                      </a:lnTo>
                      <a:lnTo>
                        <a:pt x="837" y="30"/>
                      </a:lnTo>
                      <a:lnTo>
                        <a:pt x="826" y="30"/>
                      </a:lnTo>
                      <a:lnTo>
                        <a:pt x="807" y="30"/>
                      </a:lnTo>
                      <a:lnTo>
                        <a:pt x="792" y="52"/>
                      </a:lnTo>
                      <a:lnTo>
                        <a:pt x="774" y="82"/>
                      </a:lnTo>
                      <a:lnTo>
                        <a:pt x="781" y="96"/>
                      </a:lnTo>
                      <a:lnTo>
                        <a:pt x="770" y="104"/>
                      </a:lnTo>
                      <a:lnTo>
                        <a:pt x="755" y="93"/>
                      </a:lnTo>
                      <a:lnTo>
                        <a:pt x="740" y="100"/>
                      </a:lnTo>
                      <a:lnTo>
                        <a:pt x="744" y="115"/>
                      </a:lnTo>
                      <a:lnTo>
                        <a:pt x="726" y="115"/>
                      </a:lnTo>
                      <a:lnTo>
                        <a:pt x="714" y="119"/>
                      </a:lnTo>
                      <a:lnTo>
                        <a:pt x="700" y="137"/>
                      </a:lnTo>
                      <a:lnTo>
                        <a:pt x="681" y="133"/>
                      </a:lnTo>
                      <a:lnTo>
                        <a:pt x="681" y="145"/>
                      </a:lnTo>
                      <a:lnTo>
                        <a:pt x="666" y="133"/>
                      </a:lnTo>
                      <a:lnTo>
                        <a:pt x="648" y="141"/>
                      </a:lnTo>
                      <a:lnTo>
                        <a:pt x="644" y="156"/>
                      </a:lnTo>
                      <a:lnTo>
                        <a:pt x="629" y="159"/>
                      </a:lnTo>
                      <a:lnTo>
                        <a:pt x="618" y="145"/>
                      </a:lnTo>
                      <a:lnTo>
                        <a:pt x="596" y="148"/>
                      </a:lnTo>
                      <a:lnTo>
                        <a:pt x="574" y="156"/>
                      </a:lnTo>
                      <a:lnTo>
                        <a:pt x="574" y="178"/>
                      </a:lnTo>
                      <a:lnTo>
                        <a:pt x="588" y="182"/>
                      </a:lnTo>
                      <a:lnTo>
                        <a:pt x="588" y="188"/>
                      </a:lnTo>
                      <a:lnTo>
                        <a:pt x="588" y="203"/>
                      </a:lnTo>
                      <a:lnTo>
                        <a:pt x="577" y="199"/>
                      </a:lnTo>
                      <a:lnTo>
                        <a:pt x="564" y="207"/>
                      </a:lnTo>
                      <a:lnTo>
                        <a:pt x="568" y="221"/>
                      </a:lnTo>
                      <a:lnTo>
                        <a:pt x="581" y="233"/>
                      </a:lnTo>
                      <a:lnTo>
                        <a:pt x="581" y="251"/>
                      </a:lnTo>
                      <a:lnTo>
                        <a:pt x="568" y="244"/>
                      </a:lnTo>
                      <a:lnTo>
                        <a:pt x="557" y="247"/>
                      </a:lnTo>
                      <a:lnTo>
                        <a:pt x="557" y="262"/>
                      </a:lnTo>
                      <a:lnTo>
                        <a:pt x="539" y="262"/>
                      </a:lnTo>
                      <a:lnTo>
                        <a:pt x="524" y="262"/>
                      </a:lnTo>
                      <a:lnTo>
                        <a:pt x="520" y="273"/>
                      </a:lnTo>
                      <a:lnTo>
                        <a:pt x="516" y="281"/>
                      </a:lnTo>
                      <a:lnTo>
                        <a:pt x="505" y="284"/>
                      </a:lnTo>
                      <a:lnTo>
                        <a:pt x="501" y="292"/>
                      </a:lnTo>
                      <a:lnTo>
                        <a:pt x="505" y="303"/>
                      </a:lnTo>
                      <a:lnTo>
                        <a:pt x="483" y="310"/>
                      </a:lnTo>
                      <a:lnTo>
                        <a:pt x="498" y="325"/>
                      </a:lnTo>
                      <a:lnTo>
                        <a:pt x="501" y="333"/>
                      </a:lnTo>
                      <a:lnTo>
                        <a:pt x="487" y="344"/>
                      </a:lnTo>
                      <a:lnTo>
                        <a:pt x="461" y="362"/>
                      </a:lnTo>
                      <a:lnTo>
                        <a:pt x="442" y="377"/>
                      </a:lnTo>
                      <a:lnTo>
                        <a:pt x="430" y="399"/>
                      </a:lnTo>
                      <a:lnTo>
                        <a:pt x="411" y="414"/>
                      </a:lnTo>
                      <a:lnTo>
                        <a:pt x="411" y="425"/>
                      </a:lnTo>
                      <a:lnTo>
                        <a:pt x="415" y="436"/>
                      </a:lnTo>
                      <a:lnTo>
                        <a:pt x="400" y="448"/>
                      </a:lnTo>
                      <a:lnTo>
                        <a:pt x="404" y="462"/>
                      </a:lnTo>
                      <a:lnTo>
                        <a:pt x="389" y="488"/>
                      </a:lnTo>
                      <a:lnTo>
                        <a:pt x="378" y="492"/>
                      </a:lnTo>
                      <a:lnTo>
                        <a:pt x="378" y="511"/>
                      </a:lnTo>
                      <a:lnTo>
                        <a:pt x="386" y="522"/>
                      </a:lnTo>
                      <a:lnTo>
                        <a:pt x="374" y="533"/>
                      </a:lnTo>
                      <a:lnTo>
                        <a:pt x="367" y="525"/>
                      </a:lnTo>
                      <a:lnTo>
                        <a:pt x="352" y="533"/>
                      </a:lnTo>
                      <a:lnTo>
                        <a:pt x="356" y="555"/>
                      </a:lnTo>
                      <a:lnTo>
                        <a:pt x="341" y="562"/>
                      </a:lnTo>
                      <a:lnTo>
                        <a:pt x="319" y="566"/>
                      </a:lnTo>
                      <a:lnTo>
                        <a:pt x="304" y="585"/>
                      </a:lnTo>
                      <a:lnTo>
                        <a:pt x="300" y="603"/>
                      </a:lnTo>
                      <a:lnTo>
                        <a:pt x="285" y="618"/>
                      </a:lnTo>
                      <a:lnTo>
                        <a:pt x="285" y="629"/>
                      </a:lnTo>
                      <a:lnTo>
                        <a:pt x="304" y="614"/>
                      </a:lnTo>
                      <a:lnTo>
                        <a:pt x="326" y="599"/>
                      </a:lnTo>
                      <a:lnTo>
                        <a:pt x="334" y="603"/>
                      </a:lnTo>
                      <a:lnTo>
                        <a:pt x="326" y="625"/>
                      </a:lnTo>
                      <a:lnTo>
                        <a:pt x="308" y="637"/>
                      </a:lnTo>
                      <a:lnTo>
                        <a:pt x="289" y="633"/>
                      </a:lnTo>
                      <a:lnTo>
                        <a:pt x="293" y="648"/>
                      </a:lnTo>
                      <a:lnTo>
                        <a:pt x="267" y="659"/>
                      </a:lnTo>
                      <a:lnTo>
                        <a:pt x="263" y="637"/>
                      </a:lnTo>
                      <a:lnTo>
                        <a:pt x="252" y="629"/>
                      </a:lnTo>
                      <a:lnTo>
                        <a:pt x="237" y="651"/>
                      </a:lnTo>
                      <a:lnTo>
                        <a:pt x="222" y="651"/>
                      </a:lnTo>
                      <a:lnTo>
                        <a:pt x="206" y="655"/>
                      </a:lnTo>
                      <a:lnTo>
                        <a:pt x="204" y="674"/>
                      </a:lnTo>
                      <a:lnTo>
                        <a:pt x="196" y="677"/>
                      </a:lnTo>
                      <a:lnTo>
                        <a:pt x="196" y="687"/>
                      </a:lnTo>
                      <a:lnTo>
                        <a:pt x="187" y="683"/>
                      </a:lnTo>
                      <a:lnTo>
                        <a:pt x="174" y="675"/>
                      </a:lnTo>
                      <a:lnTo>
                        <a:pt x="154" y="677"/>
                      </a:lnTo>
                      <a:lnTo>
                        <a:pt x="154" y="688"/>
                      </a:lnTo>
                      <a:lnTo>
                        <a:pt x="156" y="698"/>
                      </a:lnTo>
                      <a:lnTo>
                        <a:pt x="148" y="701"/>
                      </a:lnTo>
                      <a:lnTo>
                        <a:pt x="130" y="692"/>
                      </a:lnTo>
                      <a:lnTo>
                        <a:pt x="113" y="705"/>
                      </a:lnTo>
                      <a:lnTo>
                        <a:pt x="117" y="716"/>
                      </a:lnTo>
                      <a:lnTo>
                        <a:pt x="115" y="724"/>
                      </a:lnTo>
                      <a:lnTo>
                        <a:pt x="98" y="716"/>
                      </a:lnTo>
                      <a:lnTo>
                        <a:pt x="93" y="726"/>
                      </a:lnTo>
                      <a:lnTo>
                        <a:pt x="87" y="733"/>
                      </a:lnTo>
                      <a:lnTo>
                        <a:pt x="67" y="729"/>
                      </a:lnTo>
                      <a:lnTo>
                        <a:pt x="56" y="731"/>
                      </a:lnTo>
                      <a:lnTo>
                        <a:pt x="54" y="746"/>
                      </a:lnTo>
                      <a:lnTo>
                        <a:pt x="46" y="750"/>
                      </a:lnTo>
                      <a:lnTo>
                        <a:pt x="35" y="767"/>
                      </a:lnTo>
                      <a:lnTo>
                        <a:pt x="37" y="788"/>
                      </a:lnTo>
                      <a:lnTo>
                        <a:pt x="33" y="817"/>
                      </a:lnTo>
                      <a:lnTo>
                        <a:pt x="28" y="847"/>
                      </a:lnTo>
                      <a:lnTo>
                        <a:pt x="24" y="875"/>
                      </a:lnTo>
                      <a:lnTo>
                        <a:pt x="20" y="889"/>
                      </a:lnTo>
                      <a:lnTo>
                        <a:pt x="30" y="902"/>
                      </a:lnTo>
                      <a:lnTo>
                        <a:pt x="46" y="891"/>
                      </a:lnTo>
                      <a:lnTo>
                        <a:pt x="57" y="897"/>
                      </a:lnTo>
                      <a:lnTo>
                        <a:pt x="57" y="908"/>
                      </a:lnTo>
                      <a:lnTo>
                        <a:pt x="41" y="917"/>
                      </a:lnTo>
                      <a:lnTo>
                        <a:pt x="39" y="936"/>
                      </a:lnTo>
                      <a:lnTo>
                        <a:pt x="35" y="945"/>
                      </a:lnTo>
                      <a:lnTo>
                        <a:pt x="19" y="943"/>
                      </a:lnTo>
                      <a:lnTo>
                        <a:pt x="13" y="965"/>
                      </a:lnTo>
                      <a:lnTo>
                        <a:pt x="20" y="971"/>
                      </a:lnTo>
                      <a:lnTo>
                        <a:pt x="35" y="967"/>
                      </a:lnTo>
                      <a:lnTo>
                        <a:pt x="43" y="977"/>
                      </a:lnTo>
                      <a:lnTo>
                        <a:pt x="44" y="982"/>
                      </a:lnTo>
                      <a:lnTo>
                        <a:pt x="32" y="990"/>
                      </a:lnTo>
                      <a:lnTo>
                        <a:pt x="33" y="1003"/>
                      </a:lnTo>
                      <a:lnTo>
                        <a:pt x="19" y="1006"/>
                      </a:lnTo>
                      <a:lnTo>
                        <a:pt x="9" y="999"/>
                      </a:lnTo>
                      <a:lnTo>
                        <a:pt x="11" y="1017"/>
                      </a:lnTo>
                      <a:lnTo>
                        <a:pt x="9" y="1030"/>
                      </a:lnTo>
                      <a:lnTo>
                        <a:pt x="0" y="1030"/>
                      </a:lnTo>
                      <a:lnTo>
                        <a:pt x="22" y="1053"/>
                      </a:lnTo>
                      <a:lnTo>
                        <a:pt x="33" y="1066"/>
                      </a:lnTo>
                      <a:lnTo>
                        <a:pt x="39" y="1084"/>
                      </a:lnTo>
                      <a:lnTo>
                        <a:pt x="61" y="1097"/>
                      </a:lnTo>
                      <a:lnTo>
                        <a:pt x="85" y="1110"/>
                      </a:lnTo>
                      <a:lnTo>
                        <a:pt x="108" y="1110"/>
                      </a:lnTo>
                      <a:lnTo>
                        <a:pt x="141" y="1088"/>
                      </a:lnTo>
                      <a:lnTo>
                        <a:pt x="174" y="1064"/>
                      </a:lnTo>
                      <a:lnTo>
                        <a:pt x="204" y="1023"/>
                      </a:lnTo>
                      <a:lnTo>
                        <a:pt x="209" y="1019"/>
                      </a:lnTo>
                      <a:lnTo>
                        <a:pt x="217" y="1032"/>
                      </a:lnTo>
                      <a:lnTo>
                        <a:pt x="232" y="1023"/>
                      </a:lnTo>
                      <a:lnTo>
                        <a:pt x="237" y="1008"/>
                      </a:lnTo>
                      <a:lnTo>
                        <a:pt x="239" y="990"/>
                      </a:lnTo>
                      <a:lnTo>
                        <a:pt x="254" y="967"/>
                      </a:lnTo>
                      <a:lnTo>
                        <a:pt x="248" y="993"/>
                      </a:lnTo>
                      <a:lnTo>
                        <a:pt x="256" y="997"/>
                      </a:lnTo>
                      <a:lnTo>
                        <a:pt x="252" y="1008"/>
                      </a:lnTo>
                      <a:lnTo>
                        <a:pt x="256" y="1028"/>
                      </a:lnTo>
                      <a:lnTo>
                        <a:pt x="263" y="1045"/>
                      </a:lnTo>
                      <a:lnTo>
                        <a:pt x="272" y="1040"/>
                      </a:lnTo>
                      <a:lnTo>
                        <a:pt x="271" y="1045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694" name="Freeform 96"/>
                <p:cNvSpPr>
                  <a:spLocks/>
                </p:cNvSpPr>
                <p:nvPr/>
              </p:nvSpPr>
              <p:spPr bwMode="auto">
                <a:xfrm>
                  <a:off x="1925" y="532"/>
                  <a:ext cx="1012" cy="1110"/>
                </a:xfrm>
                <a:custGeom>
                  <a:avLst/>
                  <a:gdLst>
                    <a:gd name="T0" fmla="*/ 297 w 1012"/>
                    <a:gd name="T1" fmla="*/ 1014 h 1110"/>
                    <a:gd name="T2" fmla="*/ 337 w 1012"/>
                    <a:gd name="T3" fmla="*/ 951 h 1110"/>
                    <a:gd name="T4" fmla="*/ 326 w 1012"/>
                    <a:gd name="T5" fmla="*/ 865 h 1110"/>
                    <a:gd name="T6" fmla="*/ 334 w 1012"/>
                    <a:gd name="T7" fmla="*/ 791 h 1110"/>
                    <a:gd name="T8" fmla="*/ 352 w 1012"/>
                    <a:gd name="T9" fmla="*/ 688 h 1110"/>
                    <a:gd name="T10" fmla="*/ 404 w 1012"/>
                    <a:gd name="T11" fmla="*/ 618 h 1110"/>
                    <a:gd name="T12" fmla="*/ 430 w 1012"/>
                    <a:gd name="T13" fmla="*/ 562 h 1110"/>
                    <a:gd name="T14" fmla="*/ 450 w 1012"/>
                    <a:gd name="T15" fmla="*/ 507 h 1110"/>
                    <a:gd name="T16" fmla="*/ 505 w 1012"/>
                    <a:gd name="T17" fmla="*/ 414 h 1110"/>
                    <a:gd name="T18" fmla="*/ 535 w 1012"/>
                    <a:gd name="T19" fmla="*/ 340 h 1110"/>
                    <a:gd name="T20" fmla="*/ 603 w 1012"/>
                    <a:gd name="T21" fmla="*/ 266 h 1110"/>
                    <a:gd name="T22" fmla="*/ 659 w 1012"/>
                    <a:gd name="T23" fmla="*/ 240 h 1110"/>
                    <a:gd name="T24" fmla="*/ 696 w 1012"/>
                    <a:gd name="T25" fmla="*/ 174 h 1110"/>
                    <a:gd name="T26" fmla="*/ 785 w 1012"/>
                    <a:gd name="T27" fmla="*/ 210 h 1110"/>
                    <a:gd name="T28" fmla="*/ 833 w 1012"/>
                    <a:gd name="T29" fmla="*/ 221 h 1110"/>
                    <a:gd name="T30" fmla="*/ 859 w 1012"/>
                    <a:gd name="T31" fmla="*/ 133 h 1110"/>
                    <a:gd name="T32" fmla="*/ 933 w 1012"/>
                    <a:gd name="T33" fmla="*/ 126 h 1110"/>
                    <a:gd name="T34" fmla="*/ 960 w 1012"/>
                    <a:gd name="T35" fmla="*/ 159 h 1110"/>
                    <a:gd name="T36" fmla="*/ 982 w 1012"/>
                    <a:gd name="T37" fmla="*/ 115 h 1110"/>
                    <a:gd name="T38" fmla="*/ 1008 w 1012"/>
                    <a:gd name="T39" fmla="*/ 63 h 1110"/>
                    <a:gd name="T40" fmla="*/ 960 w 1012"/>
                    <a:gd name="T41" fmla="*/ 19 h 1110"/>
                    <a:gd name="T42" fmla="*/ 915 w 1012"/>
                    <a:gd name="T43" fmla="*/ 22 h 1110"/>
                    <a:gd name="T44" fmla="*/ 889 w 1012"/>
                    <a:gd name="T45" fmla="*/ 19 h 1110"/>
                    <a:gd name="T46" fmla="*/ 852 w 1012"/>
                    <a:gd name="T47" fmla="*/ 44 h 1110"/>
                    <a:gd name="T48" fmla="*/ 837 w 1012"/>
                    <a:gd name="T49" fmla="*/ 30 h 1110"/>
                    <a:gd name="T50" fmla="*/ 781 w 1012"/>
                    <a:gd name="T51" fmla="*/ 96 h 1110"/>
                    <a:gd name="T52" fmla="*/ 726 w 1012"/>
                    <a:gd name="T53" fmla="*/ 115 h 1110"/>
                    <a:gd name="T54" fmla="*/ 666 w 1012"/>
                    <a:gd name="T55" fmla="*/ 133 h 1110"/>
                    <a:gd name="T56" fmla="*/ 596 w 1012"/>
                    <a:gd name="T57" fmla="*/ 148 h 1110"/>
                    <a:gd name="T58" fmla="*/ 588 w 1012"/>
                    <a:gd name="T59" fmla="*/ 203 h 1110"/>
                    <a:gd name="T60" fmla="*/ 581 w 1012"/>
                    <a:gd name="T61" fmla="*/ 251 h 1110"/>
                    <a:gd name="T62" fmla="*/ 524 w 1012"/>
                    <a:gd name="T63" fmla="*/ 262 h 1110"/>
                    <a:gd name="T64" fmla="*/ 505 w 1012"/>
                    <a:gd name="T65" fmla="*/ 303 h 1110"/>
                    <a:gd name="T66" fmla="*/ 461 w 1012"/>
                    <a:gd name="T67" fmla="*/ 362 h 1110"/>
                    <a:gd name="T68" fmla="*/ 415 w 1012"/>
                    <a:gd name="T69" fmla="*/ 436 h 1110"/>
                    <a:gd name="T70" fmla="*/ 378 w 1012"/>
                    <a:gd name="T71" fmla="*/ 511 h 1110"/>
                    <a:gd name="T72" fmla="*/ 356 w 1012"/>
                    <a:gd name="T73" fmla="*/ 555 h 1110"/>
                    <a:gd name="T74" fmla="*/ 285 w 1012"/>
                    <a:gd name="T75" fmla="*/ 618 h 1110"/>
                    <a:gd name="T76" fmla="*/ 326 w 1012"/>
                    <a:gd name="T77" fmla="*/ 625 h 1110"/>
                    <a:gd name="T78" fmla="*/ 263 w 1012"/>
                    <a:gd name="T79" fmla="*/ 637 h 1110"/>
                    <a:gd name="T80" fmla="*/ 204 w 1012"/>
                    <a:gd name="T81" fmla="*/ 674 h 1110"/>
                    <a:gd name="T82" fmla="*/ 154 w 1012"/>
                    <a:gd name="T83" fmla="*/ 677 h 1110"/>
                    <a:gd name="T84" fmla="*/ 113 w 1012"/>
                    <a:gd name="T85" fmla="*/ 705 h 1110"/>
                    <a:gd name="T86" fmla="*/ 87 w 1012"/>
                    <a:gd name="T87" fmla="*/ 733 h 1110"/>
                    <a:gd name="T88" fmla="*/ 35 w 1012"/>
                    <a:gd name="T89" fmla="*/ 767 h 1110"/>
                    <a:gd name="T90" fmla="*/ 20 w 1012"/>
                    <a:gd name="T91" fmla="*/ 889 h 1110"/>
                    <a:gd name="T92" fmla="*/ 41 w 1012"/>
                    <a:gd name="T93" fmla="*/ 917 h 1110"/>
                    <a:gd name="T94" fmla="*/ 20 w 1012"/>
                    <a:gd name="T95" fmla="*/ 971 h 1110"/>
                    <a:gd name="T96" fmla="*/ 33 w 1012"/>
                    <a:gd name="T97" fmla="*/ 1003 h 1110"/>
                    <a:gd name="T98" fmla="*/ 0 w 1012"/>
                    <a:gd name="T99" fmla="*/ 1030 h 1110"/>
                    <a:gd name="T100" fmla="*/ 85 w 1012"/>
                    <a:gd name="T101" fmla="*/ 1110 h 1110"/>
                    <a:gd name="T102" fmla="*/ 209 w 1012"/>
                    <a:gd name="T103" fmla="*/ 1019 h 1110"/>
                    <a:gd name="T104" fmla="*/ 254 w 1012"/>
                    <a:gd name="T105" fmla="*/ 967 h 1110"/>
                    <a:gd name="T106" fmla="*/ 263 w 1012"/>
                    <a:gd name="T107" fmla="*/ 1045 h 1110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1012"/>
                    <a:gd name="T163" fmla="*/ 0 h 1110"/>
                    <a:gd name="T164" fmla="*/ 1012 w 1012"/>
                    <a:gd name="T165" fmla="*/ 1110 h 1110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1012" h="1110">
                      <a:moveTo>
                        <a:pt x="271" y="1045"/>
                      </a:moveTo>
                      <a:lnTo>
                        <a:pt x="274" y="1043"/>
                      </a:lnTo>
                      <a:lnTo>
                        <a:pt x="285" y="1040"/>
                      </a:lnTo>
                      <a:lnTo>
                        <a:pt x="293" y="1028"/>
                      </a:lnTo>
                      <a:lnTo>
                        <a:pt x="297" y="1014"/>
                      </a:lnTo>
                      <a:lnTo>
                        <a:pt x="300" y="1006"/>
                      </a:lnTo>
                      <a:lnTo>
                        <a:pt x="297" y="984"/>
                      </a:lnTo>
                      <a:lnTo>
                        <a:pt x="300" y="969"/>
                      </a:lnTo>
                      <a:lnTo>
                        <a:pt x="311" y="962"/>
                      </a:lnTo>
                      <a:lnTo>
                        <a:pt x="337" y="951"/>
                      </a:lnTo>
                      <a:lnTo>
                        <a:pt x="341" y="939"/>
                      </a:lnTo>
                      <a:lnTo>
                        <a:pt x="337" y="902"/>
                      </a:lnTo>
                      <a:lnTo>
                        <a:pt x="334" y="895"/>
                      </a:lnTo>
                      <a:lnTo>
                        <a:pt x="334" y="873"/>
                      </a:lnTo>
                      <a:lnTo>
                        <a:pt x="326" y="865"/>
                      </a:lnTo>
                      <a:lnTo>
                        <a:pt x="330" y="847"/>
                      </a:lnTo>
                      <a:lnTo>
                        <a:pt x="337" y="847"/>
                      </a:lnTo>
                      <a:lnTo>
                        <a:pt x="356" y="836"/>
                      </a:lnTo>
                      <a:lnTo>
                        <a:pt x="341" y="802"/>
                      </a:lnTo>
                      <a:lnTo>
                        <a:pt x="334" y="791"/>
                      </a:lnTo>
                      <a:lnTo>
                        <a:pt x="334" y="788"/>
                      </a:lnTo>
                      <a:lnTo>
                        <a:pt x="334" y="759"/>
                      </a:lnTo>
                      <a:lnTo>
                        <a:pt x="345" y="737"/>
                      </a:lnTo>
                      <a:lnTo>
                        <a:pt x="348" y="714"/>
                      </a:lnTo>
                      <a:lnTo>
                        <a:pt x="352" y="688"/>
                      </a:lnTo>
                      <a:lnTo>
                        <a:pt x="348" y="666"/>
                      </a:lnTo>
                      <a:lnTo>
                        <a:pt x="356" y="651"/>
                      </a:lnTo>
                      <a:lnTo>
                        <a:pt x="360" y="640"/>
                      </a:lnTo>
                      <a:lnTo>
                        <a:pt x="382" y="625"/>
                      </a:lnTo>
                      <a:lnTo>
                        <a:pt x="404" y="618"/>
                      </a:lnTo>
                      <a:lnTo>
                        <a:pt x="423" y="625"/>
                      </a:lnTo>
                      <a:lnTo>
                        <a:pt x="430" y="629"/>
                      </a:lnTo>
                      <a:lnTo>
                        <a:pt x="442" y="614"/>
                      </a:lnTo>
                      <a:lnTo>
                        <a:pt x="442" y="596"/>
                      </a:lnTo>
                      <a:lnTo>
                        <a:pt x="430" y="562"/>
                      </a:lnTo>
                      <a:lnTo>
                        <a:pt x="426" y="548"/>
                      </a:lnTo>
                      <a:lnTo>
                        <a:pt x="430" y="540"/>
                      </a:lnTo>
                      <a:lnTo>
                        <a:pt x="437" y="540"/>
                      </a:lnTo>
                      <a:lnTo>
                        <a:pt x="446" y="529"/>
                      </a:lnTo>
                      <a:lnTo>
                        <a:pt x="450" y="507"/>
                      </a:lnTo>
                      <a:lnTo>
                        <a:pt x="453" y="477"/>
                      </a:lnTo>
                      <a:lnTo>
                        <a:pt x="457" y="448"/>
                      </a:lnTo>
                      <a:lnTo>
                        <a:pt x="468" y="436"/>
                      </a:lnTo>
                      <a:lnTo>
                        <a:pt x="490" y="422"/>
                      </a:lnTo>
                      <a:lnTo>
                        <a:pt x="505" y="414"/>
                      </a:lnTo>
                      <a:lnTo>
                        <a:pt x="509" y="392"/>
                      </a:lnTo>
                      <a:lnTo>
                        <a:pt x="516" y="377"/>
                      </a:lnTo>
                      <a:lnTo>
                        <a:pt x="535" y="362"/>
                      </a:lnTo>
                      <a:lnTo>
                        <a:pt x="539" y="351"/>
                      </a:lnTo>
                      <a:lnTo>
                        <a:pt x="535" y="340"/>
                      </a:lnTo>
                      <a:lnTo>
                        <a:pt x="535" y="325"/>
                      </a:lnTo>
                      <a:lnTo>
                        <a:pt x="550" y="314"/>
                      </a:lnTo>
                      <a:lnTo>
                        <a:pt x="568" y="281"/>
                      </a:lnTo>
                      <a:lnTo>
                        <a:pt x="581" y="284"/>
                      </a:lnTo>
                      <a:lnTo>
                        <a:pt x="603" y="266"/>
                      </a:lnTo>
                      <a:lnTo>
                        <a:pt x="600" y="251"/>
                      </a:lnTo>
                      <a:lnTo>
                        <a:pt x="614" y="236"/>
                      </a:lnTo>
                      <a:lnTo>
                        <a:pt x="622" y="240"/>
                      </a:lnTo>
                      <a:lnTo>
                        <a:pt x="637" y="236"/>
                      </a:lnTo>
                      <a:lnTo>
                        <a:pt x="659" y="240"/>
                      </a:lnTo>
                      <a:lnTo>
                        <a:pt x="688" y="214"/>
                      </a:lnTo>
                      <a:lnTo>
                        <a:pt x="685" y="199"/>
                      </a:lnTo>
                      <a:lnTo>
                        <a:pt x="688" y="192"/>
                      </a:lnTo>
                      <a:lnTo>
                        <a:pt x="681" y="188"/>
                      </a:lnTo>
                      <a:lnTo>
                        <a:pt x="696" y="174"/>
                      </a:lnTo>
                      <a:lnTo>
                        <a:pt x="718" y="171"/>
                      </a:lnTo>
                      <a:lnTo>
                        <a:pt x="733" y="192"/>
                      </a:lnTo>
                      <a:lnTo>
                        <a:pt x="759" y="221"/>
                      </a:lnTo>
                      <a:lnTo>
                        <a:pt x="770" y="221"/>
                      </a:lnTo>
                      <a:lnTo>
                        <a:pt x="785" y="210"/>
                      </a:lnTo>
                      <a:lnTo>
                        <a:pt x="796" y="207"/>
                      </a:lnTo>
                      <a:lnTo>
                        <a:pt x="803" y="210"/>
                      </a:lnTo>
                      <a:lnTo>
                        <a:pt x="815" y="221"/>
                      </a:lnTo>
                      <a:lnTo>
                        <a:pt x="829" y="225"/>
                      </a:lnTo>
                      <a:lnTo>
                        <a:pt x="833" y="221"/>
                      </a:lnTo>
                      <a:lnTo>
                        <a:pt x="840" y="207"/>
                      </a:lnTo>
                      <a:lnTo>
                        <a:pt x="844" y="199"/>
                      </a:lnTo>
                      <a:lnTo>
                        <a:pt x="859" y="174"/>
                      </a:lnTo>
                      <a:lnTo>
                        <a:pt x="863" y="171"/>
                      </a:lnTo>
                      <a:lnTo>
                        <a:pt x="859" y="133"/>
                      </a:lnTo>
                      <a:lnTo>
                        <a:pt x="878" y="115"/>
                      </a:lnTo>
                      <a:lnTo>
                        <a:pt x="885" y="119"/>
                      </a:lnTo>
                      <a:lnTo>
                        <a:pt x="907" y="96"/>
                      </a:lnTo>
                      <a:lnTo>
                        <a:pt x="926" y="119"/>
                      </a:lnTo>
                      <a:lnTo>
                        <a:pt x="933" y="126"/>
                      </a:lnTo>
                      <a:lnTo>
                        <a:pt x="944" y="122"/>
                      </a:lnTo>
                      <a:lnTo>
                        <a:pt x="952" y="133"/>
                      </a:lnTo>
                      <a:lnTo>
                        <a:pt x="952" y="141"/>
                      </a:lnTo>
                      <a:lnTo>
                        <a:pt x="960" y="148"/>
                      </a:lnTo>
                      <a:lnTo>
                        <a:pt x="960" y="159"/>
                      </a:lnTo>
                      <a:lnTo>
                        <a:pt x="971" y="145"/>
                      </a:lnTo>
                      <a:lnTo>
                        <a:pt x="990" y="130"/>
                      </a:lnTo>
                      <a:lnTo>
                        <a:pt x="1001" y="107"/>
                      </a:lnTo>
                      <a:lnTo>
                        <a:pt x="993" y="104"/>
                      </a:lnTo>
                      <a:lnTo>
                        <a:pt x="982" y="115"/>
                      </a:lnTo>
                      <a:lnTo>
                        <a:pt x="979" y="96"/>
                      </a:lnTo>
                      <a:lnTo>
                        <a:pt x="971" y="93"/>
                      </a:lnTo>
                      <a:lnTo>
                        <a:pt x="968" y="82"/>
                      </a:lnTo>
                      <a:lnTo>
                        <a:pt x="997" y="59"/>
                      </a:lnTo>
                      <a:lnTo>
                        <a:pt x="1008" y="63"/>
                      </a:lnTo>
                      <a:lnTo>
                        <a:pt x="1012" y="48"/>
                      </a:lnTo>
                      <a:lnTo>
                        <a:pt x="1005" y="44"/>
                      </a:lnTo>
                      <a:lnTo>
                        <a:pt x="986" y="37"/>
                      </a:lnTo>
                      <a:lnTo>
                        <a:pt x="975" y="33"/>
                      </a:lnTo>
                      <a:lnTo>
                        <a:pt x="960" y="19"/>
                      </a:lnTo>
                      <a:lnTo>
                        <a:pt x="944" y="15"/>
                      </a:lnTo>
                      <a:lnTo>
                        <a:pt x="929" y="30"/>
                      </a:lnTo>
                      <a:lnTo>
                        <a:pt x="922" y="41"/>
                      </a:lnTo>
                      <a:lnTo>
                        <a:pt x="907" y="30"/>
                      </a:lnTo>
                      <a:lnTo>
                        <a:pt x="915" y="22"/>
                      </a:lnTo>
                      <a:lnTo>
                        <a:pt x="918" y="4"/>
                      </a:lnTo>
                      <a:lnTo>
                        <a:pt x="915" y="0"/>
                      </a:lnTo>
                      <a:lnTo>
                        <a:pt x="896" y="0"/>
                      </a:lnTo>
                      <a:lnTo>
                        <a:pt x="892" y="7"/>
                      </a:lnTo>
                      <a:lnTo>
                        <a:pt x="889" y="19"/>
                      </a:lnTo>
                      <a:lnTo>
                        <a:pt x="892" y="30"/>
                      </a:lnTo>
                      <a:lnTo>
                        <a:pt x="878" y="44"/>
                      </a:lnTo>
                      <a:lnTo>
                        <a:pt x="866" y="22"/>
                      </a:lnTo>
                      <a:lnTo>
                        <a:pt x="855" y="26"/>
                      </a:lnTo>
                      <a:lnTo>
                        <a:pt x="852" y="44"/>
                      </a:lnTo>
                      <a:lnTo>
                        <a:pt x="844" y="70"/>
                      </a:lnTo>
                      <a:lnTo>
                        <a:pt x="826" y="89"/>
                      </a:lnTo>
                      <a:lnTo>
                        <a:pt x="815" y="67"/>
                      </a:lnTo>
                      <a:lnTo>
                        <a:pt x="833" y="52"/>
                      </a:lnTo>
                      <a:lnTo>
                        <a:pt x="837" y="30"/>
                      </a:lnTo>
                      <a:lnTo>
                        <a:pt x="826" y="30"/>
                      </a:lnTo>
                      <a:lnTo>
                        <a:pt x="807" y="30"/>
                      </a:lnTo>
                      <a:lnTo>
                        <a:pt x="792" y="52"/>
                      </a:lnTo>
                      <a:lnTo>
                        <a:pt x="774" y="82"/>
                      </a:lnTo>
                      <a:lnTo>
                        <a:pt x="781" y="96"/>
                      </a:lnTo>
                      <a:lnTo>
                        <a:pt x="770" y="104"/>
                      </a:lnTo>
                      <a:lnTo>
                        <a:pt x="755" y="93"/>
                      </a:lnTo>
                      <a:lnTo>
                        <a:pt x="740" y="100"/>
                      </a:lnTo>
                      <a:lnTo>
                        <a:pt x="744" y="115"/>
                      </a:lnTo>
                      <a:lnTo>
                        <a:pt x="726" y="115"/>
                      </a:lnTo>
                      <a:lnTo>
                        <a:pt x="714" y="119"/>
                      </a:lnTo>
                      <a:lnTo>
                        <a:pt x="700" y="137"/>
                      </a:lnTo>
                      <a:lnTo>
                        <a:pt x="681" y="133"/>
                      </a:lnTo>
                      <a:lnTo>
                        <a:pt x="681" y="145"/>
                      </a:lnTo>
                      <a:lnTo>
                        <a:pt x="666" y="133"/>
                      </a:lnTo>
                      <a:lnTo>
                        <a:pt x="648" y="141"/>
                      </a:lnTo>
                      <a:lnTo>
                        <a:pt x="644" y="156"/>
                      </a:lnTo>
                      <a:lnTo>
                        <a:pt x="629" y="159"/>
                      </a:lnTo>
                      <a:lnTo>
                        <a:pt x="618" y="145"/>
                      </a:lnTo>
                      <a:lnTo>
                        <a:pt x="596" y="148"/>
                      </a:lnTo>
                      <a:lnTo>
                        <a:pt x="574" y="156"/>
                      </a:lnTo>
                      <a:lnTo>
                        <a:pt x="574" y="178"/>
                      </a:lnTo>
                      <a:lnTo>
                        <a:pt x="588" y="182"/>
                      </a:lnTo>
                      <a:lnTo>
                        <a:pt x="588" y="188"/>
                      </a:lnTo>
                      <a:lnTo>
                        <a:pt x="588" y="203"/>
                      </a:lnTo>
                      <a:lnTo>
                        <a:pt x="577" y="199"/>
                      </a:lnTo>
                      <a:lnTo>
                        <a:pt x="564" y="207"/>
                      </a:lnTo>
                      <a:lnTo>
                        <a:pt x="568" y="221"/>
                      </a:lnTo>
                      <a:lnTo>
                        <a:pt x="581" y="233"/>
                      </a:lnTo>
                      <a:lnTo>
                        <a:pt x="581" y="251"/>
                      </a:lnTo>
                      <a:lnTo>
                        <a:pt x="568" y="244"/>
                      </a:lnTo>
                      <a:lnTo>
                        <a:pt x="557" y="247"/>
                      </a:lnTo>
                      <a:lnTo>
                        <a:pt x="557" y="262"/>
                      </a:lnTo>
                      <a:lnTo>
                        <a:pt x="539" y="262"/>
                      </a:lnTo>
                      <a:lnTo>
                        <a:pt x="524" y="262"/>
                      </a:lnTo>
                      <a:lnTo>
                        <a:pt x="520" y="273"/>
                      </a:lnTo>
                      <a:lnTo>
                        <a:pt x="516" y="281"/>
                      </a:lnTo>
                      <a:lnTo>
                        <a:pt x="505" y="284"/>
                      </a:lnTo>
                      <a:lnTo>
                        <a:pt x="501" y="292"/>
                      </a:lnTo>
                      <a:lnTo>
                        <a:pt x="505" y="303"/>
                      </a:lnTo>
                      <a:lnTo>
                        <a:pt x="483" y="310"/>
                      </a:lnTo>
                      <a:lnTo>
                        <a:pt x="498" y="325"/>
                      </a:lnTo>
                      <a:lnTo>
                        <a:pt x="501" y="333"/>
                      </a:lnTo>
                      <a:lnTo>
                        <a:pt x="487" y="344"/>
                      </a:lnTo>
                      <a:lnTo>
                        <a:pt x="461" y="362"/>
                      </a:lnTo>
                      <a:lnTo>
                        <a:pt x="442" y="377"/>
                      </a:lnTo>
                      <a:lnTo>
                        <a:pt x="430" y="399"/>
                      </a:lnTo>
                      <a:lnTo>
                        <a:pt x="411" y="414"/>
                      </a:lnTo>
                      <a:lnTo>
                        <a:pt x="411" y="425"/>
                      </a:lnTo>
                      <a:lnTo>
                        <a:pt x="415" y="436"/>
                      </a:lnTo>
                      <a:lnTo>
                        <a:pt x="400" y="448"/>
                      </a:lnTo>
                      <a:lnTo>
                        <a:pt x="404" y="462"/>
                      </a:lnTo>
                      <a:lnTo>
                        <a:pt x="389" y="488"/>
                      </a:lnTo>
                      <a:lnTo>
                        <a:pt x="378" y="492"/>
                      </a:lnTo>
                      <a:lnTo>
                        <a:pt x="378" y="511"/>
                      </a:lnTo>
                      <a:lnTo>
                        <a:pt x="386" y="522"/>
                      </a:lnTo>
                      <a:lnTo>
                        <a:pt x="374" y="533"/>
                      </a:lnTo>
                      <a:lnTo>
                        <a:pt x="367" y="525"/>
                      </a:lnTo>
                      <a:lnTo>
                        <a:pt x="352" y="533"/>
                      </a:lnTo>
                      <a:lnTo>
                        <a:pt x="356" y="555"/>
                      </a:lnTo>
                      <a:lnTo>
                        <a:pt x="341" y="562"/>
                      </a:lnTo>
                      <a:lnTo>
                        <a:pt x="319" y="566"/>
                      </a:lnTo>
                      <a:lnTo>
                        <a:pt x="304" y="585"/>
                      </a:lnTo>
                      <a:lnTo>
                        <a:pt x="300" y="603"/>
                      </a:lnTo>
                      <a:lnTo>
                        <a:pt x="285" y="618"/>
                      </a:lnTo>
                      <a:lnTo>
                        <a:pt x="285" y="629"/>
                      </a:lnTo>
                      <a:lnTo>
                        <a:pt x="304" y="614"/>
                      </a:lnTo>
                      <a:lnTo>
                        <a:pt x="326" y="599"/>
                      </a:lnTo>
                      <a:lnTo>
                        <a:pt x="334" y="603"/>
                      </a:lnTo>
                      <a:lnTo>
                        <a:pt x="326" y="625"/>
                      </a:lnTo>
                      <a:lnTo>
                        <a:pt x="308" y="637"/>
                      </a:lnTo>
                      <a:lnTo>
                        <a:pt x="289" y="633"/>
                      </a:lnTo>
                      <a:lnTo>
                        <a:pt x="293" y="648"/>
                      </a:lnTo>
                      <a:lnTo>
                        <a:pt x="267" y="659"/>
                      </a:lnTo>
                      <a:lnTo>
                        <a:pt x="263" y="637"/>
                      </a:lnTo>
                      <a:lnTo>
                        <a:pt x="252" y="629"/>
                      </a:lnTo>
                      <a:lnTo>
                        <a:pt x="237" y="651"/>
                      </a:lnTo>
                      <a:lnTo>
                        <a:pt x="222" y="651"/>
                      </a:lnTo>
                      <a:lnTo>
                        <a:pt x="206" y="655"/>
                      </a:lnTo>
                      <a:lnTo>
                        <a:pt x="204" y="674"/>
                      </a:lnTo>
                      <a:lnTo>
                        <a:pt x="196" y="677"/>
                      </a:lnTo>
                      <a:lnTo>
                        <a:pt x="196" y="687"/>
                      </a:lnTo>
                      <a:lnTo>
                        <a:pt x="187" y="683"/>
                      </a:lnTo>
                      <a:lnTo>
                        <a:pt x="174" y="675"/>
                      </a:lnTo>
                      <a:lnTo>
                        <a:pt x="154" y="677"/>
                      </a:lnTo>
                      <a:lnTo>
                        <a:pt x="154" y="688"/>
                      </a:lnTo>
                      <a:lnTo>
                        <a:pt x="156" y="698"/>
                      </a:lnTo>
                      <a:lnTo>
                        <a:pt x="148" y="701"/>
                      </a:lnTo>
                      <a:lnTo>
                        <a:pt x="130" y="692"/>
                      </a:lnTo>
                      <a:lnTo>
                        <a:pt x="113" y="705"/>
                      </a:lnTo>
                      <a:lnTo>
                        <a:pt x="117" y="716"/>
                      </a:lnTo>
                      <a:lnTo>
                        <a:pt x="115" y="724"/>
                      </a:lnTo>
                      <a:lnTo>
                        <a:pt x="98" y="716"/>
                      </a:lnTo>
                      <a:lnTo>
                        <a:pt x="93" y="726"/>
                      </a:lnTo>
                      <a:lnTo>
                        <a:pt x="87" y="733"/>
                      </a:lnTo>
                      <a:lnTo>
                        <a:pt x="67" y="729"/>
                      </a:lnTo>
                      <a:lnTo>
                        <a:pt x="56" y="731"/>
                      </a:lnTo>
                      <a:lnTo>
                        <a:pt x="54" y="746"/>
                      </a:lnTo>
                      <a:lnTo>
                        <a:pt x="46" y="750"/>
                      </a:lnTo>
                      <a:lnTo>
                        <a:pt x="35" y="767"/>
                      </a:lnTo>
                      <a:lnTo>
                        <a:pt x="37" y="788"/>
                      </a:lnTo>
                      <a:lnTo>
                        <a:pt x="33" y="817"/>
                      </a:lnTo>
                      <a:lnTo>
                        <a:pt x="28" y="847"/>
                      </a:lnTo>
                      <a:lnTo>
                        <a:pt x="24" y="875"/>
                      </a:lnTo>
                      <a:lnTo>
                        <a:pt x="20" y="889"/>
                      </a:lnTo>
                      <a:lnTo>
                        <a:pt x="30" y="902"/>
                      </a:lnTo>
                      <a:lnTo>
                        <a:pt x="46" y="891"/>
                      </a:lnTo>
                      <a:lnTo>
                        <a:pt x="57" y="897"/>
                      </a:lnTo>
                      <a:lnTo>
                        <a:pt x="57" y="908"/>
                      </a:lnTo>
                      <a:lnTo>
                        <a:pt x="41" y="917"/>
                      </a:lnTo>
                      <a:lnTo>
                        <a:pt x="39" y="936"/>
                      </a:lnTo>
                      <a:lnTo>
                        <a:pt x="35" y="945"/>
                      </a:lnTo>
                      <a:lnTo>
                        <a:pt x="19" y="943"/>
                      </a:lnTo>
                      <a:lnTo>
                        <a:pt x="13" y="965"/>
                      </a:lnTo>
                      <a:lnTo>
                        <a:pt x="20" y="971"/>
                      </a:lnTo>
                      <a:lnTo>
                        <a:pt x="35" y="967"/>
                      </a:lnTo>
                      <a:lnTo>
                        <a:pt x="43" y="977"/>
                      </a:lnTo>
                      <a:lnTo>
                        <a:pt x="44" y="982"/>
                      </a:lnTo>
                      <a:lnTo>
                        <a:pt x="32" y="990"/>
                      </a:lnTo>
                      <a:lnTo>
                        <a:pt x="33" y="1003"/>
                      </a:lnTo>
                      <a:lnTo>
                        <a:pt x="19" y="1006"/>
                      </a:lnTo>
                      <a:lnTo>
                        <a:pt x="9" y="999"/>
                      </a:lnTo>
                      <a:lnTo>
                        <a:pt x="11" y="1017"/>
                      </a:lnTo>
                      <a:lnTo>
                        <a:pt x="9" y="1030"/>
                      </a:lnTo>
                      <a:lnTo>
                        <a:pt x="0" y="1030"/>
                      </a:lnTo>
                      <a:lnTo>
                        <a:pt x="22" y="1053"/>
                      </a:lnTo>
                      <a:lnTo>
                        <a:pt x="33" y="1066"/>
                      </a:lnTo>
                      <a:lnTo>
                        <a:pt x="39" y="1084"/>
                      </a:lnTo>
                      <a:lnTo>
                        <a:pt x="61" y="1097"/>
                      </a:lnTo>
                      <a:lnTo>
                        <a:pt x="85" y="1110"/>
                      </a:lnTo>
                      <a:lnTo>
                        <a:pt x="108" y="1110"/>
                      </a:lnTo>
                      <a:lnTo>
                        <a:pt x="141" y="1088"/>
                      </a:lnTo>
                      <a:lnTo>
                        <a:pt x="174" y="1064"/>
                      </a:lnTo>
                      <a:lnTo>
                        <a:pt x="204" y="1023"/>
                      </a:lnTo>
                      <a:lnTo>
                        <a:pt x="209" y="1019"/>
                      </a:lnTo>
                      <a:lnTo>
                        <a:pt x="217" y="1032"/>
                      </a:lnTo>
                      <a:lnTo>
                        <a:pt x="232" y="1023"/>
                      </a:lnTo>
                      <a:lnTo>
                        <a:pt x="237" y="1008"/>
                      </a:lnTo>
                      <a:lnTo>
                        <a:pt x="239" y="990"/>
                      </a:lnTo>
                      <a:lnTo>
                        <a:pt x="254" y="967"/>
                      </a:lnTo>
                      <a:lnTo>
                        <a:pt x="248" y="993"/>
                      </a:lnTo>
                      <a:lnTo>
                        <a:pt x="256" y="997"/>
                      </a:lnTo>
                      <a:lnTo>
                        <a:pt x="252" y="1008"/>
                      </a:lnTo>
                      <a:lnTo>
                        <a:pt x="256" y="1028"/>
                      </a:lnTo>
                      <a:lnTo>
                        <a:pt x="263" y="1045"/>
                      </a:lnTo>
                      <a:lnTo>
                        <a:pt x="272" y="1040"/>
                      </a:lnTo>
                    </a:path>
                  </a:pathLst>
                </a:custGeom>
                <a:solidFill>
                  <a:srgbClr val="969696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1" name="Group 97"/>
              <p:cNvGrpSpPr>
                <a:grpSpLocks/>
              </p:cNvGrpSpPr>
              <p:nvPr/>
            </p:nvGrpSpPr>
            <p:grpSpPr bwMode="auto">
              <a:xfrm>
                <a:off x="2129" y="532"/>
                <a:ext cx="641" cy="635"/>
                <a:chOff x="2129" y="532"/>
                <a:chExt cx="641" cy="635"/>
              </a:xfrm>
            </p:grpSpPr>
            <p:sp>
              <p:nvSpPr>
                <p:cNvPr id="26682" name="Freeform 98"/>
                <p:cNvSpPr>
                  <a:spLocks/>
                </p:cNvSpPr>
                <p:nvPr/>
              </p:nvSpPr>
              <p:spPr bwMode="auto">
                <a:xfrm>
                  <a:off x="2433" y="726"/>
                  <a:ext cx="30" cy="39"/>
                </a:xfrm>
                <a:custGeom>
                  <a:avLst/>
                  <a:gdLst>
                    <a:gd name="T0" fmla="*/ 30 w 30"/>
                    <a:gd name="T1" fmla="*/ 6 h 39"/>
                    <a:gd name="T2" fmla="*/ 27 w 30"/>
                    <a:gd name="T3" fmla="*/ 15 h 39"/>
                    <a:gd name="T4" fmla="*/ 30 w 30"/>
                    <a:gd name="T5" fmla="*/ 33 h 39"/>
                    <a:gd name="T6" fmla="*/ 9 w 30"/>
                    <a:gd name="T7" fmla="*/ 39 h 39"/>
                    <a:gd name="T8" fmla="*/ 0 w 30"/>
                    <a:gd name="T9" fmla="*/ 30 h 39"/>
                    <a:gd name="T10" fmla="*/ 0 w 30"/>
                    <a:gd name="T11" fmla="*/ 15 h 39"/>
                    <a:gd name="T12" fmla="*/ 6 w 30"/>
                    <a:gd name="T13" fmla="*/ 0 h 39"/>
                    <a:gd name="T14" fmla="*/ 30 w 30"/>
                    <a:gd name="T15" fmla="*/ 6 h 3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0"/>
                    <a:gd name="T25" fmla="*/ 0 h 39"/>
                    <a:gd name="T26" fmla="*/ 30 w 30"/>
                    <a:gd name="T27" fmla="*/ 39 h 3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0" h="39">
                      <a:moveTo>
                        <a:pt x="30" y="6"/>
                      </a:moveTo>
                      <a:lnTo>
                        <a:pt x="27" y="15"/>
                      </a:lnTo>
                      <a:lnTo>
                        <a:pt x="30" y="33"/>
                      </a:lnTo>
                      <a:lnTo>
                        <a:pt x="9" y="39"/>
                      </a:lnTo>
                      <a:lnTo>
                        <a:pt x="0" y="30"/>
                      </a:lnTo>
                      <a:lnTo>
                        <a:pt x="0" y="15"/>
                      </a:lnTo>
                      <a:lnTo>
                        <a:pt x="6" y="0"/>
                      </a:lnTo>
                      <a:lnTo>
                        <a:pt x="30" y="6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683" name="Freeform 99"/>
                <p:cNvSpPr>
                  <a:spLocks/>
                </p:cNvSpPr>
                <p:nvPr/>
              </p:nvSpPr>
              <p:spPr bwMode="auto">
                <a:xfrm>
                  <a:off x="2385" y="753"/>
                  <a:ext cx="27" cy="21"/>
                </a:xfrm>
                <a:custGeom>
                  <a:avLst/>
                  <a:gdLst>
                    <a:gd name="T0" fmla="*/ 24 w 27"/>
                    <a:gd name="T1" fmla="*/ 0 h 21"/>
                    <a:gd name="T2" fmla="*/ 27 w 27"/>
                    <a:gd name="T3" fmla="*/ 15 h 21"/>
                    <a:gd name="T4" fmla="*/ 6 w 27"/>
                    <a:gd name="T5" fmla="*/ 21 h 21"/>
                    <a:gd name="T6" fmla="*/ 0 w 27"/>
                    <a:gd name="T7" fmla="*/ 6 h 21"/>
                    <a:gd name="T8" fmla="*/ 24 w 27"/>
                    <a:gd name="T9" fmla="*/ 0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"/>
                    <a:gd name="T16" fmla="*/ 0 h 21"/>
                    <a:gd name="T17" fmla="*/ 27 w 27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" h="21">
                      <a:moveTo>
                        <a:pt x="24" y="0"/>
                      </a:moveTo>
                      <a:lnTo>
                        <a:pt x="27" y="15"/>
                      </a:lnTo>
                      <a:lnTo>
                        <a:pt x="6" y="21"/>
                      </a:lnTo>
                      <a:lnTo>
                        <a:pt x="0" y="6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684" name="Freeform 100"/>
                <p:cNvSpPr>
                  <a:spLocks/>
                </p:cNvSpPr>
                <p:nvPr/>
              </p:nvSpPr>
              <p:spPr bwMode="auto">
                <a:xfrm>
                  <a:off x="2394" y="709"/>
                  <a:ext cx="33" cy="26"/>
                </a:xfrm>
                <a:custGeom>
                  <a:avLst/>
                  <a:gdLst>
                    <a:gd name="T0" fmla="*/ 0 w 33"/>
                    <a:gd name="T1" fmla="*/ 17 h 26"/>
                    <a:gd name="T2" fmla="*/ 24 w 33"/>
                    <a:gd name="T3" fmla="*/ 26 h 26"/>
                    <a:gd name="T4" fmla="*/ 33 w 33"/>
                    <a:gd name="T5" fmla="*/ 6 h 26"/>
                    <a:gd name="T6" fmla="*/ 18 w 33"/>
                    <a:gd name="T7" fmla="*/ 0 h 26"/>
                    <a:gd name="T8" fmla="*/ 9 w 33"/>
                    <a:gd name="T9" fmla="*/ 6 h 26"/>
                    <a:gd name="T10" fmla="*/ 0 w 33"/>
                    <a:gd name="T11" fmla="*/ 11 h 26"/>
                    <a:gd name="T12" fmla="*/ 0 w 33"/>
                    <a:gd name="T13" fmla="*/ 17 h 2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3"/>
                    <a:gd name="T22" fmla="*/ 0 h 26"/>
                    <a:gd name="T23" fmla="*/ 33 w 33"/>
                    <a:gd name="T24" fmla="*/ 26 h 2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3" h="26">
                      <a:moveTo>
                        <a:pt x="0" y="17"/>
                      </a:moveTo>
                      <a:lnTo>
                        <a:pt x="24" y="26"/>
                      </a:lnTo>
                      <a:lnTo>
                        <a:pt x="33" y="6"/>
                      </a:lnTo>
                      <a:lnTo>
                        <a:pt x="18" y="0"/>
                      </a:lnTo>
                      <a:lnTo>
                        <a:pt x="9" y="6"/>
                      </a:lnTo>
                      <a:lnTo>
                        <a:pt x="0" y="11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685" name="Freeform 101"/>
                <p:cNvSpPr>
                  <a:spLocks/>
                </p:cNvSpPr>
                <p:nvPr/>
              </p:nvSpPr>
              <p:spPr bwMode="auto">
                <a:xfrm>
                  <a:off x="2433" y="686"/>
                  <a:ext cx="24" cy="16"/>
                </a:xfrm>
                <a:custGeom>
                  <a:avLst/>
                  <a:gdLst>
                    <a:gd name="T0" fmla="*/ 0 w 24"/>
                    <a:gd name="T1" fmla="*/ 16 h 16"/>
                    <a:gd name="T2" fmla="*/ 18 w 24"/>
                    <a:gd name="T3" fmla="*/ 0 h 16"/>
                    <a:gd name="T4" fmla="*/ 24 w 24"/>
                    <a:gd name="T5" fmla="*/ 6 h 16"/>
                    <a:gd name="T6" fmla="*/ 0 w 24"/>
                    <a:gd name="T7" fmla="*/ 16 h 1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4"/>
                    <a:gd name="T13" fmla="*/ 0 h 16"/>
                    <a:gd name="T14" fmla="*/ 24 w 24"/>
                    <a:gd name="T15" fmla="*/ 16 h 1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4" h="16">
                      <a:moveTo>
                        <a:pt x="0" y="16"/>
                      </a:moveTo>
                      <a:lnTo>
                        <a:pt x="18" y="0"/>
                      </a:lnTo>
                      <a:lnTo>
                        <a:pt x="24" y="6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686" name="Freeform 102"/>
                <p:cNvSpPr>
                  <a:spLocks/>
                </p:cNvSpPr>
                <p:nvPr/>
              </p:nvSpPr>
              <p:spPr bwMode="auto">
                <a:xfrm>
                  <a:off x="2345" y="762"/>
                  <a:ext cx="18" cy="18"/>
                </a:xfrm>
                <a:custGeom>
                  <a:avLst/>
                  <a:gdLst>
                    <a:gd name="T0" fmla="*/ 15 w 18"/>
                    <a:gd name="T1" fmla="*/ 0 h 18"/>
                    <a:gd name="T2" fmla="*/ 18 w 18"/>
                    <a:gd name="T3" fmla="*/ 15 h 18"/>
                    <a:gd name="T4" fmla="*/ 0 w 18"/>
                    <a:gd name="T5" fmla="*/ 18 h 18"/>
                    <a:gd name="T6" fmla="*/ 15 w 18"/>
                    <a:gd name="T7" fmla="*/ 0 h 1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8"/>
                    <a:gd name="T13" fmla="*/ 0 h 18"/>
                    <a:gd name="T14" fmla="*/ 18 w 18"/>
                    <a:gd name="T15" fmla="*/ 18 h 1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8" h="18">
                      <a:moveTo>
                        <a:pt x="15" y="0"/>
                      </a:moveTo>
                      <a:lnTo>
                        <a:pt x="18" y="15"/>
                      </a:lnTo>
                      <a:lnTo>
                        <a:pt x="0" y="18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687" name="Freeform 103"/>
                <p:cNvSpPr>
                  <a:spLocks/>
                </p:cNvSpPr>
                <p:nvPr/>
              </p:nvSpPr>
              <p:spPr bwMode="auto">
                <a:xfrm>
                  <a:off x="2536" y="637"/>
                  <a:ext cx="33" cy="27"/>
                </a:xfrm>
                <a:custGeom>
                  <a:avLst/>
                  <a:gdLst>
                    <a:gd name="T0" fmla="*/ 15 w 33"/>
                    <a:gd name="T1" fmla="*/ 0 h 27"/>
                    <a:gd name="T2" fmla="*/ 0 w 33"/>
                    <a:gd name="T3" fmla="*/ 12 h 27"/>
                    <a:gd name="T4" fmla="*/ 21 w 33"/>
                    <a:gd name="T5" fmla="*/ 27 h 27"/>
                    <a:gd name="T6" fmla="*/ 33 w 33"/>
                    <a:gd name="T7" fmla="*/ 12 h 27"/>
                    <a:gd name="T8" fmla="*/ 15 w 33"/>
                    <a:gd name="T9" fmla="*/ 0 h 2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3"/>
                    <a:gd name="T16" fmla="*/ 0 h 27"/>
                    <a:gd name="T17" fmla="*/ 33 w 33"/>
                    <a:gd name="T18" fmla="*/ 27 h 2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3" h="27">
                      <a:moveTo>
                        <a:pt x="15" y="0"/>
                      </a:moveTo>
                      <a:lnTo>
                        <a:pt x="0" y="12"/>
                      </a:lnTo>
                      <a:lnTo>
                        <a:pt x="21" y="27"/>
                      </a:lnTo>
                      <a:lnTo>
                        <a:pt x="33" y="12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688" name="Freeform 104"/>
                <p:cNvSpPr>
                  <a:spLocks/>
                </p:cNvSpPr>
                <p:nvPr/>
              </p:nvSpPr>
              <p:spPr bwMode="auto">
                <a:xfrm>
                  <a:off x="2566" y="613"/>
                  <a:ext cx="33" cy="27"/>
                </a:xfrm>
                <a:custGeom>
                  <a:avLst/>
                  <a:gdLst>
                    <a:gd name="T0" fmla="*/ 0 w 33"/>
                    <a:gd name="T1" fmla="*/ 9 h 27"/>
                    <a:gd name="T2" fmla="*/ 15 w 33"/>
                    <a:gd name="T3" fmla="*/ 27 h 27"/>
                    <a:gd name="T4" fmla="*/ 33 w 33"/>
                    <a:gd name="T5" fmla="*/ 15 h 27"/>
                    <a:gd name="T6" fmla="*/ 18 w 33"/>
                    <a:gd name="T7" fmla="*/ 0 h 27"/>
                    <a:gd name="T8" fmla="*/ 0 w 33"/>
                    <a:gd name="T9" fmla="*/ 9 h 2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3"/>
                    <a:gd name="T16" fmla="*/ 0 h 27"/>
                    <a:gd name="T17" fmla="*/ 33 w 33"/>
                    <a:gd name="T18" fmla="*/ 27 h 2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3" h="27">
                      <a:moveTo>
                        <a:pt x="0" y="9"/>
                      </a:moveTo>
                      <a:lnTo>
                        <a:pt x="15" y="27"/>
                      </a:lnTo>
                      <a:lnTo>
                        <a:pt x="33" y="15"/>
                      </a:lnTo>
                      <a:lnTo>
                        <a:pt x="18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689" name="Freeform 105"/>
                <p:cNvSpPr>
                  <a:spLocks/>
                </p:cNvSpPr>
                <p:nvPr/>
              </p:nvSpPr>
              <p:spPr bwMode="auto">
                <a:xfrm>
                  <a:off x="2653" y="562"/>
                  <a:ext cx="48" cy="33"/>
                </a:xfrm>
                <a:custGeom>
                  <a:avLst/>
                  <a:gdLst>
                    <a:gd name="T0" fmla="*/ 21 w 48"/>
                    <a:gd name="T1" fmla="*/ 9 h 33"/>
                    <a:gd name="T2" fmla="*/ 30 w 48"/>
                    <a:gd name="T3" fmla="*/ 15 h 33"/>
                    <a:gd name="T4" fmla="*/ 48 w 48"/>
                    <a:gd name="T5" fmla="*/ 0 h 33"/>
                    <a:gd name="T6" fmla="*/ 39 w 48"/>
                    <a:gd name="T7" fmla="*/ 30 h 33"/>
                    <a:gd name="T8" fmla="*/ 21 w 48"/>
                    <a:gd name="T9" fmla="*/ 33 h 33"/>
                    <a:gd name="T10" fmla="*/ 0 w 48"/>
                    <a:gd name="T11" fmla="*/ 12 h 33"/>
                    <a:gd name="T12" fmla="*/ 21 w 48"/>
                    <a:gd name="T13" fmla="*/ 9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8"/>
                    <a:gd name="T22" fmla="*/ 0 h 33"/>
                    <a:gd name="T23" fmla="*/ 48 w 48"/>
                    <a:gd name="T24" fmla="*/ 33 h 3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8" h="33">
                      <a:moveTo>
                        <a:pt x="21" y="9"/>
                      </a:moveTo>
                      <a:lnTo>
                        <a:pt x="30" y="15"/>
                      </a:lnTo>
                      <a:lnTo>
                        <a:pt x="48" y="0"/>
                      </a:lnTo>
                      <a:lnTo>
                        <a:pt x="39" y="30"/>
                      </a:lnTo>
                      <a:lnTo>
                        <a:pt x="21" y="33"/>
                      </a:lnTo>
                      <a:lnTo>
                        <a:pt x="0" y="12"/>
                      </a:lnTo>
                      <a:lnTo>
                        <a:pt x="21" y="9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690" name="Freeform 106"/>
                <p:cNvSpPr>
                  <a:spLocks/>
                </p:cNvSpPr>
                <p:nvPr/>
              </p:nvSpPr>
              <p:spPr bwMode="auto">
                <a:xfrm>
                  <a:off x="2746" y="532"/>
                  <a:ext cx="24" cy="18"/>
                </a:xfrm>
                <a:custGeom>
                  <a:avLst/>
                  <a:gdLst>
                    <a:gd name="T0" fmla="*/ 12 w 24"/>
                    <a:gd name="T1" fmla="*/ 0 h 18"/>
                    <a:gd name="T2" fmla="*/ 21 w 24"/>
                    <a:gd name="T3" fmla="*/ 6 h 18"/>
                    <a:gd name="T4" fmla="*/ 24 w 24"/>
                    <a:gd name="T5" fmla="*/ 18 h 18"/>
                    <a:gd name="T6" fmla="*/ 0 w 24"/>
                    <a:gd name="T7" fmla="*/ 18 h 18"/>
                    <a:gd name="T8" fmla="*/ 12 w 24"/>
                    <a:gd name="T9" fmla="*/ 0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"/>
                    <a:gd name="T16" fmla="*/ 0 h 18"/>
                    <a:gd name="T17" fmla="*/ 24 w 24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" h="18">
                      <a:moveTo>
                        <a:pt x="12" y="0"/>
                      </a:moveTo>
                      <a:lnTo>
                        <a:pt x="21" y="6"/>
                      </a:lnTo>
                      <a:lnTo>
                        <a:pt x="24" y="18"/>
                      </a:lnTo>
                      <a:lnTo>
                        <a:pt x="0" y="18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691" name="Freeform 107"/>
                <p:cNvSpPr>
                  <a:spLocks/>
                </p:cNvSpPr>
                <p:nvPr/>
              </p:nvSpPr>
              <p:spPr bwMode="auto">
                <a:xfrm>
                  <a:off x="2129" y="1146"/>
                  <a:ext cx="36" cy="21"/>
                </a:xfrm>
                <a:custGeom>
                  <a:avLst/>
                  <a:gdLst>
                    <a:gd name="T0" fmla="*/ 36 w 36"/>
                    <a:gd name="T1" fmla="*/ 12 h 21"/>
                    <a:gd name="T2" fmla="*/ 9 w 36"/>
                    <a:gd name="T3" fmla="*/ 0 h 21"/>
                    <a:gd name="T4" fmla="*/ 0 w 36"/>
                    <a:gd name="T5" fmla="*/ 9 h 21"/>
                    <a:gd name="T6" fmla="*/ 3 w 36"/>
                    <a:gd name="T7" fmla="*/ 21 h 21"/>
                    <a:gd name="T8" fmla="*/ 36 w 36"/>
                    <a:gd name="T9" fmla="*/ 12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6"/>
                    <a:gd name="T16" fmla="*/ 0 h 21"/>
                    <a:gd name="T17" fmla="*/ 36 w 36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6" h="21">
                      <a:moveTo>
                        <a:pt x="36" y="12"/>
                      </a:moveTo>
                      <a:lnTo>
                        <a:pt x="9" y="0"/>
                      </a:lnTo>
                      <a:lnTo>
                        <a:pt x="0" y="9"/>
                      </a:lnTo>
                      <a:lnTo>
                        <a:pt x="3" y="21"/>
                      </a:lnTo>
                      <a:lnTo>
                        <a:pt x="36" y="12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26672" name="Freeform 108"/>
            <p:cNvSpPr>
              <a:spLocks/>
            </p:cNvSpPr>
            <p:nvPr/>
          </p:nvSpPr>
          <p:spPr bwMode="auto">
            <a:xfrm>
              <a:off x="2409" y="2430"/>
              <a:ext cx="352" cy="157"/>
            </a:xfrm>
            <a:custGeom>
              <a:avLst/>
              <a:gdLst>
                <a:gd name="T0" fmla="*/ 120 w 352"/>
                <a:gd name="T1" fmla="*/ 8 h 157"/>
                <a:gd name="T2" fmla="*/ 132 w 352"/>
                <a:gd name="T3" fmla="*/ 0 h 157"/>
                <a:gd name="T4" fmla="*/ 146 w 352"/>
                <a:gd name="T5" fmla="*/ 0 h 157"/>
                <a:gd name="T6" fmla="*/ 152 w 352"/>
                <a:gd name="T7" fmla="*/ 11 h 157"/>
                <a:gd name="T8" fmla="*/ 165 w 352"/>
                <a:gd name="T9" fmla="*/ 2 h 157"/>
                <a:gd name="T10" fmla="*/ 178 w 352"/>
                <a:gd name="T11" fmla="*/ 6 h 157"/>
                <a:gd name="T12" fmla="*/ 198 w 352"/>
                <a:gd name="T13" fmla="*/ 27 h 157"/>
                <a:gd name="T14" fmla="*/ 220 w 352"/>
                <a:gd name="T15" fmla="*/ 36 h 157"/>
                <a:gd name="T16" fmla="*/ 228 w 352"/>
                <a:gd name="T17" fmla="*/ 38 h 157"/>
                <a:gd name="T18" fmla="*/ 239 w 352"/>
                <a:gd name="T19" fmla="*/ 29 h 157"/>
                <a:gd name="T20" fmla="*/ 250 w 352"/>
                <a:gd name="T21" fmla="*/ 25 h 157"/>
                <a:gd name="T22" fmla="*/ 280 w 352"/>
                <a:gd name="T23" fmla="*/ 33 h 157"/>
                <a:gd name="T24" fmla="*/ 320 w 352"/>
                <a:gd name="T25" fmla="*/ 42 h 157"/>
                <a:gd name="T26" fmla="*/ 352 w 352"/>
                <a:gd name="T27" fmla="*/ 51 h 157"/>
                <a:gd name="T28" fmla="*/ 341 w 352"/>
                <a:gd name="T29" fmla="*/ 64 h 157"/>
                <a:gd name="T30" fmla="*/ 320 w 352"/>
                <a:gd name="T31" fmla="*/ 85 h 157"/>
                <a:gd name="T32" fmla="*/ 315 w 352"/>
                <a:gd name="T33" fmla="*/ 92 h 157"/>
                <a:gd name="T34" fmla="*/ 317 w 352"/>
                <a:gd name="T35" fmla="*/ 107 h 157"/>
                <a:gd name="T36" fmla="*/ 302 w 352"/>
                <a:gd name="T37" fmla="*/ 107 h 157"/>
                <a:gd name="T38" fmla="*/ 287 w 352"/>
                <a:gd name="T39" fmla="*/ 96 h 157"/>
                <a:gd name="T40" fmla="*/ 272 w 352"/>
                <a:gd name="T41" fmla="*/ 92 h 157"/>
                <a:gd name="T42" fmla="*/ 233 w 352"/>
                <a:gd name="T43" fmla="*/ 101 h 157"/>
                <a:gd name="T44" fmla="*/ 223 w 352"/>
                <a:gd name="T45" fmla="*/ 110 h 157"/>
                <a:gd name="T46" fmla="*/ 212 w 352"/>
                <a:gd name="T47" fmla="*/ 124 h 157"/>
                <a:gd name="T48" fmla="*/ 191 w 352"/>
                <a:gd name="T49" fmla="*/ 137 h 157"/>
                <a:gd name="T50" fmla="*/ 179 w 352"/>
                <a:gd name="T51" fmla="*/ 137 h 157"/>
                <a:gd name="T52" fmla="*/ 166 w 352"/>
                <a:gd name="T53" fmla="*/ 126 h 157"/>
                <a:gd name="T54" fmla="*/ 155 w 352"/>
                <a:gd name="T55" fmla="*/ 126 h 157"/>
                <a:gd name="T56" fmla="*/ 115 w 352"/>
                <a:gd name="T57" fmla="*/ 145 h 157"/>
                <a:gd name="T58" fmla="*/ 96 w 352"/>
                <a:gd name="T59" fmla="*/ 155 h 157"/>
                <a:gd name="T60" fmla="*/ 82 w 352"/>
                <a:gd name="T61" fmla="*/ 157 h 157"/>
                <a:gd name="T62" fmla="*/ 50 w 352"/>
                <a:gd name="T63" fmla="*/ 155 h 157"/>
                <a:gd name="T64" fmla="*/ 37 w 352"/>
                <a:gd name="T65" fmla="*/ 155 h 157"/>
                <a:gd name="T66" fmla="*/ 27 w 352"/>
                <a:gd name="T67" fmla="*/ 140 h 157"/>
                <a:gd name="T68" fmla="*/ 22 w 352"/>
                <a:gd name="T69" fmla="*/ 135 h 157"/>
                <a:gd name="T70" fmla="*/ 11 w 352"/>
                <a:gd name="T71" fmla="*/ 129 h 157"/>
                <a:gd name="T72" fmla="*/ 5 w 352"/>
                <a:gd name="T73" fmla="*/ 122 h 157"/>
                <a:gd name="T74" fmla="*/ 0 w 352"/>
                <a:gd name="T75" fmla="*/ 107 h 157"/>
                <a:gd name="T76" fmla="*/ 0 w 352"/>
                <a:gd name="T77" fmla="*/ 90 h 157"/>
                <a:gd name="T78" fmla="*/ 34 w 352"/>
                <a:gd name="T79" fmla="*/ 76 h 157"/>
                <a:gd name="T80" fmla="*/ 72 w 352"/>
                <a:gd name="T81" fmla="*/ 76 h 157"/>
                <a:gd name="T82" fmla="*/ 95 w 352"/>
                <a:gd name="T83" fmla="*/ 55 h 157"/>
                <a:gd name="T84" fmla="*/ 98 w 352"/>
                <a:gd name="T85" fmla="*/ 19 h 157"/>
                <a:gd name="T86" fmla="*/ 120 w 352"/>
                <a:gd name="T87" fmla="*/ 8 h 15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52"/>
                <a:gd name="T133" fmla="*/ 0 h 157"/>
                <a:gd name="T134" fmla="*/ 352 w 352"/>
                <a:gd name="T135" fmla="*/ 157 h 15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52" h="157">
                  <a:moveTo>
                    <a:pt x="120" y="8"/>
                  </a:moveTo>
                  <a:lnTo>
                    <a:pt x="132" y="0"/>
                  </a:lnTo>
                  <a:lnTo>
                    <a:pt x="146" y="0"/>
                  </a:lnTo>
                  <a:lnTo>
                    <a:pt x="152" y="11"/>
                  </a:lnTo>
                  <a:lnTo>
                    <a:pt x="165" y="2"/>
                  </a:lnTo>
                  <a:lnTo>
                    <a:pt x="178" y="6"/>
                  </a:lnTo>
                  <a:lnTo>
                    <a:pt x="198" y="27"/>
                  </a:lnTo>
                  <a:lnTo>
                    <a:pt x="220" y="36"/>
                  </a:lnTo>
                  <a:lnTo>
                    <a:pt x="228" y="38"/>
                  </a:lnTo>
                  <a:lnTo>
                    <a:pt x="239" y="29"/>
                  </a:lnTo>
                  <a:lnTo>
                    <a:pt x="250" y="25"/>
                  </a:lnTo>
                  <a:lnTo>
                    <a:pt x="280" y="33"/>
                  </a:lnTo>
                  <a:lnTo>
                    <a:pt x="320" y="42"/>
                  </a:lnTo>
                  <a:lnTo>
                    <a:pt x="352" y="51"/>
                  </a:lnTo>
                  <a:lnTo>
                    <a:pt x="341" y="64"/>
                  </a:lnTo>
                  <a:lnTo>
                    <a:pt x="320" y="85"/>
                  </a:lnTo>
                  <a:lnTo>
                    <a:pt x="315" y="92"/>
                  </a:lnTo>
                  <a:lnTo>
                    <a:pt x="317" y="107"/>
                  </a:lnTo>
                  <a:lnTo>
                    <a:pt x="302" y="107"/>
                  </a:lnTo>
                  <a:lnTo>
                    <a:pt x="287" y="96"/>
                  </a:lnTo>
                  <a:lnTo>
                    <a:pt x="272" y="92"/>
                  </a:lnTo>
                  <a:lnTo>
                    <a:pt x="233" y="101"/>
                  </a:lnTo>
                  <a:lnTo>
                    <a:pt x="223" y="110"/>
                  </a:lnTo>
                  <a:lnTo>
                    <a:pt x="212" y="124"/>
                  </a:lnTo>
                  <a:lnTo>
                    <a:pt x="191" y="137"/>
                  </a:lnTo>
                  <a:lnTo>
                    <a:pt x="179" y="137"/>
                  </a:lnTo>
                  <a:lnTo>
                    <a:pt x="166" y="126"/>
                  </a:lnTo>
                  <a:lnTo>
                    <a:pt x="155" y="126"/>
                  </a:lnTo>
                  <a:lnTo>
                    <a:pt x="115" y="145"/>
                  </a:lnTo>
                  <a:lnTo>
                    <a:pt x="96" y="155"/>
                  </a:lnTo>
                  <a:lnTo>
                    <a:pt x="82" y="157"/>
                  </a:lnTo>
                  <a:lnTo>
                    <a:pt x="50" y="155"/>
                  </a:lnTo>
                  <a:lnTo>
                    <a:pt x="37" y="155"/>
                  </a:lnTo>
                  <a:lnTo>
                    <a:pt x="27" y="140"/>
                  </a:lnTo>
                  <a:lnTo>
                    <a:pt x="22" y="135"/>
                  </a:lnTo>
                  <a:lnTo>
                    <a:pt x="11" y="129"/>
                  </a:lnTo>
                  <a:lnTo>
                    <a:pt x="5" y="122"/>
                  </a:lnTo>
                  <a:lnTo>
                    <a:pt x="0" y="107"/>
                  </a:lnTo>
                  <a:lnTo>
                    <a:pt x="0" y="90"/>
                  </a:lnTo>
                  <a:lnTo>
                    <a:pt x="34" y="76"/>
                  </a:lnTo>
                  <a:lnTo>
                    <a:pt x="72" y="76"/>
                  </a:lnTo>
                  <a:lnTo>
                    <a:pt x="95" y="55"/>
                  </a:lnTo>
                  <a:lnTo>
                    <a:pt x="98" y="19"/>
                  </a:lnTo>
                  <a:lnTo>
                    <a:pt x="120" y="8"/>
                  </a:lnTo>
                  <a:close/>
                </a:path>
              </a:pathLst>
            </a:custGeom>
            <a:solidFill>
              <a:srgbClr val="969696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73" name="Freeform 109"/>
            <p:cNvSpPr>
              <a:spLocks/>
            </p:cNvSpPr>
            <p:nvPr/>
          </p:nvSpPr>
          <p:spPr bwMode="auto">
            <a:xfrm>
              <a:off x="2322" y="2812"/>
              <a:ext cx="238" cy="221"/>
            </a:xfrm>
            <a:custGeom>
              <a:avLst/>
              <a:gdLst>
                <a:gd name="T0" fmla="*/ 220 w 238"/>
                <a:gd name="T1" fmla="*/ 31 h 221"/>
                <a:gd name="T2" fmla="*/ 208 w 238"/>
                <a:gd name="T3" fmla="*/ 31 h 221"/>
                <a:gd name="T4" fmla="*/ 195 w 238"/>
                <a:gd name="T5" fmla="*/ 22 h 221"/>
                <a:gd name="T6" fmla="*/ 178 w 238"/>
                <a:gd name="T7" fmla="*/ 13 h 221"/>
                <a:gd name="T8" fmla="*/ 157 w 238"/>
                <a:gd name="T9" fmla="*/ 24 h 221"/>
                <a:gd name="T10" fmla="*/ 138 w 238"/>
                <a:gd name="T11" fmla="*/ 19 h 221"/>
                <a:gd name="T12" fmla="*/ 121 w 238"/>
                <a:gd name="T13" fmla="*/ 27 h 221"/>
                <a:gd name="T14" fmla="*/ 120 w 238"/>
                <a:gd name="T15" fmla="*/ 19 h 221"/>
                <a:gd name="T16" fmla="*/ 105 w 238"/>
                <a:gd name="T17" fmla="*/ 18 h 221"/>
                <a:gd name="T18" fmla="*/ 87 w 238"/>
                <a:gd name="T19" fmla="*/ 0 h 221"/>
                <a:gd name="T20" fmla="*/ 60 w 238"/>
                <a:gd name="T21" fmla="*/ 30 h 221"/>
                <a:gd name="T22" fmla="*/ 17 w 238"/>
                <a:gd name="T23" fmla="*/ 16 h 221"/>
                <a:gd name="T24" fmla="*/ 0 w 238"/>
                <a:gd name="T25" fmla="*/ 21 h 221"/>
                <a:gd name="T26" fmla="*/ 0 w 238"/>
                <a:gd name="T27" fmla="*/ 31 h 221"/>
                <a:gd name="T28" fmla="*/ 46 w 238"/>
                <a:gd name="T29" fmla="*/ 78 h 221"/>
                <a:gd name="T30" fmla="*/ 57 w 238"/>
                <a:gd name="T31" fmla="*/ 109 h 221"/>
                <a:gd name="T32" fmla="*/ 81 w 238"/>
                <a:gd name="T33" fmla="*/ 127 h 221"/>
                <a:gd name="T34" fmla="*/ 91 w 238"/>
                <a:gd name="T35" fmla="*/ 124 h 221"/>
                <a:gd name="T36" fmla="*/ 150 w 238"/>
                <a:gd name="T37" fmla="*/ 187 h 221"/>
                <a:gd name="T38" fmla="*/ 154 w 238"/>
                <a:gd name="T39" fmla="*/ 201 h 221"/>
                <a:gd name="T40" fmla="*/ 150 w 238"/>
                <a:gd name="T41" fmla="*/ 211 h 221"/>
                <a:gd name="T42" fmla="*/ 154 w 238"/>
                <a:gd name="T43" fmla="*/ 221 h 221"/>
                <a:gd name="T44" fmla="*/ 171 w 238"/>
                <a:gd name="T45" fmla="*/ 212 h 221"/>
                <a:gd name="T46" fmla="*/ 184 w 238"/>
                <a:gd name="T47" fmla="*/ 207 h 221"/>
                <a:gd name="T48" fmla="*/ 184 w 238"/>
                <a:gd name="T49" fmla="*/ 186 h 221"/>
                <a:gd name="T50" fmla="*/ 201 w 238"/>
                <a:gd name="T51" fmla="*/ 172 h 221"/>
                <a:gd name="T52" fmla="*/ 208 w 238"/>
                <a:gd name="T53" fmla="*/ 157 h 221"/>
                <a:gd name="T54" fmla="*/ 226 w 238"/>
                <a:gd name="T55" fmla="*/ 150 h 221"/>
                <a:gd name="T56" fmla="*/ 229 w 238"/>
                <a:gd name="T57" fmla="*/ 132 h 221"/>
                <a:gd name="T58" fmla="*/ 226 w 238"/>
                <a:gd name="T59" fmla="*/ 115 h 221"/>
                <a:gd name="T60" fmla="*/ 235 w 238"/>
                <a:gd name="T61" fmla="*/ 108 h 221"/>
                <a:gd name="T62" fmla="*/ 219 w 238"/>
                <a:gd name="T63" fmla="*/ 85 h 221"/>
                <a:gd name="T64" fmla="*/ 238 w 238"/>
                <a:gd name="T65" fmla="*/ 52 h 221"/>
                <a:gd name="T66" fmla="*/ 220 w 238"/>
                <a:gd name="T67" fmla="*/ 31 h 22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8"/>
                <a:gd name="T103" fmla="*/ 0 h 221"/>
                <a:gd name="T104" fmla="*/ 238 w 238"/>
                <a:gd name="T105" fmla="*/ 221 h 22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8" h="221">
                  <a:moveTo>
                    <a:pt x="220" y="31"/>
                  </a:moveTo>
                  <a:lnTo>
                    <a:pt x="208" y="31"/>
                  </a:lnTo>
                  <a:lnTo>
                    <a:pt x="195" y="22"/>
                  </a:lnTo>
                  <a:lnTo>
                    <a:pt x="178" y="13"/>
                  </a:lnTo>
                  <a:lnTo>
                    <a:pt x="157" y="24"/>
                  </a:lnTo>
                  <a:lnTo>
                    <a:pt x="138" y="19"/>
                  </a:lnTo>
                  <a:lnTo>
                    <a:pt x="121" y="27"/>
                  </a:lnTo>
                  <a:lnTo>
                    <a:pt x="120" y="19"/>
                  </a:lnTo>
                  <a:lnTo>
                    <a:pt x="105" y="18"/>
                  </a:lnTo>
                  <a:lnTo>
                    <a:pt x="87" y="0"/>
                  </a:lnTo>
                  <a:lnTo>
                    <a:pt x="60" y="30"/>
                  </a:lnTo>
                  <a:lnTo>
                    <a:pt x="17" y="16"/>
                  </a:lnTo>
                  <a:lnTo>
                    <a:pt x="0" y="21"/>
                  </a:lnTo>
                  <a:lnTo>
                    <a:pt x="0" y="31"/>
                  </a:lnTo>
                  <a:lnTo>
                    <a:pt x="46" y="78"/>
                  </a:lnTo>
                  <a:lnTo>
                    <a:pt x="57" y="109"/>
                  </a:lnTo>
                  <a:lnTo>
                    <a:pt x="81" y="127"/>
                  </a:lnTo>
                  <a:lnTo>
                    <a:pt x="91" y="124"/>
                  </a:lnTo>
                  <a:lnTo>
                    <a:pt x="150" y="187"/>
                  </a:lnTo>
                  <a:lnTo>
                    <a:pt x="154" y="201"/>
                  </a:lnTo>
                  <a:lnTo>
                    <a:pt x="150" y="211"/>
                  </a:lnTo>
                  <a:lnTo>
                    <a:pt x="154" y="221"/>
                  </a:lnTo>
                  <a:lnTo>
                    <a:pt x="171" y="212"/>
                  </a:lnTo>
                  <a:lnTo>
                    <a:pt x="184" y="207"/>
                  </a:lnTo>
                  <a:lnTo>
                    <a:pt x="184" y="186"/>
                  </a:lnTo>
                  <a:lnTo>
                    <a:pt x="201" y="172"/>
                  </a:lnTo>
                  <a:lnTo>
                    <a:pt x="208" y="157"/>
                  </a:lnTo>
                  <a:lnTo>
                    <a:pt x="226" y="150"/>
                  </a:lnTo>
                  <a:lnTo>
                    <a:pt x="229" y="132"/>
                  </a:lnTo>
                  <a:lnTo>
                    <a:pt x="226" y="115"/>
                  </a:lnTo>
                  <a:lnTo>
                    <a:pt x="235" y="108"/>
                  </a:lnTo>
                  <a:lnTo>
                    <a:pt x="219" y="85"/>
                  </a:lnTo>
                  <a:lnTo>
                    <a:pt x="238" y="52"/>
                  </a:lnTo>
                  <a:lnTo>
                    <a:pt x="220" y="31"/>
                  </a:lnTo>
                  <a:close/>
                </a:path>
              </a:pathLst>
            </a:custGeom>
            <a:solidFill>
              <a:srgbClr val="969696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74" name="Freeform 110"/>
            <p:cNvSpPr>
              <a:spLocks/>
            </p:cNvSpPr>
            <p:nvPr/>
          </p:nvSpPr>
          <p:spPr bwMode="auto">
            <a:xfrm>
              <a:off x="2647" y="3099"/>
              <a:ext cx="162" cy="110"/>
            </a:xfrm>
            <a:custGeom>
              <a:avLst/>
              <a:gdLst>
                <a:gd name="T0" fmla="*/ 6 w 162"/>
                <a:gd name="T1" fmla="*/ 33 h 110"/>
                <a:gd name="T2" fmla="*/ 34 w 162"/>
                <a:gd name="T3" fmla="*/ 14 h 110"/>
                <a:gd name="T4" fmla="*/ 52 w 162"/>
                <a:gd name="T5" fmla="*/ 11 h 110"/>
                <a:gd name="T6" fmla="*/ 70 w 162"/>
                <a:gd name="T7" fmla="*/ 6 h 110"/>
                <a:gd name="T8" fmla="*/ 85 w 162"/>
                <a:gd name="T9" fmla="*/ 6 h 110"/>
                <a:gd name="T10" fmla="*/ 100 w 162"/>
                <a:gd name="T11" fmla="*/ 0 h 110"/>
                <a:gd name="T12" fmla="*/ 126 w 162"/>
                <a:gd name="T13" fmla="*/ 6 h 110"/>
                <a:gd name="T14" fmla="*/ 141 w 162"/>
                <a:gd name="T15" fmla="*/ 5 h 110"/>
                <a:gd name="T16" fmla="*/ 156 w 162"/>
                <a:gd name="T17" fmla="*/ 20 h 110"/>
                <a:gd name="T18" fmla="*/ 154 w 162"/>
                <a:gd name="T19" fmla="*/ 63 h 110"/>
                <a:gd name="T20" fmla="*/ 162 w 162"/>
                <a:gd name="T21" fmla="*/ 68 h 110"/>
                <a:gd name="T22" fmla="*/ 151 w 162"/>
                <a:gd name="T23" fmla="*/ 86 h 110"/>
                <a:gd name="T24" fmla="*/ 115 w 162"/>
                <a:gd name="T25" fmla="*/ 93 h 110"/>
                <a:gd name="T26" fmla="*/ 100 w 162"/>
                <a:gd name="T27" fmla="*/ 89 h 110"/>
                <a:gd name="T28" fmla="*/ 90 w 162"/>
                <a:gd name="T29" fmla="*/ 110 h 110"/>
                <a:gd name="T30" fmla="*/ 63 w 162"/>
                <a:gd name="T31" fmla="*/ 108 h 110"/>
                <a:gd name="T32" fmla="*/ 52 w 162"/>
                <a:gd name="T33" fmla="*/ 105 h 110"/>
                <a:gd name="T34" fmla="*/ 36 w 162"/>
                <a:gd name="T35" fmla="*/ 104 h 110"/>
                <a:gd name="T36" fmla="*/ 27 w 162"/>
                <a:gd name="T37" fmla="*/ 95 h 110"/>
                <a:gd name="T38" fmla="*/ 21 w 162"/>
                <a:gd name="T39" fmla="*/ 98 h 110"/>
                <a:gd name="T40" fmla="*/ 9 w 162"/>
                <a:gd name="T41" fmla="*/ 89 h 110"/>
                <a:gd name="T42" fmla="*/ 0 w 162"/>
                <a:gd name="T43" fmla="*/ 63 h 110"/>
                <a:gd name="T44" fmla="*/ 7 w 162"/>
                <a:gd name="T45" fmla="*/ 50 h 110"/>
                <a:gd name="T46" fmla="*/ 6 w 162"/>
                <a:gd name="T47" fmla="*/ 33 h 11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62"/>
                <a:gd name="T73" fmla="*/ 0 h 110"/>
                <a:gd name="T74" fmla="*/ 162 w 162"/>
                <a:gd name="T75" fmla="*/ 110 h 11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62" h="110">
                  <a:moveTo>
                    <a:pt x="6" y="33"/>
                  </a:moveTo>
                  <a:lnTo>
                    <a:pt x="34" y="14"/>
                  </a:lnTo>
                  <a:lnTo>
                    <a:pt x="52" y="11"/>
                  </a:lnTo>
                  <a:lnTo>
                    <a:pt x="70" y="6"/>
                  </a:lnTo>
                  <a:lnTo>
                    <a:pt x="85" y="6"/>
                  </a:lnTo>
                  <a:lnTo>
                    <a:pt x="100" y="0"/>
                  </a:lnTo>
                  <a:lnTo>
                    <a:pt x="126" y="6"/>
                  </a:lnTo>
                  <a:lnTo>
                    <a:pt x="141" y="5"/>
                  </a:lnTo>
                  <a:lnTo>
                    <a:pt x="156" y="20"/>
                  </a:lnTo>
                  <a:lnTo>
                    <a:pt x="154" y="63"/>
                  </a:lnTo>
                  <a:lnTo>
                    <a:pt x="162" y="68"/>
                  </a:lnTo>
                  <a:lnTo>
                    <a:pt x="151" y="86"/>
                  </a:lnTo>
                  <a:lnTo>
                    <a:pt x="115" y="93"/>
                  </a:lnTo>
                  <a:lnTo>
                    <a:pt x="100" y="89"/>
                  </a:lnTo>
                  <a:lnTo>
                    <a:pt x="90" y="110"/>
                  </a:lnTo>
                  <a:lnTo>
                    <a:pt x="63" y="108"/>
                  </a:lnTo>
                  <a:lnTo>
                    <a:pt x="52" y="105"/>
                  </a:lnTo>
                  <a:lnTo>
                    <a:pt x="36" y="104"/>
                  </a:lnTo>
                  <a:lnTo>
                    <a:pt x="27" y="95"/>
                  </a:lnTo>
                  <a:lnTo>
                    <a:pt x="21" y="98"/>
                  </a:lnTo>
                  <a:lnTo>
                    <a:pt x="9" y="89"/>
                  </a:lnTo>
                  <a:lnTo>
                    <a:pt x="0" y="63"/>
                  </a:lnTo>
                  <a:lnTo>
                    <a:pt x="7" y="50"/>
                  </a:lnTo>
                  <a:lnTo>
                    <a:pt x="6" y="33"/>
                  </a:lnTo>
                  <a:close/>
                </a:path>
              </a:pathLst>
            </a:custGeom>
            <a:solidFill>
              <a:srgbClr val="969696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75" name="Freeform 111"/>
            <p:cNvSpPr>
              <a:spLocks/>
            </p:cNvSpPr>
            <p:nvPr/>
          </p:nvSpPr>
          <p:spPr bwMode="auto">
            <a:xfrm>
              <a:off x="2474" y="2743"/>
              <a:ext cx="327" cy="388"/>
            </a:xfrm>
            <a:custGeom>
              <a:avLst/>
              <a:gdLst>
                <a:gd name="T0" fmla="*/ 120 w 327"/>
                <a:gd name="T1" fmla="*/ 3 h 388"/>
                <a:gd name="T2" fmla="*/ 168 w 327"/>
                <a:gd name="T3" fmla="*/ 1 h 388"/>
                <a:gd name="T4" fmla="*/ 180 w 327"/>
                <a:gd name="T5" fmla="*/ 12 h 388"/>
                <a:gd name="T6" fmla="*/ 187 w 327"/>
                <a:gd name="T7" fmla="*/ 21 h 388"/>
                <a:gd name="T8" fmla="*/ 196 w 327"/>
                <a:gd name="T9" fmla="*/ 58 h 388"/>
                <a:gd name="T10" fmla="*/ 223 w 327"/>
                <a:gd name="T11" fmla="*/ 66 h 388"/>
                <a:gd name="T12" fmla="*/ 235 w 327"/>
                <a:gd name="T13" fmla="*/ 118 h 388"/>
                <a:gd name="T14" fmla="*/ 252 w 327"/>
                <a:gd name="T15" fmla="*/ 132 h 388"/>
                <a:gd name="T16" fmla="*/ 282 w 327"/>
                <a:gd name="T17" fmla="*/ 127 h 388"/>
                <a:gd name="T18" fmla="*/ 303 w 327"/>
                <a:gd name="T19" fmla="*/ 156 h 388"/>
                <a:gd name="T20" fmla="*/ 301 w 327"/>
                <a:gd name="T21" fmla="*/ 180 h 388"/>
                <a:gd name="T22" fmla="*/ 297 w 327"/>
                <a:gd name="T23" fmla="*/ 193 h 388"/>
                <a:gd name="T24" fmla="*/ 306 w 327"/>
                <a:gd name="T25" fmla="*/ 229 h 388"/>
                <a:gd name="T26" fmla="*/ 327 w 327"/>
                <a:gd name="T27" fmla="*/ 244 h 388"/>
                <a:gd name="T28" fmla="*/ 298 w 327"/>
                <a:gd name="T29" fmla="*/ 290 h 388"/>
                <a:gd name="T30" fmla="*/ 295 w 327"/>
                <a:gd name="T31" fmla="*/ 344 h 388"/>
                <a:gd name="T32" fmla="*/ 271 w 327"/>
                <a:gd name="T33" fmla="*/ 356 h 388"/>
                <a:gd name="T34" fmla="*/ 241 w 327"/>
                <a:gd name="T35" fmla="*/ 362 h 388"/>
                <a:gd name="T36" fmla="*/ 205 w 327"/>
                <a:gd name="T37" fmla="*/ 370 h 388"/>
                <a:gd name="T38" fmla="*/ 178 w 327"/>
                <a:gd name="T39" fmla="*/ 353 h 388"/>
                <a:gd name="T40" fmla="*/ 153 w 327"/>
                <a:gd name="T41" fmla="*/ 341 h 388"/>
                <a:gd name="T42" fmla="*/ 135 w 327"/>
                <a:gd name="T43" fmla="*/ 325 h 388"/>
                <a:gd name="T44" fmla="*/ 105 w 327"/>
                <a:gd name="T45" fmla="*/ 325 h 388"/>
                <a:gd name="T46" fmla="*/ 91 w 327"/>
                <a:gd name="T47" fmla="*/ 359 h 388"/>
                <a:gd name="T48" fmla="*/ 13 w 327"/>
                <a:gd name="T49" fmla="*/ 320 h 388"/>
                <a:gd name="T50" fmla="*/ 18 w 327"/>
                <a:gd name="T51" fmla="*/ 284 h 388"/>
                <a:gd name="T52" fmla="*/ 33 w 327"/>
                <a:gd name="T53" fmla="*/ 253 h 388"/>
                <a:gd name="T54" fmla="*/ 55 w 327"/>
                <a:gd name="T55" fmla="*/ 228 h 388"/>
                <a:gd name="T56" fmla="*/ 75 w 327"/>
                <a:gd name="T57" fmla="*/ 202 h 388"/>
                <a:gd name="T58" fmla="*/ 84 w 327"/>
                <a:gd name="T59" fmla="*/ 177 h 388"/>
                <a:gd name="T60" fmla="*/ 85 w 327"/>
                <a:gd name="T61" fmla="*/ 123 h 388"/>
                <a:gd name="T62" fmla="*/ 72 w 327"/>
                <a:gd name="T63" fmla="*/ 79 h 388"/>
                <a:gd name="T64" fmla="*/ 55 w 327"/>
                <a:gd name="T65" fmla="*/ 27 h 38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27"/>
                <a:gd name="T100" fmla="*/ 0 h 388"/>
                <a:gd name="T101" fmla="*/ 327 w 327"/>
                <a:gd name="T102" fmla="*/ 388 h 38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27" h="388">
                  <a:moveTo>
                    <a:pt x="55" y="27"/>
                  </a:moveTo>
                  <a:lnTo>
                    <a:pt x="120" y="3"/>
                  </a:lnTo>
                  <a:lnTo>
                    <a:pt x="150" y="0"/>
                  </a:lnTo>
                  <a:lnTo>
                    <a:pt x="168" y="1"/>
                  </a:lnTo>
                  <a:lnTo>
                    <a:pt x="175" y="6"/>
                  </a:lnTo>
                  <a:lnTo>
                    <a:pt x="180" y="12"/>
                  </a:lnTo>
                  <a:lnTo>
                    <a:pt x="181" y="19"/>
                  </a:lnTo>
                  <a:lnTo>
                    <a:pt x="187" y="21"/>
                  </a:lnTo>
                  <a:lnTo>
                    <a:pt x="195" y="36"/>
                  </a:lnTo>
                  <a:lnTo>
                    <a:pt x="196" y="58"/>
                  </a:lnTo>
                  <a:lnTo>
                    <a:pt x="204" y="66"/>
                  </a:lnTo>
                  <a:lnTo>
                    <a:pt x="223" y="66"/>
                  </a:lnTo>
                  <a:lnTo>
                    <a:pt x="235" y="97"/>
                  </a:lnTo>
                  <a:lnTo>
                    <a:pt x="235" y="118"/>
                  </a:lnTo>
                  <a:lnTo>
                    <a:pt x="243" y="132"/>
                  </a:lnTo>
                  <a:lnTo>
                    <a:pt x="252" y="132"/>
                  </a:lnTo>
                  <a:lnTo>
                    <a:pt x="271" y="118"/>
                  </a:lnTo>
                  <a:lnTo>
                    <a:pt x="282" y="127"/>
                  </a:lnTo>
                  <a:lnTo>
                    <a:pt x="283" y="145"/>
                  </a:lnTo>
                  <a:lnTo>
                    <a:pt x="303" y="156"/>
                  </a:lnTo>
                  <a:lnTo>
                    <a:pt x="300" y="175"/>
                  </a:lnTo>
                  <a:lnTo>
                    <a:pt x="301" y="180"/>
                  </a:lnTo>
                  <a:lnTo>
                    <a:pt x="304" y="183"/>
                  </a:lnTo>
                  <a:lnTo>
                    <a:pt x="297" y="193"/>
                  </a:lnTo>
                  <a:lnTo>
                    <a:pt x="295" y="205"/>
                  </a:lnTo>
                  <a:lnTo>
                    <a:pt x="306" y="229"/>
                  </a:lnTo>
                  <a:lnTo>
                    <a:pt x="322" y="232"/>
                  </a:lnTo>
                  <a:lnTo>
                    <a:pt x="327" y="244"/>
                  </a:lnTo>
                  <a:lnTo>
                    <a:pt x="322" y="268"/>
                  </a:lnTo>
                  <a:lnTo>
                    <a:pt x="298" y="290"/>
                  </a:lnTo>
                  <a:lnTo>
                    <a:pt x="304" y="328"/>
                  </a:lnTo>
                  <a:lnTo>
                    <a:pt x="295" y="344"/>
                  </a:lnTo>
                  <a:lnTo>
                    <a:pt x="301" y="362"/>
                  </a:lnTo>
                  <a:lnTo>
                    <a:pt x="271" y="356"/>
                  </a:lnTo>
                  <a:lnTo>
                    <a:pt x="256" y="362"/>
                  </a:lnTo>
                  <a:lnTo>
                    <a:pt x="241" y="362"/>
                  </a:lnTo>
                  <a:lnTo>
                    <a:pt x="223" y="367"/>
                  </a:lnTo>
                  <a:lnTo>
                    <a:pt x="205" y="370"/>
                  </a:lnTo>
                  <a:lnTo>
                    <a:pt x="177" y="388"/>
                  </a:lnTo>
                  <a:lnTo>
                    <a:pt x="178" y="353"/>
                  </a:lnTo>
                  <a:lnTo>
                    <a:pt x="172" y="344"/>
                  </a:lnTo>
                  <a:lnTo>
                    <a:pt x="153" y="341"/>
                  </a:lnTo>
                  <a:lnTo>
                    <a:pt x="147" y="326"/>
                  </a:lnTo>
                  <a:lnTo>
                    <a:pt x="135" y="325"/>
                  </a:lnTo>
                  <a:lnTo>
                    <a:pt x="130" y="329"/>
                  </a:lnTo>
                  <a:lnTo>
                    <a:pt x="105" y="325"/>
                  </a:lnTo>
                  <a:lnTo>
                    <a:pt x="96" y="332"/>
                  </a:lnTo>
                  <a:lnTo>
                    <a:pt x="91" y="359"/>
                  </a:lnTo>
                  <a:lnTo>
                    <a:pt x="81" y="380"/>
                  </a:lnTo>
                  <a:lnTo>
                    <a:pt x="13" y="320"/>
                  </a:lnTo>
                  <a:lnTo>
                    <a:pt x="0" y="292"/>
                  </a:lnTo>
                  <a:lnTo>
                    <a:pt x="18" y="284"/>
                  </a:lnTo>
                  <a:lnTo>
                    <a:pt x="33" y="276"/>
                  </a:lnTo>
                  <a:lnTo>
                    <a:pt x="33" y="253"/>
                  </a:lnTo>
                  <a:lnTo>
                    <a:pt x="48" y="244"/>
                  </a:lnTo>
                  <a:lnTo>
                    <a:pt x="55" y="228"/>
                  </a:lnTo>
                  <a:lnTo>
                    <a:pt x="72" y="217"/>
                  </a:lnTo>
                  <a:lnTo>
                    <a:pt x="75" y="202"/>
                  </a:lnTo>
                  <a:lnTo>
                    <a:pt x="73" y="186"/>
                  </a:lnTo>
                  <a:lnTo>
                    <a:pt x="84" y="177"/>
                  </a:lnTo>
                  <a:lnTo>
                    <a:pt x="69" y="154"/>
                  </a:lnTo>
                  <a:lnTo>
                    <a:pt x="85" y="123"/>
                  </a:lnTo>
                  <a:lnTo>
                    <a:pt x="67" y="102"/>
                  </a:lnTo>
                  <a:lnTo>
                    <a:pt x="72" y="79"/>
                  </a:lnTo>
                  <a:lnTo>
                    <a:pt x="55" y="58"/>
                  </a:lnTo>
                  <a:lnTo>
                    <a:pt x="55" y="27"/>
                  </a:lnTo>
                  <a:close/>
                </a:path>
              </a:pathLst>
            </a:custGeom>
            <a:solidFill>
              <a:srgbClr val="969696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76" name="Freeform 112"/>
            <p:cNvSpPr>
              <a:spLocks/>
            </p:cNvSpPr>
            <p:nvPr/>
          </p:nvSpPr>
          <p:spPr bwMode="auto">
            <a:xfrm>
              <a:off x="3397" y="2541"/>
              <a:ext cx="268" cy="241"/>
            </a:xfrm>
            <a:custGeom>
              <a:avLst/>
              <a:gdLst>
                <a:gd name="T0" fmla="*/ 268 w 268"/>
                <a:gd name="T1" fmla="*/ 0 h 241"/>
                <a:gd name="T2" fmla="*/ 196 w 268"/>
                <a:gd name="T3" fmla="*/ 19 h 241"/>
                <a:gd name="T4" fmla="*/ 147 w 268"/>
                <a:gd name="T5" fmla="*/ 52 h 241"/>
                <a:gd name="T6" fmla="*/ 78 w 268"/>
                <a:gd name="T7" fmla="*/ 79 h 241"/>
                <a:gd name="T8" fmla="*/ 58 w 268"/>
                <a:gd name="T9" fmla="*/ 102 h 241"/>
                <a:gd name="T10" fmla="*/ 28 w 268"/>
                <a:gd name="T11" fmla="*/ 109 h 241"/>
                <a:gd name="T12" fmla="*/ 0 w 268"/>
                <a:gd name="T13" fmla="*/ 112 h 241"/>
                <a:gd name="T14" fmla="*/ 19 w 268"/>
                <a:gd name="T15" fmla="*/ 132 h 241"/>
                <a:gd name="T16" fmla="*/ 43 w 268"/>
                <a:gd name="T17" fmla="*/ 135 h 241"/>
                <a:gd name="T18" fmla="*/ 58 w 268"/>
                <a:gd name="T19" fmla="*/ 144 h 241"/>
                <a:gd name="T20" fmla="*/ 85 w 268"/>
                <a:gd name="T21" fmla="*/ 171 h 241"/>
                <a:gd name="T22" fmla="*/ 90 w 268"/>
                <a:gd name="T23" fmla="*/ 195 h 241"/>
                <a:gd name="T24" fmla="*/ 103 w 268"/>
                <a:gd name="T25" fmla="*/ 201 h 241"/>
                <a:gd name="T26" fmla="*/ 121 w 268"/>
                <a:gd name="T27" fmla="*/ 202 h 241"/>
                <a:gd name="T28" fmla="*/ 135 w 268"/>
                <a:gd name="T29" fmla="*/ 190 h 241"/>
                <a:gd name="T30" fmla="*/ 142 w 268"/>
                <a:gd name="T31" fmla="*/ 201 h 241"/>
                <a:gd name="T32" fmla="*/ 157 w 268"/>
                <a:gd name="T33" fmla="*/ 193 h 241"/>
                <a:gd name="T34" fmla="*/ 181 w 268"/>
                <a:gd name="T35" fmla="*/ 192 h 241"/>
                <a:gd name="T36" fmla="*/ 166 w 268"/>
                <a:gd name="T37" fmla="*/ 223 h 241"/>
                <a:gd name="T38" fmla="*/ 144 w 268"/>
                <a:gd name="T39" fmla="*/ 234 h 241"/>
                <a:gd name="T40" fmla="*/ 129 w 268"/>
                <a:gd name="T41" fmla="*/ 232 h 241"/>
                <a:gd name="T42" fmla="*/ 106 w 268"/>
                <a:gd name="T43" fmla="*/ 222 h 241"/>
                <a:gd name="T44" fmla="*/ 99 w 268"/>
                <a:gd name="T45" fmla="*/ 241 h 24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68"/>
                <a:gd name="T70" fmla="*/ 0 h 241"/>
                <a:gd name="T71" fmla="*/ 268 w 268"/>
                <a:gd name="T72" fmla="*/ 241 h 241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68" h="241">
                  <a:moveTo>
                    <a:pt x="268" y="0"/>
                  </a:moveTo>
                  <a:lnTo>
                    <a:pt x="196" y="19"/>
                  </a:lnTo>
                  <a:lnTo>
                    <a:pt x="147" y="52"/>
                  </a:lnTo>
                  <a:lnTo>
                    <a:pt x="78" y="79"/>
                  </a:lnTo>
                  <a:lnTo>
                    <a:pt x="58" y="102"/>
                  </a:lnTo>
                  <a:lnTo>
                    <a:pt x="28" y="109"/>
                  </a:lnTo>
                  <a:lnTo>
                    <a:pt x="0" y="112"/>
                  </a:lnTo>
                  <a:lnTo>
                    <a:pt x="19" y="132"/>
                  </a:lnTo>
                  <a:lnTo>
                    <a:pt x="43" y="135"/>
                  </a:lnTo>
                  <a:lnTo>
                    <a:pt x="58" y="144"/>
                  </a:lnTo>
                  <a:lnTo>
                    <a:pt x="85" y="171"/>
                  </a:lnTo>
                  <a:lnTo>
                    <a:pt x="90" y="195"/>
                  </a:lnTo>
                  <a:lnTo>
                    <a:pt x="103" y="201"/>
                  </a:lnTo>
                  <a:lnTo>
                    <a:pt x="121" y="202"/>
                  </a:lnTo>
                  <a:lnTo>
                    <a:pt x="135" y="190"/>
                  </a:lnTo>
                  <a:lnTo>
                    <a:pt x="142" y="201"/>
                  </a:lnTo>
                  <a:lnTo>
                    <a:pt x="157" y="193"/>
                  </a:lnTo>
                  <a:lnTo>
                    <a:pt x="181" y="192"/>
                  </a:lnTo>
                  <a:lnTo>
                    <a:pt x="166" y="223"/>
                  </a:lnTo>
                  <a:lnTo>
                    <a:pt x="144" y="234"/>
                  </a:lnTo>
                  <a:lnTo>
                    <a:pt x="129" y="232"/>
                  </a:lnTo>
                  <a:lnTo>
                    <a:pt x="106" y="222"/>
                  </a:lnTo>
                  <a:lnTo>
                    <a:pt x="99" y="241"/>
                  </a:lnTo>
                </a:path>
              </a:pathLst>
            </a:custGeom>
            <a:solidFill>
              <a:srgbClr val="969696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77" name="Freeform 113"/>
            <p:cNvSpPr>
              <a:spLocks/>
            </p:cNvSpPr>
            <p:nvPr/>
          </p:nvSpPr>
          <p:spPr bwMode="auto">
            <a:xfrm>
              <a:off x="3000" y="2529"/>
              <a:ext cx="225" cy="249"/>
            </a:xfrm>
            <a:custGeom>
              <a:avLst/>
              <a:gdLst>
                <a:gd name="T0" fmla="*/ 121 w 225"/>
                <a:gd name="T1" fmla="*/ 249 h 249"/>
                <a:gd name="T2" fmla="*/ 108 w 225"/>
                <a:gd name="T3" fmla="*/ 235 h 249"/>
                <a:gd name="T4" fmla="*/ 105 w 225"/>
                <a:gd name="T5" fmla="*/ 202 h 249"/>
                <a:gd name="T6" fmla="*/ 91 w 225"/>
                <a:gd name="T7" fmla="*/ 178 h 249"/>
                <a:gd name="T8" fmla="*/ 90 w 225"/>
                <a:gd name="T9" fmla="*/ 157 h 249"/>
                <a:gd name="T10" fmla="*/ 94 w 225"/>
                <a:gd name="T11" fmla="*/ 142 h 249"/>
                <a:gd name="T12" fmla="*/ 82 w 225"/>
                <a:gd name="T13" fmla="*/ 120 h 249"/>
                <a:gd name="T14" fmla="*/ 67 w 225"/>
                <a:gd name="T15" fmla="*/ 103 h 249"/>
                <a:gd name="T16" fmla="*/ 61 w 225"/>
                <a:gd name="T17" fmla="*/ 85 h 249"/>
                <a:gd name="T18" fmla="*/ 58 w 225"/>
                <a:gd name="T19" fmla="*/ 73 h 249"/>
                <a:gd name="T20" fmla="*/ 40 w 225"/>
                <a:gd name="T21" fmla="*/ 61 h 249"/>
                <a:gd name="T22" fmla="*/ 30 w 225"/>
                <a:gd name="T23" fmla="*/ 45 h 249"/>
                <a:gd name="T24" fmla="*/ 19 w 225"/>
                <a:gd name="T25" fmla="*/ 27 h 249"/>
                <a:gd name="T26" fmla="*/ 0 w 225"/>
                <a:gd name="T27" fmla="*/ 15 h 249"/>
                <a:gd name="T28" fmla="*/ 30 w 225"/>
                <a:gd name="T29" fmla="*/ 0 h 249"/>
                <a:gd name="T30" fmla="*/ 54 w 225"/>
                <a:gd name="T31" fmla="*/ 3 h 249"/>
                <a:gd name="T32" fmla="*/ 69 w 225"/>
                <a:gd name="T33" fmla="*/ 6 h 249"/>
                <a:gd name="T34" fmla="*/ 108 w 225"/>
                <a:gd name="T35" fmla="*/ 34 h 249"/>
                <a:gd name="T36" fmla="*/ 117 w 225"/>
                <a:gd name="T37" fmla="*/ 39 h 249"/>
                <a:gd name="T38" fmla="*/ 145 w 225"/>
                <a:gd name="T39" fmla="*/ 45 h 249"/>
                <a:gd name="T40" fmla="*/ 162 w 225"/>
                <a:gd name="T41" fmla="*/ 69 h 249"/>
                <a:gd name="T42" fmla="*/ 154 w 225"/>
                <a:gd name="T43" fmla="*/ 87 h 249"/>
                <a:gd name="T44" fmla="*/ 165 w 225"/>
                <a:gd name="T45" fmla="*/ 111 h 249"/>
                <a:gd name="T46" fmla="*/ 192 w 225"/>
                <a:gd name="T47" fmla="*/ 129 h 249"/>
                <a:gd name="T48" fmla="*/ 202 w 225"/>
                <a:gd name="T49" fmla="*/ 144 h 249"/>
                <a:gd name="T50" fmla="*/ 219 w 225"/>
                <a:gd name="T51" fmla="*/ 150 h 249"/>
                <a:gd name="T52" fmla="*/ 225 w 225"/>
                <a:gd name="T53" fmla="*/ 151 h 249"/>
                <a:gd name="T54" fmla="*/ 214 w 225"/>
                <a:gd name="T55" fmla="*/ 159 h 249"/>
                <a:gd name="T56" fmla="*/ 186 w 225"/>
                <a:gd name="T57" fmla="*/ 159 h 249"/>
                <a:gd name="T58" fmla="*/ 162 w 225"/>
                <a:gd name="T59" fmla="*/ 157 h 249"/>
                <a:gd name="T60" fmla="*/ 151 w 225"/>
                <a:gd name="T61" fmla="*/ 162 h 249"/>
                <a:gd name="T62" fmla="*/ 154 w 225"/>
                <a:gd name="T63" fmla="*/ 189 h 249"/>
                <a:gd name="T64" fmla="*/ 150 w 225"/>
                <a:gd name="T65" fmla="*/ 210 h 249"/>
                <a:gd name="T66" fmla="*/ 126 w 225"/>
                <a:gd name="T67" fmla="*/ 235 h 249"/>
                <a:gd name="T68" fmla="*/ 121 w 225"/>
                <a:gd name="T69" fmla="*/ 249 h 24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25"/>
                <a:gd name="T106" fmla="*/ 0 h 249"/>
                <a:gd name="T107" fmla="*/ 225 w 225"/>
                <a:gd name="T108" fmla="*/ 249 h 24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25" h="249">
                  <a:moveTo>
                    <a:pt x="121" y="249"/>
                  </a:moveTo>
                  <a:lnTo>
                    <a:pt x="108" y="235"/>
                  </a:lnTo>
                  <a:lnTo>
                    <a:pt x="105" y="202"/>
                  </a:lnTo>
                  <a:lnTo>
                    <a:pt x="91" y="178"/>
                  </a:lnTo>
                  <a:lnTo>
                    <a:pt x="90" y="157"/>
                  </a:lnTo>
                  <a:lnTo>
                    <a:pt x="94" y="142"/>
                  </a:lnTo>
                  <a:lnTo>
                    <a:pt x="82" y="120"/>
                  </a:lnTo>
                  <a:lnTo>
                    <a:pt x="67" y="103"/>
                  </a:lnTo>
                  <a:lnTo>
                    <a:pt x="61" y="85"/>
                  </a:lnTo>
                  <a:lnTo>
                    <a:pt x="58" y="73"/>
                  </a:lnTo>
                  <a:lnTo>
                    <a:pt x="40" y="61"/>
                  </a:lnTo>
                  <a:lnTo>
                    <a:pt x="30" y="45"/>
                  </a:lnTo>
                  <a:lnTo>
                    <a:pt x="19" y="27"/>
                  </a:lnTo>
                  <a:lnTo>
                    <a:pt x="0" y="15"/>
                  </a:lnTo>
                  <a:lnTo>
                    <a:pt x="30" y="0"/>
                  </a:lnTo>
                  <a:lnTo>
                    <a:pt x="54" y="3"/>
                  </a:lnTo>
                  <a:lnTo>
                    <a:pt x="69" y="6"/>
                  </a:lnTo>
                  <a:lnTo>
                    <a:pt x="108" y="34"/>
                  </a:lnTo>
                  <a:lnTo>
                    <a:pt x="117" y="39"/>
                  </a:lnTo>
                  <a:lnTo>
                    <a:pt x="145" y="45"/>
                  </a:lnTo>
                  <a:lnTo>
                    <a:pt x="162" y="69"/>
                  </a:lnTo>
                  <a:lnTo>
                    <a:pt x="154" y="87"/>
                  </a:lnTo>
                  <a:lnTo>
                    <a:pt x="165" y="111"/>
                  </a:lnTo>
                  <a:lnTo>
                    <a:pt x="192" y="129"/>
                  </a:lnTo>
                  <a:lnTo>
                    <a:pt x="202" y="144"/>
                  </a:lnTo>
                  <a:lnTo>
                    <a:pt x="219" y="150"/>
                  </a:lnTo>
                  <a:lnTo>
                    <a:pt x="225" y="151"/>
                  </a:lnTo>
                  <a:lnTo>
                    <a:pt x="214" y="159"/>
                  </a:lnTo>
                  <a:lnTo>
                    <a:pt x="186" y="159"/>
                  </a:lnTo>
                  <a:lnTo>
                    <a:pt x="162" y="157"/>
                  </a:lnTo>
                  <a:lnTo>
                    <a:pt x="151" y="162"/>
                  </a:lnTo>
                  <a:lnTo>
                    <a:pt x="154" y="189"/>
                  </a:lnTo>
                  <a:lnTo>
                    <a:pt x="150" y="210"/>
                  </a:lnTo>
                  <a:lnTo>
                    <a:pt x="126" y="235"/>
                  </a:lnTo>
                  <a:lnTo>
                    <a:pt x="121" y="249"/>
                  </a:lnTo>
                  <a:close/>
                </a:path>
              </a:pathLst>
            </a:custGeom>
            <a:solidFill>
              <a:srgbClr val="969696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78" name="Freeform 114"/>
            <p:cNvSpPr>
              <a:spLocks/>
            </p:cNvSpPr>
            <p:nvPr/>
          </p:nvSpPr>
          <p:spPr bwMode="auto">
            <a:xfrm>
              <a:off x="2771" y="1830"/>
              <a:ext cx="535" cy="437"/>
            </a:xfrm>
            <a:custGeom>
              <a:avLst/>
              <a:gdLst>
                <a:gd name="T0" fmla="*/ 203 w 535"/>
                <a:gd name="T1" fmla="*/ 28 h 437"/>
                <a:gd name="T2" fmla="*/ 175 w 535"/>
                <a:gd name="T3" fmla="*/ 47 h 437"/>
                <a:gd name="T4" fmla="*/ 165 w 535"/>
                <a:gd name="T5" fmla="*/ 65 h 437"/>
                <a:gd name="T6" fmla="*/ 165 w 535"/>
                <a:gd name="T7" fmla="*/ 95 h 437"/>
                <a:gd name="T8" fmla="*/ 133 w 535"/>
                <a:gd name="T9" fmla="*/ 113 h 437"/>
                <a:gd name="T10" fmla="*/ 131 w 535"/>
                <a:gd name="T11" fmla="*/ 139 h 437"/>
                <a:gd name="T12" fmla="*/ 125 w 535"/>
                <a:gd name="T13" fmla="*/ 197 h 437"/>
                <a:gd name="T14" fmla="*/ 100 w 535"/>
                <a:gd name="T15" fmla="*/ 195 h 437"/>
                <a:gd name="T16" fmla="*/ 56 w 535"/>
                <a:gd name="T17" fmla="*/ 233 h 437"/>
                <a:gd name="T18" fmla="*/ 30 w 535"/>
                <a:gd name="T19" fmla="*/ 221 h 437"/>
                <a:gd name="T20" fmla="*/ 18 w 535"/>
                <a:gd name="T21" fmla="*/ 251 h 437"/>
                <a:gd name="T22" fmla="*/ 30 w 535"/>
                <a:gd name="T23" fmla="*/ 295 h 437"/>
                <a:gd name="T24" fmla="*/ 18 w 535"/>
                <a:gd name="T25" fmla="*/ 339 h 437"/>
                <a:gd name="T26" fmla="*/ 6 w 535"/>
                <a:gd name="T27" fmla="*/ 363 h 437"/>
                <a:gd name="T28" fmla="*/ 10 w 535"/>
                <a:gd name="T29" fmla="*/ 391 h 437"/>
                <a:gd name="T30" fmla="*/ 38 w 535"/>
                <a:gd name="T31" fmla="*/ 425 h 437"/>
                <a:gd name="T32" fmla="*/ 111 w 535"/>
                <a:gd name="T33" fmla="*/ 409 h 437"/>
                <a:gd name="T34" fmla="*/ 213 w 535"/>
                <a:gd name="T35" fmla="*/ 419 h 437"/>
                <a:gd name="T36" fmla="*/ 301 w 535"/>
                <a:gd name="T37" fmla="*/ 425 h 437"/>
                <a:gd name="T38" fmla="*/ 341 w 535"/>
                <a:gd name="T39" fmla="*/ 417 h 437"/>
                <a:gd name="T40" fmla="*/ 407 w 535"/>
                <a:gd name="T41" fmla="*/ 419 h 437"/>
                <a:gd name="T42" fmla="*/ 429 w 535"/>
                <a:gd name="T43" fmla="*/ 417 h 437"/>
                <a:gd name="T44" fmla="*/ 461 w 535"/>
                <a:gd name="T45" fmla="*/ 367 h 437"/>
                <a:gd name="T46" fmla="*/ 487 w 535"/>
                <a:gd name="T47" fmla="*/ 357 h 437"/>
                <a:gd name="T48" fmla="*/ 461 w 535"/>
                <a:gd name="T49" fmla="*/ 293 h 437"/>
                <a:gd name="T50" fmla="*/ 501 w 535"/>
                <a:gd name="T51" fmla="*/ 289 h 437"/>
                <a:gd name="T52" fmla="*/ 535 w 535"/>
                <a:gd name="T53" fmla="*/ 237 h 437"/>
                <a:gd name="T54" fmla="*/ 467 w 535"/>
                <a:gd name="T55" fmla="*/ 219 h 437"/>
                <a:gd name="T56" fmla="*/ 451 w 535"/>
                <a:gd name="T57" fmla="*/ 155 h 437"/>
                <a:gd name="T58" fmla="*/ 401 w 535"/>
                <a:gd name="T59" fmla="*/ 99 h 437"/>
                <a:gd name="T60" fmla="*/ 403 w 535"/>
                <a:gd name="T61" fmla="*/ 63 h 437"/>
                <a:gd name="T62" fmla="*/ 371 w 535"/>
                <a:gd name="T63" fmla="*/ 12 h 437"/>
                <a:gd name="T64" fmla="*/ 303 w 535"/>
                <a:gd name="T65" fmla="*/ 18 h 437"/>
                <a:gd name="T66" fmla="*/ 251 w 535"/>
                <a:gd name="T67" fmla="*/ 0 h 43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35"/>
                <a:gd name="T103" fmla="*/ 0 h 437"/>
                <a:gd name="T104" fmla="*/ 535 w 535"/>
                <a:gd name="T105" fmla="*/ 437 h 43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35" h="437">
                  <a:moveTo>
                    <a:pt x="217" y="10"/>
                  </a:moveTo>
                  <a:lnTo>
                    <a:pt x="203" y="28"/>
                  </a:lnTo>
                  <a:lnTo>
                    <a:pt x="193" y="45"/>
                  </a:lnTo>
                  <a:lnTo>
                    <a:pt x="175" y="47"/>
                  </a:lnTo>
                  <a:lnTo>
                    <a:pt x="157" y="53"/>
                  </a:lnTo>
                  <a:lnTo>
                    <a:pt x="165" y="65"/>
                  </a:lnTo>
                  <a:lnTo>
                    <a:pt x="165" y="71"/>
                  </a:lnTo>
                  <a:lnTo>
                    <a:pt x="165" y="95"/>
                  </a:lnTo>
                  <a:lnTo>
                    <a:pt x="149" y="97"/>
                  </a:lnTo>
                  <a:lnTo>
                    <a:pt x="133" y="113"/>
                  </a:lnTo>
                  <a:lnTo>
                    <a:pt x="133" y="131"/>
                  </a:lnTo>
                  <a:lnTo>
                    <a:pt x="131" y="139"/>
                  </a:lnTo>
                  <a:lnTo>
                    <a:pt x="125" y="149"/>
                  </a:lnTo>
                  <a:lnTo>
                    <a:pt x="125" y="197"/>
                  </a:lnTo>
                  <a:lnTo>
                    <a:pt x="115" y="203"/>
                  </a:lnTo>
                  <a:lnTo>
                    <a:pt x="100" y="195"/>
                  </a:lnTo>
                  <a:lnTo>
                    <a:pt x="74" y="215"/>
                  </a:lnTo>
                  <a:lnTo>
                    <a:pt x="56" y="233"/>
                  </a:lnTo>
                  <a:lnTo>
                    <a:pt x="38" y="221"/>
                  </a:lnTo>
                  <a:lnTo>
                    <a:pt x="30" y="221"/>
                  </a:lnTo>
                  <a:lnTo>
                    <a:pt x="14" y="225"/>
                  </a:lnTo>
                  <a:lnTo>
                    <a:pt x="18" y="251"/>
                  </a:lnTo>
                  <a:lnTo>
                    <a:pt x="26" y="277"/>
                  </a:lnTo>
                  <a:lnTo>
                    <a:pt x="30" y="295"/>
                  </a:lnTo>
                  <a:lnTo>
                    <a:pt x="28" y="319"/>
                  </a:lnTo>
                  <a:lnTo>
                    <a:pt x="18" y="339"/>
                  </a:lnTo>
                  <a:lnTo>
                    <a:pt x="0" y="355"/>
                  </a:lnTo>
                  <a:lnTo>
                    <a:pt x="6" y="363"/>
                  </a:lnTo>
                  <a:lnTo>
                    <a:pt x="20" y="373"/>
                  </a:lnTo>
                  <a:lnTo>
                    <a:pt x="10" y="391"/>
                  </a:lnTo>
                  <a:lnTo>
                    <a:pt x="12" y="425"/>
                  </a:lnTo>
                  <a:lnTo>
                    <a:pt x="38" y="425"/>
                  </a:lnTo>
                  <a:lnTo>
                    <a:pt x="50" y="413"/>
                  </a:lnTo>
                  <a:lnTo>
                    <a:pt x="111" y="409"/>
                  </a:lnTo>
                  <a:lnTo>
                    <a:pt x="163" y="411"/>
                  </a:lnTo>
                  <a:lnTo>
                    <a:pt x="213" y="419"/>
                  </a:lnTo>
                  <a:lnTo>
                    <a:pt x="257" y="427"/>
                  </a:lnTo>
                  <a:lnTo>
                    <a:pt x="301" y="425"/>
                  </a:lnTo>
                  <a:lnTo>
                    <a:pt x="321" y="419"/>
                  </a:lnTo>
                  <a:lnTo>
                    <a:pt x="341" y="417"/>
                  </a:lnTo>
                  <a:lnTo>
                    <a:pt x="365" y="429"/>
                  </a:lnTo>
                  <a:lnTo>
                    <a:pt x="407" y="419"/>
                  </a:lnTo>
                  <a:lnTo>
                    <a:pt x="417" y="437"/>
                  </a:lnTo>
                  <a:lnTo>
                    <a:pt x="429" y="417"/>
                  </a:lnTo>
                  <a:lnTo>
                    <a:pt x="431" y="383"/>
                  </a:lnTo>
                  <a:lnTo>
                    <a:pt x="461" y="367"/>
                  </a:lnTo>
                  <a:lnTo>
                    <a:pt x="487" y="363"/>
                  </a:lnTo>
                  <a:lnTo>
                    <a:pt x="487" y="357"/>
                  </a:lnTo>
                  <a:lnTo>
                    <a:pt x="469" y="317"/>
                  </a:lnTo>
                  <a:lnTo>
                    <a:pt x="461" y="293"/>
                  </a:lnTo>
                  <a:lnTo>
                    <a:pt x="477" y="285"/>
                  </a:lnTo>
                  <a:lnTo>
                    <a:pt x="501" y="289"/>
                  </a:lnTo>
                  <a:lnTo>
                    <a:pt x="535" y="275"/>
                  </a:lnTo>
                  <a:lnTo>
                    <a:pt x="535" y="237"/>
                  </a:lnTo>
                  <a:lnTo>
                    <a:pt x="499" y="225"/>
                  </a:lnTo>
                  <a:lnTo>
                    <a:pt x="467" y="219"/>
                  </a:lnTo>
                  <a:lnTo>
                    <a:pt x="449" y="187"/>
                  </a:lnTo>
                  <a:lnTo>
                    <a:pt x="451" y="155"/>
                  </a:lnTo>
                  <a:lnTo>
                    <a:pt x="419" y="123"/>
                  </a:lnTo>
                  <a:lnTo>
                    <a:pt x="401" y="99"/>
                  </a:lnTo>
                  <a:lnTo>
                    <a:pt x="399" y="77"/>
                  </a:lnTo>
                  <a:lnTo>
                    <a:pt x="403" y="63"/>
                  </a:lnTo>
                  <a:lnTo>
                    <a:pt x="403" y="34"/>
                  </a:lnTo>
                  <a:lnTo>
                    <a:pt x="371" y="12"/>
                  </a:lnTo>
                  <a:lnTo>
                    <a:pt x="335" y="12"/>
                  </a:lnTo>
                  <a:lnTo>
                    <a:pt x="303" y="18"/>
                  </a:lnTo>
                  <a:lnTo>
                    <a:pt x="289" y="6"/>
                  </a:lnTo>
                  <a:lnTo>
                    <a:pt x="251" y="0"/>
                  </a:lnTo>
                  <a:lnTo>
                    <a:pt x="217" y="10"/>
                  </a:lnTo>
                  <a:close/>
                </a:path>
              </a:pathLst>
            </a:custGeom>
            <a:solidFill>
              <a:srgbClr val="969696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79" name="Freeform 115"/>
            <p:cNvSpPr>
              <a:spLocks/>
            </p:cNvSpPr>
            <p:nvPr/>
          </p:nvSpPr>
          <p:spPr bwMode="auto">
            <a:xfrm>
              <a:off x="2721" y="2173"/>
              <a:ext cx="1032" cy="677"/>
            </a:xfrm>
            <a:custGeom>
              <a:avLst/>
              <a:gdLst>
                <a:gd name="T0" fmla="*/ 597 w 1032"/>
                <a:gd name="T1" fmla="*/ 6 h 677"/>
                <a:gd name="T2" fmla="*/ 682 w 1032"/>
                <a:gd name="T3" fmla="*/ 36 h 677"/>
                <a:gd name="T4" fmla="*/ 782 w 1032"/>
                <a:gd name="T5" fmla="*/ 112 h 677"/>
                <a:gd name="T6" fmla="*/ 892 w 1032"/>
                <a:gd name="T7" fmla="*/ 154 h 677"/>
                <a:gd name="T8" fmla="*/ 1012 w 1032"/>
                <a:gd name="T9" fmla="*/ 182 h 677"/>
                <a:gd name="T10" fmla="*/ 1000 w 1032"/>
                <a:gd name="T11" fmla="*/ 321 h 677"/>
                <a:gd name="T12" fmla="*/ 948 w 1032"/>
                <a:gd name="T13" fmla="*/ 367 h 677"/>
                <a:gd name="T14" fmla="*/ 750 w 1032"/>
                <a:gd name="T15" fmla="*/ 451 h 677"/>
                <a:gd name="T16" fmla="*/ 696 w 1032"/>
                <a:gd name="T17" fmla="*/ 503 h 677"/>
                <a:gd name="T18" fmla="*/ 766 w 1032"/>
                <a:gd name="T19" fmla="*/ 567 h 677"/>
                <a:gd name="T20" fmla="*/ 810 w 1032"/>
                <a:gd name="T21" fmla="*/ 559 h 677"/>
                <a:gd name="T22" fmla="*/ 856 w 1032"/>
                <a:gd name="T23" fmla="*/ 561 h 677"/>
                <a:gd name="T24" fmla="*/ 796 w 1032"/>
                <a:gd name="T25" fmla="*/ 595 h 677"/>
                <a:gd name="T26" fmla="*/ 738 w 1032"/>
                <a:gd name="T27" fmla="*/ 637 h 677"/>
                <a:gd name="T28" fmla="*/ 684 w 1032"/>
                <a:gd name="T29" fmla="*/ 669 h 677"/>
                <a:gd name="T30" fmla="*/ 678 w 1032"/>
                <a:gd name="T31" fmla="*/ 601 h 677"/>
                <a:gd name="T32" fmla="*/ 617 w 1032"/>
                <a:gd name="T33" fmla="*/ 591 h 677"/>
                <a:gd name="T34" fmla="*/ 641 w 1032"/>
                <a:gd name="T35" fmla="*/ 531 h 677"/>
                <a:gd name="T36" fmla="*/ 631 w 1032"/>
                <a:gd name="T37" fmla="*/ 503 h 677"/>
                <a:gd name="T38" fmla="*/ 593 w 1032"/>
                <a:gd name="T39" fmla="*/ 515 h 677"/>
                <a:gd name="T40" fmla="*/ 591 w 1032"/>
                <a:gd name="T41" fmla="*/ 485 h 677"/>
                <a:gd name="T42" fmla="*/ 545 w 1032"/>
                <a:gd name="T43" fmla="*/ 487 h 677"/>
                <a:gd name="T44" fmla="*/ 517 w 1032"/>
                <a:gd name="T45" fmla="*/ 513 h 677"/>
                <a:gd name="T46" fmla="*/ 515 w 1032"/>
                <a:gd name="T47" fmla="*/ 559 h 677"/>
                <a:gd name="T48" fmla="*/ 501 w 1032"/>
                <a:gd name="T49" fmla="*/ 575 h 677"/>
                <a:gd name="T50" fmla="*/ 501 w 1032"/>
                <a:gd name="T51" fmla="*/ 595 h 677"/>
                <a:gd name="T52" fmla="*/ 455 w 1032"/>
                <a:gd name="T53" fmla="*/ 601 h 677"/>
                <a:gd name="T54" fmla="*/ 403 w 1032"/>
                <a:gd name="T55" fmla="*/ 591 h 677"/>
                <a:gd name="T56" fmla="*/ 435 w 1032"/>
                <a:gd name="T57" fmla="*/ 517 h 677"/>
                <a:gd name="T58" fmla="*/ 503 w 1032"/>
                <a:gd name="T59" fmla="*/ 507 h 677"/>
                <a:gd name="T60" fmla="*/ 443 w 1032"/>
                <a:gd name="T61" fmla="*/ 469 h 677"/>
                <a:gd name="T62" fmla="*/ 423 w 1032"/>
                <a:gd name="T63" fmla="*/ 399 h 677"/>
                <a:gd name="T64" fmla="*/ 309 w 1032"/>
                <a:gd name="T65" fmla="*/ 359 h 677"/>
                <a:gd name="T66" fmla="*/ 261 w 1032"/>
                <a:gd name="T67" fmla="*/ 389 h 677"/>
                <a:gd name="T68" fmla="*/ 187 w 1032"/>
                <a:gd name="T69" fmla="*/ 405 h 677"/>
                <a:gd name="T70" fmla="*/ 136 w 1032"/>
                <a:gd name="T71" fmla="*/ 399 h 677"/>
                <a:gd name="T72" fmla="*/ 80 w 1032"/>
                <a:gd name="T73" fmla="*/ 393 h 677"/>
                <a:gd name="T74" fmla="*/ 24 w 1032"/>
                <a:gd name="T75" fmla="*/ 401 h 677"/>
                <a:gd name="T76" fmla="*/ 50 w 1032"/>
                <a:gd name="T77" fmla="*/ 301 h 677"/>
                <a:gd name="T78" fmla="*/ 106 w 1032"/>
                <a:gd name="T79" fmla="*/ 182 h 677"/>
                <a:gd name="T80" fmla="*/ 78 w 1032"/>
                <a:gd name="T81" fmla="*/ 96 h 677"/>
                <a:gd name="T82" fmla="*/ 102 w 1032"/>
                <a:gd name="T83" fmla="*/ 70 h 677"/>
                <a:gd name="T84" fmla="*/ 227 w 1032"/>
                <a:gd name="T85" fmla="*/ 68 h 677"/>
                <a:gd name="T86" fmla="*/ 373 w 1032"/>
                <a:gd name="T87" fmla="*/ 76 h 677"/>
                <a:gd name="T88" fmla="*/ 459 w 1032"/>
                <a:gd name="T89" fmla="*/ 78 h 677"/>
                <a:gd name="T90" fmla="*/ 481 w 1032"/>
                <a:gd name="T91" fmla="*/ 42 h 67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032"/>
                <a:gd name="T139" fmla="*/ 0 h 677"/>
                <a:gd name="T140" fmla="*/ 1032 w 1032"/>
                <a:gd name="T141" fmla="*/ 677 h 67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032" h="677">
                  <a:moveTo>
                    <a:pt x="537" y="20"/>
                  </a:moveTo>
                  <a:lnTo>
                    <a:pt x="563" y="16"/>
                  </a:lnTo>
                  <a:lnTo>
                    <a:pt x="597" y="6"/>
                  </a:lnTo>
                  <a:lnTo>
                    <a:pt x="631" y="0"/>
                  </a:lnTo>
                  <a:lnTo>
                    <a:pt x="665" y="6"/>
                  </a:lnTo>
                  <a:lnTo>
                    <a:pt x="682" y="36"/>
                  </a:lnTo>
                  <a:lnTo>
                    <a:pt x="706" y="62"/>
                  </a:lnTo>
                  <a:lnTo>
                    <a:pt x="752" y="86"/>
                  </a:lnTo>
                  <a:lnTo>
                    <a:pt x="782" y="112"/>
                  </a:lnTo>
                  <a:lnTo>
                    <a:pt x="808" y="140"/>
                  </a:lnTo>
                  <a:lnTo>
                    <a:pt x="872" y="140"/>
                  </a:lnTo>
                  <a:lnTo>
                    <a:pt x="892" y="154"/>
                  </a:lnTo>
                  <a:lnTo>
                    <a:pt x="928" y="168"/>
                  </a:lnTo>
                  <a:lnTo>
                    <a:pt x="968" y="170"/>
                  </a:lnTo>
                  <a:lnTo>
                    <a:pt x="1012" y="182"/>
                  </a:lnTo>
                  <a:lnTo>
                    <a:pt x="1032" y="234"/>
                  </a:lnTo>
                  <a:lnTo>
                    <a:pt x="1022" y="293"/>
                  </a:lnTo>
                  <a:lnTo>
                    <a:pt x="1000" y="321"/>
                  </a:lnTo>
                  <a:lnTo>
                    <a:pt x="964" y="333"/>
                  </a:lnTo>
                  <a:lnTo>
                    <a:pt x="952" y="349"/>
                  </a:lnTo>
                  <a:lnTo>
                    <a:pt x="948" y="367"/>
                  </a:lnTo>
                  <a:lnTo>
                    <a:pt x="866" y="391"/>
                  </a:lnTo>
                  <a:lnTo>
                    <a:pt x="820" y="423"/>
                  </a:lnTo>
                  <a:lnTo>
                    <a:pt x="750" y="451"/>
                  </a:lnTo>
                  <a:lnTo>
                    <a:pt x="730" y="473"/>
                  </a:lnTo>
                  <a:lnTo>
                    <a:pt x="676" y="481"/>
                  </a:lnTo>
                  <a:lnTo>
                    <a:pt x="696" y="503"/>
                  </a:lnTo>
                  <a:lnTo>
                    <a:pt x="722" y="503"/>
                  </a:lnTo>
                  <a:lnTo>
                    <a:pt x="762" y="541"/>
                  </a:lnTo>
                  <a:lnTo>
                    <a:pt x="766" y="567"/>
                  </a:lnTo>
                  <a:lnTo>
                    <a:pt x="788" y="571"/>
                  </a:lnTo>
                  <a:lnTo>
                    <a:pt x="800" y="571"/>
                  </a:lnTo>
                  <a:lnTo>
                    <a:pt x="810" y="559"/>
                  </a:lnTo>
                  <a:lnTo>
                    <a:pt x="824" y="571"/>
                  </a:lnTo>
                  <a:lnTo>
                    <a:pt x="838" y="559"/>
                  </a:lnTo>
                  <a:lnTo>
                    <a:pt x="856" y="561"/>
                  </a:lnTo>
                  <a:lnTo>
                    <a:pt x="840" y="593"/>
                  </a:lnTo>
                  <a:lnTo>
                    <a:pt x="820" y="605"/>
                  </a:lnTo>
                  <a:lnTo>
                    <a:pt x="796" y="595"/>
                  </a:lnTo>
                  <a:lnTo>
                    <a:pt x="784" y="589"/>
                  </a:lnTo>
                  <a:lnTo>
                    <a:pt x="778" y="609"/>
                  </a:lnTo>
                  <a:lnTo>
                    <a:pt x="738" y="637"/>
                  </a:lnTo>
                  <a:lnTo>
                    <a:pt x="726" y="655"/>
                  </a:lnTo>
                  <a:lnTo>
                    <a:pt x="714" y="677"/>
                  </a:lnTo>
                  <a:lnTo>
                    <a:pt x="684" y="669"/>
                  </a:lnTo>
                  <a:lnTo>
                    <a:pt x="684" y="657"/>
                  </a:lnTo>
                  <a:lnTo>
                    <a:pt x="690" y="637"/>
                  </a:lnTo>
                  <a:lnTo>
                    <a:pt x="678" y="601"/>
                  </a:lnTo>
                  <a:lnTo>
                    <a:pt x="661" y="599"/>
                  </a:lnTo>
                  <a:lnTo>
                    <a:pt x="645" y="599"/>
                  </a:lnTo>
                  <a:lnTo>
                    <a:pt x="617" y="591"/>
                  </a:lnTo>
                  <a:lnTo>
                    <a:pt x="623" y="571"/>
                  </a:lnTo>
                  <a:lnTo>
                    <a:pt x="637" y="551"/>
                  </a:lnTo>
                  <a:lnTo>
                    <a:pt x="641" y="531"/>
                  </a:lnTo>
                  <a:lnTo>
                    <a:pt x="667" y="513"/>
                  </a:lnTo>
                  <a:lnTo>
                    <a:pt x="661" y="495"/>
                  </a:lnTo>
                  <a:lnTo>
                    <a:pt x="631" y="503"/>
                  </a:lnTo>
                  <a:lnTo>
                    <a:pt x="613" y="511"/>
                  </a:lnTo>
                  <a:lnTo>
                    <a:pt x="593" y="507"/>
                  </a:lnTo>
                  <a:lnTo>
                    <a:pt x="593" y="515"/>
                  </a:lnTo>
                  <a:lnTo>
                    <a:pt x="567" y="501"/>
                  </a:lnTo>
                  <a:lnTo>
                    <a:pt x="569" y="493"/>
                  </a:lnTo>
                  <a:lnTo>
                    <a:pt x="591" y="485"/>
                  </a:lnTo>
                  <a:lnTo>
                    <a:pt x="579" y="469"/>
                  </a:lnTo>
                  <a:lnTo>
                    <a:pt x="559" y="473"/>
                  </a:lnTo>
                  <a:lnTo>
                    <a:pt x="545" y="487"/>
                  </a:lnTo>
                  <a:lnTo>
                    <a:pt x="533" y="493"/>
                  </a:lnTo>
                  <a:lnTo>
                    <a:pt x="531" y="511"/>
                  </a:lnTo>
                  <a:lnTo>
                    <a:pt x="517" y="513"/>
                  </a:lnTo>
                  <a:lnTo>
                    <a:pt x="531" y="527"/>
                  </a:lnTo>
                  <a:lnTo>
                    <a:pt x="531" y="541"/>
                  </a:lnTo>
                  <a:lnTo>
                    <a:pt x="515" y="559"/>
                  </a:lnTo>
                  <a:lnTo>
                    <a:pt x="495" y="551"/>
                  </a:lnTo>
                  <a:lnTo>
                    <a:pt x="509" y="571"/>
                  </a:lnTo>
                  <a:lnTo>
                    <a:pt x="501" y="575"/>
                  </a:lnTo>
                  <a:lnTo>
                    <a:pt x="475" y="551"/>
                  </a:lnTo>
                  <a:lnTo>
                    <a:pt x="483" y="583"/>
                  </a:lnTo>
                  <a:lnTo>
                    <a:pt x="501" y="595"/>
                  </a:lnTo>
                  <a:lnTo>
                    <a:pt x="483" y="613"/>
                  </a:lnTo>
                  <a:lnTo>
                    <a:pt x="475" y="603"/>
                  </a:lnTo>
                  <a:lnTo>
                    <a:pt x="455" y="601"/>
                  </a:lnTo>
                  <a:lnTo>
                    <a:pt x="443" y="607"/>
                  </a:lnTo>
                  <a:lnTo>
                    <a:pt x="401" y="609"/>
                  </a:lnTo>
                  <a:lnTo>
                    <a:pt x="403" y="591"/>
                  </a:lnTo>
                  <a:lnTo>
                    <a:pt x="431" y="563"/>
                  </a:lnTo>
                  <a:lnTo>
                    <a:pt x="433" y="537"/>
                  </a:lnTo>
                  <a:lnTo>
                    <a:pt x="435" y="517"/>
                  </a:lnTo>
                  <a:lnTo>
                    <a:pt x="459" y="513"/>
                  </a:lnTo>
                  <a:lnTo>
                    <a:pt x="495" y="515"/>
                  </a:lnTo>
                  <a:lnTo>
                    <a:pt x="503" y="507"/>
                  </a:lnTo>
                  <a:lnTo>
                    <a:pt x="479" y="499"/>
                  </a:lnTo>
                  <a:lnTo>
                    <a:pt x="471" y="485"/>
                  </a:lnTo>
                  <a:lnTo>
                    <a:pt x="443" y="469"/>
                  </a:lnTo>
                  <a:lnTo>
                    <a:pt x="433" y="441"/>
                  </a:lnTo>
                  <a:lnTo>
                    <a:pt x="439" y="427"/>
                  </a:lnTo>
                  <a:lnTo>
                    <a:pt x="423" y="399"/>
                  </a:lnTo>
                  <a:lnTo>
                    <a:pt x="385" y="393"/>
                  </a:lnTo>
                  <a:lnTo>
                    <a:pt x="345" y="361"/>
                  </a:lnTo>
                  <a:lnTo>
                    <a:pt x="309" y="359"/>
                  </a:lnTo>
                  <a:lnTo>
                    <a:pt x="283" y="367"/>
                  </a:lnTo>
                  <a:lnTo>
                    <a:pt x="273" y="381"/>
                  </a:lnTo>
                  <a:lnTo>
                    <a:pt x="261" y="389"/>
                  </a:lnTo>
                  <a:lnTo>
                    <a:pt x="231" y="391"/>
                  </a:lnTo>
                  <a:lnTo>
                    <a:pt x="215" y="405"/>
                  </a:lnTo>
                  <a:lnTo>
                    <a:pt x="187" y="405"/>
                  </a:lnTo>
                  <a:lnTo>
                    <a:pt x="177" y="393"/>
                  </a:lnTo>
                  <a:lnTo>
                    <a:pt x="165" y="389"/>
                  </a:lnTo>
                  <a:lnTo>
                    <a:pt x="136" y="399"/>
                  </a:lnTo>
                  <a:lnTo>
                    <a:pt x="116" y="401"/>
                  </a:lnTo>
                  <a:lnTo>
                    <a:pt x="102" y="389"/>
                  </a:lnTo>
                  <a:lnTo>
                    <a:pt x="80" y="393"/>
                  </a:lnTo>
                  <a:lnTo>
                    <a:pt x="60" y="405"/>
                  </a:lnTo>
                  <a:lnTo>
                    <a:pt x="50" y="401"/>
                  </a:lnTo>
                  <a:lnTo>
                    <a:pt x="24" y="401"/>
                  </a:lnTo>
                  <a:lnTo>
                    <a:pt x="0" y="361"/>
                  </a:lnTo>
                  <a:lnTo>
                    <a:pt x="4" y="343"/>
                  </a:lnTo>
                  <a:lnTo>
                    <a:pt x="50" y="301"/>
                  </a:lnTo>
                  <a:lnTo>
                    <a:pt x="36" y="252"/>
                  </a:lnTo>
                  <a:lnTo>
                    <a:pt x="90" y="208"/>
                  </a:lnTo>
                  <a:lnTo>
                    <a:pt x="106" y="182"/>
                  </a:lnTo>
                  <a:lnTo>
                    <a:pt x="104" y="156"/>
                  </a:lnTo>
                  <a:lnTo>
                    <a:pt x="92" y="124"/>
                  </a:lnTo>
                  <a:lnTo>
                    <a:pt x="78" y="96"/>
                  </a:lnTo>
                  <a:lnTo>
                    <a:pt x="60" y="82"/>
                  </a:lnTo>
                  <a:lnTo>
                    <a:pt x="90" y="84"/>
                  </a:lnTo>
                  <a:lnTo>
                    <a:pt x="102" y="70"/>
                  </a:lnTo>
                  <a:lnTo>
                    <a:pt x="158" y="68"/>
                  </a:lnTo>
                  <a:lnTo>
                    <a:pt x="213" y="68"/>
                  </a:lnTo>
                  <a:lnTo>
                    <a:pt x="227" y="68"/>
                  </a:lnTo>
                  <a:lnTo>
                    <a:pt x="299" y="84"/>
                  </a:lnTo>
                  <a:lnTo>
                    <a:pt x="351" y="84"/>
                  </a:lnTo>
                  <a:lnTo>
                    <a:pt x="373" y="76"/>
                  </a:lnTo>
                  <a:lnTo>
                    <a:pt x="393" y="76"/>
                  </a:lnTo>
                  <a:lnTo>
                    <a:pt x="415" y="84"/>
                  </a:lnTo>
                  <a:lnTo>
                    <a:pt x="459" y="78"/>
                  </a:lnTo>
                  <a:lnTo>
                    <a:pt x="467" y="92"/>
                  </a:lnTo>
                  <a:lnTo>
                    <a:pt x="483" y="74"/>
                  </a:lnTo>
                  <a:lnTo>
                    <a:pt x="481" y="42"/>
                  </a:lnTo>
                  <a:lnTo>
                    <a:pt x="517" y="22"/>
                  </a:lnTo>
                  <a:lnTo>
                    <a:pt x="537" y="20"/>
                  </a:lnTo>
                  <a:close/>
                </a:path>
              </a:pathLst>
            </a:custGeom>
            <a:solidFill>
              <a:srgbClr val="969696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6628" name="Oval 118"/>
          <p:cNvSpPr>
            <a:spLocks noChangeAspect="1" noChangeArrowheads="1"/>
          </p:cNvSpPr>
          <p:nvPr/>
        </p:nvSpPr>
        <p:spPr bwMode="auto">
          <a:xfrm>
            <a:off x="2268538" y="2565400"/>
            <a:ext cx="1044575" cy="1370013"/>
          </a:xfrm>
          <a:prstGeom prst="ellipse">
            <a:avLst/>
          </a:prstGeom>
          <a:solidFill>
            <a:schemeClr val="accent1">
              <a:alpha val="50195"/>
            </a:schemeClr>
          </a:solidFill>
          <a:ln w="5715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29" name="Oval 119"/>
          <p:cNvSpPr>
            <a:spLocks noChangeAspect="1" noChangeArrowheads="1"/>
          </p:cNvSpPr>
          <p:nvPr/>
        </p:nvSpPr>
        <p:spPr bwMode="auto">
          <a:xfrm>
            <a:off x="1316038" y="4678363"/>
            <a:ext cx="1311275" cy="1271587"/>
          </a:xfrm>
          <a:prstGeom prst="ellipse">
            <a:avLst/>
          </a:prstGeom>
          <a:solidFill>
            <a:srgbClr val="FF9900">
              <a:alpha val="50195"/>
            </a:srgbClr>
          </a:solidFill>
          <a:ln w="5715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30" name="Text Box 121"/>
          <p:cNvSpPr txBox="1">
            <a:spLocks noChangeAspect="1" noChangeArrowheads="1"/>
          </p:cNvSpPr>
          <p:nvPr/>
        </p:nvSpPr>
        <p:spPr bwMode="auto">
          <a:xfrm>
            <a:off x="1763713" y="5373688"/>
            <a:ext cx="963612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1400" b="1"/>
              <a:t>OMEL</a:t>
            </a:r>
          </a:p>
        </p:txBody>
      </p:sp>
      <p:sp>
        <p:nvSpPr>
          <p:cNvPr id="26631" name="Text Box 122"/>
          <p:cNvSpPr txBox="1">
            <a:spLocks noChangeAspect="1" noChangeArrowheads="1"/>
          </p:cNvSpPr>
          <p:nvPr/>
        </p:nvSpPr>
        <p:spPr bwMode="auto">
          <a:xfrm>
            <a:off x="2682875" y="3067050"/>
            <a:ext cx="69215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sv-SE" sz="1400" b="1" dirty="0"/>
              <a:t>AP</a:t>
            </a:r>
            <a:r>
              <a:rPr lang="en-GB" sz="1400" b="1" dirty="0" smtClean="0"/>
              <a:t>X / N2EX </a:t>
            </a:r>
            <a:r>
              <a:rPr lang="en-GB" sz="1400" b="1" dirty="0"/>
              <a:t>UK </a:t>
            </a:r>
          </a:p>
        </p:txBody>
      </p:sp>
      <p:sp>
        <p:nvSpPr>
          <p:cNvPr id="26632" name="Oval 128"/>
          <p:cNvSpPr>
            <a:spLocks noChangeArrowheads="1"/>
          </p:cNvSpPr>
          <p:nvPr/>
        </p:nvSpPr>
        <p:spPr bwMode="auto">
          <a:xfrm rot="-2246570">
            <a:off x="2352675" y="3403600"/>
            <a:ext cx="2927350" cy="1865313"/>
          </a:xfrm>
          <a:prstGeom prst="ellipse">
            <a:avLst/>
          </a:prstGeom>
          <a:solidFill>
            <a:srgbClr val="FFFF66">
              <a:alpha val="61960"/>
            </a:srgbClr>
          </a:solidFill>
          <a:ln w="12700">
            <a:noFill/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endParaRPr lang="en-GB" sz="1400"/>
          </a:p>
        </p:txBody>
      </p:sp>
      <p:sp>
        <p:nvSpPr>
          <p:cNvPr id="26633" name="Text Box 126"/>
          <p:cNvSpPr txBox="1">
            <a:spLocks noChangeAspect="1" noChangeArrowheads="1"/>
          </p:cNvSpPr>
          <p:nvPr/>
        </p:nvSpPr>
        <p:spPr bwMode="auto">
          <a:xfrm>
            <a:off x="2916238" y="4005263"/>
            <a:ext cx="1439862" cy="5232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1400" b="1" dirty="0"/>
              <a:t>EEX / </a:t>
            </a:r>
            <a:r>
              <a:rPr lang="en-GB" sz="1400" b="1" dirty="0" smtClean="0"/>
              <a:t/>
            </a:r>
            <a:br>
              <a:rPr lang="en-GB" sz="1400" b="1" dirty="0" smtClean="0"/>
            </a:br>
            <a:r>
              <a:rPr lang="en-GB" sz="1400" b="1" dirty="0" smtClean="0"/>
              <a:t>EPEX Spot</a:t>
            </a:r>
            <a:endParaRPr lang="en-GB" sz="1400" b="1" dirty="0"/>
          </a:p>
        </p:txBody>
      </p:sp>
      <p:sp>
        <p:nvSpPr>
          <p:cNvPr id="26634" name="Oval 133"/>
          <p:cNvSpPr>
            <a:spLocks noChangeArrowheads="1"/>
          </p:cNvSpPr>
          <p:nvPr/>
        </p:nvSpPr>
        <p:spPr bwMode="auto">
          <a:xfrm rot="-1050268">
            <a:off x="3495675" y="4684713"/>
            <a:ext cx="881063" cy="1655762"/>
          </a:xfrm>
          <a:prstGeom prst="ellipse">
            <a:avLst/>
          </a:prstGeom>
          <a:solidFill>
            <a:srgbClr val="3366FF">
              <a:alpha val="69019"/>
            </a:srgbClr>
          </a:solidFill>
          <a:ln w="12700">
            <a:noFill/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35" name="Text Box 134"/>
          <p:cNvSpPr txBox="1">
            <a:spLocks noChangeArrowheads="1"/>
          </p:cNvSpPr>
          <p:nvPr/>
        </p:nvSpPr>
        <p:spPr bwMode="auto">
          <a:xfrm>
            <a:off x="3708400" y="5492750"/>
            <a:ext cx="619125" cy="3048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GB" sz="1400" b="1"/>
              <a:t>GME</a:t>
            </a:r>
            <a:endParaRPr lang="en-GB" sz="1400"/>
          </a:p>
        </p:txBody>
      </p:sp>
      <p:sp>
        <p:nvSpPr>
          <p:cNvPr id="26636" name="Text Box 161"/>
          <p:cNvSpPr txBox="1">
            <a:spLocks noChangeArrowheads="1"/>
          </p:cNvSpPr>
          <p:nvPr/>
        </p:nvSpPr>
        <p:spPr bwMode="auto">
          <a:xfrm>
            <a:off x="6548438" y="3886200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nb-NO" sz="1600" b="1">
              <a:solidFill>
                <a:srgbClr val="000000"/>
              </a:solidFill>
            </a:endParaRPr>
          </a:p>
        </p:txBody>
      </p:sp>
      <p:sp>
        <p:nvSpPr>
          <p:cNvPr id="26637" name="Text Box 188"/>
          <p:cNvSpPr txBox="1">
            <a:spLocks noChangeAspect="1" noChangeArrowheads="1"/>
          </p:cNvSpPr>
          <p:nvPr/>
        </p:nvSpPr>
        <p:spPr bwMode="auto">
          <a:xfrm>
            <a:off x="1423988" y="5011738"/>
            <a:ext cx="963612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1400" b="1"/>
              <a:t>OMIP</a:t>
            </a:r>
          </a:p>
        </p:txBody>
      </p:sp>
      <p:sp>
        <p:nvSpPr>
          <p:cNvPr id="26638" name="Rectangle 189"/>
          <p:cNvSpPr>
            <a:spLocks noChangeArrowheads="1"/>
          </p:cNvSpPr>
          <p:nvPr/>
        </p:nvSpPr>
        <p:spPr bwMode="auto">
          <a:xfrm>
            <a:off x="0" y="-76200"/>
            <a:ext cx="8001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European 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Internal Electricity Market </a:t>
            </a:r>
          </a:p>
          <a:p>
            <a:r>
              <a:rPr lang="en-US" sz="2000" b="1" i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EC directives </a:t>
            </a:r>
            <a:endParaRPr lang="en-GB" sz="2400" b="1" i="1" dirty="0">
              <a:solidFill>
                <a:schemeClr val="tx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6639" name="Oval 116"/>
          <p:cNvSpPr>
            <a:spLocks noChangeAspect="1" noChangeArrowheads="1"/>
          </p:cNvSpPr>
          <p:nvPr/>
        </p:nvSpPr>
        <p:spPr bwMode="auto">
          <a:xfrm>
            <a:off x="3419475" y="908050"/>
            <a:ext cx="2301875" cy="2605088"/>
          </a:xfrm>
          <a:prstGeom prst="ellipse">
            <a:avLst/>
          </a:prstGeom>
          <a:solidFill>
            <a:srgbClr val="6699FF">
              <a:alpha val="50195"/>
            </a:srgbClr>
          </a:solidFill>
          <a:ln w="5715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40" name="Oval 190"/>
          <p:cNvSpPr>
            <a:spLocks noChangeArrowheads="1"/>
          </p:cNvSpPr>
          <p:nvPr/>
        </p:nvSpPr>
        <p:spPr bwMode="auto">
          <a:xfrm rot="2244647">
            <a:off x="4164013" y="4492625"/>
            <a:ext cx="2016125" cy="1447800"/>
          </a:xfrm>
          <a:prstGeom prst="ellipse">
            <a:avLst/>
          </a:prstGeom>
          <a:solidFill>
            <a:schemeClr val="accent2">
              <a:alpha val="67842"/>
            </a:schemeClr>
          </a:solidFill>
          <a:ln w="12700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endParaRPr lang="en-GB" sz="1400" b="1">
              <a:latin typeface="Arial" pitchFamily="34" charset="0"/>
            </a:endParaRPr>
          </a:p>
        </p:txBody>
      </p:sp>
      <p:sp>
        <p:nvSpPr>
          <p:cNvPr id="26641" name="Text Box 117"/>
          <p:cNvSpPr txBox="1">
            <a:spLocks noChangeAspect="1" noChangeArrowheads="1"/>
          </p:cNvSpPr>
          <p:nvPr/>
        </p:nvSpPr>
        <p:spPr bwMode="auto">
          <a:xfrm>
            <a:off x="4067175" y="2133600"/>
            <a:ext cx="1362075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1400" b="1"/>
              <a:t>N</a:t>
            </a:r>
            <a:r>
              <a:rPr lang="sv-SE" sz="1400" b="1"/>
              <a:t>ord Pool</a:t>
            </a:r>
            <a:endParaRPr lang="en-GB" sz="1400" b="1"/>
          </a:p>
        </p:txBody>
      </p:sp>
      <p:sp>
        <p:nvSpPr>
          <p:cNvPr id="26642" name="Text Box 132"/>
          <p:cNvSpPr txBox="1">
            <a:spLocks noChangeArrowheads="1"/>
          </p:cNvSpPr>
          <p:nvPr/>
        </p:nvSpPr>
        <p:spPr bwMode="auto">
          <a:xfrm>
            <a:off x="4643438" y="5013325"/>
            <a:ext cx="2303462" cy="3048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en-GB" sz="1400" b="1"/>
              <a:t>OPCOM – SE POOL</a:t>
            </a:r>
            <a:endParaRPr lang="en-GB" sz="1400"/>
          </a:p>
        </p:txBody>
      </p:sp>
      <p:sp>
        <p:nvSpPr>
          <p:cNvPr id="26643" name="Text Box 193"/>
          <p:cNvSpPr txBox="1">
            <a:spLocks noChangeArrowheads="1"/>
          </p:cNvSpPr>
          <p:nvPr/>
        </p:nvSpPr>
        <p:spPr bwMode="auto">
          <a:xfrm>
            <a:off x="179388" y="1125538"/>
            <a:ext cx="334010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800" dirty="0">
                <a:solidFill>
                  <a:srgbClr val="008080"/>
                </a:solidFill>
                <a:latin typeface="Arial" pitchFamily="34" charset="0"/>
              </a:rPr>
              <a:t>Emerging system price zones?</a:t>
            </a:r>
          </a:p>
          <a:p>
            <a:endParaRPr lang="en-GB" sz="1800" dirty="0">
              <a:solidFill>
                <a:srgbClr val="008080"/>
              </a:solidFill>
              <a:latin typeface="Arial" pitchFamily="34" charset="0"/>
            </a:endParaRPr>
          </a:p>
          <a:p>
            <a:r>
              <a:rPr lang="en-GB" sz="1800" dirty="0">
                <a:solidFill>
                  <a:srgbClr val="008080"/>
                </a:solidFill>
                <a:latin typeface="Arial" pitchFamily="34" charset="0"/>
              </a:rPr>
              <a:t>Market </a:t>
            </a:r>
            <a:r>
              <a:rPr lang="en-GB" sz="1800" dirty="0" smtClean="0">
                <a:solidFill>
                  <a:srgbClr val="008080"/>
                </a:solidFill>
                <a:latin typeface="Arial" pitchFamily="34" charset="0"/>
              </a:rPr>
              <a:t>Coupling</a:t>
            </a:r>
            <a:endParaRPr lang="en-GB" sz="1800" dirty="0">
              <a:solidFill>
                <a:srgbClr val="008080"/>
              </a:solidFill>
              <a:latin typeface="Arial" pitchFamily="34" charset="0"/>
            </a:endParaRPr>
          </a:p>
          <a:p>
            <a:endParaRPr lang="en-GB" sz="1800" dirty="0">
              <a:solidFill>
                <a:srgbClr val="008080"/>
              </a:solidFill>
              <a:latin typeface="Arial" pitchFamily="34" charset="0"/>
            </a:endParaRPr>
          </a:p>
          <a:p>
            <a:r>
              <a:rPr lang="en-GB" sz="1800" dirty="0">
                <a:solidFill>
                  <a:srgbClr val="008080"/>
                </a:solidFill>
                <a:latin typeface="Arial" pitchFamily="34" charset="0"/>
              </a:rPr>
              <a:t>Consolidation?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3400" y="2971800"/>
            <a:ext cx="8305800" cy="1143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Thanks for your Patience </a:t>
            </a:r>
            <a:endParaRPr lang="en-IN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3400" y="2057400"/>
            <a:ext cx="8305800" cy="1143000"/>
          </a:xfrm>
        </p:spPr>
        <p:txBody>
          <a:bodyPr/>
          <a:lstStyle/>
          <a:p>
            <a:r>
              <a:rPr lang="en-US" dirty="0" smtClean="0"/>
              <a:t>International Power Markets 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/>
          <p:cNvSpPr/>
          <p:nvPr/>
        </p:nvSpPr>
        <p:spPr bwMode="auto">
          <a:xfrm>
            <a:off x="381000" y="1371600"/>
            <a:ext cx="1905000" cy="1981200"/>
          </a:xfrm>
          <a:prstGeom prst="roundRect">
            <a:avLst/>
          </a:prstGeom>
          <a:solidFill>
            <a:schemeClr val="hlink">
              <a:alpha val="0"/>
            </a:schemeClr>
          </a:solidFill>
          <a:ln w="15875" cap="flat" cmpd="sng" algn="ctr">
            <a:solidFill>
              <a:schemeClr val="accent2">
                <a:lumMod val="7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0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Britannic Bold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677" y="76200"/>
            <a:ext cx="8229600" cy="685800"/>
          </a:xfrm>
        </p:spPr>
        <p:txBody>
          <a:bodyPr/>
          <a:lstStyle/>
          <a:p>
            <a:r>
              <a:rPr lang="en-US" sz="3200" dirty="0" smtClean="0">
                <a:latin typeface="Calibri" pitchFamily="34" charset="0"/>
                <a:cs typeface="Calibri" pitchFamily="34" charset="0"/>
              </a:rPr>
              <a:t>The Balancing Equation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2438400" y="1600200"/>
            <a:ext cx="3505200" cy="4495800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0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Britannic Bold" pitchFamily="34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2971800" y="4191000"/>
            <a:ext cx="2514600" cy="14478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perspectiveRelaxed">
              <a:rot lat="19800000" lon="0" rev="0"/>
            </a:camera>
            <a:lightRig rig="threePt" dir="t"/>
          </a:scene3d>
          <a:sp3d>
            <a:bevelT/>
            <a:bevelB/>
          </a:sp3d>
        </p:spPr>
        <p:txBody>
          <a:bodyPr vert="horz" wrap="none" lIns="91440" tIns="0" rIns="91440" bIns="0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Grid</a:t>
            </a:r>
          </a:p>
        </p:txBody>
      </p:sp>
      <p:sp>
        <p:nvSpPr>
          <p:cNvPr id="7" name="Oval 6"/>
          <p:cNvSpPr/>
          <p:nvPr/>
        </p:nvSpPr>
        <p:spPr bwMode="auto">
          <a:xfrm>
            <a:off x="2895600" y="3124200"/>
            <a:ext cx="2590800" cy="16002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perspectiveRelaxed">
              <a:rot lat="19800000" lon="0" rev="0"/>
            </a:camera>
            <a:lightRig rig="threePt" dir="t"/>
          </a:scene3d>
          <a:sp3d>
            <a:bevelT/>
            <a:bevelB/>
          </a:sp3d>
        </p:spPr>
        <p:txBody>
          <a:bodyPr vert="horz" wrap="none" lIns="91440" tIns="0" rIns="91440" bIns="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R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System Operation</a:t>
            </a:r>
          </a:p>
        </p:txBody>
      </p:sp>
      <p:sp>
        <p:nvSpPr>
          <p:cNvPr id="10" name="Oval 9"/>
          <p:cNvSpPr/>
          <p:nvPr/>
        </p:nvSpPr>
        <p:spPr bwMode="auto">
          <a:xfrm>
            <a:off x="2819400" y="1981200"/>
            <a:ext cx="2743200" cy="1646456"/>
          </a:xfrm>
          <a:prstGeom prst="ellipse">
            <a:avLst/>
          </a:prstGeom>
          <a:solidFill>
            <a:schemeClr val="accent4">
              <a:lumMod val="75000"/>
            </a:schemeClr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perspectiveRelaxed">
              <a:rot lat="19800000" lon="0" rev="0"/>
            </a:camera>
            <a:lightRig rig="threePt" dir="t"/>
          </a:scene3d>
          <a:sp3d>
            <a:bevelT/>
            <a:bevelB/>
          </a:sp3d>
        </p:spPr>
        <p:txBody>
          <a:bodyPr vert="horz" wrap="none" lIns="91440" tIns="0" rIns="91440" bIns="0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Power Market</a:t>
            </a:r>
          </a:p>
        </p:txBody>
      </p:sp>
      <p:sp>
        <p:nvSpPr>
          <p:cNvPr id="13" name="Pentagon 12"/>
          <p:cNvSpPr/>
          <p:nvPr/>
        </p:nvSpPr>
        <p:spPr bwMode="auto">
          <a:xfrm>
            <a:off x="304800" y="1143000"/>
            <a:ext cx="3505200" cy="5029200"/>
          </a:xfrm>
          <a:prstGeom prst="homePlate">
            <a:avLst>
              <a:gd name="adj" fmla="val 42919"/>
            </a:avLst>
          </a:prstGeom>
          <a:solidFill>
            <a:schemeClr val="accent6">
              <a:lumMod val="60000"/>
              <a:lumOff val="40000"/>
              <a:alpha val="23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0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Britannic Bold" pitchFamily="34" charset="0"/>
            </a:endParaRPr>
          </a:p>
        </p:txBody>
      </p:sp>
      <p:sp>
        <p:nvSpPr>
          <p:cNvPr id="14" name="Pentagon 13"/>
          <p:cNvSpPr/>
          <p:nvPr/>
        </p:nvSpPr>
        <p:spPr bwMode="auto">
          <a:xfrm rot="10800000">
            <a:off x="4724400" y="1143000"/>
            <a:ext cx="3581400" cy="5029200"/>
          </a:xfrm>
          <a:prstGeom prst="homePlate">
            <a:avLst>
              <a:gd name="adj" fmla="val 46429"/>
            </a:avLst>
          </a:prstGeom>
          <a:solidFill>
            <a:schemeClr val="accent5">
              <a:lumMod val="50000"/>
              <a:alpha val="23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0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Britannic Bold" pitchFamily="34" charset="0"/>
            </a:endParaRPr>
          </a:p>
        </p:txBody>
      </p:sp>
      <p:sp>
        <p:nvSpPr>
          <p:cNvPr id="15" name="Oval 14"/>
          <p:cNvSpPr/>
          <p:nvPr/>
        </p:nvSpPr>
        <p:spPr bwMode="auto">
          <a:xfrm>
            <a:off x="6400800" y="1524000"/>
            <a:ext cx="1828800" cy="9906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perspectiveRelaxed">
              <a:rot lat="19800000" lon="0" rev="0"/>
            </a:camera>
            <a:lightRig rig="threePt" dir="t"/>
          </a:scene3d>
          <a:sp3d>
            <a:bevelT/>
            <a:bevelB/>
          </a:sp3d>
        </p:spPr>
        <p:txBody>
          <a:bodyPr vert="horz" wrap="square" lIns="91440" tIns="0" rIns="9144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R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Dispatch able Power Plant</a:t>
            </a:r>
          </a:p>
        </p:txBody>
      </p:sp>
      <p:sp>
        <p:nvSpPr>
          <p:cNvPr id="16" name="Oval 15"/>
          <p:cNvSpPr/>
          <p:nvPr/>
        </p:nvSpPr>
        <p:spPr bwMode="auto">
          <a:xfrm>
            <a:off x="6400800" y="2667000"/>
            <a:ext cx="1752600" cy="9906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perspectiveRelaxed">
              <a:rot lat="19800000" lon="0" rev="0"/>
            </a:camera>
            <a:lightRig rig="threePt" dir="t"/>
          </a:scene3d>
          <a:sp3d>
            <a:bevelT/>
            <a:bevelB/>
          </a:sp3d>
        </p:spPr>
        <p:txBody>
          <a:bodyPr vert="horz" wrap="none" lIns="91440" tIns="0" rIns="91440" bIns="0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Demand Side</a:t>
            </a:r>
          </a:p>
        </p:txBody>
      </p:sp>
      <p:sp>
        <p:nvSpPr>
          <p:cNvPr id="17" name="Oval 16"/>
          <p:cNvSpPr/>
          <p:nvPr/>
        </p:nvSpPr>
        <p:spPr bwMode="auto">
          <a:xfrm>
            <a:off x="6400800" y="3810000"/>
            <a:ext cx="1752600" cy="10668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perspectiveRelaxed">
              <a:rot lat="19800000" lon="0" rev="0"/>
            </a:camera>
            <a:lightRig rig="threePt" dir="t"/>
          </a:scene3d>
          <a:sp3d>
            <a:bevelT/>
            <a:bevelB/>
          </a:sp3d>
        </p:spPr>
        <p:txBody>
          <a:bodyPr vert="horz" wrap="square" lIns="91440" tIns="0" rIns="91440" bIns="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R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System Reserve</a:t>
            </a:r>
          </a:p>
        </p:txBody>
      </p:sp>
      <p:sp>
        <p:nvSpPr>
          <p:cNvPr id="18" name="Oval 17"/>
          <p:cNvSpPr/>
          <p:nvPr/>
        </p:nvSpPr>
        <p:spPr bwMode="auto">
          <a:xfrm>
            <a:off x="6477000" y="5029200"/>
            <a:ext cx="1752600" cy="9144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perspectiveRelaxed">
              <a:rot lat="19800000" lon="0" rev="0"/>
            </a:camera>
            <a:lightRig rig="threePt" dir="t"/>
          </a:scene3d>
          <a:sp3d>
            <a:bevelT/>
            <a:bevelB/>
          </a:sp3d>
        </p:spPr>
        <p:txBody>
          <a:bodyPr vert="horz" wrap="square" lIns="91440" tIns="0" rIns="91440" bIns="0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Inter-connection</a:t>
            </a:r>
            <a:endParaRPr lang="en-US" sz="40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457200" y="1447800"/>
            <a:ext cx="1752600" cy="9144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perspectiveRelaxed">
              <a:rot lat="19800000" lon="0" rev="0"/>
            </a:camera>
            <a:lightRig rig="threePt" dir="t"/>
          </a:scene3d>
          <a:sp3d>
            <a:bevelT/>
            <a:bevelB/>
          </a:sp3d>
        </p:spPr>
        <p:txBody>
          <a:bodyPr vert="horz" wrap="square" lIns="91440" tIns="0" rIns="91440" bIns="0" numCol="1" rtlCol="0" anchor="ctr" anchorCtr="0" compatLnSpc="1">
            <a:prstTxWarp prst="textNoShape">
              <a:avLst/>
            </a:prstTxWarp>
            <a:normAutofit fontScale="62500" lnSpcReduction="20000"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Fluctuating Demand</a:t>
            </a:r>
          </a:p>
        </p:txBody>
      </p:sp>
      <p:sp>
        <p:nvSpPr>
          <p:cNvPr id="20" name="Oval 19"/>
          <p:cNvSpPr/>
          <p:nvPr/>
        </p:nvSpPr>
        <p:spPr bwMode="auto">
          <a:xfrm>
            <a:off x="457200" y="2362200"/>
            <a:ext cx="1752600" cy="9144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perspectiveRelaxed">
              <a:rot lat="19800000" lon="0" rev="0"/>
            </a:camera>
            <a:lightRig rig="threePt" dir="t"/>
          </a:scene3d>
          <a:sp3d>
            <a:bevelT/>
            <a:bevelB/>
          </a:sp3d>
        </p:spPr>
        <p:txBody>
          <a:bodyPr vert="horz" wrap="square" lIns="91440" tIns="0" rIns="9144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Variable Nature of  Supply </a:t>
            </a:r>
            <a:endParaRPr lang="en-US" sz="40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457200" y="4114800"/>
            <a:ext cx="1752600" cy="9144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perspectiveRelaxed">
              <a:rot lat="19800000" lon="0" rev="0"/>
            </a:camera>
            <a:lightRig rig="threePt" dir="t"/>
          </a:scene3d>
          <a:sp3d>
            <a:bevelT/>
            <a:bevelB/>
          </a:sp3d>
        </p:spPr>
        <p:txBody>
          <a:bodyPr vert="horz" wrap="square" lIns="91440" tIns="0" rIns="91440" bIns="0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Frequency Change</a:t>
            </a:r>
            <a:endParaRPr lang="en-US" sz="40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4" name="Down Arrow 23"/>
          <p:cNvSpPr/>
          <p:nvPr/>
        </p:nvSpPr>
        <p:spPr bwMode="auto">
          <a:xfrm>
            <a:off x="1066800" y="3352800"/>
            <a:ext cx="457200" cy="838200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rgbClr val="00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0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Britannic Bold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04800" y="7620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Grid 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Behaviour</a:t>
            </a:r>
            <a:endParaRPr lang="en-US" sz="2400" b="1" dirty="0">
              <a:solidFill>
                <a:schemeClr val="accent1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934200" y="762000"/>
            <a:ext cx="1447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Tools to manage</a:t>
            </a:r>
            <a:endParaRPr lang="en-US" sz="2400" b="1" dirty="0">
              <a:solidFill>
                <a:schemeClr val="accent1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76600" y="1143000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System Context</a:t>
            </a:r>
            <a:endParaRPr lang="en-US" sz="2400" i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dirty="0" smtClean="0"/>
              <a:t>PJM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1054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RTO and market operator, Non profit organization </a:t>
            </a:r>
          </a:p>
          <a:p>
            <a:r>
              <a:rPr lang="en-US" dirty="0" smtClean="0"/>
              <a:t>13 US sates with 700 members</a:t>
            </a:r>
          </a:p>
          <a:p>
            <a:pPr lvl="3"/>
            <a:r>
              <a:rPr lang="en-US" dirty="0" err="1" smtClean="0"/>
              <a:t>Gencos</a:t>
            </a:r>
            <a:r>
              <a:rPr lang="en-US" dirty="0" smtClean="0"/>
              <a:t>, </a:t>
            </a:r>
            <a:r>
              <a:rPr lang="en-US" dirty="0" err="1" smtClean="0"/>
              <a:t>Discom</a:t>
            </a:r>
            <a:r>
              <a:rPr lang="en-US" dirty="0" smtClean="0"/>
              <a:t>, Trading Cos, Large Eng users ,captives</a:t>
            </a:r>
          </a:p>
          <a:p>
            <a:pPr lvl="5"/>
            <a:r>
              <a:rPr lang="en-US" dirty="0" smtClean="0"/>
              <a:t>Capital intensive </a:t>
            </a:r>
            <a:r>
              <a:rPr lang="en-US" dirty="0" err="1" smtClean="0"/>
              <a:t>cos</a:t>
            </a:r>
            <a:r>
              <a:rPr lang="en-US" dirty="0" smtClean="0"/>
              <a:t>- Aluminum, steel , Cement</a:t>
            </a:r>
          </a:p>
          <a:p>
            <a:r>
              <a:rPr lang="en-US" dirty="0" smtClean="0"/>
              <a:t>Is a centralized dispatch model – security constrained economic </a:t>
            </a:r>
            <a:r>
              <a:rPr lang="en-US" dirty="0" err="1" smtClean="0"/>
              <a:t>desptach</a:t>
            </a:r>
            <a:endParaRPr lang="en-US" dirty="0" smtClean="0"/>
          </a:p>
          <a:p>
            <a:r>
              <a:rPr lang="en-US" dirty="0" smtClean="0"/>
              <a:t>Energy market </a:t>
            </a:r>
          </a:p>
          <a:p>
            <a:pPr lvl="3"/>
            <a:r>
              <a:rPr lang="en-US" dirty="0" smtClean="0"/>
              <a:t>Day ahead forward ( both buyers and sellers)  </a:t>
            </a:r>
          </a:p>
          <a:p>
            <a:pPr lvl="3"/>
            <a:r>
              <a:rPr lang="en-US" dirty="0" smtClean="0"/>
              <a:t>Day ahead Scheduled Reserve market – 30 minute , offer based for </a:t>
            </a:r>
            <a:r>
              <a:rPr lang="en-US" dirty="0" err="1" smtClean="0"/>
              <a:t>gencos</a:t>
            </a:r>
            <a:r>
              <a:rPr lang="en-US" dirty="0" smtClean="0"/>
              <a:t>, after PJM forecast of day ahead market </a:t>
            </a:r>
          </a:p>
          <a:p>
            <a:pPr lvl="3"/>
            <a:r>
              <a:rPr lang="en-US" dirty="0" smtClean="0"/>
              <a:t>Operating reserves - offer based price for </a:t>
            </a:r>
            <a:r>
              <a:rPr lang="en-US" dirty="0" err="1" smtClean="0"/>
              <a:t>gencos</a:t>
            </a:r>
            <a:r>
              <a:rPr lang="en-US" dirty="0" smtClean="0"/>
              <a:t> </a:t>
            </a:r>
          </a:p>
          <a:p>
            <a:pPr lvl="3"/>
            <a:r>
              <a:rPr lang="en-US" dirty="0" smtClean="0"/>
              <a:t>Real time balancing-  5 minute based on grid condition</a:t>
            </a:r>
          </a:p>
          <a:p>
            <a:pPr lvl="3"/>
            <a:r>
              <a:rPr lang="en-US" dirty="0" smtClean="0"/>
              <a:t>LMP  - marginal power price+ transmission congestion + marginal  loss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PJM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Reliability pricing model </a:t>
            </a:r>
          </a:p>
          <a:p>
            <a:pPr lvl="1"/>
            <a:r>
              <a:rPr lang="en-US" sz="2000" dirty="0" smtClean="0"/>
              <a:t>Capacity auction market </a:t>
            </a:r>
            <a:r>
              <a:rPr lang="en-US" sz="2000" dirty="0" err="1" smtClean="0"/>
              <a:t>upto</a:t>
            </a:r>
            <a:r>
              <a:rPr lang="en-US" sz="2000" dirty="0" smtClean="0"/>
              <a:t> 3 years  ahead </a:t>
            </a:r>
          </a:p>
          <a:p>
            <a:pPr lvl="1"/>
            <a:r>
              <a:rPr lang="en-US" sz="2000" dirty="0" smtClean="0"/>
              <a:t>Every year incremental capacity auctioned</a:t>
            </a:r>
          </a:p>
          <a:p>
            <a:pPr lvl="1"/>
            <a:r>
              <a:rPr lang="en-US" sz="2000" dirty="0" smtClean="0"/>
              <a:t>All load serving entities have to  forecast peak demand and procure capacity through  self supply, bilateral contracts , remaining through PJM capacity auctions  .</a:t>
            </a:r>
          </a:p>
          <a:p>
            <a:pPr lvl="1"/>
            <a:r>
              <a:rPr lang="en-US" sz="2000" dirty="0" smtClean="0"/>
              <a:t>Long term price signal for new </a:t>
            </a:r>
            <a:r>
              <a:rPr lang="en-US" sz="2000" dirty="0" err="1" smtClean="0"/>
              <a:t>genco</a:t>
            </a:r>
            <a:r>
              <a:rPr lang="en-US" sz="2000" dirty="0" smtClean="0"/>
              <a:t> investment </a:t>
            </a:r>
          </a:p>
          <a:p>
            <a:r>
              <a:rPr lang="en-US" sz="2200" dirty="0" smtClean="0"/>
              <a:t>Financial Transmission rights </a:t>
            </a:r>
          </a:p>
          <a:p>
            <a:pPr lvl="1"/>
            <a:r>
              <a:rPr lang="en-US" sz="2000" dirty="0" smtClean="0"/>
              <a:t>Hedge congestion price risk </a:t>
            </a:r>
          </a:p>
          <a:p>
            <a:pPr lvl="1"/>
            <a:r>
              <a:rPr lang="en-US" sz="2000" dirty="0" smtClean="0"/>
              <a:t> price risk = LMP gen- LMP Disco</a:t>
            </a:r>
          </a:p>
          <a:p>
            <a:pPr lvl="1"/>
            <a:r>
              <a:rPr lang="en-US" sz="2000" dirty="0" smtClean="0"/>
              <a:t>Ancillary Services – synchronized reserves etc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458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Financial electricity derivatives in US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NYMEX,ICE </a:t>
            </a:r>
          </a:p>
          <a:p>
            <a:pPr lvl="1"/>
            <a:r>
              <a:rPr lang="en-US" dirty="0" smtClean="0"/>
              <a:t> Derivative contracts settled on PJM prices</a:t>
            </a:r>
          </a:p>
          <a:p>
            <a:r>
              <a:rPr lang="en-US" dirty="0" smtClean="0"/>
              <a:t> US gas market much more liquid – Henry hub gas price is benchmark price in US </a:t>
            </a:r>
          </a:p>
          <a:p>
            <a:pPr lvl="1"/>
            <a:r>
              <a:rPr lang="en-US" dirty="0" smtClean="0"/>
              <a:t> Pipeline network dense</a:t>
            </a:r>
          </a:p>
          <a:p>
            <a:pPr lvl="1"/>
            <a:r>
              <a:rPr lang="en-US" dirty="0" smtClean="0"/>
              <a:t>Old commodity , used of heating also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BB1F47-7BED-4F45-9A4A-8CD1F6A60610}" type="slidenum">
              <a:rPr lang="en-US"/>
              <a:pPr/>
              <a:t>33</a:t>
            </a:fld>
            <a:endParaRPr lang="en-US"/>
          </a:p>
        </p:txBody>
      </p:sp>
      <p:sp>
        <p:nvSpPr>
          <p:cNvPr id="796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dirty="0"/>
              <a:t>Synthetics in Energy Markets</a:t>
            </a:r>
          </a:p>
        </p:txBody>
      </p:sp>
      <p:sp>
        <p:nvSpPr>
          <p:cNvPr id="796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600200"/>
            <a:ext cx="9144000" cy="46482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400" dirty="0"/>
              <a:t>Crack Spread  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Long Crude oil and Short distillate product 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Spark Spread-  Dark and Clean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Long Coal / Gas And short electricity </a:t>
            </a:r>
            <a:endParaRPr lang="en-US" dirty="0" smtClean="0"/>
          </a:p>
          <a:p>
            <a:pPr lvl="1"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r>
              <a:rPr lang="en-US" sz="2400" dirty="0"/>
              <a:t>Price of Gas + Profit of </a:t>
            </a:r>
            <a:r>
              <a:rPr lang="en-US" sz="2400" dirty="0" smtClean="0"/>
              <a:t>Carbon </a:t>
            </a:r>
            <a:r>
              <a:rPr lang="en-US" sz="2400" dirty="0"/>
              <a:t>credit emission </a:t>
            </a:r>
            <a:r>
              <a:rPr lang="en-US" sz="2400" dirty="0" smtClean="0"/>
              <a:t>vs. </a:t>
            </a:r>
            <a:r>
              <a:rPr lang="en-US" sz="2400" dirty="0"/>
              <a:t>Price of Coal</a:t>
            </a:r>
          </a:p>
          <a:p>
            <a:pPr>
              <a:lnSpc>
                <a:spcPct val="90000"/>
              </a:lnSpc>
            </a:pPr>
            <a:r>
              <a:rPr lang="en-US" sz="2400" dirty="0" smtClean="0"/>
              <a:t>Paper </a:t>
            </a:r>
            <a:r>
              <a:rPr lang="en-US" sz="2400" dirty="0"/>
              <a:t>Refinery, paper power plant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Energy </a:t>
            </a:r>
            <a:r>
              <a:rPr lang="en-US" dirty="0"/>
              <a:t>Trading Cos, Energy Hedge Funds,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Financial Institution like </a:t>
            </a:r>
            <a:r>
              <a:rPr lang="en-US" dirty="0" smtClean="0"/>
              <a:t>Morgan Stanley / </a:t>
            </a:r>
            <a:r>
              <a:rPr lang="en-US" dirty="0"/>
              <a:t>Goldman Sachs</a:t>
            </a:r>
          </a:p>
          <a:p>
            <a:pPr>
              <a:lnSpc>
                <a:spcPct val="90000"/>
              </a:lnSpc>
            </a:pPr>
            <a:endParaRPr lang="en-US" sz="2400" dirty="0"/>
          </a:p>
          <a:p>
            <a:pPr>
              <a:lnSpc>
                <a:spcPct val="90000"/>
              </a:lnSpc>
            </a:pPr>
            <a:endParaRPr lang="en-US" sz="2400" dirty="0"/>
          </a:p>
          <a:p>
            <a:pPr>
              <a:lnSpc>
                <a:spcPct val="90000"/>
              </a:lnSpc>
            </a:pPr>
            <a:endParaRPr 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en-US" dirty="0" err="1" smtClean="0"/>
              <a:t>Nordpool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0292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Large power </a:t>
            </a:r>
            <a:r>
              <a:rPr lang="en-US" dirty="0" err="1" smtClean="0"/>
              <a:t>cos</a:t>
            </a:r>
            <a:r>
              <a:rPr lang="en-US" dirty="0" smtClean="0"/>
              <a:t> - State owned  </a:t>
            </a:r>
          </a:p>
          <a:p>
            <a:pPr lvl="1"/>
            <a:r>
              <a:rPr lang="en-US" dirty="0" smtClean="0"/>
              <a:t>Market power mitigation through Unbundling  </a:t>
            </a:r>
            <a:r>
              <a:rPr lang="en-US" dirty="0" err="1" smtClean="0"/>
              <a:t>vs</a:t>
            </a:r>
            <a:r>
              <a:rPr lang="en-US" dirty="0" smtClean="0"/>
              <a:t> integrated   market</a:t>
            </a:r>
          </a:p>
          <a:p>
            <a:r>
              <a:rPr lang="en-US" dirty="0" smtClean="0"/>
              <a:t>Generation competition , Transmission regulated monopoly, </a:t>
            </a:r>
            <a:r>
              <a:rPr lang="en-US" dirty="0" err="1" smtClean="0"/>
              <a:t>Discom</a:t>
            </a:r>
            <a:r>
              <a:rPr lang="en-US" dirty="0" smtClean="0"/>
              <a:t> network regulated monopoly , retail competition  ( many retailers )</a:t>
            </a:r>
          </a:p>
          <a:p>
            <a:r>
              <a:rPr lang="en-US" dirty="0" smtClean="0"/>
              <a:t>In US -</a:t>
            </a:r>
            <a:r>
              <a:rPr lang="en-US" dirty="0" err="1" smtClean="0"/>
              <a:t>Discom</a:t>
            </a:r>
            <a:r>
              <a:rPr lang="en-US" dirty="0" smtClean="0"/>
              <a:t> is regulated monopoly in most states 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Market Design </a:t>
            </a:r>
          </a:p>
          <a:p>
            <a:r>
              <a:rPr lang="en-US" dirty="0" smtClean="0"/>
              <a:t>Day ahead Spot – </a:t>
            </a:r>
            <a:r>
              <a:rPr lang="en-US" dirty="0" err="1" smtClean="0"/>
              <a:t>Elspot</a:t>
            </a:r>
            <a:r>
              <a:rPr lang="en-US" dirty="0" smtClean="0"/>
              <a:t>- demand and supply in full Nordic region </a:t>
            </a:r>
          </a:p>
          <a:p>
            <a:pPr lvl="1"/>
            <a:r>
              <a:rPr lang="en-US" dirty="0" smtClean="0"/>
              <a:t>Energy + transmission capacity right </a:t>
            </a:r>
          </a:p>
          <a:p>
            <a:r>
              <a:rPr lang="en-US" dirty="0" smtClean="0"/>
              <a:t>Balancing  market – </a:t>
            </a:r>
            <a:r>
              <a:rPr lang="en-US" dirty="0" err="1" smtClean="0"/>
              <a:t>Elbas</a:t>
            </a:r>
            <a:r>
              <a:rPr lang="en-US" dirty="0" smtClean="0"/>
              <a:t>- Intra day  </a:t>
            </a:r>
            <a:r>
              <a:rPr lang="en-US" dirty="0" err="1" smtClean="0"/>
              <a:t>upto</a:t>
            </a:r>
            <a:r>
              <a:rPr lang="en-US" dirty="0" smtClean="0"/>
              <a:t> 1 hour before delivery – Continuous market </a:t>
            </a:r>
          </a:p>
          <a:p>
            <a:r>
              <a:rPr lang="en-US" dirty="0" smtClean="0"/>
              <a:t>Financial Futures market – </a:t>
            </a:r>
            <a:r>
              <a:rPr lang="en-US" dirty="0" err="1" smtClean="0"/>
              <a:t>Upto</a:t>
            </a:r>
            <a:r>
              <a:rPr lang="en-US" dirty="0" smtClean="0"/>
              <a:t> 4 years ahead</a:t>
            </a:r>
          </a:p>
          <a:p>
            <a:pPr lvl="2"/>
            <a:r>
              <a:rPr lang="en-US" dirty="0" smtClean="0"/>
              <a:t>Participants can also do long term physical bilateral if they want  = Spot physical + Financial Futures </a:t>
            </a:r>
          </a:p>
          <a:p>
            <a:pPr lvl="2"/>
            <a:r>
              <a:rPr lang="en-US" dirty="0" smtClean="0"/>
              <a:t>Provides flexibility and exit whereas bilateral ‘take or pay’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229600" cy="1143000"/>
          </a:xfrm>
        </p:spPr>
        <p:txBody>
          <a:bodyPr/>
          <a:lstStyle/>
          <a:p>
            <a:r>
              <a:rPr lang="en-US" dirty="0" err="1" smtClean="0"/>
              <a:t>Nordpool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400" dirty="0" smtClean="0"/>
              <a:t>Contract for difference(CFD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Basis risk between Financial contract ( settled on unconstrained system spot price ) and Bid area hedged with this </a:t>
            </a:r>
          </a:p>
          <a:p>
            <a:r>
              <a:rPr lang="en-US" sz="2400" dirty="0" smtClean="0"/>
              <a:t>All market prices bilateral , retail reflect </a:t>
            </a:r>
            <a:r>
              <a:rPr lang="en-US" sz="2400" dirty="0" err="1" smtClean="0"/>
              <a:t>nordpool</a:t>
            </a:r>
            <a:r>
              <a:rPr lang="en-US" sz="2400" dirty="0" smtClean="0"/>
              <a:t> prices which are daily demand and supply prices  </a:t>
            </a:r>
          </a:p>
          <a:p>
            <a:r>
              <a:rPr lang="en-US" sz="2400" dirty="0" smtClean="0"/>
              <a:t> TSO Dispatch based on market bids of participants, even </a:t>
            </a:r>
          </a:p>
          <a:p>
            <a:r>
              <a:rPr lang="en-US" dirty="0" smtClean="0"/>
              <a:t>Integrated Nordic markets </a:t>
            </a:r>
          </a:p>
          <a:p>
            <a:pPr lvl="1"/>
            <a:r>
              <a:rPr lang="en-US" dirty="0" smtClean="0"/>
              <a:t>No border tariff </a:t>
            </a:r>
          </a:p>
          <a:p>
            <a:pPr lvl="1"/>
            <a:r>
              <a:rPr lang="en-US" dirty="0" smtClean="0"/>
              <a:t>Explicit transmission charges ( postage stamp) </a:t>
            </a:r>
          </a:p>
          <a:p>
            <a:endParaRPr lang="en-US" sz="2400" dirty="0" smtClean="0"/>
          </a:p>
          <a:p>
            <a:r>
              <a:rPr lang="en-US" sz="2400" dirty="0" smtClean="0"/>
              <a:t>Short term </a:t>
            </a:r>
          </a:p>
          <a:p>
            <a:r>
              <a:rPr lang="en-US" sz="2400" dirty="0" smtClean="0"/>
              <a:t>Separate </a:t>
            </a:r>
            <a:r>
              <a:rPr lang="en-US" sz="2400" dirty="0" err="1" smtClean="0"/>
              <a:t>Nordpool</a:t>
            </a:r>
            <a:r>
              <a:rPr lang="en-US" sz="2400" dirty="0" smtClean="0"/>
              <a:t> clearing to  clear all contracts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229600" cy="1143000"/>
          </a:xfrm>
        </p:spPr>
        <p:txBody>
          <a:bodyPr/>
          <a:lstStyle/>
          <a:p>
            <a:r>
              <a:rPr lang="en-US" dirty="0" smtClean="0"/>
              <a:t>Comparison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991600" cy="4724400"/>
          </a:xfrm>
        </p:spPr>
        <p:txBody>
          <a:bodyPr numCol="2">
            <a:normAutofit fontScale="92500" lnSpcReduction="20000"/>
          </a:bodyPr>
          <a:lstStyle/>
          <a:p>
            <a:pPr algn="ctr">
              <a:buNone/>
            </a:pPr>
            <a:r>
              <a:rPr lang="en-US" b="1" u="sng" dirty="0" smtClean="0"/>
              <a:t>PJM</a:t>
            </a:r>
            <a:r>
              <a:rPr lang="en-US" dirty="0" smtClean="0"/>
              <a:t>	 </a:t>
            </a:r>
          </a:p>
          <a:p>
            <a:r>
              <a:rPr lang="en-US" dirty="0" smtClean="0"/>
              <a:t>Centralized  security Constrained economic Dispatch</a:t>
            </a:r>
          </a:p>
          <a:p>
            <a:r>
              <a:rPr lang="en-US" dirty="0" smtClean="0"/>
              <a:t>LMP=Nodal marginal price</a:t>
            </a:r>
          </a:p>
          <a:p>
            <a:r>
              <a:rPr lang="en-US" dirty="0" smtClean="0"/>
              <a:t>Marginal Transmission Loss in LMP</a:t>
            </a:r>
          </a:p>
          <a:p>
            <a:r>
              <a:rPr lang="en-US" dirty="0" smtClean="0"/>
              <a:t>Capacity Market</a:t>
            </a:r>
          </a:p>
          <a:p>
            <a:r>
              <a:rPr lang="en-US" dirty="0" err="1" smtClean="0"/>
              <a:t>Discom</a:t>
            </a:r>
            <a:r>
              <a:rPr lang="en-US" dirty="0" smtClean="0"/>
              <a:t> -Regulated monopoly</a:t>
            </a:r>
          </a:p>
          <a:p>
            <a:r>
              <a:rPr lang="en-US" dirty="0" smtClean="0"/>
              <a:t>Explicit transmission right auction </a:t>
            </a:r>
          </a:p>
          <a:p>
            <a:endParaRPr lang="en-US" dirty="0" smtClean="0"/>
          </a:p>
          <a:p>
            <a:pPr algn="ctr">
              <a:buNone/>
            </a:pPr>
            <a:endParaRPr lang="en-US" u="sng" dirty="0" smtClean="0"/>
          </a:p>
          <a:p>
            <a:pPr algn="ctr">
              <a:buNone/>
            </a:pPr>
            <a:r>
              <a:rPr lang="en-US" b="1" u="sng" dirty="0" err="1" smtClean="0"/>
              <a:t>Nordpool</a:t>
            </a:r>
            <a:endParaRPr lang="en-US" b="1" u="sng" dirty="0" smtClean="0"/>
          </a:p>
          <a:p>
            <a:r>
              <a:rPr lang="en-US" dirty="0" smtClean="0"/>
              <a:t>Market based dispatch </a:t>
            </a:r>
          </a:p>
          <a:p>
            <a:r>
              <a:rPr lang="en-US" dirty="0" smtClean="0"/>
              <a:t>Pool Price = Marginal price </a:t>
            </a:r>
          </a:p>
          <a:p>
            <a:r>
              <a:rPr lang="en-US" dirty="0" smtClean="0"/>
              <a:t>Transmission charge – Postage stamp</a:t>
            </a:r>
          </a:p>
          <a:p>
            <a:r>
              <a:rPr lang="en-US" dirty="0" smtClean="0"/>
              <a:t>Through Financial futures </a:t>
            </a:r>
          </a:p>
          <a:p>
            <a:r>
              <a:rPr lang="en-US" dirty="0" smtClean="0"/>
              <a:t>Retailer – retail competition </a:t>
            </a:r>
          </a:p>
          <a:p>
            <a:r>
              <a:rPr lang="en-US" dirty="0" smtClean="0"/>
              <a:t>Implicit Transmission auction </a:t>
            </a:r>
          </a:p>
          <a:p>
            <a:r>
              <a:rPr lang="en-US" dirty="0" smtClean="0"/>
              <a:t> 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dirty="0" smtClean="0"/>
              <a:t>Brazil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76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 </a:t>
            </a:r>
            <a:r>
              <a:rPr lang="en-US" sz="2400" dirty="0" smtClean="0"/>
              <a:t>Short term market failed in 2001 economic crisis</a:t>
            </a:r>
          </a:p>
          <a:p>
            <a:pPr lvl="1"/>
            <a:r>
              <a:rPr lang="en-US" sz="2200" dirty="0" smtClean="0"/>
              <a:t>Energy prices crashed as demand reduced , leading to huge loss to </a:t>
            </a:r>
            <a:r>
              <a:rPr lang="en-US" sz="2200" dirty="0" err="1" smtClean="0"/>
              <a:t>gencos</a:t>
            </a:r>
            <a:r>
              <a:rPr lang="en-US" sz="2200" dirty="0" smtClean="0"/>
              <a:t> </a:t>
            </a:r>
          </a:p>
          <a:p>
            <a:r>
              <a:rPr lang="en-US" sz="2400" dirty="0" smtClean="0"/>
              <a:t>Short term market does not provide sufficient investment signals </a:t>
            </a:r>
          </a:p>
          <a:p>
            <a:pPr lvl="1"/>
            <a:r>
              <a:rPr lang="en-US" sz="2200" dirty="0" smtClean="0"/>
              <a:t>Timing of investment not clear as prices show volatility   </a:t>
            </a:r>
          </a:p>
          <a:p>
            <a:r>
              <a:rPr lang="en-US" sz="2400" dirty="0" smtClean="0"/>
              <a:t> Short Term market does not lead to efficient procurement by DISCOM </a:t>
            </a:r>
          </a:p>
          <a:p>
            <a:r>
              <a:rPr lang="en-US" dirty="0" smtClean="0"/>
              <a:t>Have an balance between central planning and market based approach </a:t>
            </a:r>
          </a:p>
          <a:p>
            <a:pPr lvl="2"/>
            <a:r>
              <a:rPr lang="en-US" dirty="0" smtClean="0"/>
              <a:t>How much capacity required estimated through planning</a:t>
            </a:r>
          </a:p>
          <a:p>
            <a:pPr lvl="2"/>
            <a:r>
              <a:rPr lang="en-US" dirty="0" smtClean="0"/>
              <a:t>Investment made through competitive bidding to make it efficient </a:t>
            </a:r>
          </a:p>
          <a:p>
            <a:pPr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71604" y="794404"/>
          <a:ext cx="6572296" cy="5464387"/>
        </p:xfrm>
        <a:graphic>
          <a:graphicData uri="http://schemas.openxmlformats.org/drawingml/2006/table">
            <a:tbl>
              <a:tblPr/>
              <a:tblGrid>
                <a:gridCol w="1365504"/>
                <a:gridCol w="959104"/>
                <a:gridCol w="959104"/>
                <a:gridCol w="692982"/>
                <a:gridCol w="1309718"/>
                <a:gridCol w="1285884"/>
              </a:tblGrid>
              <a:tr h="278533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IN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International Electricity Prices 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</a:tr>
              <a:tr h="447815"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Wholesale Exchange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Country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Units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Delivery 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Base Price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Peak  Price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082"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Nordpool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Norway 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Euro/ MWH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May-10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49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51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28082"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Rs/ MWH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2806.72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2921.28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25264"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815"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APX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UK 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Pound/ MWH 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May-10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54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61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8082"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Rs/ MWH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3600.72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4067.48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8082"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082"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EEX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Germany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Euro/ MWH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May-10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54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</a:tr>
              <a:tr h="228082"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Rs/ MWH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2864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3093.12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</a:tr>
              <a:tr h="228082"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082"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EEX 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France 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Euro/ MWH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May-10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57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F8F"/>
                    </a:solidFill>
                  </a:tcPr>
                </a:tc>
              </a:tr>
              <a:tr h="228082"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Rs/ MWH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2864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3264.96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F8F"/>
                    </a:solidFill>
                  </a:tcPr>
                </a:tc>
              </a:tr>
              <a:tr h="228082"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815"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PJM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US  East Coast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$/MWH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May-10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44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228082"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Rs/ MWH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1715.32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1986.16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228082"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9251"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Market Monitoring  </a:t>
                      </a:r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Report 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India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Avg</a:t>
                      </a:r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of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Power Exchange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Electricity Trader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082">
                <a:tc>
                  <a:txBody>
                    <a:bodyPr/>
                    <a:lstStyle/>
                    <a:p>
                      <a:pPr algn="l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Rs/ MWH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2009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5730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6410</a:t>
                      </a:r>
                    </a:p>
                  </a:txBody>
                  <a:tcPr marL="8106" marR="8106" marT="81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0" y="6376554"/>
            <a:ext cx="9144000" cy="338554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chemeClr val="tx1"/>
                </a:solidFill>
                <a:latin typeface="Constantia" pitchFamily="18" charset="0"/>
              </a:rPr>
              <a:t>Short Term power prices in India  higher than other markets , in PPP terms prices  will be even higher   </a:t>
            </a:r>
            <a:endParaRPr lang="en-IN" sz="1600" dirty="0">
              <a:solidFill>
                <a:schemeClr val="tx1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Capacity Markets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400" dirty="0" smtClean="0"/>
              <a:t>Two auctions to contract new capacity are carried out every year, for entrance in operation five  ( hydro ) and three  years ( thermal) later </a:t>
            </a:r>
          </a:p>
          <a:p>
            <a:pPr lvl="1"/>
            <a:r>
              <a:rPr lang="en-US" sz="2200" dirty="0" smtClean="0"/>
              <a:t> To take care of load uncertainty </a:t>
            </a:r>
          </a:p>
          <a:p>
            <a:r>
              <a:rPr lang="en-US" sz="2400" dirty="0" smtClean="0"/>
              <a:t>Long-term energy contracts  offered- allows auction winners enough time to build plants and to have project finance </a:t>
            </a:r>
          </a:p>
          <a:p>
            <a:pPr lvl="1"/>
            <a:r>
              <a:rPr lang="en-US" sz="2200" dirty="0" smtClean="0"/>
              <a:t>15y energy contracts and energy call options for thermals </a:t>
            </a:r>
          </a:p>
          <a:p>
            <a:pPr lvl="1"/>
            <a:r>
              <a:rPr lang="en-US" sz="2200" dirty="0" smtClean="0"/>
              <a:t>30y energy forward contracts for </a:t>
            </a:r>
            <a:r>
              <a:rPr lang="en-US" sz="2200" dirty="0" err="1" smtClean="0"/>
              <a:t>hydros</a:t>
            </a:r>
            <a:r>
              <a:rPr lang="en-US" sz="2200" dirty="0" smtClean="0"/>
              <a:t> </a:t>
            </a:r>
          </a:p>
          <a:p>
            <a:r>
              <a:rPr lang="en-US" sz="2400" dirty="0" smtClean="0"/>
              <a:t>Contracts are standardized, fuel price indexation for thermals  ( similar to Indian case 1, 2)</a:t>
            </a:r>
          </a:p>
          <a:p>
            <a:r>
              <a:rPr lang="en-US" sz="2400" dirty="0" smtClean="0"/>
              <a:t>Criterion for contracting in auctions is the smallest tariff ($/</a:t>
            </a:r>
            <a:r>
              <a:rPr lang="en-US" sz="2400" dirty="0" err="1" smtClean="0"/>
              <a:t>MWh</a:t>
            </a:r>
            <a:r>
              <a:rPr lang="en-US" sz="2400" dirty="0" smtClean="0"/>
              <a:t>)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fontAlgn="base">
              <a:spcAft>
                <a:spcPct val="0"/>
              </a:spcAft>
              <a:defRPr/>
            </a:pPr>
            <a:r>
              <a:rPr lang="en-US" sz="3200" kern="0" dirty="0" smtClean="0">
                <a:solidFill>
                  <a:srgbClr val="376092"/>
                </a:solidFill>
                <a:latin typeface="Cambria" pitchFamily="18" charset="0"/>
                <a:cs typeface="Calibri" pitchFamily="34" charset="0"/>
              </a:rPr>
              <a:t>What we need to create markets 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Unbundle Transmission from Competitive Segments</a:t>
            </a:r>
          </a:p>
          <a:p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Provide fair access to transmission</a:t>
            </a:r>
          </a:p>
          <a:p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Independent System Operators</a:t>
            </a:r>
          </a:p>
          <a:p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Create Voluntary Marketplaces</a:t>
            </a:r>
          </a:p>
          <a:p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SO to procure Ancillary Services</a:t>
            </a:r>
          </a:p>
          <a:p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Long-term forward markets for hedging</a:t>
            </a:r>
          </a:p>
          <a:p>
            <a:endParaRPr lang="en-US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en-US" sz="2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Energy markets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1 Year before delivery</a:t>
            </a:r>
          </a:p>
          <a:p>
            <a:r>
              <a:rPr lang="en-US" dirty="0" smtClean="0"/>
              <a:t>Contract for 5 yrs to 15 yrs forward contracts. These are financial contracts  </a:t>
            </a:r>
          </a:p>
          <a:p>
            <a:r>
              <a:rPr lang="en-US" dirty="0" smtClean="0"/>
              <a:t>Existing </a:t>
            </a:r>
            <a:r>
              <a:rPr lang="en-US" dirty="0" err="1" smtClean="0"/>
              <a:t>gencos</a:t>
            </a:r>
            <a:r>
              <a:rPr lang="en-US" dirty="0" smtClean="0"/>
              <a:t> participate</a:t>
            </a:r>
          </a:p>
          <a:p>
            <a:r>
              <a:rPr lang="en-US" dirty="0" smtClean="0"/>
              <a:t> Multiple buyer and seller model </a:t>
            </a:r>
          </a:p>
          <a:p>
            <a:pPr lvl="1"/>
            <a:r>
              <a:rPr lang="en-US" dirty="0" smtClean="0"/>
              <a:t>Each </a:t>
            </a:r>
            <a:r>
              <a:rPr lang="en-US" dirty="0" err="1" smtClean="0"/>
              <a:t>genco</a:t>
            </a:r>
            <a:r>
              <a:rPr lang="en-US" dirty="0" smtClean="0"/>
              <a:t> signs contracts with multiple </a:t>
            </a:r>
            <a:r>
              <a:rPr lang="en-US" dirty="0" err="1" smtClean="0"/>
              <a:t>Discoms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Diversification and liquidity</a:t>
            </a:r>
          </a:p>
          <a:p>
            <a:r>
              <a:rPr lang="en-US" dirty="0" smtClean="0"/>
              <a:t>Dispatch based on SDDP stochastic dual dynamic programming ( generation and transmission optimization simultaneously) and System marginal price found  which is the spot price </a:t>
            </a:r>
          </a:p>
          <a:p>
            <a:r>
              <a:rPr lang="en-US" smtClean="0"/>
              <a:t> 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485900"/>
            <a:ext cx="6867525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Contracts 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086600" y="6400800"/>
            <a:ext cx="1447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Source : PSR</a:t>
            </a:r>
            <a:endParaRPr lang="en-US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229600" cy="1143000"/>
          </a:xfrm>
        </p:spPr>
        <p:txBody>
          <a:bodyPr/>
          <a:lstStyle/>
          <a:p>
            <a:r>
              <a:rPr lang="en-US" dirty="0" smtClean="0"/>
              <a:t>UK markets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1054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New Electricity trading arrangements (NETA), </a:t>
            </a:r>
          </a:p>
          <a:p>
            <a:r>
              <a:rPr lang="en-US" dirty="0" smtClean="0"/>
              <a:t>Compulsory pool discontinued </a:t>
            </a:r>
          </a:p>
          <a:p>
            <a:r>
              <a:rPr lang="en-US" dirty="0" smtClean="0"/>
              <a:t>Forward and Futures markets like any other commodity- OTC = PX</a:t>
            </a:r>
          </a:p>
          <a:p>
            <a:r>
              <a:rPr lang="en-US" dirty="0" smtClean="0"/>
              <a:t>Day ahead market for physical - PX</a:t>
            </a:r>
          </a:p>
          <a:p>
            <a:pPr lvl="1"/>
            <a:r>
              <a:rPr lang="en-US" dirty="0" smtClean="0"/>
              <a:t>PX is double sided closed bid auction like India for day ahead </a:t>
            </a:r>
          </a:p>
          <a:p>
            <a:r>
              <a:rPr lang="en-US" dirty="0" smtClean="0"/>
              <a:t> UKPX, APX, ICE , N2X – trade both day ahead and futures</a:t>
            </a:r>
          </a:p>
          <a:p>
            <a:r>
              <a:rPr lang="en-US" dirty="0" err="1" smtClean="0"/>
              <a:t>Gencos</a:t>
            </a:r>
            <a:r>
              <a:rPr lang="en-US" dirty="0" smtClean="0"/>
              <a:t> &amp; Demand side have to inform  SO their physical position 3.5 hour before gate closure  for each 1/ 2 hours  for 24 hours </a:t>
            </a:r>
          </a:p>
          <a:p>
            <a:r>
              <a:rPr lang="en-US" dirty="0" smtClean="0"/>
              <a:t>Balancing Mechanism run by System operator </a:t>
            </a:r>
          </a:p>
          <a:p>
            <a:pPr lvl="1"/>
            <a:r>
              <a:rPr lang="en-US" dirty="0" smtClean="0"/>
              <a:t>Balancing system code to be signed </a:t>
            </a:r>
          </a:p>
          <a:p>
            <a:pPr lvl="1"/>
            <a:r>
              <a:rPr lang="en-US" dirty="0" smtClean="0"/>
              <a:t>Voluntary market  </a:t>
            </a:r>
          </a:p>
          <a:p>
            <a:pPr lvl="1"/>
            <a:r>
              <a:rPr lang="en-US" dirty="0" smtClean="0"/>
              <a:t>Generators and demand side can participate </a:t>
            </a:r>
          </a:p>
          <a:p>
            <a:pPr lvl="1"/>
            <a:r>
              <a:rPr lang="en-US" dirty="0" smtClean="0"/>
              <a:t>Have to pay an imbalance charges if deviate from schedule ( Like UI in India)</a:t>
            </a:r>
          </a:p>
          <a:p>
            <a:pPr lvl="1"/>
            <a:r>
              <a:rPr lang="en-US" dirty="0" smtClean="0"/>
              <a:t> pay as bid and merit order    </a:t>
            </a:r>
          </a:p>
          <a:p>
            <a:r>
              <a:rPr lang="en-US" dirty="0" smtClean="0"/>
              <a:t>  System operator  does not  undertake merit order </a:t>
            </a:r>
            <a:r>
              <a:rPr lang="en-US" dirty="0" err="1" smtClean="0"/>
              <a:t>despatch</a:t>
            </a:r>
            <a:r>
              <a:rPr lang="en-US" dirty="0" smtClean="0"/>
              <a:t> , happens by participants market participation who optimize their costs.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143001"/>
            <a:ext cx="6448425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553200" y="6400800"/>
            <a:ext cx="1981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Source :David Newbery</a:t>
            </a:r>
            <a:endParaRPr lang="en-US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Government and Market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</a:pPr>
            <a:r>
              <a:rPr lang="en-US" sz="2500" dirty="0" err="1" smtClean="0"/>
              <a:t>Govt</a:t>
            </a:r>
            <a:r>
              <a:rPr lang="en-US" sz="2500" dirty="0" smtClean="0"/>
              <a:t> - Central planning, top down </a:t>
            </a:r>
          </a:p>
          <a:p>
            <a:pPr>
              <a:lnSpc>
                <a:spcPct val="80000"/>
              </a:lnSpc>
            </a:pPr>
            <a:r>
              <a:rPr lang="en-US" sz="2500" dirty="0" smtClean="0"/>
              <a:t>External  affairs ,defense , internal law and order, education system , healthcare system. Social return highest in these sectors ,should be less involved in other business </a:t>
            </a:r>
          </a:p>
          <a:p>
            <a:pPr>
              <a:lnSpc>
                <a:spcPct val="80000"/>
              </a:lnSpc>
            </a:pPr>
            <a:r>
              <a:rPr lang="en-US" sz="2500" dirty="0" smtClean="0"/>
              <a:t>Efficient allocation of capital based on demand and supply, </a:t>
            </a:r>
          </a:p>
          <a:p>
            <a:pPr lvl="1">
              <a:lnSpc>
                <a:spcPct val="80000"/>
              </a:lnSpc>
            </a:pPr>
            <a:r>
              <a:rPr lang="en-US" sz="2300" dirty="0" smtClean="0"/>
              <a:t>Bottom up approach </a:t>
            </a:r>
          </a:p>
          <a:p>
            <a:pPr lvl="1">
              <a:lnSpc>
                <a:spcPct val="80000"/>
              </a:lnSpc>
            </a:pPr>
            <a:r>
              <a:rPr lang="en-US" sz="2300" dirty="0" smtClean="0"/>
              <a:t>Self adjusting </a:t>
            </a:r>
          </a:p>
          <a:p>
            <a:pPr>
              <a:lnSpc>
                <a:spcPct val="80000"/>
              </a:lnSpc>
            </a:pPr>
            <a:r>
              <a:rPr lang="en-US" sz="2500" dirty="0" smtClean="0"/>
              <a:t>2</a:t>
            </a:r>
            <a:r>
              <a:rPr lang="en-US" sz="2500" baseline="30000" dirty="0" smtClean="0"/>
              <a:t>nd</a:t>
            </a:r>
            <a:r>
              <a:rPr lang="en-US" sz="2500" dirty="0" smtClean="0"/>
              <a:t> world war – Collectivism in wars lead to belief in </a:t>
            </a:r>
            <a:r>
              <a:rPr lang="en-US" sz="2500" dirty="0" err="1" smtClean="0"/>
              <a:t>govt</a:t>
            </a:r>
            <a:r>
              <a:rPr lang="en-US" sz="2500" dirty="0" smtClean="0"/>
              <a:t> institutions, socialistic model and welfare state , private capital debilitated</a:t>
            </a:r>
          </a:p>
          <a:p>
            <a:pPr lvl="1">
              <a:lnSpc>
                <a:spcPct val="80000"/>
              </a:lnSpc>
            </a:pPr>
            <a:r>
              <a:rPr lang="en-US" sz="2300" dirty="0" smtClean="0"/>
              <a:t>Require massive investment at all level  which was possible only by </a:t>
            </a:r>
            <a:r>
              <a:rPr lang="en-US" sz="2300" dirty="0" err="1" smtClean="0"/>
              <a:t>govts</a:t>
            </a:r>
            <a:r>
              <a:rPr lang="en-US" sz="2300" dirty="0" smtClean="0"/>
              <a:t>  </a:t>
            </a:r>
          </a:p>
          <a:p>
            <a:pPr lvl="1">
              <a:lnSpc>
                <a:spcPct val="80000"/>
              </a:lnSpc>
            </a:pPr>
            <a:r>
              <a:rPr lang="en-US" sz="2300" dirty="0" smtClean="0"/>
              <a:t>US  (Capitalistic)  </a:t>
            </a:r>
            <a:r>
              <a:rPr lang="en-US" sz="2300" dirty="0" err="1" smtClean="0"/>
              <a:t>vs</a:t>
            </a:r>
            <a:r>
              <a:rPr lang="en-US" sz="2300" dirty="0" smtClean="0"/>
              <a:t> Europe ( Socialistic)  </a:t>
            </a:r>
          </a:p>
          <a:p>
            <a:pPr>
              <a:lnSpc>
                <a:spcPct val="80000"/>
              </a:lnSpc>
            </a:pPr>
            <a:r>
              <a:rPr lang="en-US" sz="2500" dirty="0" smtClean="0"/>
              <a:t>Now Private capital more available for growth  </a:t>
            </a:r>
          </a:p>
          <a:p>
            <a:pPr lvl="1">
              <a:lnSpc>
                <a:spcPct val="80000"/>
              </a:lnSpc>
            </a:pPr>
            <a:r>
              <a:rPr lang="en-US" sz="2300" dirty="0" smtClean="0"/>
              <a:t> PE funds replacing multilateral agency loans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Economic concepts 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Adverse Selection- Insurance</a:t>
            </a:r>
          </a:p>
          <a:p>
            <a:r>
              <a:rPr lang="en-US" dirty="0" smtClean="0"/>
              <a:t>Free Rider Problem</a:t>
            </a:r>
          </a:p>
          <a:p>
            <a:pPr lvl="1"/>
            <a:r>
              <a:rPr lang="en-US" dirty="0" smtClean="0"/>
              <a:t>Elections, Rail ride</a:t>
            </a:r>
          </a:p>
          <a:p>
            <a:r>
              <a:rPr lang="en-US" dirty="0" smtClean="0"/>
              <a:t>Tragedy of the Commons</a:t>
            </a:r>
          </a:p>
          <a:p>
            <a:pPr lvl="1"/>
            <a:r>
              <a:rPr lang="en-US" dirty="0" smtClean="0"/>
              <a:t>Maintain public property</a:t>
            </a:r>
          </a:p>
          <a:p>
            <a:r>
              <a:rPr lang="en-US" dirty="0" smtClean="0"/>
              <a:t>Problem of Lemons</a:t>
            </a:r>
          </a:p>
          <a:p>
            <a:pPr lvl="1"/>
            <a:r>
              <a:rPr lang="en-US" dirty="0" smtClean="0"/>
              <a:t>Information asymmetry </a:t>
            </a:r>
          </a:p>
          <a:p>
            <a:pPr lvl="1"/>
            <a:r>
              <a:rPr lang="en-US" dirty="0" smtClean="0"/>
              <a:t>Sale of cars </a:t>
            </a:r>
          </a:p>
          <a:p>
            <a:r>
              <a:rPr lang="en-US" dirty="0" smtClean="0"/>
              <a:t>Moral hazard-Car insurance done ,less care for theft</a:t>
            </a:r>
          </a:p>
          <a:p>
            <a:pPr lvl="1"/>
            <a:r>
              <a:rPr lang="en-US" dirty="0" smtClean="0"/>
              <a:t>Bank bail out </a:t>
            </a:r>
          </a:p>
          <a:p>
            <a:r>
              <a:rPr lang="en-US" dirty="0" smtClean="0"/>
              <a:t>All of these can lead to market failure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IN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Trading Techniques</a:t>
            </a:r>
          </a:p>
        </p:txBody>
      </p:sp>
      <p:sp>
        <p:nvSpPr>
          <p:cNvPr id="82948" name="Rectangle 4"/>
          <p:cNvSpPr>
            <a:spLocks noGrp="1" noChangeArrowheads="1"/>
          </p:cNvSpPr>
          <p:nvPr>
            <p:ph sz="half" idx="1"/>
          </p:nvPr>
        </p:nvSpPr>
        <p:spPr>
          <a:xfrm>
            <a:off x="457200" y="1920085"/>
            <a:ext cx="4114800" cy="4434840"/>
          </a:xfrm>
        </p:spPr>
        <p:txBody>
          <a:bodyPr>
            <a:normAutofit fontScale="92500"/>
          </a:bodyPr>
          <a:lstStyle/>
          <a:p>
            <a:r>
              <a:rPr lang="en-US" sz="2400" dirty="0"/>
              <a:t>Long, </a:t>
            </a:r>
            <a:r>
              <a:rPr lang="en-US" sz="2400" dirty="0" smtClean="0"/>
              <a:t>Short </a:t>
            </a:r>
            <a:endParaRPr lang="en-US" sz="2400" dirty="0"/>
          </a:p>
          <a:p>
            <a:r>
              <a:rPr lang="en-US" sz="2400" dirty="0" smtClean="0"/>
              <a:t>Scalping</a:t>
            </a:r>
          </a:p>
          <a:p>
            <a:r>
              <a:rPr lang="en-US" sz="2400" dirty="0" smtClean="0"/>
              <a:t>Calendar </a:t>
            </a:r>
            <a:r>
              <a:rPr lang="en-US" sz="2400" dirty="0"/>
              <a:t>Spread</a:t>
            </a:r>
          </a:p>
          <a:p>
            <a:r>
              <a:rPr lang="en-US" sz="2400" dirty="0"/>
              <a:t>Arbitrage b/w markets</a:t>
            </a:r>
          </a:p>
          <a:p>
            <a:r>
              <a:rPr lang="en-US" sz="2400" dirty="0"/>
              <a:t>Correlation spreads</a:t>
            </a:r>
          </a:p>
          <a:p>
            <a:r>
              <a:rPr lang="en-US" sz="2400" dirty="0"/>
              <a:t>Hedge, Proxy hedge</a:t>
            </a:r>
          </a:p>
          <a:p>
            <a:r>
              <a:rPr lang="en-US" sz="2400" dirty="0"/>
              <a:t>Synthetic future</a:t>
            </a:r>
          </a:p>
          <a:p>
            <a:r>
              <a:rPr lang="en-US" sz="2400" dirty="0"/>
              <a:t>Derivative strategy</a:t>
            </a:r>
          </a:p>
          <a:p>
            <a:pPr lvl="1"/>
            <a:r>
              <a:rPr lang="en-US" sz="2000" dirty="0"/>
              <a:t>straddle, strangle, covered </a:t>
            </a:r>
            <a:r>
              <a:rPr lang="en-US" sz="2000" dirty="0" err="1"/>
              <a:t>call,sell</a:t>
            </a:r>
            <a:r>
              <a:rPr lang="en-US" sz="2000" dirty="0"/>
              <a:t> puts ,Bull </a:t>
            </a:r>
            <a:r>
              <a:rPr lang="en-US" sz="2000" dirty="0" smtClean="0"/>
              <a:t>/Bear spread</a:t>
            </a:r>
          </a:p>
          <a:p>
            <a:r>
              <a:rPr lang="en-US" sz="2200" dirty="0" smtClean="0"/>
              <a:t>Circular Trade - Fraudulent</a:t>
            </a:r>
            <a:endParaRPr lang="en-US" sz="2200" dirty="0"/>
          </a:p>
          <a:p>
            <a:endParaRPr lang="en-US" sz="2400" dirty="0"/>
          </a:p>
        </p:txBody>
      </p:sp>
      <p:sp>
        <p:nvSpPr>
          <p:cNvPr id="82949" name="Rectangle 5"/>
          <p:cNvSpPr>
            <a:spLocks noGrp="1" noChangeArrowheads="1"/>
          </p:cNvSpPr>
          <p:nvPr>
            <p:ph sz="half" idx="2"/>
          </p:nvPr>
        </p:nvSpPr>
        <p:spPr>
          <a:xfrm>
            <a:off x="4495800" y="1993900"/>
            <a:ext cx="4648200" cy="4525963"/>
          </a:xfrm>
        </p:spPr>
        <p:txBody>
          <a:bodyPr>
            <a:normAutofit fontScale="92500"/>
          </a:bodyPr>
          <a:lstStyle/>
          <a:p>
            <a:r>
              <a:rPr lang="en-US" sz="2400" dirty="0" smtClean="0"/>
              <a:t>Delta </a:t>
            </a:r>
            <a:r>
              <a:rPr lang="en-US" sz="2400" dirty="0"/>
              <a:t>hedging, delta </a:t>
            </a:r>
            <a:r>
              <a:rPr lang="en-US" sz="2400" dirty="0" smtClean="0"/>
              <a:t>,gamma, </a:t>
            </a:r>
            <a:r>
              <a:rPr lang="en-US" sz="2400" dirty="0" err="1" smtClean="0"/>
              <a:t>vega</a:t>
            </a:r>
            <a:r>
              <a:rPr lang="en-US" sz="2400" dirty="0" smtClean="0"/>
              <a:t> neutral </a:t>
            </a:r>
            <a:r>
              <a:rPr lang="en-US" sz="2400" dirty="0"/>
              <a:t>portfolio</a:t>
            </a:r>
          </a:p>
          <a:p>
            <a:r>
              <a:rPr lang="en-US" sz="2400" dirty="0"/>
              <a:t>Volatility </a:t>
            </a:r>
            <a:r>
              <a:rPr lang="en-US" sz="2400" dirty="0" smtClean="0"/>
              <a:t>Trading</a:t>
            </a:r>
            <a:endParaRPr lang="en-US" sz="2400" dirty="0"/>
          </a:p>
          <a:p>
            <a:r>
              <a:rPr lang="en-US" sz="2400" dirty="0" err="1"/>
              <a:t>Correl</a:t>
            </a:r>
            <a:r>
              <a:rPr lang="en-US" sz="2400" dirty="0"/>
              <a:t> </a:t>
            </a:r>
            <a:r>
              <a:rPr lang="en-US" sz="2400" dirty="0" smtClean="0"/>
              <a:t>Trade</a:t>
            </a:r>
            <a:endParaRPr lang="en-US" sz="2400" dirty="0"/>
          </a:p>
          <a:p>
            <a:r>
              <a:rPr lang="en-US" sz="2400" dirty="0"/>
              <a:t>Alpha , beta </a:t>
            </a:r>
            <a:r>
              <a:rPr lang="en-US" sz="2400" dirty="0" smtClean="0"/>
              <a:t>return</a:t>
            </a:r>
          </a:p>
          <a:p>
            <a:r>
              <a:rPr lang="en-US" sz="2400" dirty="0" smtClean="0"/>
              <a:t>Wash Sale – Show loss for tax purpose</a:t>
            </a:r>
          </a:p>
          <a:p>
            <a:pPr lvl="1"/>
            <a:r>
              <a:rPr lang="en-US" sz="2000" dirty="0" smtClean="0"/>
              <a:t>Price is 60 when bought and plan to keep for long term . If price fall to 40 , sell and immediately buy . Show loss of 20 </a:t>
            </a:r>
          </a:p>
          <a:p>
            <a:r>
              <a:rPr lang="en-US" sz="2200" dirty="0" smtClean="0"/>
              <a:t>Sleeve Trading</a:t>
            </a:r>
            <a:endParaRPr lang="en-IN" sz="2200" dirty="0" smtClean="0"/>
          </a:p>
          <a:p>
            <a:endParaRPr lang="en-US" sz="2400" dirty="0"/>
          </a:p>
          <a:p>
            <a:pPr>
              <a:buNone/>
            </a:pPr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Trading Techniques</a:t>
            </a:r>
            <a:endParaRPr lang="en-US" dirty="0"/>
          </a:p>
        </p:txBody>
      </p:sp>
      <p:sp>
        <p:nvSpPr>
          <p:cNvPr id="860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/>
              <a:t>Asset </a:t>
            </a:r>
            <a:r>
              <a:rPr lang="en-US" dirty="0"/>
              <a:t>based trading </a:t>
            </a:r>
          </a:p>
          <a:p>
            <a:pPr>
              <a:lnSpc>
                <a:spcPct val="90000"/>
              </a:lnSpc>
            </a:pPr>
            <a:r>
              <a:rPr lang="en-US" dirty="0"/>
              <a:t>Physical asset + financial position </a:t>
            </a:r>
            <a:r>
              <a:rPr lang="en-US" dirty="0" smtClean="0"/>
              <a:t>seen together-</a:t>
            </a:r>
            <a:endParaRPr lang="en-US" dirty="0"/>
          </a:p>
          <a:p>
            <a:pPr>
              <a:lnSpc>
                <a:spcPct val="90000"/>
              </a:lnSpc>
            </a:pPr>
            <a:r>
              <a:rPr lang="en-US" dirty="0"/>
              <a:t>Asset Liability Matching in bank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Long term contract with long term , medium term   with </a:t>
            </a:r>
            <a:r>
              <a:rPr lang="en-US" dirty="0" smtClean="0"/>
              <a:t>medium </a:t>
            </a:r>
            <a:r>
              <a:rPr lang="en-US" dirty="0"/>
              <a:t>, spot with spot </a:t>
            </a:r>
          </a:p>
          <a:p>
            <a:pPr>
              <a:lnSpc>
                <a:spcPct val="90000"/>
              </a:lnSpc>
            </a:pPr>
            <a:r>
              <a:rPr lang="en-US" dirty="0"/>
              <a:t>Dirty hedge </a:t>
            </a:r>
            <a:r>
              <a:rPr lang="en-US" dirty="0" smtClean="0"/>
              <a:t>to cover most of risk 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Basis Risk exists  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Change into actual hedge when </a:t>
            </a:r>
            <a:r>
              <a:rPr lang="en-US" dirty="0"/>
              <a:t>get </a:t>
            </a:r>
            <a:r>
              <a:rPr lang="en-US" dirty="0" smtClean="0"/>
              <a:t>a good </a:t>
            </a:r>
            <a:r>
              <a:rPr lang="en-US" dirty="0"/>
              <a:t>price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28600" y="-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Evolution of Electricity Regulations</a:t>
            </a:r>
            <a:endParaRPr lang="en-US" sz="4000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4" name="Content Placeholder 7"/>
          <p:cNvGraphicFramePr>
            <a:graphicFrameLocks/>
          </p:cNvGraphicFramePr>
          <p:nvPr/>
        </p:nvGraphicFramePr>
        <p:xfrm>
          <a:off x="228600" y="1219200"/>
          <a:ext cx="86106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381000"/>
            <a:ext cx="8229600" cy="6096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</a:rPr>
              <a:t>Regulation &amp; Policy 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1066800"/>
            <a:ext cx="8839200" cy="46482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>
              <a:buFontTx/>
              <a:buNone/>
            </a:pPr>
            <a:r>
              <a:rPr lang="en-US" sz="2800" b="1" u="sng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Electricity Act, 2003</a:t>
            </a: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 </a:t>
            </a:r>
            <a:r>
              <a:rPr lang="en-US" sz="2200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allows development of power market. </a:t>
            </a:r>
            <a:br>
              <a:rPr lang="en-US" sz="2200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</a:br>
            <a:r>
              <a:rPr lang="en-US" sz="2200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Section 66 : Appropriate Commission shall Endeavour to promote development of </a:t>
            </a:r>
            <a:r>
              <a:rPr lang="en-US" sz="2200" i="1" u="sng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market </a:t>
            </a:r>
            <a:r>
              <a:rPr lang="en-US" sz="2200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(including trading) in power in such a manner as may be specified and shall be guided by the National Electricity Policy……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 </a:t>
            </a:r>
          </a:p>
          <a:p>
            <a:pPr>
              <a:buFontTx/>
              <a:buNone/>
            </a:pPr>
            <a:endParaRPr lang="en-US" sz="2400" dirty="0" smtClean="0">
              <a:solidFill>
                <a:schemeClr val="accent1">
                  <a:lumMod val="75000"/>
                </a:schemeClr>
              </a:solidFill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en-US" sz="2800" b="1" u="sng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National Electricity Policy</a:t>
            </a: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: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	</a:t>
            </a:r>
            <a:r>
              <a:rPr lang="en-US" sz="2200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Allows Appropriate Commission to make necessary regulations for </a:t>
            </a:r>
            <a:r>
              <a:rPr lang="en-US" sz="2200" dirty="0" err="1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Px</a:t>
            </a:r>
            <a:r>
              <a:rPr lang="en-US" sz="2200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.”</a:t>
            </a:r>
          </a:p>
          <a:p>
            <a:pPr>
              <a:buFontTx/>
              <a:buNone/>
            </a:pPr>
            <a:endParaRPr lang="en-US" sz="2200" dirty="0" smtClean="0">
              <a:solidFill>
                <a:schemeClr val="accent1">
                  <a:lumMod val="75000"/>
                </a:schemeClr>
              </a:solidFill>
              <a:latin typeface="Book Antiqua" pitchFamily="18" charset="0"/>
            </a:endParaRPr>
          </a:p>
          <a:p>
            <a:endParaRPr lang="en-US" sz="2400" dirty="0" smtClean="0">
              <a:solidFill>
                <a:schemeClr val="accent1">
                  <a:lumMod val="75000"/>
                </a:schemeClr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1" name="Rectangle 8"/>
          <p:cNvSpPr>
            <a:spLocks noGrp="1" noChangeArrowheads="1"/>
          </p:cNvSpPr>
          <p:nvPr>
            <p:ph type="title"/>
          </p:nvPr>
        </p:nvSpPr>
        <p:spPr>
          <a:xfrm>
            <a:off x="457200" y="1"/>
            <a:ext cx="8229600" cy="5334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200" b="0" dirty="0" smtClean="0">
                <a:solidFill>
                  <a:srgbClr val="800000"/>
                </a:solidFill>
                <a:latin typeface="Calibri" pitchFamily="34" charset="0"/>
                <a:cs typeface="Calibri" pitchFamily="34" charset="0"/>
              </a:rPr>
              <a:t>Adding pillars to Power Markets</a:t>
            </a:r>
          </a:p>
        </p:txBody>
      </p:sp>
      <p:graphicFrame>
        <p:nvGraphicFramePr>
          <p:cNvPr id="11" name="Diagram 10"/>
          <p:cNvGraphicFramePr/>
          <p:nvPr/>
        </p:nvGraphicFramePr>
        <p:xfrm>
          <a:off x="228600" y="1371600"/>
          <a:ext cx="8382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fontAlgn="base">
              <a:spcAft>
                <a:spcPct val="0"/>
              </a:spcAft>
              <a:defRPr/>
            </a:pPr>
            <a:r>
              <a:rPr lang="en-US" sz="3200" kern="0" dirty="0" smtClean="0">
                <a:solidFill>
                  <a:srgbClr val="376092"/>
                </a:solidFill>
                <a:latin typeface="Cambria" pitchFamily="18" charset="0"/>
                <a:cs typeface="Calibri" pitchFamily="34" charset="0"/>
              </a:rPr>
              <a:t>CERC Market related Regulations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IE Grid Code, 2000</a:t>
            </a:r>
          </a:p>
          <a:p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Open Access Regulations, 2004, 08, 10</a:t>
            </a:r>
          </a:p>
          <a:p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Trading Licensee Regulations</a:t>
            </a:r>
          </a:p>
          <a:p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UI Regulations </a:t>
            </a:r>
          </a:p>
          <a:p>
            <a:endParaRPr lang="en-US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en-US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en-US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en-US" sz="2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Grp="1" noChangeAspect="1"/>
          </p:cNvGraphicFramePr>
          <p:nvPr>
            <p:ph sz="half" idx="1"/>
          </p:nvPr>
        </p:nvGraphicFramePr>
        <p:xfrm>
          <a:off x="2445588" y="2765425"/>
          <a:ext cx="4113213" cy="2393950"/>
        </p:xfrm>
        <a:graphic>
          <a:graphicData uri="http://schemas.openxmlformats.org/presentationml/2006/ole">
            <p:oleObj spid="_x0000_s1026" name="Chart" r:id="rId3" imgW="8229600" imgH="4524324" progId="MSGraph.Chart.8">
              <p:embed followColorScheme="full"/>
            </p:oleObj>
          </a:graphicData>
        </a:graphic>
      </p:graphicFrame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2597988" y="1447800"/>
            <a:ext cx="2057400" cy="838200"/>
          </a:xfrm>
          <a:prstGeom prst="plus">
            <a:avLst>
              <a:gd name="adj" fmla="val 25000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2000" dirty="0">
                <a:solidFill>
                  <a:schemeClr val="bg2"/>
                </a:solidFill>
                <a:latin typeface="Verdana" pitchFamily="34" charset="0"/>
              </a:rPr>
              <a:t>On-line</a:t>
            </a:r>
          </a:p>
        </p:txBody>
      </p:sp>
      <p:sp>
        <p:nvSpPr>
          <p:cNvPr id="1031" name="AutoShape 7"/>
          <p:cNvSpPr>
            <a:spLocks noChangeArrowheads="1"/>
          </p:cNvSpPr>
          <p:nvPr/>
        </p:nvSpPr>
        <p:spPr bwMode="auto">
          <a:xfrm>
            <a:off x="2597988" y="2362200"/>
            <a:ext cx="2057400" cy="838200"/>
          </a:xfrm>
          <a:prstGeom prst="plus">
            <a:avLst>
              <a:gd name="adj" fmla="val 25000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2000" dirty="0">
                <a:solidFill>
                  <a:schemeClr val="bg2"/>
                </a:solidFill>
                <a:latin typeface="Verdana" pitchFamily="34" charset="0"/>
              </a:rPr>
              <a:t>National</a:t>
            </a:r>
          </a:p>
        </p:txBody>
      </p:sp>
      <p:sp>
        <p:nvSpPr>
          <p:cNvPr id="1032" name="AutoShape 8"/>
          <p:cNvSpPr>
            <a:spLocks noChangeArrowheads="1"/>
          </p:cNvSpPr>
          <p:nvPr/>
        </p:nvSpPr>
        <p:spPr bwMode="auto">
          <a:xfrm>
            <a:off x="2597988" y="3276600"/>
            <a:ext cx="2057400" cy="838200"/>
          </a:xfrm>
          <a:prstGeom prst="plus">
            <a:avLst>
              <a:gd name="adj" fmla="val 25000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2000" dirty="0">
                <a:solidFill>
                  <a:schemeClr val="bg2"/>
                </a:solidFill>
                <a:latin typeface="Verdana" pitchFamily="34" charset="0"/>
              </a:rPr>
              <a:t>Automated</a:t>
            </a:r>
          </a:p>
        </p:txBody>
      </p:sp>
      <p:sp>
        <p:nvSpPr>
          <p:cNvPr id="1034" name="AutoShape 10"/>
          <p:cNvSpPr>
            <a:spLocks noChangeArrowheads="1"/>
          </p:cNvSpPr>
          <p:nvPr/>
        </p:nvSpPr>
        <p:spPr bwMode="auto">
          <a:xfrm>
            <a:off x="4579188" y="2819400"/>
            <a:ext cx="2057400" cy="838200"/>
          </a:xfrm>
          <a:prstGeom prst="plus">
            <a:avLst>
              <a:gd name="adj" fmla="val 25000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2000" dirty="0">
                <a:solidFill>
                  <a:schemeClr val="bg2"/>
                </a:solidFill>
                <a:latin typeface="Verdana" pitchFamily="34" charset="0"/>
              </a:rPr>
              <a:t>Standardized</a:t>
            </a:r>
            <a:r>
              <a:rPr lang="en-US" dirty="0">
                <a:solidFill>
                  <a:schemeClr val="bg2"/>
                </a:solidFill>
                <a:latin typeface="Verdana" pitchFamily="34" charset="0"/>
              </a:rPr>
              <a:t> </a:t>
            </a:r>
            <a:br>
              <a:rPr lang="en-US" dirty="0">
                <a:solidFill>
                  <a:schemeClr val="bg2"/>
                </a:solidFill>
                <a:latin typeface="Verdana" pitchFamily="34" charset="0"/>
              </a:rPr>
            </a:br>
            <a:r>
              <a:rPr lang="en-US" sz="2000" dirty="0">
                <a:solidFill>
                  <a:schemeClr val="bg2"/>
                </a:solidFill>
                <a:latin typeface="Verdana" pitchFamily="34" charset="0"/>
              </a:rPr>
              <a:t>Contracts</a:t>
            </a:r>
          </a:p>
        </p:txBody>
      </p:sp>
      <p:sp>
        <p:nvSpPr>
          <p:cNvPr id="1035" name="AutoShape 11"/>
          <p:cNvSpPr>
            <a:spLocks noChangeArrowheads="1"/>
          </p:cNvSpPr>
          <p:nvPr/>
        </p:nvSpPr>
        <p:spPr bwMode="auto">
          <a:xfrm>
            <a:off x="4579188" y="3733800"/>
            <a:ext cx="2057400" cy="838200"/>
          </a:xfrm>
          <a:prstGeom prst="plus">
            <a:avLst>
              <a:gd name="adj" fmla="val 25000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2000" dirty="0">
                <a:solidFill>
                  <a:schemeClr val="bg2"/>
                </a:solidFill>
                <a:latin typeface="Verdana" pitchFamily="34" charset="0"/>
              </a:rPr>
              <a:t>Central</a:t>
            </a:r>
            <a:r>
              <a:rPr lang="en-US" dirty="0">
                <a:solidFill>
                  <a:schemeClr val="bg2"/>
                </a:solidFill>
                <a:latin typeface="Verdana" pitchFamily="34" charset="0"/>
              </a:rPr>
              <a:t> </a:t>
            </a:r>
            <a:br>
              <a:rPr lang="en-US" dirty="0">
                <a:solidFill>
                  <a:schemeClr val="bg2"/>
                </a:solidFill>
                <a:latin typeface="Verdana" pitchFamily="34" charset="0"/>
              </a:rPr>
            </a:br>
            <a:r>
              <a:rPr lang="en-US" sz="2000" dirty="0">
                <a:solidFill>
                  <a:schemeClr val="bg2"/>
                </a:solidFill>
                <a:latin typeface="Verdana" pitchFamily="34" charset="0"/>
              </a:rPr>
              <a:t>Counterparty</a:t>
            </a:r>
          </a:p>
        </p:txBody>
      </p:sp>
      <p:sp>
        <p:nvSpPr>
          <p:cNvPr id="1036" name="AutoShape 12"/>
          <p:cNvSpPr>
            <a:spLocks noChangeArrowheads="1"/>
          </p:cNvSpPr>
          <p:nvPr/>
        </p:nvSpPr>
        <p:spPr bwMode="auto">
          <a:xfrm>
            <a:off x="6781800" y="1415296"/>
            <a:ext cx="2057400" cy="838200"/>
          </a:xfrm>
          <a:prstGeom prst="plus">
            <a:avLst>
              <a:gd name="adj" fmla="val 25000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2000" dirty="0">
                <a:solidFill>
                  <a:schemeClr val="bg2"/>
                </a:solidFill>
                <a:latin typeface="Verdana" pitchFamily="34" charset="0"/>
              </a:rPr>
              <a:t>Delivery…</a:t>
            </a:r>
          </a:p>
        </p:txBody>
      </p:sp>
      <p:sp>
        <p:nvSpPr>
          <p:cNvPr id="1039" name="Text Box 16"/>
          <p:cNvSpPr txBox="1">
            <a:spLocks noChangeArrowheads="1"/>
          </p:cNvSpPr>
          <p:nvPr/>
        </p:nvSpPr>
        <p:spPr bwMode="auto">
          <a:xfrm>
            <a:off x="6991739" y="2253496"/>
            <a:ext cx="1676400" cy="1785104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en-US" b="1" dirty="0">
                <a:latin typeface="Verdana" pitchFamily="34" charset="0"/>
              </a:rPr>
              <a:t>Spot</a:t>
            </a:r>
          </a:p>
          <a:p>
            <a:pPr marL="182880" lvl="1">
              <a:buFontTx/>
              <a:buChar char="•"/>
            </a:pPr>
            <a:r>
              <a:rPr lang="en-US" sz="1400" b="1" dirty="0">
                <a:latin typeface="Verdana" pitchFamily="34" charset="0"/>
              </a:rPr>
              <a:t>Intra-Day</a:t>
            </a:r>
          </a:p>
          <a:p>
            <a:pPr marL="182880" lvl="1">
              <a:buFontTx/>
              <a:buChar char="•"/>
            </a:pPr>
            <a:r>
              <a:rPr lang="en-US" sz="1400" b="1" dirty="0">
                <a:latin typeface="Verdana" pitchFamily="34" charset="0"/>
              </a:rPr>
              <a:t>Day-ahead</a:t>
            </a:r>
          </a:p>
          <a:p>
            <a:pPr>
              <a:buFontTx/>
              <a:buChar char="•"/>
            </a:pPr>
            <a:r>
              <a:rPr lang="en-US" b="1" dirty="0">
                <a:latin typeface="Verdana" pitchFamily="34" charset="0"/>
              </a:rPr>
              <a:t>Forward</a:t>
            </a:r>
          </a:p>
          <a:p>
            <a:pPr marL="182880" lvl="1">
              <a:buFontTx/>
              <a:buChar char="•"/>
            </a:pPr>
            <a:r>
              <a:rPr lang="en-US" sz="1400" b="1" dirty="0">
                <a:latin typeface="Verdana" pitchFamily="34" charset="0"/>
              </a:rPr>
              <a:t>Weeks</a:t>
            </a:r>
          </a:p>
          <a:p>
            <a:pPr marL="182880" lvl="1">
              <a:buFontTx/>
              <a:buChar char="•"/>
            </a:pPr>
            <a:r>
              <a:rPr lang="en-US" sz="1400" b="1" dirty="0">
                <a:latin typeface="Verdana" pitchFamily="34" charset="0"/>
              </a:rPr>
              <a:t>Months</a:t>
            </a:r>
          </a:p>
          <a:p>
            <a:endParaRPr lang="en-US" b="1" dirty="0">
              <a:latin typeface="Verdana" pitchFamily="34" charset="0"/>
            </a:endParaRPr>
          </a:p>
        </p:txBody>
      </p:sp>
      <p:sp>
        <p:nvSpPr>
          <p:cNvPr id="1040" name="Text Box 17"/>
          <p:cNvSpPr txBox="1">
            <a:spLocks noChangeArrowheads="1"/>
          </p:cNvSpPr>
          <p:nvPr/>
        </p:nvSpPr>
        <p:spPr bwMode="auto">
          <a:xfrm>
            <a:off x="7832725" y="2062996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000">
              <a:latin typeface="Verdana" pitchFamily="34" charset="0"/>
            </a:endParaRPr>
          </a:p>
        </p:txBody>
      </p:sp>
      <p:sp>
        <p:nvSpPr>
          <p:cNvPr id="1041" name="AutoShape 18"/>
          <p:cNvSpPr>
            <a:spLocks noChangeArrowheads="1"/>
          </p:cNvSpPr>
          <p:nvPr/>
        </p:nvSpPr>
        <p:spPr bwMode="auto">
          <a:xfrm>
            <a:off x="4579188" y="1905000"/>
            <a:ext cx="2057400" cy="838200"/>
          </a:xfrm>
          <a:prstGeom prst="plus">
            <a:avLst>
              <a:gd name="adj" fmla="val 25000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2000" dirty="0">
                <a:solidFill>
                  <a:schemeClr val="bg2"/>
                </a:solidFill>
                <a:latin typeface="Verdana" pitchFamily="34" charset="0"/>
              </a:rPr>
              <a:t>Voluntary</a:t>
            </a:r>
          </a:p>
        </p:txBody>
      </p:sp>
      <p:sp>
        <p:nvSpPr>
          <p:cNvPr id="19" name="Rectangle 36"/>
          <p:cNvSpPr>
            <a:spLocks noChangeArrowheads="1"/>
          </p:cNvSpPr>
          <p:nvPr/>
        </p:nvSpPr>
        <p:spPr bwMode="auto">
          <a:xfrm>
            <a:off x="281355" y="381000"/>
            <a:ext cx="6686550" cy="609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b"/>
          <a:lstStyle/>
          <a:p>
            <a:pPr>
              <a:defRPr/>
            </a:pP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  <a:cs typeface="Calibri" pitchFamily="34" charset="0"/>
              </a:rPr>
              <a:t>What’s Electricity Exchange?</a:t>
            </a:r>
          </a:p>
          <a:p>
            <a:pPr>
              <a:defRPr/>
            </a:pPr>
            <a:r>
              <a:rPr lang="en-US" sz="2800" b="1" i="1" dirty="0" err="1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  <a:cs typeface="Calibri" pitchFamily="34" charset="0"/>
              </a:rPr>
              <a:t>Organised</a:t>
            </a:r>
            <a:r>
              <a:rPr lang="en-US" sz="2800" b="1" i="1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  <a:cs typeface="Calibri" pitchFamily="34" charset="0"/>
              </a:rPr>
              <a:t> Marketplace </a:t>
            </a:r>
            <a:endParaRPr lang="en-GB" sz="3200" dirty="0">
              <a:solidFill>
                <a:schemeClr val="accent1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228600" y="1447800"/>
            <a:ext cx="2057400" cy="838200"/>
          </a:xfrm>
          <a:prstGeom prst="plus">
            <a:avLst>
              <a:gd name="adj" fmla="val 25000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2000" dirty="0" smtClean="0">
                <a:solidFill>
                  <a:schemeClr val="bg2"/>
                </a:solidFill>
                <a:latin typeface="Verdana" pitchFamily="34" charset="0"/>
              </a:rPr>
              <a:t>Handles…</a:t>
            </a:r>
            <a:endParaRPr lang="en-US" sz="2000" dirty="0">
              <a:solidFill>
                <a:schemeClr val="bg2"/>
              </a:solidFill>
              <a:latin typeface="Verdana" pitchFamily="34" charset="0"/>
            </a:endParaRPr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438539" y="2286000"/>
            <a:ext cx="1676400" cy="147732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SzPct val="122000"/>
              <a:buFont typeface="Wingdings" pitchFamily="2" charset="2"/>
              <a:buChar char="§"/>
            </a:pPr>
            <a:r>
              <a:rPr lang="en-US" b="1" dirty="0" smtClean="0">
                <a:latin typeface="Verdana" pitchFamily="34" charset="0"/>
              </a:rPr>
              <a:t> Bidding </a:t>
            </a:r>
          </a:p>
          <a:p>
            <a:pPr>
              <a:buSzPct val="122000"/>
              <a:buFont typeface="Wingdings" pitchFamily="2" charset="2"/>
              <a:buChar char="§"/>
            </a:pPr>
            <a:r>
              <a:rPr lang="en-US" b="1" dirty="0" smtClean="0">
                <a:latin typeface="Verdana" pitchFamily="34" charset="0"/>
              </a:rPr>
              <a:t> Delivery</a:t>
            </a:r>
          </a:p>
          <a:p>
            <a:pPr>
              <a:buSzPct val="122000"/>
              <a:buFont typeface="Wingdings" pitchFamily="2" charset="2"/>
              <a:buChar char="§"/>
            </a:pPr>
            <a:r>
              <a:rPr lang="en-US" b="1" dirty="0" smtClean="0">
                <a:latin typeface="Verdana" pitchFamily="34" charset="0"/>
              </a:rPr>
              <a:t> Money</a:t>
            </a:r>
          </a:p>
          <a:p>
            <a:pPr>
              <a:buSzPct val="122000"/>
              <a:buFont typeface="Wingdings" pitchFamily="2" charset="2"/>
              <a:buChar char="§"/>
            </a:pPr>
            <a:r>
              <a:rPr lang="en-US" b="1" dirty="0" smtClean="0">
                <a:latin typeface="Verdana" pitchFamily="34" charset="0"/>
              </a:rPr>
              <a:t> Risks</a:t>
            </a:r>
            <a:endParaRPr lang="en-US" b="1" dirty="0">
              <a:latin typeface="Verdana" pitchFamily="34" charset="0"/>
            </a:endParaRPr>
          </a:p>
          <a:p>
            <a:endParaRPr lang="en-US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4567</TotalTime>
  <Words>2821</Words>
  <Application>Microsoft Office PowerPoint</Application>
  <PresentationFormat>On-screen Show (4:3)</PresentationFormat>
  <Paragraphs>706</Paragraphs>
  <Slides>47</Slides>
  <Notes>40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49" baseType="lpstr">
      <vt:lpstr>Flow</vt:lpstr>
      <vt:lpstr>Chart</vt:lpstr>
      <vt:lpstr>Slide 1</vt:lpstr>
      <vt:lpstr>Market Development  Trajectory </vt:lpstr>
      <vt:lpstr>The Balancing Equation</vt:lpstr>
      <vt:lpstr>What we need to create markets ?</vt:lpstr>
      <vt:lpstr>Evolution of Electricity Regulations</vt:lpstr>
      <vt:lpstr>Regulation &amp; Policy </vt:lpstr>
      <vt:lpstr>Adding pillars to Power Markets</vt:lpstr>
      <vt:lpstr>CERC Market related Regulations</vt:lpstr>
      <vt:lpstr>Slide 9</vt:lpstr>
      <vt:lpstr>Some Features of Short Term Power Markets</vt:lpstr>
      <vt:lpstr>Market Breakup 2011-12</vt:lpstr>
      <vt:lpstr>Short Term power price trend</vt:lpstr>
      <vt:lpstr>Short term transaction volume trend  </vt:lpstr>
      <vt:lpstr>Slide 14</vt:lpstr>
      <vt:lpstr> Trading Margin </vt:lpstr>
      <vt:lpstr>Slide 16</vt:lpstr>
      <vt:lpstr>Slide 17</vt:lpstr>
      <vt:lpstr>Market Monitoring </vt:lpstr>
      <vt:lpstr>Power Market Regulation </vt:lpstr>
      <vt:lpstr>Short Term Open Access Regulations (notified in 2004, modified in 2008 &amp; 10)  </vt:lpstr>
      <vt:lpstr>Long/Medium term Open Access Regulation</vt:lpstr>
      <vt:lpstr>Trading License Regulation </vt:lpstr>
      <vt:lpstr>Indian Power Market</vt:lpstr>
      <vt:lpstr>Slide 24</vt:lpstr>
      <vt:lpstr>Other discussion points</vt:lpstr>
      <vt:lpstr>Global Evolution of Electricity Market </vt:lpstr>
      <vt:lpstr>Slide 27</vt:lpstr>
      <vt:lpstr>Thanks for your Patience </vt:lpstr>
      <vt:lpstr>International Power Markets </vt:lpstr>
      <vt:lpstr>PJM</vt:lpstr>
      <vt:lpstr>PJM</vt:lpstr>
      <vt:lpstr>Financial electricity derivatives in US </vt:lpstr>
      <vt:lpstr>Synthetics in Energy Markets</vt:lpstr>
      <vt:lpstr>Nordpool</vt:lpstr>
      <vt:lpstr>Nordpool</vt:lpstr>
      <vt:lpstr>Comparison </vt:lpstr>
      <vt:lpstr>Brazil </vt:lpstr>
      <vt:lpstr>Slide 38</vt:lpstr>
      <vt:lpstr>Capacity Markets </vt:lpstr>
      <vt:lpstr>Energy markets</vt:lpstr>
      <vt:lpstr>Contracts </vt:lpstr>
      <vt:lpstr>UK markets </vt:lpstr>
      <vt:lpstr>Slide 43</vt:lpstr>
      <vt:lpstr>Government and Market </vt:lpstr>
      <vt:lpstr>Some Economic concepts </vt:lpstr>
      <vt:lpstr>Trading Techniques</vt:lpstr>
      <vt:lpstr>Trading Techniques</vt:lpstr>
    </vt:vector>
  </TitlesOfParts>
  <Company>Syntel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Finance for the Non Finance Guys !</dc:title>
  <dc:creator>rbanerj</dc:creator>
  <cp:lastModifiedBy>CERC</cp:lastModifiedBy>
  <cp:revision>381</cp:revision>
  <dcterms:created xsi:type="dcterms:W3CDTF">2007-06-15T10:59:00Z</dcterms:created>
  <dcterms:modified xsi:type="dcterms:W3CDTF">2014-03-07T10:00:06Z</dcterms:modified>
</cp:coreProperties>
</file>