
<file path=[Content_Types].xml><?xml version="1.0" encoding="utf-8"?>
<Types xmlns="http://schemas.openxmlformats.org/package/2006/content-types">
  <Override PartName="/customXml/itemProps35.xml" ContentType="application/vnd.openxmlformats-officedocument.customXmlProperties+xml"/>
  <Override PartName="/customXml/itemProps53.xml" ContentType="application/vnd.openxmlformats-officedocument.customXmlProperties+xml"/>
  <Override PartName="/customXml/itemProps82.xml" ContentType="application/vnd.openxmlformats-officedocument.customXmlProperties+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customXml/itemProps42.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customXml/itemProps31.xml" ContentType="application/vnd.openxmlformats-officedocument.customXmlProperties+xml"/>
  <Override PartName="/customXml/itemProps102.xml" ContentType="application/vnd.openxmlformats-officedocument.customXmlProperties+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customXml/itemProps20.xml" ContentType="application/vnd.openxmlformats-officedocument.customXmlProperties+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docProps/custom.xml" ContentType="application/vnd.openxmlformats-officedocument.custom-properties+xml"/>
  <Override PartName="/customXml/itemProps69.xml" ContentType="application/vnd.openxmlformats-officedocument.customXmlProperties+xml"/>
  <Override PartName="/customXml/itemProps87.xml" ContentType="application/vnd.openxmlformats-officedocument.customXmlProperties+xml"/>
  <Override PartName="/customXml/itemProps98.xml" ContentType="application/vnd.openxmlformats-officedocument.customXmlProperties+xml"/>
  <Override PartName="/customXml/itemProps6.xml" ContentType="application/vnd.openxmlformats-officedocument.customXmlProperties+xml"/>
  <Override PartName="/customXml/itemProps29.xml" ContentType="application/vnd.openxmlformats-officedocument.customXmlProperties+xml"/>
  <Override PartName="/customXml/itemProps58.xml" ContentType="application/vnd.openxmlformats-officedocument.customXmlProperties+xml"/>
  <Override PartName="/customXml/itemProps76.xml" ContentType="application/vnd.openxmlformats-officedocument.customXmlProperties+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65.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customXml/itemProps7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customXml/itemProps61.xml" ContentType="application/vnd.openxmlformats-officedocument.customXmlProperties+xml"/>
  <Override PartName="/customXml/itemProps90.xml" ContentType="application/vnd.openxmlformats-officedocument.customXmlProperties+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customXml/itemProps10.xml" ContentType="application/vnd.openxmlformats-officedocument.customXmlPropertie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customXml/itemProps99.xml" ContentType="application/vnd.openxmlformats-officedocument.customXml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customXml/itemProps9.xml" ContentType="application/vnd.openxmlformats-officedocument.customXmlProperties+xml"/>
  <Override PartName="/customXml/itemProps59.xml" ContentType="application/vnd.openxmlformats-officedocument.customXmlProperties+xml"/>
  <Override PartName="/customXml/itemProps79.xml" ContentType="application/vnd.openxmlformats-officedocument.customXmlProperties+xml"/>
  <Override PartName="/customXml/itemProps88.xml" ContentType="application/vnd.openxmlformats-officedocument.customXmlProperties+xml"/>
  <Override PartName="/customXml/itemProps97.xml" ContentType="application/vnd.openxmlformats-officedocument.customXmlProperties+xml"/>
  <Override PartName="/ppt/slideLayouts/slideLayout10.xml" ContentType="application/vnd.openxmlformats-officedocument.presentationml.slideLayout+xml"/>
  <Override PartName="/customXml/itemProps7.xml" ContentType="application/vnd.openxmlformats-officedocument.customXmlProperties+xml"/>
  <Override PartName="/customXml/itemProps39.xml" ContentType="application/vnd.openxmlformats-officedocument.customXmlProperties+xml"/>
  <Override PartName="/customXml/itemProps48.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77.xml" ContentType="application/vnd.openxmlformats-officedocument.customXmlProperties+xml"/>
  <Override PartName="/customXml/itemProps86.xml" ContentType="application/vnd.openxmlformats-officedocument.customXmlProperties+xml"/>
  <Override PartName="/customXml/itemProps95.xml" ContentType="application/vnd.openxmlformats-officedocument.customXmlProperties+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customXml/itemProps37.xml" ContentType="application/vnd.openxmlformats-officedocument.customXmlProperties+xml"/>
  <Override PartName="/customXml/itemProps46.xml" ContentType="application/vnd.openxmlformats-officedocument.customXmlProperties+xml"/>
  <Override PartName="/customXml/itemProps55.xml" ContentType="application/vnd.openxmlformats-officedocument.customXmlProperties+xml"/>
  <Override PartName="/customXml/itemProps64.xml" ContentType="application/vnd.openxmlformats-officedocument.customXmlProperties+xml"/>
  <Override PartName="/customXml/itemProps66.xml" ContentType="application/vnd.openxmlformats-officedocument.customXmlProperties+xml"/>
  <Override PartName="/customXml/itemProps75.xml" ContentType="application/vnd.openxmlformats-officedocument.customXmlProperties+xml"/>
  <Override PartName="/customXml/itemProps84.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customXml/itemProps33.xml" ContentType="application/vnd.openxmlformats-officedocument.customXmlProperties+xml"/>
  <Override PartName="/customXml/itemProps51.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customXml/itemProps100.xml" ContentType="application/vnd.openxmlformats-officedocument.customXmlProperties+xml"/>
  <Override PartName="/ppt/slides/slide2.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customXml/itemProps8.xml" ContentType="application/vnd.openxmlformats-officedocument.customXmlProperties+xml"/>
  <Override PartName="/customXml/itemProps78.xml" ContentType="application/vnd.openxmlformats-officedocument.customXmlProperties+xml"/>
  <Override PartName="/customXml/itemProps89.xml" ContentType="application/vnd.openxmlformats-officedocument.customXmlProperties+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customXml/itemProps7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Masters/slideMaster2.xml" ContentType="application/vnd.openxmlformats-officedocument.presentationml.slideMaster+xml"/>
  <Override PartName="/ppt/theme/theme4.xml" ContentType="application/vnd.openxmlformats-officedocument.theme+xml"/>
  <Override PartName="/ppt/notesSlides/notesSlide1.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Layouts/slideLayout5.xml" ContentType="application/vnd.openxmlformats-officedocument.presentationml.slideLayout+xml"/>
  <Override PartName="/customXml/itemProps12.xml" ContentType="application/vnd.openxmlformats-officedocument.customXmlProperties+xml"/>
  <Override PartName="/customXml/itemProps30.xml" ContentType="application/vnd.openxmlformats-officedocument.customXmlProperties+xml"/>
  <Override PartName="/customXml/itemProps101.xml" ContentType="application/vnd.openxmlformats-officedocument.customXmlProperties+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03"/>
    <p:sldMasterId id="2147484669" r:id="rId104"/>
  </p:sldMasterIdLst>
  <p:notesMasterIdLst>
    <p:notesMasterId r:id="rId117"/>
  </p:notesMasterIdLst>
  <p:handoutMasterIdLst>
    <p:handoutMasterId r:id="rId118"/>
  </p:handoutMasterIdLst>
  <p:sldIdLst>
    <p:sldId id="933" r:id="rId105"/>
    <p:sldId id="1927" r:id="rId106"/>
    <p:sldId id="1928" r:id="rId107"/>
    <p:sldId id="1922" r:id="rId108"/>
    <p:sldId id="1929" r:id="rId109"/>
    <p:sldId id="1921" r:id="rId110"/>
    <p:sldId id="1879" r:id="rId111"/>
    <p:sldId id="1923" r:id="rId112"/>
    <p:sldId id="1924" r:id="rId113"/>
    <p:sldId id="1925" r:id="rId114"/>
    <p:sldId id="1926" r:id="rId115"/>
    <p:sldId id="1897" r:id="rId116"/>
  </p:sldIdLst>
  <p:sldSz cx="9144000" cy="6858000" type="screen4x3"/>
  <p:notesSz cx="7099300" cy="102346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180C"/>
    <a:srgbClr val="FF0000"/>
    <a:srgbClr val="FF9900"/>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7312" autoAdjust="0"/>
  </p:normalViewPr>
  <p:slideViewPr>
    <p:cSldViewPr>
      <p:cViewPr varScale="1">
        <p:scale>
          <a:sx n="71" d="100"/>
          <a:sy n="71" d="100"/>
        </p:scale>
        <p:origin x="-136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3222"/>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notesMaster" Target="notesMasters/notesMaster1.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customXml" Target="../customXml/item84.xml"/><Relationship Id="rId89" Type="http://schemas.openxmlformats.org/officeDocument/2006/relationships/customXml" Target="../customXml/item89.xml"/><Relationship Id="rId112" Type="http://schemas.openxmlformats.org/officeDocument/2006/relationships/slide" Target="slides/slide8.xml"/><Relationship Id="rId16" Type="http://schemas.openxmlformats.org/officeDocument/2006/relationships/customXml" Target="../customXml/item16.xml"/><Relationship Id="rId107" Type="http://schemas.openxmlformats.org/officeDocument/2006/relationships/slide" Target="slides/slide3.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customXml" Target="../customXml/item102.xml"/><Relationship Id="rId5" Type="http://schemas.openxmlformats.org/officeDocument/2006/relationships/customXml" Target="../customXml/item5.xml"/><Relationship Id="rId61" Type="http://schemas.openxmlformats.org/officeDocument/2006/relationships/customXml" Target="../customXml/item61.xml"/><Relationship Id="rId82" Type="http://schemas.openxmlformats.org/officeDocument/2006/relationships/customXml" Target="../customXml/item82.xml"/><Relationship Id="rId90" Type="http://schemas.openxmlformats.org/officeDocument/2006/relationships/customXml" Target="../customXml/item90.xml"/><Relationship Id="rId95" Type="http://schemas.openxmlformats.org/officeDocument/2006/relationships/customXml" Target="../customXml/item95.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customXml" Target="../customXml/item64.xml"/><Relationship Id="rId69" Type="http://schemas.openxmlformats.org/officeDocument/2006/relationships/customXml" Target="../customXml/item69.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slide" Target="slides/slide1.xml"/><Relationship Id="rId113" Type="http://schemas.openxmlformats.org/officeDocument/2006/relationships/slide" Target="slides/slide9.xml"/><Relationship Id="rId118" Type="http://schemas.openxmlformats.org/officeDocument/2006/relationships/handoutMaster" Target="handoutMasters/handout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80" Type="http://schemas.openxmlformats.org/officeDocument/2006/relationships/customXml" Target="../customXml/item80.xml"/><Relationship Id="rId85" Type="http://schemas.openxmlformats.org/officeDocument/2006/relationships/customXml" Target="../customXml/item85.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Master" Target="slideMasters/slideMaster1.xml"/><Relationship Id="rId108" Type="http://schemas.openxmlformats.org/officeDocument/2006/relationships/slide" Target="slides/slide4.xml"/><Relationship Id="rId116" Type="http://schemas.openxmlformats.org/officeDocument/2006/relationships/slide" Target="slides/slide12.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customXml" Target="../customXml/item75.xml"/><Relationship Id="rId83" Type="http://schemas.openxmlformats.org/officeDocument/2006/relationships/customXml" Target="../customXml/item83.xml"/><Relationship Id="rId88" Type="http://schemas.openxmlformats.org/officeDocument/2006/relationships/customXml" Target="../customXml/item88.xml"/><Relationship Id="rId91" Type="http://schemas.openxmlformats.org/officeDocument/2006/relationships/customXml" Target="../customXml/item91.xml"/><Relationship Id="rId96" Type="http://schemas.openxmlformats.org/officeDocument/2006/relationships/customXml" Target="../customXml/item96.xml"/><Relationship Id="rId111" Type="http://schemas.openxmlformats.org/officeDocument/2006/relationships/slide" Target="slides/slide7.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2.xml"/><Relationship Id="rId114" Type="http://schemas.openxmlformats.org/officeDocument/2006/relationships/slide" Target="slides/slide10.xml"/><Relationship Id="rId119" Type="http://schemas.openxmlformats.org/officeDocument/2006/relationships/presProps" Target="presProps.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customXml" Target="../customXml/item73.xml"/><Relationship Id="rId78" Type="http://schemas.openxmlformats.org/officeDocument/2006/relationships/customXml" Target="../customXml/item78.xml"/><Relationship Id="rId81" Type="http://schemas.openxmlformats.org/officeDocument/2006/relationships/customXml" Target="../customXml/item81.xml"/><Relationship Id="rId86" Type="http://schemas.openxmlformats.org/officeDocument/2006/relationships/customXml" Target="../customXml/item86.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5.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slideMaster" Target="slideMasters/slideMaster2.xml"/><Relationship Id="rId120"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6.xml"/><Relationship Id="rId115"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77137" cy="511731"/>
          </a:xfrm>
          <a:prstGeom prst="rect">
            <a:avLst/>
          </a:prstGeom>
        </p:spPr>
        <p:txBody>
          <a:bodyPr vert="horz" lIns="94766" tIns="47383" rIns="94766" bIns="47383"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4020507" y="2"/>
            <a:ext cx="3077137" cy="511731"/>
          </a:xfrm>
          <a:prstGeom prst="rect">
            <a:avLst/>
          </a:prstGeom>
        </p:spPr>
        <p:txBody>
          <a:bodyPr vert="horz" lIns="94766" tIns="47383" rIns="94766" bIns="47383" rtlCol="0"/>
          <a:lstStyle>
            <a:lvl1pPr algn="r" fontAlgn="auto">
              <a:spcBef>
                <a:spcPts val="0"/>
              </a:spcBef>
              <a:spcAft>
                <a:spcPts val="0"/>
              </a:spcAft>
              <a:defRPr sz="1200">
                <a:latin typeface="+mn-lt"/>
              </a:defRPr>
            </a:lvl1pPr>
          </a:lstStyle>
          <a:p>
            <a:pPr>
              <a:defRPr/>
            </a:pPr>
            <a:fld id="{2895C032-DE65-4F23-9720-90A2C3C8989F}" type="datetimeFigureOut">
              <a:rPr lang="en-US"/>
              <a:pPr>
                <a:defRPr/>
              </a:pPr>
              <a:t>1/31/2020</a:t>
            </a:fld>
            <a:endParaRPr lang="en-US"/>
          </a:p>
        </p:txBody>
      </p:sp>
      <p:sp>
        <p:nvSpPr>
          <p:cNvPr id="4" name="Footer Placeholder 3"/>
          <p:cNvSpPr>
            <a:spLocks noGrp="1"/>
          </p:cNvSpPr>
          <p:nvPr>
            <p:ph type="ftr" sz="quarter" idx="2"/>
          </p:nvPr>
        </p:nvSpPr>
        <p:spPr>
          <a:xfrm>
            <a:off x="1" y="9721239"/>
            <a:ext cx="3077137" cy="511731"/>
          </a:xfrm>
          <a:prstGeom prst="rect">
            <a:avLst/>
          </a:prstGeom>
        </p:spPr>
        <p:txBody>
          <a:bodyPr vert="horz" lIns="94766" tIns="47383" rIns="94766" bIns="47383"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4020507" y="9721239"/>
            <a:ext cx="3077137" cy="511731"/>
          </a:xfrm>
          <a:prstGeom prst="rect">
            <a:avLst/>
          </a:prstGeom>
        </p:spPr>
        <p:txBody>
          <a:bodyPr vert="horz" lIns="94766" tIns="47383" rIns="94766" bIns="47383" rtlCol="0" anchor="b"/>
          <a:lstStyle>
            <a:lvl1pPr algn="r" fontAlgn="auto">
              <a:spcBef>
                <a:spcPts val="0"/>
              </a:spcBef>
              <a:spcAft>
                <a:spcPts val="0"/>
              </a:spcAft>
              <a:defRPr sz="1200">
                <a:latin typeface="+mn-lt"/>
              </a:defRPr>
            </a:lvl1pPr>
          </a:lstStyle>
          <a:p>
            <a:pPr>
              <a:defRPr/>
            </a:pPr>
            <a:fld id="{4D59189E-9383-486C-B12C-9B5D6897F35C}" type="slidenum">
              <a:rPr lang="en-US"/>
              <a:pPr>
                <a:defRPr/>
              </a:pPr>
              <a:t>‹#›</a:t>
            </a:fld>
            <a:endParaRPr lang="en-US"/>
          </a:p>
        </p:txBody>
      </p:sp>
    </p:spTree>
    <p:extLst>
      <p:ext uri="{BB962C8B-B14F-4D97-AF65-F5344CB8AC3E}">
        <p14:creationId xmlns:p14="http://schemas.microsoft.com/office/powerpoint/2010/main" xmlns="" val="1893716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77137" cy="511731"/>
          </a:xfrm>
          <a:prstGeom prst="rect">
            <a:avLst/>
          </a:prstGeom>
        </p:spPr>
        <p:txBody>
          <a:bodyPr vert="horz" lIns="100177" tIns="50089" rIns="100177" bIns="50089" rtlCol="0"/>
          <a:lstStyle>
            <a:lvl1pPr algn="l" fontAlgn="auto">
              <a:spcBef>
                <a:spcPts val="0"/>
              </a:spcBef>
              <a:spcAft>
                <a:spcPts val="0"/>
              </a:spcAft>
              <a:defRPr sz="1300">
                <a:latin typeface="+mn-lt"/>
              </a:defRPr>
            </a:lvl1pPr>
          </a:lstStyle>
          <a:p>
            <a:pPr>
              <a:defRPr/>
            </a:pPr>
            <a:endParaRPr lang="en-US"/>
          </a:p>
        </p:txBody>
      </p:sp>
      <p:sp>
        <p:nvSpPr>
          <p:cNvPr id="3" name="Date Placeholder 2"/>
          <p:cNvSpPr>
            <a:spLocks noGrp="1"/>
          </p:cNvSpPr>
          <p:nvPr>
            <p:ph type="dt" idx="1"/>
          </p:nvPr>
        </p:nvSpPr>
        <p:spPr>
          <a:xfrm>
            <a:off x="4020507" y="2"/>
            <a:ext cx="3077137" cy="511731"/>
          </a:xfrm>
          <a:prstGeom prst="rect">
            <a:avLst/>
          </a:prstGeom>
        </p:spPr>
        <p:txBody>
          <a:bodyPr vert="horz" lIns="100177" tIns="50089" rIns="100177" bIns="50089" rtlCol="0"/>
          <a:lstStyle>
            <a:lvl1pPr algn="r" fontAlgn="auto">
              <a:spcBef>
                <a:spcPts val="0"/>
              </a:spcBef>
              <a:spcAft>
                <a:spcPts val="0"/>
              </a:spcAft>
              <a:defRPr sz="1300">
                <a:latin typeface="+mn-lt"/>
              </a:defRPr>
            </a:lvl1pPr>
          </a:lstStyle>
          <a:p>
            <a:pPr>
              <a:defRPr/>
            </a:pPr>
            <a:fld id="{2377BBDA-6DEC-4CC8-8836-5179E784B67C}" type="datetimeFigureOut">
              <a:rPr lang="en-US"/>
              <a:pPr>
                <a:defRPr/>
              </a:pPr>
              <a:t>1/31/2020</a:t>
            </a:fld>
            <a:endParaRPr lang="en-US"/>
          </a:p>
        </p:txBody>
      </p:sp>
      <p:sp>
        <p:nvSpPr>
          <p:cNvPr id="4" name="Slide Image Placeholder 3"/>
          <p:cNvSpPr>
            <a:spLocks noGrp="1" noRot="1" noChangeAspect="1"/>
          </p:cNvSpPr>
          <p:nvPr>
            <p:ph type="sldImg" idx="2"/>
          </p:nvPr>
        </p:nvSpPr>
        <p:spPr>
          <a:xfrm>
            <a:off x="992188" y="769938"/>
            <a:ext cx="5114925" cy="3835400"/>
          </a:xfrm>
          <a:prstGeom prst="rect">
            <a:avLst/>
          </a:prstGeom>
          <a:noFill/>
          <a:ln w="12700">
            <a:solidFill>
              <a:prstClr val="black"/>
            </a:solidFill>
          </a:ln>
        </p:spPr>
        <p:txBody>
          <a:bodyPr vert="horz" lIns="100177" tIns="50089" rIns="100177" bIns="50089" rtlCol="0" anchor="ctr"/>
          <a:lstStyle/>
          <a:p>
            <a:pPr lvl="0"/>
            <a:endParaRPr lang="en-US" noProof="0"/>
          </a:p>
        </p:txBody>
      </p:sp>
      <p:sp>
        <p:nvSpPr>
          <p:cNvPr id="5" name="Notes Placeholder 4"/>
          <p:cNvSpPr>
            <a:spLocks noGrp="1"/>
          </p:cNvSpPr>
          <p:nvPr>
            <p:ph type="body" sz="quarter" idx="3"/>
          </p:nvPr>
        </p:nvSpPr>
        <p:spPr>
          <a:xfrm>
            <a:off x="709601" y="4862266"/>
            <a:ext cx="5680103" cy="4603930"/>
          </a:xfrm>
          <a:prstGeom prst="rect">
            <a:avLst/>
          </a:prstGeom>
        </p:spPr>
        <p:txBody>
          <a:bodyPr vert="horz" lIns="100177" tIns="50089" rIns="100177" bIns="500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1" y="9721239"/>
            <a:ext cx="3077137" cy="511731"/>
          </a:xfrm>
          <a:prstGeom prst="rect">
            <a:avLst/>
          </a:prstGeom>
        </p:spPr>
        <p:txBody>
          <a:bodyPr vert="horz" lIns="100177" tIns="50089" rIns="100177" bIns="50089" rtlCol="0" anchor="b"/>
          <a:lstStyle>
            <a:lvl1pPr algn="l" fontAlgn="auto">
              <a:spcBef>
                <a:spcPts val="0"/>
              </a:spcBef>
              <a:spcAft>
                <a:spcPts val="0"/>
              </a:spcAft>
              <a:defRPr sz="1300">
                <a:latin typeface="+mn-lt"/>
              </a:defRPr>
            </a:lvl1pPr>
          </a:lstStyle>
          <a:p>
            <a:pPr>
              <a:defRPr/>
            </a:pPr>
            <a:endParaRPr lang="en-US"/>
          </a:p>
        </p:txBody>
      </p:sp>
      <p:sp>
        <p:nvSpPr>
          <p:cNvPr id="7" name="Slide Number Placeholder 6"/>
          <p:cNvSpPr>
            <a:spLocks noGrp="1"/>
          </p:cNvSpPr>
          <p:nvPr>
            <p:ph type="sldNum" sz="quarter" idx="5"/>
          </p:nvPr>
        </p:nvSpPr>
        <p:spPr>
          <a:xfrm>
            <a:off x="4020507" y="9721239"/>
            <a:ext cx="3077137" cy="511731"/>
          </a:xfrm>
          <a:prstGeom prst="rect">
            <a:avLst/>
          </a:prstGeom>
        </p:spPr>
        <p:txBody>
          <a:bodyPr vert="horz" lIns="100177" tIns="50089" rIns="100177" bIns="50089" rtlCol="0" anchor="b"/>
          <a:lstStyle>
            <a:lvl1pPr algn="r" fontAlgn="auto">
              <a:spcBef>
                <a:spcPts val="0"/>
              </a:spcBef>
              <a:spcAft>
                <a:spcPts val="0"/>
              </a:spcAft>
              <a:defRPr sz="1300">
                <a:latin typeface="+mn-lt"/>
              </a:defRPr>
            </a:lvl1pPr>
          </a:lstStyle>
          <a:p>
            <a:pPr>
              <a:defRPr/>
            </a:pPr>
            <a:fld id="{2A253E48-8CF5-4D27-9C8B-CEE8439E27F0}" type="slidenum">
              <a:rPr lang="en-US"/>
              <a:pPr>
                <a:defRPr/>
              </a:pPr>
              <a:t>‹#›</a:t>
            </a:fld>
            <a:endParaRPr lang="en-US"/>
          </a:p>
        </p:txBody>
      </p:sp>
    </p:spTree>
    <p:extLst>
      <p:ext uri="{BB962C8B-B14F-4D97-AF65-F5344CB8AC3E}">
        <p14:creationId xmlns:p14="http://schemas.microsoft.com/office/powerpoint/2010/main" xmlns="" val="92042064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a:noFill/>
          <a:ln/>
        </p:spPr>
        <p:txBody>
          <a:bodyPr lIns="96553" tIns="48278" rIns="96553" bIns="48278"/>
          <a:lstStyle/>
          <a:p>
            <a:pPr eaLnBrk="1" hangingPunct="1"/>
            <a:endParaRPr lang="en-US" smtClean="0"/>
          </a:p>
        </p:txBody>
      </p:sp>
      <p:sp>
        <p:nvSpPr>
          <p:cNvPr id="84996" name="Slide Number Placeholder 3"/>
          <p:cNvSpPr txBox="1">
            <a:spLocks noGrp="1"/>
          </p:cNvSpPr>
          <p:nvPr/>
        </p:nvSpPr>
        <p:spPr bwMode="auto">
          <a:xfrm>
            <a:off x="4021543" y="9721833"/>
            <a:ext cx="3076149" cy="511031"/>
          </a:xfrm>
          <a:prstGeom prst="rect">
            <a:avLst/>
          </a:prstGeom>
          <a:noFill/>
          <a:ln w="9525">
            <a:noFill/>
            <a:miter lim="800000"/>
            <a:headEnd/>
            <a:tailEnd/>
          </a:ln>
        </p:spPr>
        <p:txBody>
          <a:bodyPr lIns="96553" tIns="48278" rIns="96553" bIns="48278" anchor="b"/>
          <a:lstStyle/>
          <a:p>
            <a:pPr algn="r" defTabSz="965583"/>
            <a:fld id="{8CB67F20-B675-4901-8D93-3655E8AB684D}" type="slidenum">
              <a:rPr lang="en-US" b="0"/>
              <a:pPr algn="r" defTabSz="965583"/>
              <a:t>1</a:t>
            </a:fld>
            <a:endParaRPr lang="en-US" b="0" dirty="0"/>
          </a:p>
        </p:txBody>
      </p:sp>
      <p:sp>
        <p:nvSpPr>
          <p:cNvPr id="5" name="Slide Number Placeholder 4"/>
          <p:cNvSpPr>
            <a:spLocks noGrp="1"/>
          </p:cNvSpPr>
          <p:nvPr>
            <p:ph type="sldNum" sz="quarter" idx="10"/>
          </p:nvPr>
        </p:nvSpPr>
        <p:spPr/>
        <p:txBody>
          <a:bodyPr/>
          <a:lstStyle/>
          <a:p>
            <a:pPr>
              <a:defRPr/>
            </a:pPr>
            <a:fld id="{2A253E48-8CF5-4D27-9C8B-CEE8439E27F0}" type="slidenum">
              <a:rPr lang="en-US" smtClean="0"/>
              <a:pPr>
                <a:defRPr/>
              </a:pPr>
              <a:t>1</a:t>
            </a:fld>
            <a:endParaRPr lang="en-US"/>
          </a:p>
        </p:txBody>
      </p:sp>
    </p:spTree>
    <p:extLst>
      <p:ext uri="{BB962C8B-B14F-4D97-AF65-F5344CB8AC3E}">
        <p14:creationId xmlns:p14="http://schemas.microsoft.com/office/powerpoint/2010/main" xmlns="" val="3563833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46AA0F2-50EC-4A36-A99B-FAC0FFE861D3}" type="slidenum">
              <a:rPr lang="en-US" smtClean="0"/>
              <a:pPr/>
              <a:t>4</a:t>
            </a:fld>
            <a:endParaRPr lang="en-US"/>
          </a:p>
        </p:txBody>
      </p:sp>
    </p:spTree>
    <p:extLst>
      <p:ext uri="{BB962C8B-B14F-4D97-AF65-F5344CB8AC3E}">
        <p14:creationId xmlns:p14="http://schemas.microsoft.com/office/powerpoint/2010/main" xmlns="" val="2226412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46AA0F2-50EC-4A36-A99B-FAC0FFE861D3}" type="slidenum">
              <a:rPr lang="en-US" smtClean="0"/>
              <a:pPr/>
              <a:t>5</a:t>
            </a:fld>
            <a:endParaRPr lang="en-US"/>
          </a:p>
        </p:txBody>
      </p:sp>
    </p:spTree>
    <p:extLst>
      <p:ext uri="{BB962C8B-B14F-4D97-AF65-F5344CB8AC3E}">
        <p14:creationId xmlns:p14="http://schemas.microsoft.com/office/powerpoint/2010/main" xmlns="" val="2226412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470025"/>
          </a:xfrm>
        </p:spPr>
        <p:txBody>
          <a:bodyPr/>
          <a:lstStyle>
            <a:lvl1pPr algn="ctr">
              <a:defRPr/>
            </a:lvl1pPr>
          </a:lstStyle>
          <a:p>
            <a:r>
              <a:rPr lang="en-US" smtClean="0"/>
              <a:t>Click to edit Master title style</a:t>
            </a:r>
            <a:endParaRPr lang="en-US"/>
          </a:p>
        </p:txBody>
      </p:sp>
      <p:sp>
        <p:nvSpPr>
          <p:cNvPr id="3" name="Subtitle 2"/>
          <p:cNvSpPr>
            <a:spLocks noGrp="1"/>
          </p:cNvSpPr>
          <p:nvPr>
            <p:ph type="subTitle" idx="1"/>
          </p:nvPr>
        </p:nvSpPr>
        <p:spPr>
          <a:xfrm>
            <a:off x="1371600" y="3508375"/>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BB01DE45-229D-4EAE-BE92-8AA9A35DCCDF}" type="slidenum">
              <a:rPr lang="en-US"/>
              <a:pPr>
                <a:defRPr/>
              </a:pPr>
              <a:t>‹#›</a:t>
            </a:fld>
            <a:endParaRPr lang="en-US"/>
          </a:p>
        </p:txBody>
      </p:sp>
      <p:sp>
        <p:nvSpPr>
          <p:cNvPr id="5" name="Rounded Rectangle 4"/>
          <p:cNvSpPr/>
          <p:nvPr userDrawn="1"/>
        </p:nvSpPr>
        <p:spPr>
          <a:xfrm>
            <a:off x="228600" y="609600"/>
            <a:ext cx="8686800" cy="304800"/>
          </a:xfrm>
          <a:prstGeom prst="round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12"/>
          <p:cNvGrpSpPr>
            <a:grpSpLocks/>
          </p:cNvGrpSpPr>
          <p:nvPr userDrawn="1"/>
        </p:nvGrpSpPr>
        <p:grpSpPr bwMode="auto">
          <a:xfrm>
            <a:off x="381000" y="762000"/>
            <a:ext cx="8458200" cy="685800"/>
            <a:chOff x="381000" y="762000"/>
            <a:chExt cx="8458200" cy="685800"/>
          </a:xfrm>
        </p:grpSpPr>
        <p:sp>
          <p:nvSpPr>
            <p:cNvPr id="5" name="Rounded Rectangle 4"/>
            <p:cNvSpPr/>
            <p:nvPr userDrawn="1"/>
          </p:nvSpPr>
          <p:spPr>
            <a:xfrm>
              <a:off x="381000" y="762000"/>
              <a:ext cx="8458200" cy="685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cxnSp>
          <p:nvCxnSpPr>
            <p:cNvPr id="6" name="Straight Connector 5"/>
            <p:cNvCxnSpPr/>
            <p:nvPr userDrawn="1"/>
          </p:nvCxnSpPr>
          <p:spPr>
            <a:xfrm>
              <a:off x="381000" y="762000"/>
              <a:ext cx="8458200" cy="1588"/>
            </a:xfrm>
            <a:prstGeom prst="line">
              <a:avLst/>
            </a:prstGeom>
            <a:ln w="34925" cap="rnd">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FB9FF1DF-1705-47B3-AA2E-D8410F22B6FF}"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12"/>
          <p:cNvGrpSpPr>
            <a:grpSpLocks/>
          </p:cNvGrpSpPr>
          <p:nvPr userDrawn="1"/>
        </p:nvGrpSpPr>
        <p:grpSpPr bwMode="auto">
          <a:xfrm>
            <a:off x="381000" y="762000"/>
            <a:ext cx="8458200" cy="685800"/>
            <a:chOff x="381000" y="762000"/>
            <a:chExt cx="8458200" cy="685800"/>
          </a:xfrm>
        </p:grpSpPr>
        <p:sp>
          <p:nvSpPr>
            <p:cNvPr id="5" name="Rounded Rectangle 4"/>
            <p:cNvSpPr/>
            <p:nvPr userDrawn="1"/>
          </p:nvSpPr>
          <p:spPr>
            <a:xfrm>
              <a:off x="381000" y="762000"/>
              <a:ext cx="8458200" cy="685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cxnSp>
          <p:nvCxnSpPr>
            <p:cNvPr id="6" name="Straight Connector 5"/>
            <p:cNvCxnSpPr/>
            <p:nvPr userDrawn="1"/>
          </p:nvCxnSpPr>
          <p:spPr>
            <a:xfrm>
              <a:off x="381000" y="762000"/>
              <a:ext cx="8458200" cy="1588"/>
            </a:xfrm>
            <a:prstGeom prst="line">
              <a:avLst/>
            </a:prstGeom>
            <a:ln w="34925" cap="rnd">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Vertical Title 1"/>
          <p:cNvSpPr>
            <a:spLocks noGrp="1"/>
          </p:cNvSpPr>
          <p:nvPr>
            <p:ph type="title" orient="vert"/>
          </p:nvPr>
        </p:nvSpPr>
        <p:spPr>
          <a:xfrm>
            <a:off x="6629400" y="914400"/>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0"/>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95B6E73B-A129-4832-A3E2-A32F603EF05F}" type="slidenum">
              <a:rPr lang="en-US"/>
              <a:pPr>
                <a:defRPr/>
              </a:pPr>
              <a:t>‹#›</a:t>
            </a:fld>
            <a:endParaRPr lang="en-US"/>
          </a:p>
        </p:txBody>
      </p:sp>
      <p:sp>
        <p:nvSpPr>
          <p:cNvPr id="8" name="Title 1"/>
          <p:cNvSpPr txBox="1">
            <a:spLocks/>
          </p:cNvSpPr>
          <p:nvPr userDrawn="1"/>
        </p:nvSpPr>
        <p:spPr bwMode="auto">
          <a:xfrm>
            <a:off x="381000" y="228600"/>
            <a:ext cx="82296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1200" cap="none" spc="0" normalizeH="0" baseline="0" noProof="0" smtClean="0">
                <a:ln>
                  <a:noFill/>
                </a:ln>
                <a:solidFill>
                  <a:schemeClr val="tx1"/>
                </a:solidFill>
                <a:effectLst/>
                <a:uLnTx/>
                <a:uFillTx/>
                <a:latin typeface="+mj-lt"/>
                <a:ea typeface="+mj-ea"/>
                <a:cs typeface="+mj-cs"/>
              </a:rPr>
              <a:t>Click to edit Master title style</a:t>
            </a:r>
            <a:endParaRPr kumimoji="0" lang="en-US" sz="32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 y="1739900"/>
            <a:ext cx="43434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739900"/>
            <a:ext cx="43434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98B5C78C-F070-4EC3-9743-4468D2363354}" type="slidenum">
              <a:rPr lang="en-US"/>
              <a:pPr>
                <a:defRPr/>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838200"/>
            <a:ext cx="2209800" cy="5549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838200"/>
            <a:ext cx="6477000" cy="5549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7"/>
          <p:cNvSpPr>
            <a:spLocks noGrp="1"/>
          </p:cNvSpPr>
          <p:nvPr>
            <p:ph type="sldNum" sz="quarter" idx="10"/>
          </p:nvPr>
        </p:nvSpPr>
        <p:spPr/>
        <p:txBody>
          <a:bodyPr/>
          <a:lstStyle>
            <a:lvl1pPr>
              <a:defRPr/>
            </a:lvl1pPr>
          </a:lstStyle>
          <a:p>
            <a:pPr>
              <a:defRPr/>
            </a:pPr>
            <a:r>
              <a:rPr lang="en-US"/>
              <a:t>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405187"/>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19050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990A8E0F-9AAB-4796-9009-5851A87E2EF0}"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14400"/>
            <a:ext cx="40386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914400"/>
            <a:ext cx="40386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6"/>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FCAB4D36-5F4A-4A6A-B9FA-FA68BA46ADA7}"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9144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76400"/>
            <a:ext cx="4040188" cy="4449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9144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676400"/>
            <a:ext cx="4041775" cy="4449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8"/>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6FBE49BC-BE9E-4250-A76C-4D2B2B244ED1}"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4"/>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BC7BBBFA-1B76-4E89-87A7-0A2E11B95B58}"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2" name="Group 6"/>
          <p:cNvGrpSpPr>
            <a:grpSpLocks/>
          </p:cNvGrpSpPr>
          <p:nvPr userDrawn="1"/>
        </p:nvGrpSpPr>
        <p:grpSpPr bwMode="auto">
          <a:xfrm>
            <a:off x="381000" y="762000"/>
            <a:ext cx="8458200" cy="685800"/>
            <a:chOff x="381000" y="762000"/>
            <a:chExt cx="8458200" cy="685800"/>
          </a:xfrm>
        </p:grpSpPr>
        <p:sp>
          <p:nvSpPr>
            <p:cNvPr id="3" name="Rounded Rectangle 2"/>
            <p:cNvSpPr/>
            <p:nvPr userDrawn="1"/>
          </p:nvSpPr>
          <p:spPr>
            <a:xfrm>
              <a:off x="381000" y="762000"/>
              <a:ext cx="8458200" cy="685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cxnSp>
          <p:nvCxnSpPr>
            <p:cNvPr id="4" name="Straight Connector 3"/>
            <p:cNvCxnSpPr/>
            <p:nvPr userDrawn="1"/>
          </p:nvCxnSpPr>
          <p:spPr>
            <a:xfrm>
              <a:off x="381000" y="762000"/>
              <a:ext cx="8458200" cy="1588"/>
            </a:xfrm>
            <a:prstGeom prst="line">
              <a:avLst/>
            </a:prstGeom>
            <a:ln w="34925" cap="rnd">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 name="TextBox 4"/>
          <p:cNvSpPr txBox="1"/>
          <p:nvPr userDrawn="1"/>
        </p:nvSpPr>
        <p:spPr>
          <a:xfrm>
            <a:off x="381000" y="101600"/>
            <a:ext cx="7086600" cy="584200"/>
          </a:xfrm>
          <a:prstGeom prst="rect">
            <a:avLst/>
          </a:prstGeom>
          <a:noFill/>
        </p:spPr>
        <p:txBody>
          <a:bodyPr>
            <a:spAutoFit/>
          </a:bodyPr>
          <a:lstStyle/>
          <a:p>
            <a:pPr>
              <a:defRPr/>
            </a:pPr>
            <a:endParaRPr lang="en-IN" sz="3200" dirty="0">
              <a:latin typeface="+mj-lt"/>
            </a:endParaRPr>
          </a:p>
        </p:txBody>
      </p:sp>
      <p:sp>
        <p:nvSpPr>
          <p:cNvPr id="6" name="Slide Number Placeholder 3"/>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27078CB8-B8B5-4AE4-946A-8C0BAD53D8E5}" type="slidenum">
              <a:rPr lang="en-US"/>
              <a:pPr>
                <a:defRPr/>
              </a:pPr>
              <a:t>‹#›</a:t>
            </a:fld>
            <a:endParaRPr lang="en-US"/>
          </a:p>
        </p:txBody>
      </p:sp>
      <p:sp>
        <p:nvSpPr>
          <p:cNvPr id="7" name="Title 1"/>
          <p:cNvSpPr>
            <a:spLocks noGrp="1"/>
          </p:cNvSpPr>
          <p:nvPr>
            <p:ph type="title"/>
          </p:nvPr>
        </p:nvSpPr>
        <p:spPr>
          <a:xfrm>
            <a:off x="381000" y="228600"/>
            <a:ext cx="8229600" cy="563563"/>
          </a:xfrm>
        </p:spPr>
        <p:txBody>
          <a:bodyPr/>
          <a:lstStyle/>
          <a:p>
            <a:r>
              <a:rPr lang="en-US" smtClean="0"/>
              <a:t>Click to edit Master title style</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5" name="Group 12"/>
          <p:cNvGrpSpPr>
            <a:grpSpLocks/>
          </p:cNvGrpSpPr>
          <p:nvPr userDrawn="1"/>
        </p:nvGrpSpPr>
        <p:grpSpPr bwMode="auto">
          <a:xfrm>
            <a:off x="381000" y="762000"/>
            <a:ext cx="8458200" cy="685800"/>
            <a:chOff x="381000" y="762000"/>
            <a:chExt cx="8458200" cy="685800"/>
          </a:xfrm>
        </p:grpSpPr>
        <p:sp>
          <p:nvSpPr>
            <p:cNvPr id="6" name="Rounded Rectangle 5"/>
            <p:cNvSpPr/>
            <p:nvPr userDrawn="1"/>
          </p:nvSpPr>
          <p:spPr>
            <a:xfrm>
              <a:off x="381000" y="762000"/>
              <a:ext cx="8458200" cy="685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cxnSp>
          <p:nvCxnSpPr>
            <p:cNvPr id="7" name="Straight Connector 6"/>
            <p:cNvCxnSpPr/>
            <p:nvPr userDrawn="1"/>
          </p:nvCxnSpPr>
          <p:spPr>
            <a:xfrm>
              <a:off x="381000" y="762000"/>
              <a:ext cx="8458200" cy="1588"/>
            </a:xfrm>
            <a:prstGeom prst="line">
              <a:avLst/>
            </a:prstGeom>
            <a:ln w="34925" cap="rnd">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914400"/>
            <a:ext cx="3008313" cy="5207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14400"/>
            <a:ext cx="5111750" cy="52117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6"/>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4791A574-4FB4-4DC3-A953-94DC0BF66CC2}" type="slidenum">
              <a:rPr lang="en-US"/>
              <a:pPr>
                <a:defRPr/>
              </a:pPr>
              <a:t>‹#›</a:t>
            </a:fld>
            <a:endParaRPr lang="en-US"/>
          </a:p>
        </p:txBody>
      </p:sp>
      <p:sp>
        <p:nvSpPr>
          <p:cNvPr id="9" name="Title 1"/>
          <p:cNvSpPr txBox="1">
            <a:spLocks/>
          </p:cNvSpPr>
          <p:nvPr userDrawn="1"/>
        </p:nvSpPr>
        <p:spPr bwMode="auto">
          <a:xfrm>
            <a:off x="381000" y="228600"/>
            <a:ext cx="82296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1200" cap="none" spc="0" normalizeH="0" baseline="0" noProof="0" smtClean="0">
                <a:ln>
                  <a:noFill/>
                </a:ln>
                <a:solidFill>
                  <a:schemeClr val="tx1"/>
                </a:solidFill>
                <a:effectLst/>
                <a:uLnTx/>
                <a:uFillTx/>
                <a:latin typeface="+mj-lt"/>
                <a:ea typeface="+mj-ea"/>
                <a:cs typeface="+mj-cs"/>
              </a:rPr>
              <a:t>Click to edit Master title style</a:t>
            </a:r>
            <a:endParaRPr kumimoji="0" lang="en-US" sz="32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12"/>
          <p:cNvGrpSpPr>
            <a:grpSpLocks/>
          </p:cNvGrpSpPr>
          <p:nvPr userDrawn="1"/>
        </p:nvGrpSpPr>
        <p:grpSpPr bwMode="auto">
          <a:xfrm>
            <a:off x="381000" y="762000"/>
            <a:ext cx="8458200" cy="685800"/>
            <a:chOff x="381000" y="762000"/>
            <a:chExt cx="8458200" cy="685800"/>
          </a:xfrm>
        </p:grpSpPr>
        <p:sp>
          <p:nvSpPr>
            <p:cNvPr id="6" name="Rounded Rectangle 5"/>
            <p:cNvSpPr/>
            <p:nvPr userDrawn="1"/>
          </p:nvSpPr>
          <p:spPr>
            <a:xfrm>
              <a:off x="381000" y="762000"/>
              <a:ext cx="8458200" cy="685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cxnSp>
          <p:nvCxnSpPr>
            <p:cNvPr id="7" name="Straight Connector 6"/>
            <p:cNvCxnSpPr/>
            <p:nvPr userDrawn="1"/>
          </p:nvCxnSpPr>
          <p:spPr>
            <a:xfrm>
              <a:off x="381000" y="762000"/>
              <a:ext cx="8458200" cy="1588"/>
            </a:xfrm>
            <a:prstGeom prst="line">
              <a:avLst/>
            </a:prstGeom>
            <a:ln w="34925" cap="rnd">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6"/>
          <p:cNvSpPr>
            <a:spLocks noGrp="1"/>
          </p:cNvSpPr>
          <p:nvPr>
            <p:ph type="sldNum" sz="quarter" idx="10"/>
          </p:nvPr>
        </p:nvSpPr>
        <p:spPr/>
        <p:txBody>
          <a:bodyPr rtlCol="0"/>
          <a:lstStyle>
            <a:lvl1pPr fontAlgn="auto">
              <a:spcBef>
                <a:spcPts val="0"/>
              </a:spcBef>
              <a:spcAft>
                <a:spcPts val="0"/>
              </a:spcAft>
              <a:defRPr>
                <a:solidFill>
                  <a:schemeClr val="tx1">
                    <a:tint val="75000"/>
                  </a:schemeClr>
                </a:solidFill>
                <a:latin typeface="+mn-lt"/>
              </a:defRPr>
            </a:lvl1pPr>
          </a:lstStyle>
          <a:p>
            <a:pPr>
              <a:defRPr/>
            </a:pPr>
            <a:fld id="{6D14DFC4-F8C5-4450-B3DC-64095A6F1F67}" type="slidenum">
              <a:rPr lang="en-US"/>
              <a:pPr>
                <a:defRPr/>
              </a:pPr>
              <a:t>‹#›</a:t>
            </a:fld>
            <a:endParaRPr lang="en-US"/>
          </a:p>
        </p:txBody>
      </p:sp>
      <p:sp>
        <p:nvSpPr>
          <p:cNvPr id="9" name="Title 1"/>
          <p:cNvSpPr txBox="1">
            <a:spLocks/>
          </p:cNvSpPr>
          <p:nvPr userDrawn="1"/>
        </p:nvSpPr>
        <p:spPr bwMode="auto">
          <a:xfrm>
            <a:off x="381000" y="228600"/>
            <a:ext cx="82296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1200" cap="none" spc="0" normalizeH="0" baseline="0" noProof="0" smtClean="0">
                <a:ln>
                  <a:noFill/>
                </a:ln>
                <a:solidFill>
                  <a:schemeClr val="tx1"/>
                </a:solidFill>
                <a:effectLst/>
                <a:uLnTx/>
                <a:uFillTx/>
                <a:latin typeface="+mj-lt"/>
                <a:ea typeface="+mj-ea"/>
                <a:cs typeface="+mj-cs"/>
              </a:rPr>
              <a:t>Click to edit Master title style</a:t>
            </a:r>
            <a:endParaRPr kumimoji="0" lang="en-US" sz="32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81000" y="228600"/>
            <a:ext cx="82296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914400"/>
            <a:ext cx="8229600" cy="5211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3C6FCFB7-AFBD-4CB4-96B9-C21DBF96CB48}" type="slidenum">
              <a:rPr lang="en-US"/>
              <a:pPr>
                <a:defRPr/>
              </a:pPr>
              <a:t>‹#›</a:t>
            </a:fld>
            <a:r>
              <a:rPr lang="en-US"/>
              <a:t>1</a:t>
            </a:r>
          </a:p>
        </p:txBody>
      </p:sp>
      <p:pic>
        <p:nvPicPr>
          <p:cNvPr id="1029" name="Picture 10" descr="BSES"/>
          <p:cNvPicPr>
            <a:picLocks noChangeAspect="1" noChangeArrowheads="1"/>
          </p:cNvPicPr>
          <p:nvPr/>
        </p:nvPicPr>
        <p:blipFill>
          <a:blip r:embed="rId13" cstate="print"/>
          <a:srcRect/>
          <a:stretch>
            <a:fillRect/>
          </a:stretch>
        </p:blipFill>
        <p:spPr bwMode="auto">
          <a:xfrm>
            <a:off x="457200" y="6324600"/>
            <a:ext cx="1371600" cy="315913"/>
          </a:xfrm>
          <a:prstGeom prst="rect">
            <a:avLst/>
          </a:prstGeom>
          <a:noFill/>
          <a:ln w="9525">
            <a:noFill/>
            <a:miter lim="800000"/>
            <a:headEnd/>
            <a:tailEnd/>
          </a:ln>
        </p:spPr>
      </p:pic>
      <p:cxnSp>
        <p:nvCxnSpPr>
          <p:cNvPr id="9" name="Straight Connector 8"/>
          <p:cNvCxnSpPr/>
          <p:nvPr/>
        </p:nvCxnSpPr>
        <p:spPr>
          <a:xfrm>
            <a:off x="457200" y="6248400"/>
            <a:ext cx="82296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381000" y="762000"/>
            <a:ext cx="8458200" cy="1588"/>
          </a:xfrm>
          <a:prstGeom prst="line">
            <a:avLst/>
          </a:prstGeom>
          <a:ln w="34925" cap="rnd">
            <a:solidFill>
              <a:srgbClr val="FF000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657" r:id="rId1"/>
    <p:sldLayoutId id="2147484658" r:id="rId2"/>
    <p:sldLayoutId id="2147484659" r:id="rId3"/>
    <p:sldLayoutId id="2147484660" r:id="rId4"/>
    <p:sldLayoutId id="2147484661" r:id="rId5"/>
    <p:sldLayoutId id="2147484662" r:id="rId6"/>
    <p:sldLayoutId id="2147484663" r:id="rId7"/>
    <p:sldLayoutId id="2147484664" r:id="rId8"/>
    <p:sldLayoutId id="2147484665" r:id="rId9"/>
    <p:sldLayoutId id="2147484666" r:id="rId10"/>
    <p:sldLayoutId id="2147484667" r:id="rId11"/>
  </p:sldLayoutIdLst>
  <p:transition/>
  <p:hf hdr="0" ftr="0" dt="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Calibri" pitchFamily="34" charset="0"/>
        </a:defRPr>
      </a:lvl2pPr>
      <a:lvl3pPr algn="l" rtl="0" eaLnBrk="0" fontAlgn="base" hangingPunct="0">
        <a:spcBef>
          <a:spcPct val="0"/>
        </a:spcBef>
        <a:spcAft>
          <a:spcPct val="0"/>
        </a:spcAft>
        <a:defRPr sz="3200" b="1">
          <a:solidFill>
            <a:schemeClr val="tx1"/>
          </a:solidFill>
          <a:latin typeface="Calibri" pitchFamily="34" charset="0"/>
        </a:defRPr>
      </a:lvl3pPr>
      <a:lvl4pPr algn="l" rtl="0" eaLnBrk="0" fontAlgn="base" hangingPunct="0">
        <a:spcBef>
          <a:spcPct val="0"/>
        </a:spcBef>
        <a:spcAft>
          <a:spcPct val="0"/>
        </a:spcAft>
        <a:defRPr sz="3200" b="1">
          <a:solidFill>
            <a:schemeClr val="tx1"/>
          </a:solidFill>
          <a:latin typeface="Calibri" pitchFamily="34" charset="0"/>
        </a:defRPr>
      </a:lvl4pPr>
      <a:lvl5pPr algn="l" rtl="0" eaLnBrk="0" fontAlgn="base" hangingPunct="0">
        <a:spcBef>
          <a:spcPct val="0"/>
        </a:spcBef>
        <a:spcAft>
          <a:spcPct val="0"/>
        </a:spcAft>
        <a:defRPr sz="3200" b="1">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bwMode="auto">
          <a:xfrm>
            <a:off x="76200" y="838200"/>
            <a:ext cx="88392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1" name="Rectangle 3"/>
          <p:cNvSpPr>
            <a:spLocks noGrp="1" noChangeArrowheads="1"/>
          </p:cNvSpPr>
          <p:nvPr>
            <p:ph type="body" idx="1"/>
          </p:nvPr>
        </p:nvSpPr>
        <p:spPr bwMode="auto">
          <a:xfrm>
            <a:off x="76200" y="1739900"/>
            <a:ext cx="88392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3" name="Text Box 29"/>
          <p:cNvSpPr txBox="1">
            <a:spLocks noChangeArrowheads="1"/>
          </p:cNvSpPr>
          <p:nvPr/>
        </p:nvSpPr>
        <p:spPr bwMode="auto">
          <a:xfrm>
            <a:off x="0" y="6611938"/>
            <a:ext cx="914400" cy="246062"/>
          </a:xfrm>
          <a:prstGeom prst="rect">
            <a:avLst/>
          </a:prstGeom>
          <a:noFill/>
          <a:ln w="9525">
            <a:noFill/>
            <a:miter lim="800000"/>
            <a:headEnd/>
            <a:tailEnd/>
          </a:ln>
          <a:effectLst/>
        </p:spPr>
        <p:txBody>
          <a:bodyPr>
            <a:spAutoFit/>
          </a:bodyPr>
          <a:lstStyle/>
          <a:p>
            <a:pPr>
              <a:defRPr/>
            </a:pPr>
            <a:r>
              <a:rPr lang="en-US" sz="1000" dirty="0">
                <a:solidFill>
                  <a:schemeClr val="bg1"/>
                </a:solidFill>
                <a:latin typeface="Arial" pitchFamily="34" charset="0"/>
                <a:cs typeface="Arial" pitchFamily="34" charset="0"/>
              </a:rPr>
              <a:t>Confidential </a:t>
            </a:r>
          </a:p>
        </p:txBody>
      </p:sp>
      <p:sp>
        <p:nvSpPr>
          <p:cNvPr id="8" name="Slide Number Placeholder 7"/>
          <p:cNvSpPr>
            <a:spLocks noGrp="1"/>
          </p:cNvSpPr>
          <p:nvPr>
            <p:ph type="sldNum" sz="quarter" idx="4"/>
          </p:nvPr>
        </p:nvSpPr>
        <p:spPr>
          <a:xfrm>
            <a:off x="8686800" y="6630988"/>
            <a:ext cx="457200" cy="228600"/>
          </a:xfrm>
          <a:prstGeom prst="rect">
            <a:avLst/>
          </a:prstGeom>
        </p:spPr>
        <p:txBody>
          <a:bodyPr vert="horz" lIns="91440" tIns="45720" rIns="91440" bIns="45720" rtlCol="0" anchor="ctr"/>
          <a:lstStyle>
            <a:lvl1pPr algn="l">
              <a:defRPr sz="1000">
                <a:solidFill>
                  <a:schemeClr val="bg1"/>
                </a:solidFill>
                <a:latin typeface="+mn-lt"/>
                <a:cs typeface="Arial" pitchFamily="34" charset="0"/>
              </a:defRPr>
            </a:lvl1pPr>
          </a:lstStyle>
          <a:p>
            <a:pPr>
              <a:defRPr/>
            </a:pPr>
            <a:r>
              <a:rPr lang="en-US"/>
              <a:t>1</a:t>
            </a:r>
          </a:p>
        </p:txBody>
      </p:sp>
      <p:sp>
        <p:nvSpPr>
          <p:cNvPr id="11" name="Text Box 29"/>
          <p:cNvSpPr txBox="1">
            <a:spLocks noChangeArrowheads="1"/>
          </p:cNvSpPr>
          <p:nvPr/>
        </p:nvSpPr>
        <p:spPr bwMode="auto">
          <a:xfrm>
            <a:off x="7950200" y="6624638"/>
            <a:ext cx="838200" cy="246062"/>
          </a:xfrm>
          <a:prstGeom prst="rect">
            <a:avLst/>
          </a:prstGeom>
          <a:noFill/>
          <a:ln w="9525">
            <a:noFill/>
            <a:miter lim="800000"/>
            <a:headEnd/>
            <a:tailEnd/>
          </a:ln>
          <a:effectLst/>
        </p:spPr>
        <p:txBody>
          <a:bodyPr>
            <a:spAutoFit/>
          </a:bodyPr>
          <a:lstStyle/>
          <a:p>
            <a:pPr algn="r">
              <a:defRPr/>
            </a:pPr>
            <a:r>
              <a:rPr lang="en-US" sz="1000" dirty="0">
                <a:solidFill>
                  <a:schemeClr val="bg1"/>
                </a:solidFill>
                <a:latin typeface="Arial" pitchFamily="34" charset="0"/>
                <a:cs typeface="Arial" pitchFamily="34" charset="0"/>
              </a:rPr>
              <a:t>Slide </a:t>
            </a:r>
          </a:p>
        </p:txBody>
      </p:sp>
      <p:sp>
        <p:nvSpPr>
          <p:cNvPr id="13" name="TextBox 12"/>
          <p:cNvSpPr txBox="1"/>
          <p:nvPr userDrawn="1"/>
        </p:nvSpPr>
        <p:spPr>
          <a:xfrm>
            <a:off x="7162800" y="0"/>
            <a:ext cx="1981200" cy="261610"/>
          </a:xfrm>
          <a:prstGeom prst="rect">
            <a:avLst/>
          </a:prstGeom>
          <a:noFill/>
        </p:spPr>
        <p:txBody>
          <a:bodyPr wrap="square" rtlCol="0">
            <a:spAutoFit/>
          </a:bodyPr>
          <a:lstStyle/>
          <a:p>
            <a:pPr algn="r"/>
            <a:r>
              <a:rPr lang="en-IN" sz="1100" b="1" i="1" dirty="0" smtClean="0">
                <a:solidFill>
                  <a:schemeClr val="tx1">
                    <a:lumMod val="50000"/>
                    <a:lumOff val="50000"/>
                  </a:schemeClr>
                </a:solidFill>
              </a:rPr>
              <a:t>for internal circulation only</a:t>
            </a:r>
            <a:endParaRPr lang="en-IN" sz="1100" b="1" i="1" dirty="0">
              <a:solidFill>
                <a:schemeClr val="tx1">
                  <a:lumMod val="50000"/>
                  <a:lumOff val="50000"/>
                </a:schemeClr>
              </a:solidFill>
            </a:endParaRPr>
          </a:p>
        </p:txBody>
      </p:sp>
    </p:spTree>
  </p:cSld>
  <p:clrMap bg1="lt1" tx1="dk1" bg2="lt2" tx2="dk2" accent1="accent1" accent2="accent2" accent3="accent3" accent4="accent4" accent5="accent5" accent6="accent6" hlink="hlink" folHlink="folHlink"/>
  <p:sldLayoutIdLst>
    <p:sldLayoutId id="2147484670" r:id="rId1"/>
    <p:sldLayoutId id="2147484671" r:id="rId2"/>
    <p:sldLayoutId id="2147484672" r:id="rId3"/>
    <p:sldLayoutId id="2147484673" r:id="rId4"/>
    <p:sldLayoutId id="2147484674" r:id="rId5"/>
    <p:sldLayoutId id="2147484675" r:id="rId6"/>
    <p:sldLayoutId id="2147484676" r:id="rId7"/>
    <p:sldLayoutId id="2147484677" r:id="rId8"/>
    <p:sldLayoutId id="2147484678" r:id="rId9"/>
    <p:sldLayoutId id="2147484679" r:id="rId10"/>
    <p:sldLayoutId id="2147484680"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DA0000"/>
          </a:solidFill>
          <a:latin typeface="+mj-lt"/>
          <a:ea typeface="+mj-ea"/>
          <a:cs typeface="+mj-cs"/>
        </a:defRPr>
      </a:lvl1pPr>
      <a:lvl2pPr algn="l" rtl="0" eaLnBrk="0" fontAlgn="base" hangingPunct="0">
        <a:spcBef>
          <a:spcPct val="0"/>
        </a:spcBef>
        <a:spcAft>
          <a:spcPct val="0"/>
        </a:spcAft>
        <a:defRPr sz="3200">
          <a:solidFill>
            <a:srgbClr val="DA0000"/>
          </a:solidFill>
          <a:latin typeface="Arial" pitchFamily="34" charset="0"/>
        </a:defRPr>
      </a:lvl2pPr>
      <a:lvl3pPr algn="l" rtl="0" eaLnBrk="0" fontAlgn="base" hangingPunct="0">
        <a:spcBef>
          <a:spcPct val="0"/>
        </a:spcBef>
        <a:spcAft>
          <a:spcPct val="0"/>
        </a:spcAft>
        <a:defRPr sz="3200">
          <a:solidFill>
            <a:srgbClr val="DA0000"/>
          </a:solidFill>
          <a:latin typeface="Arial" pitchFamily="34" charset="0"/>
        </a:defRPr>
      </a:lvl3pPr>
      <a:lvl4pPr algn="l" rtl="0" eaLnBrk="0" fontAlgn="base" hangingPunct="0">
        <a:spcBef>
          <a:spcPct val="0"/>
        </a:spcBef>
        <a:spcAft>
          <a:spcPct val="0"/>
        </a:spcAft>
        <a:defRPr sz="3200">
          <a:solidFill>
            <a:srgbClr val="DA0000"/>
          </a:solidFill>
          <a:latin typeface="Arial" pitchFamily="34" charset="0"/>
        </a:defRPr>
      </a:lvl4pPr>
      <a:lvl5pPr algn="l" rtl="0" eaLnBrk="0" fontAlgn="base" hangingPunct="0">
        <a:spcBef>
          <a:spcPct val="0"/>
        </a:spcBef>
        <a:spcAft>
          <a:spcPct val="0"/>
        </a:spcAft>
        <a:defRPr sz="3200">
          <a:solidFill>
            <a:srgbClr val="DA0000"/>
          </a:solidFill>
          <a:latin typeface="Arial" pitchFamily="34" charset="0"/>
        </a:defRPr>
      </a:lvl5pPr>
      <a:lvl6pPr marL="457200" algn="l" rtl="0" fontAlgn="base">
        <a:spcBef>
          <a:spcPct val="0"/>
        </a:spcBef>
        <a:spcAft>
          <a:spcPct val="0"/>
        </a:spcAft>
        <a:defRPr sz="3200">
          <a:solidFill>
            <a:srgbClr val="DA0000"/>
          </a:solidFill>
          <a:latin typeface="Arial" pitchFamily="34" charset="0"/>
        </a:defRPr>
      </a:lvl6pPr>
      <a:lvl7pPr marL="914400" algn="l" rtl="0" fontAlgn="base">
        <a:spcBef>
          <a:spcPct val="0"/>
        </a:spcBef>
        <a:spcAft>
          <a:spcPct val="0"/>
        </a:spcAft>
        <a:defRPr sz="3200">
          <a:solidFill>
            <a:srgbClr val="DA0000"/>
          </a:solidFill>
          <a:latin typeface="Arial" pitchFamily="34" charset="0"/>
        </a:defRPr>
      </a:lvl7pPr>
      <a:lvl8pPr marL="1371600" algn="l" rtl="0" fontAlgn="base">
        <a:spcBef>
          <a:spcPct val="0"/>
        </a:spcBef>
        <a:spcAft>
          <a:spcPct val="0"/>
        </a:spcAft>
        <a:defRPr sz="3200">
          <a:solidFill>
            <a:srgbClr val="DA0000"/>
          </a:solidFill>
          <a:latin typeface="Arial" pitchFamily="34" charset="0"/>
        </a:defRPr>
      </a:lvl8pPr>
      <a:lvl9pPr marL="1828800" algn="l" rtl="0" fontAlgn="base">
        <a:spcBef>
          <a:spcPct val="0"/>
        </a:spcBef>
        <a:spcAft>
          <a:spcPct val="0"/>
        </a:spcAft>
        <a:defRPr sz="3200">
          <a:solidFill>
            <a:srgbClr val="DA0000"/>
          </a:solidFill>
          <a:latin typeface="Arial" pitchFamily="34" charset="0"/>
        </a:defRPr>
      </a:lvl9pPr>
    </p:titleStyle>
    <p:bodyStyle>
      <a:lvl1pPr marL="342900" indent="-342900" algn="l" rtl="0" eaLnBrk="0" fontAlgn="base" hangingPunct="0">
        <a:spcBef>
          <a:spcPct val="20000"/>
        </a:spcBef>
        <a:spcAft>
          <a:spcPct val="0"/>
        </a:spcAft>
        <a:buClr>
          <a:srgbClr val="DA0000"/>
        </a:buClr>
        <a:buSzPct val="70000"/>
        <a:buFont typeface="Wingdings" pitchFamily="2" charset="2"/>
        <a:buChar char="q"/>
        <a:defRPr sz="2400">
          <a:solidFill>
            <a:srgbClr val="034EA2"/>
          </a:solidFill>
          <a:latin typeface="+mn-lt"/>
          <a:ea typeface="+mn-ea"/>
          <a:cs typeface="+mn-cs"/>
        </a:defRPr>
      </a:lvl1pPr>
      <a:lvl2pPr marL="742950" indent="-285750" algn="l" rtl="0" eaLnBrk="0" fontAlgn="base" hangingPunct="0">
        <a:spcBef>
          <a:spcPct val="20000"/>
        </a:spcBef>
        <a:spcAft>
          <a:spcPct val="0"/>
        </a:spcAft>
        <a:buClr>
          <a:srgbClr val="DA0000"/>
        </a:buClr>
        <a:buFont typeface="Wingdings" pitchFamily="2" charset="2"/>
        <a:buChar char="§"/>
        <a:defRPr sz="2000">
          <a:solidFill>
            <a:srgbClr val="034EA2"/>
          </a:solidFill>
          <a:latin typeface="+mn-lt"/>
        </a:defRPr>
      </a:lvl2pPr>
      <a:lvl3pPr marL="1143000" indent="-228600" algn="l" rtl="0" eaLnBrk="0" fontAlgn="base" hangingPunct="0">
        <a:spcBef>
          <a:spcPct val="20000"/>
        </a:spcBef>
        <a:spcAft>
          <a:spcPct val="0"/>
        </a:spcAft>
        <a:buClr>
          <a:srgbClr val="DA0000"/>
        </a:buClr>
        <a:buSzPct val="100000"/>
        <a:buFont typeface="Arial" charset="0"/>
        <a:buChar char="–"/>
        <a:defRPr sz="2400">
          <a:solidFill>
            <a:srgbClr val="034EA2"/>
          </a:solidFill>
          <a:latin typeface="+mn-lt"/>
        </a:defRPr>
      </a:lvl3pPr>
      <a:lvl4pPr marL="1600200" indent="-228600" algn="l" rtl="0" eaLnBrk="0" fontAlgn="base" hangingPunct="0">
        <a:spcBef>
          <a:spcPct val="20000"/>
        </a:spcBef>
        <a:spcAft>
          <a:spcPct val="0"/>
        </a:spcAft>
        <a:buClr>
          <a:srgbClr val="DA0000"/>
        </a:buClr>
        <a:buSzPct val="100000"/>
        <a:buFont typeface="Arial" charset="0"/>
        <a:buChar char="•"/>
        <a:defRPr sz="1600">
          <a:solidFill>
            <a:srgbClr val="034EA2"/>
          </a:solidFill>
          <a:latin typeface="+mn-lt"/>
        </a:defRPr>
      </a:lvl4pPr>
      <a:lvl5pPr marL="2057400" indent="-228600" algn="l" rtl="0" eaLnBrk="0" fontAlgn="base" hangingPunct="0">
        <a:spcBef>
          <a:spcPct val="20000"/>
        </a:spcBef>
        <a:spcAft>
          <a:spcPct val="0"/>
        </a:spcAft>
        <a:buClr>
          <a:srgbClr val="DA0000"/>
        </a:buClr>
        <a:buSzPct val="100000"/>
        <a:buFont typeface="Arial" charset="0"/>
        <a:buChar char="»"/>
        <a:defRPr sz="1400">
          <a:solidFill>
            <a:srgbClr val="034EA2"/>
          </a:solidFill>
          <a:latin typeface="+mn-lt"/>
        </a:defRPr>
      </a:lvl5pPr>
      <a:lvl6pPr marL="2514600" indent="-228600" algn="l" rtl="0" fontAlgn="base">
        <a:spcBef>
          <a:spcPct val="20000"/>
        </a:spcBef>
        <a:spcAft>
          <a:spcPct val="0"/>
        </a:spcAft>
        <a:buClr>
          <a:srgbClr val="DA0000"/>
        </a:buClr>
        <a:buSzPct val="100000"/>
        <a:buFont typeface="Arial" pitchFamily="34" charset="0"/>
        <a:buChar char="»"/>
        <a:defRPr sz="1400">
          <a:solidFill>
            <a:srgbClr val="034EA2"/>
          </a:solidFill>
          <a:latin typeface="+mn-lt"/>
        </a:defRPr>
      </a:lvl6pPr>
      <a:lvl7pPr marL="2971800" indent="-228600" algn="l" rtl="0" fontAlgn="base">
        <a:spcBef>
          <a:spcPct val="20000"/>
        </a:spcBef>
        <a:spcAft>
          <a:spcPct val="0"/>
        </a:spcAft>
        <a:buClr>
          <a:srgbClr val="DA0000"/>
        </a:buClr>
        <a:buSzPct val="100000"/>
        <a:buFont typeface="Arial" pitchFamily="34" charset="0"/>
        <a:buChar char="»"/>
        <a:defRPr sz="1400">
          <a:solidFill>
            <a:srgbClr val="034EA2"/>
          </a:solidFill>
          <a:latin typeface="+mn-lt"/>
        </a:defRPr>
      </a:lvl7pPr>
      <a:lvl8pPr marL="3429000" indent="-228600" algn="l" rtl="0" fontAlgn="base">
        <a:spcBef>
          <a:spcPct val="20000"/>
        </a:spcBef>
        <a:spcAft>
          <a:spcPct val="0"/>
        </a:spcAft>
        <a:buClr>
          <a:srgbClr val="DA0000"/>
        </a:buClr>
        <a:buSzPct val="100000"/>
        <a:buFont typeface="Arial" pitchFamily="34" charset="0"/>
        <a:buChar char="»"/>
        <a:defRPr sz="1400">
          <a:solidFill>
            <a:srgbClr val="034EA2"/>
          </a:solidFill>
          <a:latin typeface="+mn-lt"/>
        </a:defRPr>
      </a:lvl8pPr>
      <a:lvl9pPr marL="3886200" indent="-228600" algn="l" rtl="0" fontAlgn="base">
        <a:spcBef>
          <a:spcPct val="20000"/>
        </a:spcBef>
        <a:spcAft>
          <a:spcPct val="0"/>
        </a:spcAft>
        <a:buClr>
          <a:srgbClr val="DA0000"/>
        </a:buClr>
        <a:buSzPct val="100000"/>
        <a:buFont typeface="Arial" pitchFamily="34" charset="0"/>
        <a:buChar char="»"/>
        <a:defRPr sz="1400">
          <a:solidFill>
            <a:srgbClr val="034EA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Line 5"/>
          <p:cNvSpPr>
            <a:spLocks noChangeShapeType="1"/>
          </p:cNvSpPr>
          <p:nvPr/>
        </p:nvSpPr>
        <p:spPr bwMode="auto">
          <a:xfrm>
            <a:off x="1066800" y="2514600"/>
            <a:ext cx="6934200" cy="0"/>
          </a:xfrm>
          <a:prstGeom prst="line">
            <a:avLst/>
          </a:prstGeom>
          <a:noFill/>
          <a:ln w="31750">
            <a:solidFill>
              <a:srgbClr val="FF0000"/>
            </a:solidFill>
            <a:round/>
            <a:headEnd/>
            <a:tailEnd/>
          </a:ln>
        </p:spPr>
        <p:txBody>
          <a:bodyPr/>
          <a:lstStyle/>
          <a:p>
            <a:endParaRPr lang="en-US"/>
          </a:p>
        </p:txBody>
      </p:sp>
      <p:sp>
        <p:nvSpPr>
          <p:cNvPr id="6" name="Title 5"/>
          <p:cNvSpPr>
            <a:spLocks noGrp="1"/>
          </p:cNvSpPr>
          <p:nvPr>
            <p:ph type="ctrTitle"/>
          </p:nvPr>
        </p:nvSpPr>
        <p:spPr>
          <a:xfrm>
            <a:off x="685800" y="1143000"/>
            <a:ext cx="7772400" cy="3276600"/>
          </a:xfrm>
        </p:spPr>
        <p:txBody>
          <a:bodyPr/>
          <a:lstStyle/>
          <a:p>
            <a:r>
              <a:rPr lang="en-US" sz="3600" dirty="0" smtClean="0"/>
              <a:t>BSES </a:t>
            </a:r>
            <a:r>
              <a:rPr lang="en-US" sz="3600" dirty="0" err="1" smtClean="0"/>
              <a:t>Rajdhani</a:t>
            </a:r>
            <a:r>
              <a:rPr lang="en-US" sz="3600" dirty="0" smtClean="0"/>
              <a:t> Power Ltd.</a:t>
            </a:r>
            <a:br>
              <a:rPr lang="en-US" sz="3600" dirty="0" smtClean="0"/>
            </a:br>
            <a:r>
              <a:rPr lang="en-US" sz="3600" dirty="0" smtClean="0"/>
              <a:t/>
            </a:r>
            <a:br>
              <a:rPr lang="en-US" sz="3600" dirty="0" smtClean="0"/>
            </a:br>
            <a:r>
              <a:rPr lang="en-US" sz="3600" dirty="0" smtClean="0"/>
              <a:t/>
            </a:r>
            <a:br>
              <a:rPr lang="en-US" sz="3600" dirty="0" smtClean="0"/>
            </a:br>
            <a:r>
              <a:rPr lang="en-US" sz="2800" dirty="0" smtClean="0"/>
              <a:t>Performance Turnaround </a:t>
            </a:r>
            <a:br>
              <a:rPr lang="en-US" sz="2800" dirty="0" smtClean="0"/>
            </a:br>
            <a:r>
              <a:rPr lang="en-US" sz="2800" dirty="0" smtClean="0"/>
              <a:t>People Aspect</a:t>
            </a:r>
            <a:br>
              <a:rPr lang="en-US" sz="2800" dirty="0" smtClean="0"/>
            </a:br>
            <a:endParaRPr lang="en-IN"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Key Programs….</a:t>
            </a:r>
            <a:endParaRPr lang="en-IN" sz="2800" dirty="0"/>
          </a:p>
        </p:txBody>
      </p:sp>
      <p:sp>
        <p:nvSpPr>
          <p:cNvPr id="3" name="Content Placeholder 2"/>
          <p:cNvSpPr>
            <a:spLocks noGrp="1"/>
          </p:cNvSpPr>
          <p:nvPr>
            <p:ph idx="1"/>
          </p:nvPr>
        </p:nvSpPr>
        <p:spPr>
          <a:xfrm>
            <a:off x="457200" y="1143000"/>
            <a:ext cx="8229600" cy="5211763"/>
          </a:xfrm>
        </p:spPr>
        <p:txBody>
          <a:bodyPr/>
          <a:lstStyle/>
          <a:p>
            <a:pPr>
              <a:buSzPct val="85000"/>
              <a:buFont typeface="Wingdings" pitchFamily="2" charset="2"/>
              <a:buChar char="Ø"/>
            </a:pPr>
            <a:r>
              <a:rPr lang="en-US" sz="2000" b="1" dirty="0" smtClean="0"/>
              <a:t>Outbound Trainings</a:t>
            </a:r>
            <a:r>
              <a:rPr lang="en-US" sz="2000" dirty="0" smtClean="0"/>
              <a:t> </a:t>
            </a:r>
          </a:p>
          <a:p>
            <a:pPr algn="just">
              <a:buSzPct val="85000"/>
              <a:buNone/>
            </a:pPr>
            <a:r>
              <a:rPr lang="en-US" sz="2000" dirty="0" smtClean="0"/>
              <a:t>        Series of Outbound programs focusing on Interpersonal Skills, Team Building and Motivation.</a:t>
            </a:r>
          </a:p>
          <a:p>
            <a:pPr algn="just">
              <a:buSzPct val="85000"/>
              <a:buFont typeface="Wingdings" pitchFamily="2" charset="2"/>
              <a:buChar char="Ø"/>
            </a:pPr>
            <a:r>
              <a:rPr lang="en-US" sz="2000" b="1" dirty="0" smtClean="0"/>
              <a:t>Safety Awareness sessions : </a:t>
            </a:r>
            <a:r>
              <a:rPr lang="en-US" sz="2000" dirty="0" smtClean="0"/>
              <a:t>An</a:t>
            </a:r>
            <a:r>
              <a:rPr lang="en-US" sz="2000" b="1" dirty="0" smtClean="0"/>
              <a:t> </a:t>
            </a:r>
            <a:r>
              <a:rPr lang="en-US" sz="2000" dirty="0" smtClean="0"/>
              <a:t>across the levels onsite program, Covered 2415 participants in 138 batches with a plan to cover the total </a:t>
            </a:r>
            <a:r>
              <a:rPr lang="en-US" sz="2000" dirty="0" err="1" smtClean="0"/>
              <a:t>workfoce</a:t>
            </a:r>
            <a:r>
              <a:rPr lang="en-US" sz="2000" dirty="0" smtClean="0"/>
              <a:t>.</a:t>
            </a:r>
          </a:p>
          <a:p>
            <a:pPr algn="just">
              <a:buSzPct val="85000"/>
              <a:buFont typeface="Wingdings" pitchFamily="2" charset="2"/>
              <a:buChar char="Ø"/>
            </a:pPr>
            <a:r>
              <a:rPr lang="en-US" sz="2000" b="1" dirty="0" smtClean="0"/>
              <a:t>Coverage across the level including  Customized trainings for : </a:t>
            </a:r>
          </a:p>
          <a:p>
            <a:pPr algn="just">
              <a:buSzPct val="85000"/>
              <a:buNone/>
            </a:pPr>
            <a:r>
              <a:rPr lang="en-US" sz="2000" dirty="0" smtClean="0"/>
              <a:t>              </a:t>
            </a:r>
            <a:r>
              <a:rPr lang="en-US" sz="2000" b="1" dirty="0" smtClean="0"/>
              <a:t> - </a:t>
            </a:r>
            <a:r>
              <a:rPr lang="en-US" sz="2000" dirty="0" smtClean="0"/>
              <a:t>Security Guards </a:t>
            </a:r>
          </a:p>
          <a:p>
            <a:pPr algn="just">
              <a:buSzPct val="85000"/>
              <a:buNone/>
            </a:pPr>
            <a:r>
              <a:rPr lang="en-US" sz="2000" dirty="0" smtClean="0"/>
              <a:t>              </a:t>
            </a:r>
            <a:r>
              <a:rPr lang="en-US" sz="2000" b="1" dirty="0" smtClean="0"/>
              <a:t> - </a:t>
            </a:r>
            <a:r>
              <a:rPr lang="en-US" sz="2000" dirty="0" smtClean="0"/>
              <a:t>House keeping staff </a:t>
            </a:r>
          </a:p>
          <a:p>
            <a:pPr algn="just">
              <a:buSzPct val="85000"/>
              <a:buNone/>
            </a:pPr>
            <a:r>
              <a:rPr lang="en-US" sz="2000" b="1" dirty="0" smtClean="0"/>
              <a:t>               - </a:t>
            </a:r>
            <a:r>
              <a:rPr lang="en-US" sz="2000" dirty="0" smtClean="0"/>
              <a:t>Pantry Boys</a:t>
            </a:r>
          </a:p>
          <a:p>
            <a:pPr algn="just">
              <a:buSzPct val="85000"/>
              <a:buNone/>
            </a:pPr>
            <a:r>
              <a:rPr lang="en-US" sz="2000" dirty="0" smtClean="0"/>
              <a:t>	         </a:t>
            </a:r>
            <a:r>
              <a:rPr lang="en-US" sz="2000" b="1" dirty="0" smtClean="0"/>
              <a:t>-</a:t>
            </a:r>
            <a:r>
              <a:rPr lang="en-US" sz="2000" dirty="0" smtClean="0"/>
              <a:t> Drivers</a:t>
            </a:r>
          </a:p>
          <a:p>
            <a:pPr>
              <a:buSzPct val="85000"/>
              <a:buFont typeface="Wingdings" pitchFamily="2" charset="2"/>
              <a:buChar char="Ø"/>
            </a:pPr>
            <a:endParaRPr lang="en-IN" sz="2000"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10</a:t>
            </a:fld>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Accolades….</a:t>
            </a:r>
            <a:endParaRPr lang="en-IN" dirty="0"/>
          </a:p>
        </p:txBody>
      </p:sp>
      <p:sp>
        <p:nvSpPr>
          <p:cNvPr id="3" name="Content Placeholder 2"/>
          <p:cNvSpPr>
            <a:spLocks noGrp="1"/>
          </p:cNvSpPr>
          <p:nvPr>
            <p:ph idx="1"/>
          </p:nvPr>
        </p:nvSpPr>
        <p:spPr>
          <a:xfrm>
            <a:off x="457200" y="1143000"/>
            <a:ext cx="8229600" cy="5211763"/>
          </a:xfrm>
        </p:spPr>
        <p:txBody>
          <a:bodyPr/>
          <a:lstStyle/>
          <a:p>
            <a:pPr>
              <a:buFont typeface="Wingdings" pitchFamily="2" charset="2"/>
              <a:buChar char="Ø"/>
            </a:pPr>
            <a:r>
              <a:rPr lang="en-US" sz="2000" b="1" dirty="0" smtClean="0"/>
              <a:t>Certificate of Recognition by SKOCH Group  </a:t>
            </a:r>
            <a:r>
              <a:rPr lang="en-US" sz="2000" dirty="0" smtClean="0"/>
              <a:t>Received exclusive recognition in the order-of-merit for the training on Linemen “URJA SAARTHI” as Top 30 Skill Development projects in India.</a:t>
            </a:r>
          </a:p>
          <a:p>
            <a:pPr>
              <a:buFont typeface="Wingdings" pitchFamily="2" charset="2"/>
              <a:buChar char="Ø"/>
            </a:pPr>
            <a:endParaRPr lang="en-IN" sz="2000" dirty="0" smtClean="0"/>
          </a:p>
          <a:p>
            <a:pPr>
              <a:buFont typeface="Wingdings" pitchFamily="2" charset="2"/>
              <a:buChar char="Ø"/>
            </a:pPr>
            <a:r>
              <a:rPr lang="en-IN" sz="2000" b="1" dirty="0" smtClean="0"/>
              <a:t>TISS </a:t>
            </a:r>
            <a:r>
              <a:rPr lang="en-IN" sz="2000" b="1" dirty="0" err="1" smtClean="0"/>
              <a:t>Leapvault</a:t>
            </a:r>
            <a:r>
              <a:rPr lang="en-IN" sz="2000" b="1" dirty="0" smtClean="0"/>
              <a:t> CLO Award </a:t>
            </a:r>
            <a:r>
              <a:rPr lang="en-IN" sz="2000" dirty="0" smtClean="0"/>
              <a:t>: TISS </a:t>
            </a:r>
            <a:r>
              <a:rPr lang="en-IN" sz="2000" dirty="0" err="1" smtClean="0"/>
              <a:t>Leapvault</a:t>
            </a:r>
            <a:r>
              <a:rPr lang="en-IN" sz="2000" dirty="0" smtClean="0"/>
              <a:t> CLO Award in Gold </a:t>
            </a:r>
            <a:r>
              <a:rPr lang="en-IN" sz="2000" smtClean="0"/>
              <a:t>Category  </a:t>
            </a:r>
            <a:r>
              <a:rPr lang="en-IN" sz="2000" dirty="0" smtClean="0"/>
              <a:t>for Apprentice and On the Job Training.</a:t>
            </a:r>
            <a:endParaRPr lang="en-IN" sz="2000"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11</a:t>
            </a:fld>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8229600" cy="5211763"/>
          </a:xfrm>
        </p:spPr>
        <p:txBody>
          <a:bodyPr/>
          <a:lstStyle/>
          <a:p>
            <a:pPr algn="ctr">
              <a:buNone/>
            </a:pPr>
            <a:endParaRPr lang="en-US" sz="5400" b="1" dirty="0" smtClean="0"/>
          </a:p>
          <a:p>
            <a:pPr algn="ctr">
              <a:buNone/>
            </a:pPr>
            <a:endParaRPr lang="en-US" sz="5400" b="1" smtClean="0"/>
          </a:p>
          <a:p>
            <a:pPr algn="ctr">
              <a:buNone/>
            </a:pPr>
            <a:r>
              <a:rPr lang="en-US" sz="5400" b="1" smtClean="0"/>
              <a:t>Thank </a:t>
            </a:r>
            <a:r>
              <a:rPr lang="en-US" sz="5400" b="1" dirty="0" smtClean="0"/>
              <a:t>you</a:t>
            </a:r>
            <a:endParaRPr lang="en-US" sz="5400" b="1" dirty="0"/>
          </a:p>
        </p:txBody>
      </p:sp>
      <p:sp>
        <p:nvSpPr>
          <p:cNvPr id="4" name="Slide Number Placeholder 3"/>
          <p:cNvSpPr>
            <a:spLocks noGrp="1"/>
          </p:cNvSpPr>
          <p:nvPr>
            <p:ph type="sldNum" sz="quarter" idx="10"/>
          </p:nvPr>
        </p:nvSpPr>
        <p:spPr/>
        <p:txBody>
          <a:bodyPr/>
          <a:lstStyle/>
          <a:p>
            <a:pPr>
              <a:defRPr/>
            </a:pPr>
            <a:fld id="{15E0386C-03D3-45BA-8241-BE9799DFE9A6}" type="slidenum">
              <a:rPr lang="en-US" smtClean="0"/>
              <a:pPr>
                <a:defRPr/>
              </a:pPr>
              <a:t>12</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dirty="0" smtClean="0"/>
              <a:t>Performance Turnaround : People Aspect</a:t>
            </a:r>
            <a:endParaRPr lang="en-IN" sz="1600" dirty="0"/>
          </a:p>
        </p:txBody>
      </p:sp>
      <p:sp>
        <p:nvSpPr>
          <p:cNvPr id="3" name="Content Placeholder 2"/>
          <p:cNvSpPr>
            <a:spLocks noGrp="1"/>
          </p:cNvSpPr>
          <p:nvPr>
            <p:ph idx="1"/>
          </p:nvPr>
        </p:nvSpPr>
        <p:spPr>
          <a:xfrm>
            <a:off x="457200" y="914400"/>
            <a:ext cx="8382000" cy="5211763"/>
          </a:xfrm>
        </p:spPr>
        <p:txBody>
          <a:bodyPr/>
          <a:lstStyle/>
          <a:p>
            <a:pPr>
              <a:buSzPct val="96000"/>
              <a:buNone/>
            </a:pPr>
            <a:r>
              <a:rPr lang="en-US" sz="2000" b="1" u="sng" dirty="0" smtClean="0"/>
              <a:t>Key Objective:</a:t>
            </a:r>
          </a:p>
          <a:p>
            <a:pPr>
              <a:buSzPct val="96000"/>
              <a:buNone/>
            </a:pPr>
            <a:endParaRPr lang="en-US" sz="2000" b="1" u="sng" dirty="0" smtClean="0"/>
          </a:p>
          <a:p>
            <a:pPr algn="just">
              <a:buSzPct val="96000"/>
              <a:buFont typeface="Wingdings" pitchFamily="2" charset="2"/>
              <a:buChar char="Ø"/>
            </a:pPr>
            <a:r>
              <a:rPr lang="en-US" sz="2000" b="1" dirty="0" smtClean="0"/>
              <a:t>Culture Building: </a:t>
            </a:r>
            <a:r>
              <a:rPr lang="en-US" sz="2000" dirty="0" smtClean="0"/>
              <a:t>Focused approach towards creating a Performance Oriented  and Learning Culture by understanding the key</a:t>
            </a:r>
            <a:r>
              <a:rPr lang="en-US" sz="2000" b="1" dirty="0" smtClean="0"/>
              <a:t> </a:t>
            </a:r>
            <a:r>
              <a:rPr lang="en-US" sz="2000" dirty="0" smtClean="0"/>
              <a:t>issues/hurdles (Technical, Functional and Behavioral)  </a:t>
            </a:r>
          </a:p>
          <a:p>
            <a:pPr>
              <a:buSzPct val="96000"/>
              <a:buFont typeface="Wingdings" pitchFamily="2" charset="2"/>
              <a:buChar char="Ø"/>
            </a:pPr>
            <a:endParaRPr lang="en-US" sz="2000" dirty="0" smtClean="0"/>
          </a:p>
          <a:p>
            <a:pPr>
              <a:spcBef>
                <a:spcPts val="0"/>
              </a:spcBef>
              <a:spcAft>
                <a:spcPts val="1200"/>
              </a:spcAft>
              <a:buNone/>
            </a:pPr>
            <a:r>
              <a:rPr lang="en-US" sz="2000" b="1" dirty="0" smtClean="0">
                <a:solidFill>
                  <a:srgbClr val="0A180C"/>
                </a:solidFill>
              </a:rPr>
              <a:t>       </a:t>
            </a:r>
            <a:r>
              <a:rPr lang="en-US" sz="2000" b="1" u="sng" dirty="0" smtClean="0">
                <a:solidFill>
                  <a:srgbClr val="0A180C"/>
                </a:solidFill>
              </a:rPr>
              <a:t>Key Hurdles:</a:t>
            </a:r>
          </a:p>
          <a:p>
            <a:pPr algn="just">
              <a:spcBef>
                <a:spcPts val="0"/>
              </a:spcBef>
              <a:spcAft>
                <a:spcPts val="0"/>
              </a:spcAft>
              <a:buNone/>
            </a:pPr>
            <a:r>
              <a:rPr lang="en-US" sz="2000" b="1" dirty="0" smtClean="0">
                <a:solidFill>
                  <a:srgbClr val="0A180C"/>
                </a:solidFill>
              </a:rPr>
              <a:t>                 -  </a:t>
            </a:r>
            <a:r>
              <a:rPr lang="en-US" sz="2000" dirty="0" smtClean="0">
                <a:solidFill>
                  <a:srgbClr val="0A180C"/>
                </a:solidFill>
              </a:rPr>
              <a:t>Mindset : Non serious approach towards learning.</a:t>
            </a:r>
          </a:p>
          <a:p>
            <a:pPr algn="just">
              <a:spcBef>
                <a:spcPts val="0"/>
              </a:spcBef>
              <a:spcAft>
                <a:spcPts val="0"/>
              </a:spcAft>
              <a:buNone/>
            </a:pPr>
            <a:r>
              <a:rPr lang="en-US" sz="2000" dirty="0" smtClean="0">
                <a:solidFill>
                  <a:srgbClr val="0A180C"/>
                </a:solidFill>
              </a:rPr>
              <a:t>                </a:t>
            </a:r>
            <a:r>
              <a:rPr lang="en-US" sz="2000" b="1" dirty="0" smtClean="0">
                <a:solidFill>
                  <a:srgbClr val="0A180C"/>
                </a:solidFill>
              </a:rPr>
              <a:t> -  </a:t>
            </a:r>
            <a:r>
              <a:rPr lang="en-US" sz="2000" dirty="0" smtClean="0">
                <a:solidFill>
                  <a:srgbClr val="0A180C"/>
                </a:solidFill>
              </a:rPr>
              <a:t>Nominations: Reluctance in nominating team members with a view</a:t>
            </a:r>
          </a:p>
          <a:p>
            <a:pPr algn="just">
              <a:spcBef>
                <a:spcPts val="0"/>
              </a:spcBef>
              <a:spcAft>
                <a:spcPts val="0"/>
              </a:spcAft>
              <a:buNone/>
            </a:pPr>
            <a:r>
              <a:rPr lang="en-US" sz="2000" dirty="0" smtClean="0">
                <a:solidFill>
                  <a:srgbClr val="0A180C"/>
                </a:solidFill>
              </a:rPr>
              <a:t>                     it will hamper the work.</a:t>
            </a:r>
          </a:p>
          <a:p>
            <a:pPr algn="just">
              <a:spcBef>
                <a:spcPts val="0"/>
              </a:spcBef>
              <a:spcAft>
                <a:spcPts val="0"/>
              </a:spcAft>
              <a:buNone/>
            </a:pPr>
            <a:r>
              <a:rPr lang="en-US" sz="2000" dirty="0" smtClean="0">
                <a:solidFill>
                  <a:srgbClr val="0A180C"/>
                </a:solidFill>
              </a:rPr>
              <a:t>                  </a:t>
            </a:r>
            <a:r>
              <a:rPr lang="en-US" sz="2000" b="1" dirty="0" smtClean="0">
                <a:solidFill>
                  <a:srgbClr val="0A180C"/>
                </a:solidFill>
              </a:rPr>
              <a:t>-</a:t>
            </a:r>
            <a:r>
              <a:rPr lang="en-US" sz="2000" dirty="0" smtClean="0">
                <a:solidFill>
                  <a:srgbClr val="0A180C"/>
                </a:solidFill>
              </a:rPr>
              <a:t> Discipline: Day off from regular work so come late and go early.</a:t>
            </a:r>
          </a:p>
          <a:p>
            <a:pPr algn="just">
              <a:spcBef>
                <a:spcPts val="0"/>
              </a:spcBef>
              <a:spcAft>
                <a:spcPts val="0"/>
              </a:spcAft>
              <a:buNone/>
            </a:pPr>
            <a:r>
              <a:rPr lang="en-US" sz="2000" dirty="0" smtClean="0">
                <a:solidFill>
                  <a:srgbClr val="0A180C"/>
                </a:solidFill>
              </a:rPr>
              <a:t>                 </a:t>
            </a:r>
            <a:r>
              <a:rPr lang="en-US" sz="2000" b="1" dirty="0" smtClean="0">
                <a:solidFill>
                  <a:srgbClr val="0A180C"/>
                </a:solidFill>
              </a:rPr>
              <a:t> -  </a:t>
            </a:r>
            <a:r>
              <a:rPr lang="en-US" sz="2000" dirty="0" smtClean="0">
                <a:solidFill>
                  <a:srgbClr val="0A180C"/>
                </a:solidFill>
              </a:rPr>
              <a:t>Attitude: Just an activity for the sake of doing it and attending it.</a:t>
            </a:r>
          </a:p>
          <a:p>
            <a:pPr algn="just">
              <a:spcBef>
                <a:spcPts val="0"/>
              </a:spcBef>
              <a:spcAft>
                <a:spcPts val="0"/>
              </a:spcAft>
              <a:buNone/>
            </a:pPr>
            <a:r>
              <a:rPr lang="en-US" sz="2000" dirty="0" smtClean="0">
                <a:solidFill>
                  <a:srgbClr val="0A180C"/>
                </a:solidFill>
              </a:rPr>
              <a:t>		</a:t>
            </a:r>
            <a:r>
              <a:rPr lang="en-US" sz="2000" b="1" dirty="0" smtClean="0">
                <a:solidFill>
                  <a:srgbClr val="0A180C"/>
                </a:solidFill>
              </a:rPr>
              <a:t>  -  </a:t>
            </a:r>
            <a:r>
              <a:rPr lang="en-US" sz="2000" dirty="0" smtClean="0">
                <a:solidFill>
                  <a:srgbClr val="0A180C"/>
                </a:solidFill>
              </a:rPr>
              <a:t>Internal Faculty: Identification, Development and Availability of </a:t>
            </a:r>
          </a:p>
          <a:p>
            <a:pPr algn="just">
              <a:spcBef>
                <a:spcPts val="0"/>
              </a:spcBef>
              <a:spcAft>
                <a:spcPts val="0"/>
              </a:spcAft>
              <a:buNone/>
            </a:pPr>
            <a:r>
              <a:rPr lang="en-US" sz="2000" dirty="0" smtClean="0">
                <a:solidFill>
                  <a:srgbClr val="0A180C"/>
                </a:solidFill>
              </a:rPr>
              <a:t>                     Internal Faculties for the In house Technical programs and </a:t>
            </a:r>
          </a:p>
          <a:p>
            <a:pPr algn="just">
              <a:spcBef>
                <a:spcPts val="0"/>
              </a:spcBef>
              <a:spcAft>
                <a:spcPts val="0"/>
              </a:spcAft>
              <a:buNone/>
            </a:pPr>
            <a:r>
              <a:rPr lang="en-US" sz="2000" dirty="0" smtClean="0">
                <a:solidFill>
                  <a:srgbClr val="0A180C"/>
                </a:solidFill>
              </a:rPr>
              <a:t>                     Functional Updates </a:t>
            </a:r>
            <a:r>
              <a:rPr lang="en-US" sz="2000" dirty="0" err="1" smtClean="0">
                <a:solidFill>
                  <a:srgbClr val="0A180C"/>
                </a:solidFill>
              </a:rPr>
              <a:t>eg</a:t>
            </a:r>
            <a:r>
              <a:rPr lang="en-US" sz="2000" dirty="0" smtClean="0">
                <a:solidFill>
                  <a:srgbClr val="0A180C"/>
                </a:solidFill>
              </a:rPr>
              <a:t>. Regulatory, GST etc.. </a:t>
            </a:r>
            <a:endParaRPr lang="en-US" sz="2000" dirty="0" smtClean="0"/>
          </a:p>
          <a:p>
            <a:pPr>
              <a:buSzPct val="96000"/>
              <a:buFont typeface="Wingdings" pitchFamily="2" charset="2"/>
              <a:buChar char="Ø"/>
            </a:pPr>
            <a:endParaRPr lang="en-US" sz="2000" b="1" dirty="0" smtClean="0"/>
          </a:p>
          <a:p>
            <a:pPr>
              <a:buSzPct val="96000"/>
              <a:buFont typeface="Wingdings" pitchFamily="2" charset="2"/>
              <a:buChar char="Ø"/>
            </a:pPr>
            <a:endParaRPr lang="en-IN" sz="2000" b="1"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2</a:t>
            </a:fld>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66800"/>
            <a:ext cx="8229600" cy="5211763"/>
          </a:xfrm>
        </p:spPr>
        <p:txBody>
          <a:bodyPr/>
          <a:lstStyle/>
          <a:p>
            <a:pPr algn="just">
              <a:buSzPct val="96000"/>
              <a:buFont typeface="Wingdings" pitchFamily="2" charset="2"/>
              <a:buChar char="Ø"/>
            </a:pPr>
            <a:r>
              <a:rPr lang="en-US" sz="2000" b="1" dirty="0" smtClean="0"/>
              <a:t>Strategic Approach </a:t>
            </a:r>
            <a:r>
              <a:rPr lang="en-US" sz="2000" dirty="0" smtClean="0"/>
              <a:t>towards overcoming some of these hurdles and gradually building a Learning Culture in the Organization:</a:t>
            </a:r>
          </a:p>
          <a:p>
            <a:pPr algn="just">
              <a:buSzPct val="96000"/>
              <a:buFont typeface="Wingdings" pitchFamily="2" charset="2"/>
              <a:buChar char="Ø"/>
            </a:pPr>
            <a:r>
              <a:rPr lang="en-US" sz="2000" dirty="0" smtClean="0"/>
              <a:t>Buy In of</a:t>
            </a:r>
            <a:r>
              <a:rPr lang="en-US" sz="2000" b="1" dirty="0" smtClean="0"/>
              <a:t> key stakeholders </a:t>
            </a:r>
            <a:r>
              <a:rPr lang="en-US" sz="2000" dirty="0" smtClean="0"/>
              <a:t>within the Organization to accept the fact that ongoing relevant training is required.</a:t>
            </a:r>
          </a:p>
          <a:p>
            <a:pPr algn="just">
              <a:buSzPct val="96000"/>
              <a:buFont typeface="Wingdings" pitchFamily="2" charset="2"/>
              <a:buChar char="Ø"/>
            </a:pPr>
            <a:r>
              <a:rPr lang="en-US" sz="2000" dirty="0" smtClean="0"/>
              <a:t>Identification of </a:t>
            </a:r>
            <a:r>
              <a:rPr lang="en-US" sz="2000" b="1" dirty="0" smtClean="0"/>
              <a:t>skill set gaps </a:t>
            </a:r>
            <a:r>
              <a:rPr lang="en-US" sz="2000" dirty="0" smtClean="0"/>
              <a:t>through a very focused TNI (Training Need Identification) process on all aspects whether Technical or Behavioral, training plan in coordination with the stakeholders and execution accordingly.</a:t>
            </a:r>
          </a:p>
          <a:p>
            <a:pPr algn="just">
              <a:buSzPct val="96000"/>
              <a:buFont typeface="Wingdings" pitchFamily="2" charset="2"/>
              <a:buChar char="Ø"/>
            </a:pPr>
            <a:r>
              <a:rPr lang="en-US" sz="2000" dirty="0" smtClean="0"/>
              <a:t>Building in </a:t>
            </a:r>
            <a:r>
              <a:rPr lang="en-US" sz="2000" b="1" dirty="0" smtClean="0"/>
              <a:t>a sense of Accountability and Responsibility </a:t>
            </a:r>
            <a:r>
              <a:rPr lang="en-US" sz="2000" dirty="0" smtClean="0"/>
              <a:t>through highly customized training programs.</a:t>
            </a:r>
          </a:p>
          <a:p>
            <a:pPr algn="just">
              <a:buSzPct val="96000"/>
              <a:buFont typeface="Wingdings" pitchFamily="2" charset="2"/>
              <a:buChar char="Ø"/>
            </a:pPr>
            <a:r>
              <a:rPr lang="en-US" sz="2000" dirty="0" smtClean="0"/>
              <a:t>Enhancing the </a:t>
            </a:r>
            <a:r>
              <a:rPr lang="en-US" sz="2000" b="1" dirty="0" smtClean="0"/>
              <a:t>sense of belongingness </a:t>
            </a:r>
            <a:r>
              <a:rPr lang="en-US" sz="2000" dirty="0" smtClean="0"/>
              <a:t>through various initiatives and trainings.</a:t>
            </a:r>
          </a:p>
          <a:p>
            <a:pPr algn="just">
              <a:buSzPct val="96000"/>
              <a:buFont typeface="Wingdings" pitchFamily="2" charset="2"/>
              <a:buChar char="Ø"/>
            </a:pPr>
            <a:r>
              <a:rPr lang="en-US" sz="2000" dirty="0" smtClean="0"/>
              <a:t>Inculcating the importance of the </a:t>
            </a:r>
            <a:r>
              <a:rPr lang="en-US" sz="2000" b="1" dirty="0" smtClean="0"/>
              <a:t>Professional outlook </a:t>
            </a:r>
            <a:r>
              <a:rPr lang="en-US" sz="2000" dirty="0" smtClean="0"/>
              <a:t>and Presentation making employees understand they are </a:t>
            </a:r>
            <a:r>
              <a:rPr lang="en-US" sz="2000" b="1" dirty="0" smtClean="0"/>
              <a:t>brand ambassadors </a:t>
            </a:r>
            <a:r>
              <a:rPr lang="en-US" sz="2000" dirty="0" smtClean="0"/>
              <a:t>of the Organization</a:t>
            </a:r>
            <a:endParaRPr lang="en-IN" sz="2000"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3</a:t>
            </a:fld>
            <a:endParaRPr lang="en-US"/>
          </a:p>
        </p:txBody>
      </p:sp>
      <p:sp>
        <p:nvSpPr>
          <p:cNvPr id="5" name="Title 1"/>
          <p:cNvSpPr>
            <a:spLocks noGrp="1"/>
          </p:cNvSpPr>
          <p:nvPr>
            <p:ph type="title"/>
          </p:nvPr>
        </p:nvSpPr>
        <p:spPr>
          <a:xfrm>
            <a:off x="304800" y="228600"/>
            <a:ext cx="8839200" cy="563563"/>
          </a:xfrm>
        </p:spPr>
        <p:txBody>
          <a:bodyPr/>
          <a:lstStyle/>
          <a:p>
            <a:r>
              <a:rPr lang="en-IN" sz="2300" dirty="0" smtClean="0"/>
              <a:t>Overcoming Hurdles: To a Learning &amp; Performance Oriented Culture </a:t>
            </a:r>
            <a:endParaRPr lang="en-IN" sz="23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839200" cy="609600"/>
          </a:xfrm>
        </p:spPr>
        <p:txBody>
          <a:bodyPr/>
          <a:lstStyle/>
          <a:p>
            <a:r>
              <a:rPr lang="en-US" sz="2800" b="1" dirty="0" smtClean="0"/>
              <a:t>Key Contributors (Culture Building)…</a:t>
            </a:r>
            <a:endParaRPr lang="en-US" sz="2800" b="1" dirty="0"/>
          </a:p>
        </p:txBody>
      </p:sp>
      <p:sp>
        <p:nvSpPr>
          <p:cNvPr id="3" name="Content Placeholder 2"/>
          <p:cNvSpPr>
            <a:spLocks noGrp="1"/>
          </p:cNvSpPr>
          <p:nvPr>
            <p:ph idx="1"/>
          </p:nvPr>
        </p:nvSpPr>
        <p:spPr>
          <a:xfrm>
            <a:off x="304800" y="914400"/>
            <a:ext cx="8839200" cy="4648200"/>
          </a:xfrm>
        </p:spPr>
        <p:txBody>
          <a:bodyPr/>
          <a:lstStyle/>
          <a:p>
            <a:pPr marL="342900" lvl="1" indent="-342900" algn="just">
              <a:spcBef>
                <a:spcPts val="1200"/>
              </a:spcBef>
              <a:buSzPct val="70000"/>
              <a:buFont typeface="Wingdings" pitchFamily="2" charset="2"/>
              <a:buChar char="Ø"/>
            </a:pPr>
            <a:r>
              <a:rPr lang="en-US" sz="2200" b="1" dirty="0" smtClean="0">
                <a:solidFill>
                  <a:srgbClr val="0A180C"/>
                </a:solidFill>
              </a:rPr>
              <a:t>Attitudinal Change: Penetration through Customer Orientation and Personal Development Programmes</a:t>
            </a:r>
          </a:p>
          <a:p>
            <a:pPr marL="742950" lvl="2" indent="-342900" algn="just">
              <a:spcBef>
                <a:spcPts val="1200"/>
              </a:spcBef>
              <a:buSzPct val="70000"/>
              <a:buFont typeface="Wingdings" pitchFamily="2" charset="2"/>
              <a:buChar char="q"/>
            </a:pPr>
            <a:r>
              <a:rPr lang="en-US" sz="2000" dirty="0" smtClean="0">
                <a:solidFill>
                  <a:srgbClr val="0A180C"/>
                </a:solidFill>
              </a:rPr>
              <a:t>Coverage across all levels-Technical/ Behavioral Training from SMC to Non-executives covering most of the departments </a:t>
            </a:r>
            <a:r>
              <a:rPr lang="en-US" sz="2000" dirty="0" err="1" smtClean="0">
                <a:solidFill>
                  <a:srgbClr val="0A180C"/>
                </a:solidFill>
              </a:rPr>
              <a:t>eg</a:t>
            </a:r>
            <a:r>
              <a:rPr lang="en-US" sz="2000" dirty="0" smtClean="0">
                <a:solidFill>
                  <a:srgbClr val="0A180C"/>
                </a:solidFill>
              </a:rPr>
              <a:t> Network Operations, Business and Support functions</a:t>
            </a:r>
            <a:endParaRPr lang="en-US" sz="1800" dirty="0" smtClean="0">
              <a:solidFill>
                <a:srgbClr val="0A180C"/>
              </a:solidFill>
            </a:endParaRPr>
          </a:p>
          <a:p>
            <a:pPr marL="742950" lvl="2" indent="-342900" algn="just">
              <a:spcBef>
                <a:spcPts val="1200"/>
              </a:spcBef>
              <a:buSzPct val="70000"/>
              <a:buFont typeface="Wingdings" pitchFamily="2" charset="2"/>
              <a:buChar char="q"/>
            </a:pPr>
            <a:r>
              <a:rPr lang="en-US" sz="2000" dirty="0" smtClean="0">
                <a:solidFill>
                  <a:srgbClr val="0A180C"/>
                </a:solidFill>
              </a:rPr>
              <a:t>Focus on Ownership &amp; accountability and Officer like qualities</a:t>
            </a:r>
          </a:p>
          <a:p>
            <a:pPr marL="742950" lvl="2" indent="-342900" algn="just">
              <a:spcBef>
                <a:spcPts val="1200"/>
              </a:spcBef>
              <a:buSzPct val="70000"/>
              <a:buFont typeface="Wingdings" pitchFamily="2" charset="2"/>
              <a:buChar char="q"/>
            </a:pPr>
            <a:r>
              <a:rPr lang="en-US" sz="2000" dirty="0" smtClean="0">
                <a:solidFill>
                  <a:srgbClr val="0A180C"/>
                </a:solidFill>
              </a:rPr>
              <a:t>Focused Technical Programs with the help of Internal/External Faculty</a:t>
            </a:r>
          </a:p>
          <a:p>
            <a:pPr marL="742950" lvl="2" indent="-342900" algn="just">
              <a:spcBef>
                <a:spcPts val="1200"/>
              </a:spcBef>
              <a:buSzPct val="70000"/>
              <a:buFont typeface="Wingdings" pitchFamily="2" charset="2"/>
              <a:buChar char="q"/>
            </a:pPr>
            <a:r>
              <a:rPr lang="en-US" sz="2000" dirty="0" smtClean="0">
                <a:solidFill>
                  <a:srgbClr val="0A180C"/>
                </a:solidFill>
              </a:rPr>
              <a:t>Identification and development of over 100 Internal Faculties on different subjects through “Train the Trainer programs” equipping the SMEs on conducting the training in the most effective manner.</a:t>
            </a:r>
          </a:p>
          <a:p>
            <a:pPr marL="742950" lvl="2" indent="-342900" algn="just">
              <a:spcBef>
                <a:spcPts val="1200"/>
              </a:spcBef>
              <a:buSzPct val="70000"/>
              <a:buFont typeface="Wingdings" pitchFamily="2" charset="2"/>
              <a:buChar char="q"/>
            </a:pPr>
            <a:r>
              <a:rPr lang="en-US" sz="2000" dirty="0" smtClean="0">
                <a:solidFill>
                  <a:srgbClr val="0A180C"/>
                </a:solidFill>
              </a:rPr>
              <a:t>Focused and highly customized trainings  with proper planning for new Initiatives </a:t>
            </a:r>
            <a:r>
              <a:rPr lang="en-US" sz="2000" dirty="0" err="1" smtClean="0">
                <a:solidFill>
                  <a:srgbClr val="0A180C"/>
                </a:solidFill>
              </a:rPr>
              <a:t>eg</a:t>
            </a:r>
            <a:r>
              <a:rPr lang="en-US" sz="2000" dirty="0" smtClean="0">
                <a:solidFill>
                  <a:srgbClr val="0A180C"/>
                </a:solidFill>
              </a:rPr>
              <a:t> DSK, Call Center workforce</a:t>
            </a:r>
          </a:p>
          <a:p>
            <a:pPr>
              <a:spcBef>
                <a:spcPts val="1200"/>
              </a:spcBef>
            </a:pPr>
            <a:endParaRPr lang="en-US" sz="2000" dirty="0" smtClean="0">
              <a:solidFill>
                <a:srgbClr val="0A180C"/>
              </a:solidFill>
            </a:endParaRPr>
          </a:p>
          <a:p>
            <a:pPr>
              <a:spcBef>
                <a:spcPts val="1200"/>
              </a:spcBef>
            </a:pPr>
            <a:endParaRPr lang="en-US" sz="2000" dirty="0">
              <a:solidFill>
                <a:srgbClr val="0A180C"/>
              </a:solidFill>
            </a:endParaRPr>
          </a:p>
        </p:txBody>
      </p:sp>
      <p:sp>
        <p:nvSpPr>
          <p:cNvPr id="4" name="Slide Number Placeholder 3"/>
          <p:cNvSpPr>
            <a:spLocks noGrp="1"/>
          </p:cNvSpPr>
          <p:nvPr>
            <p:ph type="sldNum" sz="quarter" idx="10"/>
          </p:nvPr>
        </p:nvSpPr>
        <p:spPr/>
        <p:txBody>
          <a:bodyPr/>
          <a:lstStyle/>
          <a:p>
            <a:pPr>
              <a:defRPr/>
            </a:pPr>
            <a:fld id="{15E0386C-03D3-45BA-8241-BE9799DFE9A6}"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839200" cy="609600"/>
          </a:xfrm>
        </p:spPr>
        <p:txBody>
          <a:bodyPr/>
          <a:lstStyle/>
          <a:p>
            <a:r>
              <a:rPr lang="en-US" sz="2800" b="1" dirty="0" smtClean="0"/>
              <a:t>Key Contributors (Culture Building)…</a:t>
            </a:r>
            <a:endParaRPr lang="en-US" sz="2800" b="1" dirty="0"/>
          </a:p>
        </p:txBody>
      </p:sp>
      <p:sp>
        <p:nvSpPr>
          <p:cNvPr id="3" name="Content Placeholder 2"/>
          <p:cNvSpPr>
            <a:spLocks noGrp="1"/>
          </p:cNvSpPr>
          <p:nvPr>
            <p:ph idx="1"/>
          </p:nvPr>
        </p:nvSpPr>
        <p:spPr>
          <a:xfrm>
            <a:off x="304800" y="990600"/>
            <a:ext cx="8839200" cy="4648200"/>
          </a:xfrm>
        </p:spPr>
        <p:txBody>
          <a:bodyPr/>
          <a:lstStyle/>
          <a:p>
            <a:pPr marL="342900" lvl="1" indent="-342900" algn="just">
              <a:spcBef>
                <a:spcPts val="1200"/>
              </a:spcBef>
              <a:buSzPct val="70000"/>
              <a:buFont typeface="Wingdings" pitchFamily="2" charset="2"/>
              <a:buChar char="Ø"/>
            </a:pPr>
            <a:r>
              <a:rPr lang="en-US" sz="2200" b="1" dirty="0" smtClean="0">
                <a:solidFill>
                  <a:srgbClr val="0A180C"/>
                </a:solidFill>
              </a:rPr>
              <a:t>Short-term &amp; Field based Awareness Training Programs  </a:t>
            </a:r>
          </a:p>
          <a:p>
            <a:pPr marL="742950" lvl="2" indent="-342900" algn="just">
              <a:spcBef>
                <a:spcPts val="1200"/>
              </a:spcBef>
              <a:buSzPct val="70000"/>
              <a:buFont typeface="Wingdings" pitchFamily="2" charset="2"/>
              <a:buChar char="q"/>
            </a:pPr>
            <a:r>
              <a:rPr lang="en-US" sz="2000" dirty="0" smtClean="0">
                <a:solidFill>
                  <a:srgbClr val="0A180C"/>
                </a:solidFill>
              </a:rPr>
              <a:t>Health Awareness Sessions - Emergency, First Aid, Epidemics, Yoga </a:t>
            </a:r>
          </a:p>
          <a:p>
            <a:pPr marL="742950" lvl="2" indent="-342900" algn="just">
              <a:spcBef>
                <a:spcPts val="1200"/>
              </a:spcBef>
              <a:buSzPct val="70000"/>
              <a:buFont typeface="Wingdings" pitchFamily="2" charset="2"/>
              <a:buChar char="q"/>
            </a:pPr>
            <a:r>
              <a:rPr lang="en-US" sz="2000" dirty="0" smtClean="0">
                <a:solidFill>
                  <a:srgbClr val="0A180C"/>
                </a:solidFill>
              </a:rPr>
              <a:t>Vigilance Awareness – Code of Conduct, Ethics and Values</a:t>
            </a:r>
          </a:p>
          <a:p>
            <a:pPr marL="742950" lvl="2" indent="-342900" algn="just">
              <a:spcBef>
                <a:spcPts val="1200"/>
              </a:spcBef>
              <a:buSzPct val="70000"/>
              <a:buFont typeface="Wingdings" pitchFamily="2" charset="2"/>
              <a:buChar char="q"/>
            </a:pPr>
            <a:r>
              <a:rPr lang="en-US" sz="2000" dirty="0" smtClean="0">
                <a:solidFill>
                  <a:srgbClr val="0A180C"/>
                </a:solidFill>
              </a:rPr>
              <a:t>Safety Awareness Sessions</a:t>
            </a:r>
          </a:p>
          <a:p>
            <a:pPr marL="742950" lvl="2" indent="-342900" algn="just">
              <a:spcBef>
                <a:spcPts val="1200"/>
              </a:spcBef>
              <a:buSzPct val="70000"/>
              <a:buFont typeface="Wingdings" pitchFamily="2" charset="2"/>
              <a:buChar char="q"/>
            </a:pPr>
            <a:r>
              <a:rPr lang="en-US" sz="2000" dirty="0" smtClean="0">
                <a:solidFill>
                  <a:srgbClr val="0A180C"/>
                </a:solidFill>
              </a:rPr>
              <a:t>Self Defense trainings for Enforcement and Women employees</a:t>
            </a:r>
          </a:p>
          <a:p>
            <a:pPr marL="342900" lvl="1" indent="-342900" algn="just">
              <a:spcBef>
                <a:spcPts val="1200"/>
              </a:spcBef>
              <a:buSzPct val="70000"/>
              <a:buFont typeface="Wingdings" pitchFamily="2" charset="2"/>
              <a:buChar char="Ø"/>
            </a:pPr>
            <a:r>
              <a:rPr lang="en-US" sz="2200" b="1" dirty="0" smtClean="0">
                <a:solidFill>
                  <a:srgbClr val="0A180C"/>
                </a:solidFill>
              </a:rPr>
              <a:t>New series of Knowledge Sharing Sessions </a:t>
            </a:r>
          </a:p>
          <a:p>
            <a:pPr marL="742950" lvl="2" indent="-342900" algn="just">
              <a:spcBef>
                <a:spcPts val="1200"/>
              </a:spcBef>
              <a:buSzPct val="70000"/>
              <a:buFont typeface="Wingdings" pitchFamily="2" charset="2"/>
              <a:buChar char="q"/>
            </a:pPr>
            <a:r>
              <a:rPr lang="en-US" sz="2000" dirty="0" smtClean="0">
                <a:solidFill>
                  <a:srgbClr val="0A180C"/>
                </a:solidFill>
              </a:rPr>
              <a:t>Innovation Talks  &amp; Expert Lectures</a:t>
            </a:r>
          </a:p>
          <a:p>
            <a:pPr marL="742950" lvl="2" indent="-342900">
              <a:spcBef>
                <a:spcPts val="1200"/>
              </a:spcBef>
              <a:buSzPct val="70000"/>
              <a:buNone/>
            </a:pPr>
            <a:endParaRPr lang="en-US" sz="2000" dirty="0" smtClean="0">
              <a:solidFill>
                <a:srgbClr val="0A180C"/>
              </a:solidFill>
            </a:endParaRPr>
          </a:p>
          <a:p>
            <a:pPr>
              <a:spcBef>
                <a:spcPts val="1200"/>
              </a:spcBef>
              <a:buNone/>
            </a:pPr>
            <a:endParaRPr lang="en-US" sz="2000" dirty="0" smtClean="0">
              <a:solidFill>
                <a:srgbClr val="0A180C"/>
              </a:solidFill>
            </a:endParaRPr>
          </a:p>
          <a:p>
            <a:pPr>
              <a:spcBef>
                <a:spcPts val="1200"/>
              </a:spcBef>
            </a:pPr>
            <a:endParaRPr lang="en-US" sz="2000" dirty="0" smtClean="0">
              <a:solidFill>
                <a:srgbClr val="0A180C"/>
              </a:solidFill>
            </a:endParaRPr>
          </a:p>
          <a:p>
            <a:pPr>
              <a:spcBef>
                <a:spcPts val="1200"/>
              </a:spcBef>
            </a:pPr>
            <a:endParaRPr lang="en-US" sz="2000" dirty="0" smtClean="0">
              <a:solidFill>
                <a:srgbClr val="0A180C"/>
              </a:solidFill>
            </a:endParaRPr>
          </a:p>
          <a:p>
            <a:pPr>
              <a:spcBef>
                <a:spcPts val="1200"/>
              </a:spcBef>
            </a:pPr>
            <a:endParaRPr lang="en-US" sz="2000" dirty="0" smtClean="0">
              <a:solidFill>
                <a:srgbClr val="0A180C"/>
              </a:solidFill>
            </a:endParaRPr>
          </a:p>
          <a:p>
            <a:pPr>
              <a:spcBef>
                <a:spcPts val="1200"/>
              </a:spcBef>
            </a:pPr>
            <a:endParaRPr lang="en-US" sz="2000" dirty="0">
              <a:solidFill>
                <a:srgbClr val="0A180C"/>
              </a:solidFill>
            </a:endParaRPr>
          </a:p>
        </p:txBody>
      </p:sp>
      <p:sp>
        <p:nvSpPr>
          <p:cNvPr id="4" name="Slide Number Placeholder 3"/>
          <p:cNvSpPr>
            <a:spLocks noGrp="1"/>
          </p:cNvSpPr>
          <p:nvPr>
            <p:ph type="sldNum" sz="quarter" idx="10"/>
          </p:nvPr>
        </p:nvSpPr>
        <p:spPr/>
        <p:txBody>
          <a:bodyPr/>
          <a:lstStyle/>
          <a:p>
            <a:pPr>
              <a:defRPr/>
            </a:pPr>
            <a:fld id="{15E0386C-03D3-45BA-8241-BE9799DFE9A6}" type="slidenum">
              <a:rPr lang="en-US" smtClean="0"/>
              <a:pPr>
                <a:defRPr/>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Key </a:t>
            </a:r>
            <a:r>
              <a:rPr lang="en-IN" sz="2800" dirty="0" smtClean="0"/>
              <a:t>Initiatives</a:t>
            </a:r>
            <a:r>
              <a:rPr lang="en-IN" dirty="0" smtClean="0"/>
              <a:t>…</a:t>
            </a:r>
            <a:endParaRPr lang="en-IN" dirty="0"/>
          </a:p>
        </p:txBody>
      </p:sp>
      <p:sp>
        <p:nvSpPr>
          <p:cNvPr id="3" name="Content Placeholder 2"/>
          <p:cNvSpPr>
            <a:spLocks noGrp="1"/>
          </p:cNvSpPr>
          <p:nvPr>
            <p:ph idx="1"/>
          </p:nvPr>
        </p:nvSpPr>
        <p:spPr>
          <a:xfrm>
            <a:off x="457200" y="1295400"/>
            <a:ext cx="8229600" cy="5211763"/>
          </a:xfrm>
        </p:spPr>
        <p:txBody>
          <a:bodyPr/>
          <a:lstStyle/>
          <a:p>
            <a:pPr lvl="0" algn="just">
              <a:buSzPct val="85000"/>
              <a:buFont typeface="Wingdings" pitchFamily="2" charset="2"/>
              <a:buChar char="Ø"/>
            </a:pPr>
            <a:r>
              <a:rPr lang="en-US" sz="2000" dirty="0" smtClean="0"/>
              <a:t>No. of new programs launched during the last few years aligned with Organization’s Objective.</a:t>
            </a:r>
            <a:endParaRPr lang="en-IN" sz="2000" dirty="0" smtClean="0"/>
          </a:p>
          <a:p>
            <a:pPr lvl="0" algn="just">
              <a:buSzPct val="85000"/>
              <a:buFont typeface="Wingdings" pitchFamily="2" charset="2"/>
              <a:buChar char="Ø"/>
            </a:pPr>
            <a:r>
              <a:rPr lang="en-US" sz="2000" dirty="0" smtClean="0"/>
              <a:t>Penetrated trainings across level with a planned approach.</a:t>
            </a:r>
            <a:endParaRPr lang="en-IN" sz="2000" dirty="0" smtClean="0"/>
          </a:p>
          <a:p>
            <a:pPr lvl="0" algn="just">
              <a:buSzPct val="85000"/>
              <a:buFont typeface="Wingdings" pitchFamily="2" charset="2"/>
              <a:buChar char="Ø"/>
            </a:pPr>
            <a:r>
              <a:rPr lang="en-US" sz="2000" dirty="0" smtClean="0"/>
              <a:t>Launched &amp; Circulated the Annual and Monthly Training Calendar for ease of understanding and nominations.</a:t>
            </a:r>
            <a:endParaRPr lang="en-IN" sz="2000" dirty="0" smtClean="0"/>
          </a:p>
          <a:p>
            <a:pPr lvl="0" algn="just">
              <a:buSzPct val="85000"/>
              <a:buFont typeface="Wingdings" pitchFamily="2" charset="2"/>
              <a:buChar char="Ø"/>
            </a:pPr>
            <a:r>
              <a:rPr lang="en-US" sz="2000" dirty="0" smtClean="0"/>
              <a:t>Confidence winning of stakeholders through Process Improvements </a:t>
            </a:r>
            <a:r>
              <a:rPr lang="en-US" sz="2000" dirty="0" err="1" smtClean="0"/>
              <a:t>eg</a:t>
            </a:r>
            <a:r>
              <a:rPr lang="en-US" sz="2000" dirty="0" smtClean="0"/>
              <a:t>. Feedback analysis reporting,  Measuring the knowledge retention, IMS Manual, etc.</a:t>
            </a:r>
          </a:p>
          <a:p>
            <a:pPr lvl="0" algn="just">
              <a:buSzPct val="85000"/>
              <a:buFont typeface="Wingdings" pitchFamily="2" charset="2"/>
              <a:buChar char="Ø"/>
            </a:pPr>
            <a:r>
              <a:rPr lang="en-US" sz="2000" dirty="0" smtClean="0"/>
              <a:t>Initiatives aiming Engagement &amp; Sense of Belongingness by marking the important days/events e.g. International Women’s Day Celebration, International Yoga Day etc..</a:t>
            </a:r>
            <a:endParaRPr lang="en-IN" sz="2000" dirty="0" smtClean="0"/>
          </a:p>
          <a:p>
            <a:pPr>
              <a:buSzPct val="85000"/>
              <a:buFont typeface="Wingdings" pitchFamily="2" charset="2"/>
              <a:buChar char="Ø"/>
            </a:pPr>
            <a:endParaRPr lang="en-IN" sz="2000"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6</a:t>
            </a:fld>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custDataLst>
              <p:tags r:id="rId1"/>
            </p:custDataLst>
          </p:nvPr>
        </p:nvSpPr>
        <p:spPr bwMode="auto">
          <a:xfrm>
            <a:off x="304800" y="228600"/>
            <a:ext cx="8534400" cy="400050"/>
          </a:xfrm>
          <a:prstGeom prst="rect">
            <a:avLst/>
          </a:prstGeom>
          <a:noFill/>
          <a:ln w="9525">
            <a:noFill/>
            <a:miter lim="800000"/>
            <a:headEnd/>
            <a:tailEnd/>
          </a:ln>
        </p:spPr>
        <p:txBody>
          <a:bodyPr anchor="ctr"/>
          <a:lstStyle/>
          <a:p>
            <a:pPr>
              <a:spcBef>
                <a:spcPct val="50000"/>
              </a:spcBef>
            </a:pPr>
            <a:r>
              <a:rPr lang="en-US" sz="2800" b="1" dirty="0" smtClean="0">
                <a:latin typeface="+mj-lt"/>
              </a:rPr>
              <a:t>Where we are today….</a:t>
            </a:r>
            <a:endParaRPr lang="en-US" sz="2800" b="1" dirty="0">
              <a:latin typeface="+mj-lt"/>
            </a:endParaRPr>
          </a:p>
        </p:txBody>
      </p:sp>
      <p:sp>
        <p:nvSpPr>
          <p:cNvPr id="7" name="Slide Number Placeholder 6"/>
          <p:cNvSpPr>
            <a:spLocks noGrp="1"/>
          </p:cNvSpPr>
          <p:nvPr>
            <p:ph type="sldNum" sz="quarter" idx="10"/>
          </p:nvPr>
        </p:nvSpPr>
        <p:spPr/>
        <p:txBody>
          <a:bodyPr/>
          <a:lstStyle/>
          <a:p>
            <a:pPr>
              <a:defRPr/>
            </a:pPr>
            <a:fld id="{5F281347-EBC7-48F0-92D4-C67C7C90DF09}" type="slidenum">
              <a:rPr lang="en-US" smtClean="0"/>
              <a:pPr>
                <a:defRPr/>
              </a:pPr>
              <a:t>7</a:t>
            </a:fld>
            <a:endParaRPr lang="en-US"/>
          </a:p>
        </p:txBody>
      </p:sp>
      <p:graphicFrame>
        <p:nvGraphicFramePr>
          <p:cNvPr id="5" name="Table 4"/>
          <p:cNvGraphicFramePr>
            <a:graphicFrameLocks noGrp="1"/>
          </p:cNvGraphicFramePr>
          <p:nvPr/>
        </p:nvGraphicFramePr>
        <p:xfrm>
          <a:off x="762001" y="1600200"/>
          <a:ext cx="7315200" cy="3505199"/>
        </p:xfrm>
        <a:graphic>
          <a:graphicData uri="http://schemas.openxmlformats.org/drawingml/2006/table">
            <a:tbl>
              <a:tblPr/>
              <a:tblGrid>
                <a:gridCol w="2743199"/>
                <a:gridCol w="1219200"/>
                <a:gridCol w="1295400"/>
                <a:gridCol w="2057401"/>
              </a:tblGrid>
              <a:tr h="389467">
                <a:tc>
                  <a:txBody>
                    <a:bodyPr/>
                    <a:lstStyle/>
                    <a:p>
                      <a:pPr algn="ctr" fontAlgn="ctr"/>
                      <a:r>
                        <a:rPr lang="en-US" sz="1800" b="1" i="0" u="none" strike="noStrike">
                          <a:solidFill>
                            <a:srgbClr val="FFFFFF"/>
                          </a:solidFill>
                          <a:latin typeface="Calibri"/>
                        </a:rPr>
                        <a:t>Description </a:t>
                      </a:r>
                      <a:endParaRPr lang="en-IN" sz="1800" b="1" i="0" u="none" strike="noStrike">
                        <a:solidFill>
                          <a:srgbClr val="FFFFFF"/>
                        </a:solidFill>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800" b="1" i="0" u="none" strike="noStrike">
                          <a:solidFill>
                            <a:srgbClr val="FFFFFF"/>
                          </a:solidFill>
                          <a:latin typeface="Calibri"/>
                        </a:rPr>
                        <a:t>2016-17</a:t>
                      </a:r>
                      <a:endParaRPr lang="en-IN" sz="1800" b="1" i="0" u="none" strike="noStrike">
                        <a:solidFill>
                          <a:srgbClr val="FFFFFF"/>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800" b="1" i="0" u="none" strike="noStrike">
                          <a:solidFill>
                            <a:srgbClr val="FFFFFF"/>
                          </a:solidFill>
                          <a:latin typeface="Calibri"/>
                        </a:rPr>
                        <a:t>2017-18</a:t>
                      </a:r>
                      <a:endParaRPr lang="en-IN" sz="1800" b="1" i="0" u="none" strike="noStrike">
                        <a:solidFill>
                          <a:srgbClr val="FFFFFF"/>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ctr"/>
                      <a:r>
                        <a:rPr lang="en-US" sz="1800" b="1" i="0" u="none" strike="noStrike">
                          <a:solidFill>
                            <a:srgbClr val="FFFFFF"/>
                          </a:solidFill>
                          <a:latin typeface="Calibri"/>
                        </a:rPr>
                        <a:t>% Increase</a:t>
                      </a:r>
                      <a:endParaRPr lang="en-IN" sz="1800" b="1" i="0" u="none" strike="noStrike">
                        <a:solidFill>
                          <a:srgbClr val="FFFFFF"/>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r>
              <a:tr h="778933">
                <a:tc>
                  <a:txBody>
                    <a:bodyPr/>
                    <a:lstStyle/>
                    <a:p>
                      <a:pPr algn="ctr" fontAlgn="ctr"/>
                      <a:r>
                        <a:rPr lang="en-US" sz="1800" b="1" i="0" u="none" strike="noStrike">
                          <a:solidFill>
                            <a:srgbClr val="000000"/>
                          </a:solidFill>
                          <a:latin typeface="Calibri"/>
                        </a:rPr>
                        <a:t>No. of training programs conducted </a:t>
                      </a:r>
                      <a:endParaRPr lang="en-IN" sz="1800" b="1" i="0" u="none" strike="noStrike">
                        <a:solidFill>
                          <a:srgbClr val="000000"/>
                        </a:solidFill>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a:txBody>
                    <a:bodyPr/>
                    <a:lstStyle/>
                    <a:p>
                      <a:pPr algn="ctr" fontAlgn="ctr"/>
                      <a:r>
                        <a:rPr lang="en-US" sz="1800" b="1" i="0" u="none" strike="noStrike">
                          <a:solidFill>
                            <a:srgbClr val="000000"/>
                          </a:solidFill>
                          <a:latin typeface="Calibri"/>
                        </a:rPr>
                        <a:t>107</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a:txBody>
                    <a:bodyPr/>
                    <a:lstStyle/>
                    <a:p>
                      <a:pPr algn="ctr" fontAlgn="ctr"/>
                      <a:r>
                        <a:rPr lang="en-US" sz="1800" b="1" i="0" u="none" strike="noStrike">
                          <a:solidFill>
                            <a:srgbClr val="000000"/>
                          </a:solidFill>
                          <a:latin typeface="Calibri"/>
                        </a:rPr>
                        <a:t>118</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a:txBody>
                    <a:bodyPr/>
                    <a:lstStyle/>
                    <a:p>
                      <a:pPr algn="ctr" fontAlgn="ctr"/>
                      <a:r>
                        <a:rPr lang="en-US" sz="1800" b="1" i="0" u="none" strike="noStrike">
                          <a:solidFill>
                            <a:srgbClr val="000000"/>
                          </a:solidFill>
                          <a:latin typeface="Calibri"/>
                        </a:rPr>
                        <a:t>10%</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r>
              <a:tr h="778933">
                <a:tc>
                  <a:txBody>
                    <a:bodyPr/>
                    <a:lstStyle/>
                    <a:p>
                      <a:pPr algn="ctr" fontAlgn="ctr"/>
                      <a:r>
                        <a:rPr lang="en-US" sz="1800" b="1" i="0" u="none" strike="noStrike">
                          <a:solidFill>
                            <a:srgbClr val="000000"/>
                          </a:solidFill>
                          <a:latin typeface="Calibri"/>
                        </a:rPr>
                        <a:t>No. of Participants</a:t>
                      </a:r>
                      <a:endParaRPr lang="en-IN" sz="1800" b="1" i="0" u="none" strike="noStrike">
                        <a:solidFill>
                          <a:srgbClr val="000000"/>
                        </a:solidFill>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E5F1"/>
                    </a:solidFill>
                  </a:tcPr>
                </a:tc>
                <a:tc>
                  <a:txBody>
                    <a:bodyPr/>
                    <a:lstStyle/>
                    <a:p>
                      <a:pPr algn="ctr" fontAlgn="ctr"/>
                      <a:r>
                        <a:rPr lang="en-US" sz="1800" b="1" i="0" u="none" strike="noStrike">
                          <a:solidFill>
                            <a:srgbClr val="000000"/>
                          </a:solidFill>
                          <a:latin typeface="Calibri"/>
                        </a:rPr>
                        <a:t>8079</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E5F1"/>
                    </a:solidFill>
                  </a:tcPr>
                </a:tc>
                <a:tc>
                  <a:txBody>
                    <a:bodyPr/>
                    <a:lstStyle/>
                    <a:p>
                      <a:pPr algn="ctr" fontAlgn="ctr"/>
                      <a:r>
                        <a:rPr lang="en-IN" sz="1800" b="1" i="0" u="none" strike="noStrike">
                          <a:solidFill>
                            <a:srgbClr val="000000"/>
                          </a:solidFill>
                          <a:latin typeface="Calibri"/>
                        </a:rPr>
                        <a:t>13102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E5F1"/>
                    </a:solidFill>
                  </a:tcPr>
                </a:tc>
                <a:tc>
                  <a:txBody>
                    <a:bodyPr/>
                    <a:lstStyle/>
                    <a:p>
                      <a:pPr algn="ctr" fontAlgn="ctr"/>
                      <a:r>
                        <a:rPr lang="en-IN" sz="1800" b="1" i="0" u="none" strike="noStrike">
                          <a:solidFill>
                            <a:srgbClr val="000000"/>
                          </a:solidFill>
                          <a:latin typeface="Calibri"/>
                        </a:rPr>
                        <a:t>62%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E5F1"/>
                    </a:solidFill>
                  </a:tcPr>
                </a:tc>
              </a:tr>
              <a:tr h="778933">
                <a:tc>
                  <a:txBody>
                    <a:bodyPr/>
                    <a:lstStyle/>
                    <a:p>
                      <a:pPr algn="ctr" fontAlgn="ctr"/>
                      <a:r>
                        <a:rPr lang="en-US" sz="1800" b="1" i="0" u="none" strike="noStrike">
                          <a:solidFill>
                            <a:srgbClr val="000000"/>
                          </a:solidFill>
                          <a:latin typeface="Calibri"/>
                        </a:rPr>
                        <a:t>Training Mandays (Employees)</a:t>
                      </a:r>
                      <a:endParaRPr lang="en-IN" sz="1800" b="1" i="0" u="none" strike="noStrike">
                        <a:solidFill>
                          <a:srgbClr val="000000"/>
                        </a:solidFill>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a:txBody>
                    <a:bodyPr/>
                    <a:lstStyle/>
                    <a:p>
                      <a:pPr algn="ctr" fontAlgn="ctr"/>
                      <a:r>
                        <a:rPr lang="en-US" sz="1800" b="1" i="0" u="none" strike="noStrike">
                          <a:solidFill>
                            <a:srgbClr val="000000"/>
                          </a:solidFill>
                          <a:latin typeface="Calibri"/>
                        </a:rPr>
                        <a:t>8085</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a:txBody>
                    <a:bodyPr/>
                    <a:lstStyle/>
                    <a:p>
                      <a:pPr algn="ctr" fontAlgn="ctr"/>
                      <a:r>
                        <a:rPr lang="en-US" sz="1800" b="1" i="0" u="none" strike="noStrike">
                          <a:solidFill>
                            <a:srgbClr val="000000"/>
                          </a:solidFill>
                          <a:latin typeface="Calibri"/>
                        </a:rPr>
                        <a:t>16225</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a:txBody>
                    <a:bodyPr/>
                    <a:lstStyle/>
                    <a:p>
                      <a:pPr algn="ctr" fontAlgn="ctr"/>
                      <a:r>
                        <a:rPr lang="en-US" sz="1800" b="1" i="0" u="none" strike="noStrike">
                          <a:solidFill>
                            <a:srgbClr val="000000"/>
                          </a:solidFill>
                          <a:latin typeface="Calibri"/>
                        </a:rPr>
                        <a:t>100.66%</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r>
              <a:tr h="778933">
                <a:tc>
                  <a:txBody>
                    <a:bodyPr/>
                    <a:lstStyle/>
                    <a:p>
                      <a:pPr algn="ctr" fontAlgn="ctr"/>
                      <a:r>
                        <a:rPr lang="en-US" sz="1800" b="1" i="0" u="none" strike="noStrike">
                          <a:solidFill>
                            <a:srgbClr val="000000"/>
                          </a:solidFill>
                          <a:latin typeface="Calibri"/>
                        </a:rPr>
                        <a:t>Total Training Mandays (Including Apprentice)</a:t>
                      </a:r>
                      <a:endParaRPr lang="en-IN" sz="1800" b="1" i="0" u="none" strike="noStrike">
                        <a:solidFill>
                          <a:srgbClr val="000000"/>
                        </a:solidFill>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1800" b="1" i="0" u="none" strike="noStrike">
                          <a:solidFill>
                            <a:srgbClr val="000000"/>
                          </a:solidFill>
                          <a:latin typeface="Calibri"/>
                        </a:rPr>
                        <a:t>21379</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1800" b="1" i="0" u="none" strike="noStrike">
                          <a:solidFill>
                            <a:srgbClr val="000000"/>
                          </a:solidFill>
                          <a:latin typeface="Calibri"/>
                        </a:rPr>
                        <a:t>37418</a:t>
                      </a:r>
                      <a:endParaRPr lang="en-IN" sz="1800" b="1" i="0" u="none" strike="noStrike">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1800" b="1" i="0" u="none" strike="noStrike" dirty="0">
                          <a:solidFill>
                            <a:srgbClr val="000000"/>
                          </a:solidFill>
                          <a:latin typeface="Calibri"/>
                        </a:rPr>
                        <a:t>75%</a:t>
                      </a:r>
                      <a:endParaRPr lang="en-IN" sz="1800" b="1" i="0" u="none" strike="noStrike" dirty="0">
                        <a:solidFill>
                          <a:srgbClr val="000000"/>
                        </a:solidFill>
                        <a:latin typeface="Calibri"/>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bl>
          </a:graphicData>
        </a:graphic>
      </p:graphicFrame>
      <p:sp>
        <p:nvSpPr>
          <p:cNvPr id="6" name="TextBox 5"/>
          <p:cNvSpPr txBox="1"/>
          <p:nvPr/>
        </p:nvSpPr>
        <p:spPr>
          <a:xfrm>
            <a:off x="838200" y="5562600"/>
            <a:ext cx="7162800" cy="307777"/>
          </a:xfrm>
          <a:prstGeom prst="rect">
            <a:avLst/>
          </a:prstGeom>
          <a:noFill/>
        </p:spPr>
        <p:txBody>
          <a:bodyPr wrap="square" rtlCol="0">
            <a:spAutoFit/>
          </a:bodyPr>
          <a:lstStyle/>
          <a:p>
            <a:r>
              <a:rPr lang="en-US" sz="1400" dirty="0" smtClean="0"/>
              <a:t>* We have over 100 internal faculties with the different expertise areas</a:t>
            </a:r>
            <a:endParaRPr lang="en-IN" sz="1400"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2800" dirty="0" smtClean="0"/>
              <a:t>Key Programs…</a:t>
            </a:r>
            <a:endParaRPr lang="en-IN" sz="2800" dirty="0"/>
          </a:p>
        </p:txBody>
      </p:sp>
      <p:sp>
        <p:nvSpPr>
          <p:cNvPr id="7" name="Content Placeholder 6"/>
          <p:cNvSpPr>
            <a:spLocks noGrp="1"/>
          </p:cNvSpPr>
          <p:nvPr>
            <p:ph idx="1"/>
          </p:nvPr>
        </p:nvSpPr>
        <p:spPr/>
        <p:txBody>
          <a:bodyPr/>
          <a:lstStyle/>
          <a:p>
            <a:pPr algn="just">
              <a:buFont typeface="Wingdings" pitchFamily="2" charset="2"/>
              <a:buChar char="Ø"/>
            </a:pPr>
            <a:r>
              <a:rPr lang="en-US" sz="2000" b="1" dirty="0" err="1" smtClean="0"/>
              <a:t>Urjaa</a:t>
            </a:r>
            <a:r>
              <a:rPr lang="en-US" sz="2000" b="1" dirty="0" smtClean="0"/>
              <a:t> </a:t>
            </a:r>
            <a:r>
              <a:rPr lang="en-US" sz="2000" b="1" dirty="0" err="1" smtClean="0"/>
              <a:t>Saarthi</a:t>
            </a:r>
            <a:r>
              <a:rPr lang="en-US" sz="2000" dirty="0" smtClean="0"/>
              <a:t>: A skill development initiative for Linemen in collaboration with NPTI &amp; HMM. Received exclusive recognition in the order-of-merit as Top 30 Skill Development projects in India as a part of observance conducted by SKOCH Group out of 70 applicants that participated.</a:t>
            </a:r>
            <a:endParaRPr lang="en-IN" sz="2000" dirty="0" smtClean="0"/>
          </a:p>
          <a:p>
            <a:pPr algn="just">
              <a:buFont typeface="Wingdings" pitchFamily="2" charset="2"/>
              <a:buChar char="Ø"/>
            </a:pPr>
            <a:r>
              <a:rPr lang="en-US" sz="2000" b="1" dirty="0" smtClean="0"/>
              <a:t> Young Leaders Program</a:t>
            </a:r>
            <a:r>
              <a:rPr lang="en-US" sz="2000" dirty="0" smtClean="0"/>
              <a:t>: 6 months of class room and on the job  intervention for high potential engineers to equip them on all necessary technical, functional and leadership skills to take on the responsibility of SDOs.</a:t>
            </a:r>
            <a:endParaRPr lang="en-IN" sz="2000" dirty="0" smtClean="0"/>
          </a:p>
          <a:p>
            <a:pPr algn="just">
              <a:buFont typeface="Wingdings" pitchFamily="2" charset="2"/>
              <a:buChar char="Ø"/>
            </a:pPr>
            <a:r>
              <a:rPr lang="en-US" sz="2000" b="1" dirty="0" smtClean="0"/>
              <a:t>  Project based Leadership Program</a:t>
            </a:r>
            <a:r>
              <a:rPr lang="en-US" sz="2000" dirty="0" smtClean="0"/>
              <a:t> for 25 High potential SMC team in collaboration with MDI, </a:t>
            </a:r>
            <a:r>
              <a:rPr lang="en-US" sz="2000" dirty="0" err="1" smtClean="0"/>
              <a:t>Gurugram</a:t>
            </a:r>
            <a:r>
              <a:rPr lang="en-US" sz="2000" dirty="0" smtClean="0"/>
              <a:t>.</a:t>
            </a:r>
            <a:endParaRPr lang="en-IN" sz="2000" dirty="0" smtClean="0"/>
          </a:p>
          <a:p>
            <a:pPr algn="just">
              <a:buFont typeface="Wingdings" pitchFamily="2" charset="2"/>
              <a:buChar char="Ø"/>
            </a:pPr>
            <a:r>
              <a:rPr lang="en-US" sz="2000" b="1" dirty="0" smtClean="0"/>
              <a:t> “</a:t>
            </a:r>
            <a:r>
              <a:rPr lang="en-US" sz="2000" b="1" dirty="0" err="1" smtClean="0"/>
              <a:t>Manthan</a:t>
            </a:r>
            <a:r>
              <a:rPr lang="en-US" sz="2000" b="1" dirty="0" smtClean="0"/>
              <a:t>” by P.S </a:t>
            </a:r>
            <a:r>
              <a:rPr lang="en-US" sz="2000" b="1" dirty="0" err="1" smtClean="0"/>
              <a:t>Rathore</a:t>
            </a:r>
            <a:r>
              <a:rPr lang="en-US" sz="2000" dirty="0" smtClean="0"/>
              <a:t> for Senior management Cadre – A Motivational Program with activities such as Fire walk, Glass Walk etc emphasizing the fact “Nothing is Impossible”.</a:t>
            </a:r>
            <a:endParaRPr lang="en-IN" sz="2000" dirty="0" smtClean="0"/>
          </a:p>
          <a:p>
            <a:pPr algn="just">
              <a:buFont typeface="Wingdings" pitchFamily="2" charset="2"/>
              <a:buChar char="Ø"/>
            </a:pPr>
            <a:r>
              <a:rPr lang="en-US" sz="2000" dirty="0" smtClean="0"/>
              <a:t>  “</a:t>
            </a:r>
            <a:r>
              <a:rPr lang="en-US" sz="2000" b="1" dirty="0" smtClean="0"/>
              <a:t>Prevention of Sexual Harassment</a:t>
            </a:r>
            <a:r>
              <a:rPr lang="en-US" sz="2000" dirty="0" smtClean="0"/>
              <a:t>” for internal complaint committee members and series of awareness sessions on Do’s and </a:t>
            </a:r>
            <a:r>
              <a:rPr lang="en-US" sz="2000" dirty="0" err="1" smtClean="0"/>
              <a:t>Dont’s</a:t>
            </a:r>
            <a:r>
              <a:rPr lang="en-US" sz="2000" dirty="0" smtClean="0"/>
              <a:t> for the employees.</a:t>
            </a:r>
            <a:endParaRPr lang="en-IN" sz="2000" dirty="0" smtClean="0"/>
          </a:p>
          <a:p>
            <a:pPr>
              <a:buFont typeface="Wingdings" pitchFamily="2" charset="2"/>
              <a:buChar char="Ø"/>
            </a:pPr>
            <a:endParaRPr lang="en-IN" sz="2000" dirty="0"/>
          </a:p>
        </p:txBody>
      </p:sp>
      <p:sp>
        <p:nvSpPr>
          <p:cNvPr id="5" name="Slide Number Placeholder 4"/>
          <p:cNvSpPr>
            <a:spLocks noGrp="1"/>
          </p:cNvSpPr>
          <p:nvPr>
            <p:ph type="sldNum" sz="quarter" idx="10"/>
          </p:nvPr>
        </p:nvSpPr>
        <p:spPr/>
        <p:txBody>
          <a:bodyPr/>
          <a:lstStyle/>
          <a:p>
            <a:pPr>
              <a:defRPr/>
            </a:pPr>
            <a:fld id="{FCAB4D36-5F4A-4A6A-B9FA-FA68BA46ADA7}" type="slidenum">
              <a:rPr lang="en-US" smtClean="0"/>
              <a:pPr>
                <a:defRPr/>
              </a:pPr>
              <a:t>8</a:t>
            </a:fld>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Key Programs….</a:t>
            </a:r>
            <a:endParaRPr lang="en-IN" sz="2800" dirty="0"/>
          </a:p>
        </p:txBody>
      </p:sp>
      <p:sp>
        <p:nvSpPr>
          <p:cNvPr id="3" name="Content Placeholder 2"/>
          <p:cNvSpPr>
            <a:spLocks noGrp="1"/>
          </p:cNvSpPr>
          <p:nvPr>
            <p:ph idx="1"/>
          </p:nvPr>
        </p:nvSpPr>
        <p:spPr>
          <a:xfrm>
            <a:off x="457200" y="1066800"/>
            <a:ext cx="8229600" cy="5211763"/>
          </a:xfrm>
        </p:spPr>
        <p:txBody>
          <a:bodyPr/>
          <a:lstStyle/>
          <a:p>
            <a:pPr algn="just">
              <a:buFont typeface="Wingdings" pitchFamily="2" charset="2"/>
              <a:buChar char="Ø"/>
            </a:pPr>
            <a:r>
              <a:rPr lang="en-US" sz="2000" b="1" dirty="0" smtClean="0"/>
              <a:t> Perception and Image Management program</a:t>
            </a:r>
            <a:r>
              <a:rPr lang="en-US" sz="2000" dirty="0" smtClean="0"/>
              <a:t>: for </a:t>
            </a:r>
            <a:r>
              <a:rPr lang="en-US" sz="2000" dirty="0" err="1" smtClean="0"/>
              <a:t>Digi</a:t>
            </a:r>
            <a:r>
              <a:rPr lang="en-US" sz="2000" dirty="0" smtClean="0"/>
              <a:t> </a:t>
            </a:r>
            <a:r>
              <a:rPr lang="en-US" sz="2000" dirty="0" err="1" smtClean="0"/>
              <a:t>Seva</a:t>
            </a:r>
            <a:r>
              <a:rPr lang="en-US" sz="2000" dirty="0" smtClean="0"/>
              <a:t> Kendra employees and Mystery Shopping to ascertain the improvements post training.</a:t>
            </a:r>
            <a:endParaRPr lang="en-IN" sz="2000" dirty="0" smtClean="0"/>
          </a:p>
          <a:p>
            <a:pPr algn="just">
              <a:buFont typeface="Wingdings" pitchFamily="2" charset="2"/>
              <a:buChar char="Ø"/>
            </a:pPr>
            <a:r>
              <a:rPr lang="en-US" sz="2000" b="1" dirty="0" smtClean="0"/>
              <a:t>  Call Center Training; </a:t>
            </a:r>
            <a:r>
              <a:rPr lang="en-US" sz="2000" dirty="0" smtClean="0"/>
              <a:t>Highly customized program for call center employees to meet the peak season challenges</a:t>
            </a:r>
            <a:r>
              <a:rPr lang="en-US" sz="2000" b="1" dirty="0" smtClean="0"/>
              <a:t>. </a:t>
            </a:r>
            <a:endParaRPr lang="en-IN" sz="2000" dirty="0" smtClean="0"/>
          </a:p>
          <a:p>
            <a:pPr algn="just">
              <a:buFont typeface="Wingdings" pitchFamily="2" charset="2"/>
              <a:buChar char="Ø"/>
            </a:pPr>
            <a:r>
              <a:rPr lang="en-US" sz="2000" b="1" dirty="0" smtClean="0"/>
              <a:t>  Health Awareness Programs</a:t>
            </a:r>
            <a:r>
              <a:rPr lang="en-US" sz="2000" dirty="0" smtClean="0"/>
              <a:t>- “Healthy Team and Healthy You”, “Stress Free Living”, “Laughter YOGA”. "Yoga sessions in both West and South to mark the Yoga Day.</a:t>
            </a:r>
            <a:endParaRPr lang="en-IN" sz="2000" dirty="0" smtClean="0"/>
          </a:p>
          <a:p>
            <a:pPr algn="just">
              <a:buFont typeface="Wingdings" pitchFamily="2" charset="2"/>
              <a:buChar char="Ø"/>
            </a:pPr>
            <a:r>
              <a:rPr lang="en-US" sz="2000" dirty="0" smtClean="0"/>
              <a:t> IT Training/Course on </a:t>
            </a:r>
            <a:r>
              <a:rPr lang="en-US" sz="2000" b="1" dirty="0" smtClean="0"/>
              <a:t>AutoCAD</a:t>
            </a:r>
            <a:r>
              <a:rPr lang="en-US" sz="2000" dirty="0" smtClean="0"/>
              <a:t>. </a:t>
            </a:r>
            <a:endParaRPr lang="en-IN" sz="2000" dirty="0" smtClean="0"/>
          </a:p>
          <a:p>
            <a:pPr algn="just">
              <a:buFont typeface="Wingdings" pitchFamily="2" charset="2"/>
              <a:buChar char="Ø"/>
            </a:pPr>
            <a:r>
              <a:rPr lang="en-US" sz="2000" b="1" dirty="0" smtClean="0"/>
              <a:t> </a:t>
            </a:r>
            <a:r>
              <a:rPr lang="en-US" sz="2000" b="1" dirty="0" err="1" smtClean="0"/>
              <a:t>Rlearn</a:t>
            </a:r>
            <a:r>
              <a:rPr lang="en-US" sz="2000" b="1" dirty="0" smtClean="0"/>
              <a:t> online SAP Training</a:t>
            </a:r>
            <a:r>
              <a:rPr lang="en-US" sz="2000" dirty="0" smtClean="0"/>
              <a:t>, online assessment and certification of 1770 employees.</a:t>
            </a:r>
            <a:endParaRPr lang="en-IN" sz="2000" dirty="0" smtClean="0"/>
          </a:p>
          <a:p>
            <a:pPr algn="just">
              <a:buFont typeface="Wingdings" pitchFamily="2" charset="2"/>
              <a:buChar char="Ø"/>
            </a:pPr>
            <a:r>
              <a:rPr lang="en-US" sz="2000" b="1" dirty="0" smtClean="0"/>
              <a:t>Cross-functional Orientation</a:t>
            </a:r>
            <a:r>
              <a:rPr lang="en-US" sz="2000" dirty="0" smtClean="0"/>
              <a:t> training Programs such as “ Regulatory for Non-Regulatory”, “Finance for Non-finance”, “Power Distribution Model &amp; Regulatory Framework”</a:t>
            </a:r>
            <a:endParaRPr lang="en-IN" sz="2000" dirty="0" smtClean="0"/>
          </a:p>
          <a:p>
            <a:pPr>
              <a:buNone/>
            </a:pPr>
            <a:endParaRPr lang="en-IN" sz="2000" dirty="0" smtClean="0"/>
          </a:p>
          <a:p>
            <a:pPr>
              <a:buFont typeface="Wingdings" pitchFamily="2" charset="2"/>
              <a:buChar char="Ø"/>
            </a:pPr>
            <a:endParaRPr lang="en-IN" sz="2000" dirty="0"/>
          </a:p>
        </p:txBody>
      </p:sp>
      <p:sp>
        <p:nvSpPr>
          <p:cNvPr id="4" name="Slide Number Placeholder 3"/>
          <p:cNvSpPr>
            <a:spLocks noGrp="1"/>
          </p:cNvSpPr>
          <p:nvPr>
            <p:ph type="sldNum" sz="quarter" idx="10"/>
          </p:nvPr>
        </p:nvSpPr>
        <p:spPr/>
        <p:txBody>
          <a:bodyPr/>
          <a:lstStyle/>
          <a:p>
            <a:pPr>
              <a:defRPr/>
            </a:pPr>
            <a:fld id="{98B5C78C-F070-4EC3-9743-4468D2363354}" type="slidenum">
              <a:rPr lang="en-US" smtClean="0"/>
              <a:pPr>
                <a:defRPr/>
              </a:pPr>
              <a:t>9</a:t>
            </a:fld>
            <a:endParaRPr lang="en-US"/>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_TYPE" val="PAGE HEADIN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Reliance Template">
  <a:themeElements>
    <a:clrScheme name="">
      <a:dk1>
        <a:srgbClr val="000000"/>
      </a:dk1>
      <a:lt1>
        <a:srgbClr val="FFFFFF"/>
      </a:lt1>
      <a:dk2>
        <a:srgbClr val="000000"/>
      </a:dk2>
      <a:lt2>
        <a:srgbClr val="808080"/>
      </a:lt2>
      <a:accent1>
        <a:srgbClr val="00B0F0"/>
      </a:accent1>
      <a:accent2>
        <a:srgbClr val="333399"/>
      </a:accent2>
      <a:accent3>
        <a:srgbClr val="FFFFFF"/>
      </a:accent3>
      <a:accent4>
        <a:srgbClr val="000000"/>
      </a:accent4>
      <a:accent5>
        <a:srgbClr val="AAD4F6"/>
      </a:accent5>
      <a:accent6>
        <a:srgbClr val="2D2D8A"/>
      </a:accent6>
      <a:hlink>
        <a:srgbClr val="0070C0"/>
      </a:hlink>
      <a:folHlink>
        <a:srgbClr val="99CC00"/>
      </a:folHlink>
    </a:clrScheme>
    <a:fontScheme name="Relianc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liance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eliance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eliance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eliance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eliance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eliance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eliance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eliance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eliance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eliance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eliance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eliance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10.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100.xml><?xml version="1.0" encoding="utf-8"?>
<ShapeData xmlns="http://firmglobal.com/Confirmit/reporting/powerpoint/09-09-2009" xmlns:i="http://www.w3.org/2001/XMLSchema-instance" i:type="GaugeImageData">
  <PowerPointShapeId>03152907-1e0b-4f78-995f-532f1d0f09fa</PowerPointShapeId>
  <ReportId>b1ed2068-fc0a-468f-b886-45920d44526a</ReportId>
  <OriginMode>View</OriginMode>
  <Name>_BSES_Reporting_Site_2014__Dashboard_Old__ggeEngScore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GaugeId>c9ee3285-44a3-4286-928d-46b81e1e54eb</GaugeId>
</ShapeData>
</file>

<file path=customXml/item101.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102.xml><?xml version="1.0" encoding="utf-8"?>
<ShapeData xmlns="http://firmglobal.com/Confirmit/reporting/powerpoint/09-09-2009" xmlns:i="http://www.w3.org/2001/XMLSchema-instance" i:type="TextData">
  <PowerPointShapeId>282355db-87c8-4e50-876b-d2e65d3d8054</PowerPointShapeId>
  <ReportId>b1ed2068-fc0a-468f-b886-45920d44526a</ReportId>
  <OriginMode>View</OriginMode>
  <Name>_BSES_Reporting_Site_2014__Dashboard_Old__txtEngDistrHeader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1be98e08-f7cf-4310-a784-d1fffc5452dc</TextId>
</ShapeData>
</file>

<file path=customXml/item11.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12.xml><?xml version="1.0" encoding="utf-8"?>
<ShapeData xmlns="http://firmglobal.com/Confirmit/reporting/powerpoint/09-09-2009" xmlns:i="http://www.w3.org/2001/XMLSchema-instance" i:type="TableData">
  <PowerPointShapeId>3b37f567-ebb4-4452-947b-8b38a3fe4f6e</PowerPointShapeId>
  <ReportId>b1ed2068-fc0a-468f-b886-45920d44526a</ReportId>
  <OriginMode>View</OriginMode>
  <Name>_BSES_Reporting_Site_2014__Dashboard_Old__tblSustain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3014edaa-be80-4897-abf5-5f74422b36fd</TableId>
</ShapeData>
</file>

<file path=customXml/item13.xml><?xml version="1.0" encoding="utf-8"?>
<ShapeData xmlns="http://firmglobal.com/Confirmit/reporting/powerpoint/09-09-2009" xmlns:i="http://www.w3.org/2001/XMLSchema-instance" i:type="TextData">
  <PowerPointShapeId>3b97f4ea-c23b-4b45-87fd-17a18cbb93a7</PowerPointShapeId>
  <ReportId>b1ed2068-fc0a-468f-b886-45920d44526a</ReportId>
  <OriginMode>View</OriginMode>
  <Name>_BSES_Reporting_Site_2014__Dashboard_Old__txtThreatsHeader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233af7c1-eba3-48ad-b4dc-5cb4379edc57</TextId>
</ShapeData>
</file>

<file path=customXml/item14.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15.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16.xml><?xml version="1.0" encoding="utf-8"?>
<ShapeData xmlns="http://firmglobal.com/Confirmit/reporting/powerpoint/09-09-2009" xmlns:i="http://www.w3.org/2001/XMLSchema-instance" i:type="TextData">
  <PowerPointShapeId>aa9b75e0-a733-4b19-b17b-8fb4ba7c7929</PowerPointShapeId>
  <ReportId>b1ed2068-fc0a-468f-b886-45920d44526a</ReportId>
  <OriginMode>View</OriginMode>
  <Name>_BSES_Reporting_Site_2014__Dashboard_Old__txtQuad3Lead</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d36f020a-3d53-419d-9333-cfc93f02b28e</TextId>
</ShapeData>
</file>

<file path=customXml/item17.xml><?xml version="1.0" encoding="utf-8"?>
<ShapeData xmlns="http://firmglobal.com/Confirmit/reporting/powerpoint/09-09-2009" xmlns:i="http://www.w3.org/2001/XMLSchema-instance" i:type="TextData">
  <PowerPointShapeId>8ce27a71-ef22-4e68-891f-99429c5d8102</PowerPointShapeId>
  <ReportId>b1ed2068-fc0a-468f-b886-45920d44526a</ReportId>
  <OriginMode>View</OriginMode>
  <Name>_BSES_Reporting_Site_2014__Dashboard_Old__txtEngScoreHeader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71e1a235-9dfb-4923-94c2-883b56ff2732</TextId>
</ShapeData>
</file>

<file path=customXml/item18.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19.xml><?xml version="1.0" encoding="utf-8"?>
<ShapeData xmlns="http://firmglobal.com/Confirmit/reporting/powerpoint/09-09-2009" xmlns:i="http://www.w3.org/2001/XMLSchema-instance" i:type="TextData">
  <PowerPointShapeId>905c081d-984d-441b-9036-badc0fd77f58</PowerPointShapeId>
  <ReportId>b1ed2068-fc0a-468f-b886-45920d44526a</ReportId>
  <OriginMode>View</OriginMode>
  <Name>_BSES_Reporting_Site_2014__Dashboard_Old__txtRegion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8ad636db-9530-4af1-b19e-a50c6d20ba12</TextId>
</ShapeData>
</file>

<file path=customXml/item2.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20.xml><?xml version="1.0" encoding="utf-8"?>
<ShapeData xmlns="http://firmglobal.com/Confirmit/reporting/powerpoint/09-09-2009" xmlns:i="http://www.w3.org/2001/XMLSchema-instance" i:type="TextData">
  <PowerPointShapeId>d1d27e0f-34c2-46ff-9242-a17fe8569ed7</PowerPointShapeId>
  <ReportId>b1ed2068-fc0a-468f-b886-45920d44526a</ReportId>
  <OriginMode>View</OriginMode>
  <Name>_BSES_Reporting_Site_2014__Dashboard_Old__txtOpportuntiesHeader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728b525c-0940-4503-b000-628937386a2d</TextId>
</ShapeData>
</file>

<file path=customXml/item21.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22.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23.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24.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25.xml><?xml version="1.0" encoding="utf-8"?>
<ShapeData xmlns="http://firmglobal.com/Confirmit/reporting/powerpoint/09-09-2009" xmlns:i="http://www.w3.org/2001/XMLSchema-instance" i:type="ChartData">
  <PowerPointShapeId>044178d2-0ee1-42f5-8cb8-2bce388081bc</PowerPointShapeId>
  <ReportId>b1ed2068-fc0a-468f-b886-45920d44526a</ReportId>
  <OriginMode>View</OriginMode>
  <Name>_BSES_Reporting_Site_2014__Dashboard_Old__chtEngDistribution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ChartId>d5dad385-130f-4915-a6ec-9810af2ba8f4</ChartId>
</ShapeData>
</file>

<file path=customXml/item26.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27.xml><?xml version="1.0" encoding="utf-8"?>
<ShapeData xmlns="http://firmglobal.com/Confirmit/reporting/powerpoint/09-09-2009" xmlns:i="http://www.w3.org/2001/XMLSchema-instance" i:type="TableData">
  <PowerPointShapeId>68f2fbd2-877e-44af-926b-506f4db3be8e</PowerPointShapeId>
  <ReportId>b1ed2068-fc0a-468f-b886-45920d44526a</ReportId>
  <OriginMode>View</OriginMode>
  <Name>_BSES_Reporting_Site_2014__Dashboard_Old__Engaged_Label</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0b695af1-609e-4c25-8c30-21bac0dc8f26</TableId>
</ShapeData>
</file>

<file path=customXml/item28.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29.xml><?xml version="1.0" encoding="utf-8"?>
<ShapeData xmlns="http://firmglobal.com/Confirmit/reporting/powerpoint/09-09-2009" xmlns:i="http://www.w3.org/2001/XMLSchema-instance" i:type="TableData">
  <PowerPointShapeId>87c329fe-bc75-41d5-b064-60916bc156b7</PowerPointShapeId>
  <ReportId>b1ed2068-fc0a-468f-b886-45920d44526a</ReportId>
  <OriginMode>View</OriginMode>
  <Name>_BSES_Reporting_Site_2014__Dashboard_Old__tblEngBehaviors</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7b92550d-7cb3-4b42-80e1-e85865873b05</TableId>
</ShapeData>
</file>

<file path=customXml/item3.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30.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31.xml><?xml version="1.0" encoding="utf-8"?>
<ShapeData xmlns="http://firmglobal.com/Confirmit/reporting/powerpoint/09-09-2009" xmlns:i="http://www.w3.org/2001/XMLSchema-instance" i:type="TableData">
  <PowerPointShapeId>c5a53ebf-99d4-4593-ab3f-15c409f95772</PowerPointShapeId>
  <ReportId>b1ed2068-fc0a-468f-b886-45920d44526a</ReportId>
  <OriginMode>View</OriginMode>
  <Name>_BSES_Reporting_Site_2014__Dashboard_Old__tblLegend3</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4e95c478-38f5-478b-a694-05dedabdd6cd</TableId>
</ShapeData>
</file>

<file path=customXml/item32.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33.xml><?xml version="1.0" encoding="utf-8"?>
<ShapeData xmlns="http://firmglobal.com/Confirmit/reporting/powerpoint/09-09-2009" xmlns:i="http://www.w3.org/2001/XMLSchema-instance" i:type="TextData">
  <PowerPointShapeId>28a52542-d248-47f6-bf41-b385c145a9fd</PowerPointShapeId>
  <ReportId>b1ed2068-fc0a-468f-b886-45920d44526a</ReportId>
  <OriginMode>View</OriginMode>
  <Name>_BSES_Reporting_Site_2014__Dashboard_Old__txtQuad2Lead</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daf0696e-00cc-44c0-bee7-4cefadbe9480</TextId>
</ShapeData>
</file>

<file path=customXml/item34.xml><?xml version="1.0" encoding="utf-8"?>
<ShapeData xmlns="http://firmglobal.com/Confirmit/reporting/powerpoint/09-09-2009" xmlns:i="http://www.w3.org/2001/XMLSchema-instance" i:type="TextData">
  <PowerPointShapeId>3b97f4ea-c23b-4b45-87fd-17a18cbb93a7</PowerPointShapeId>
  <ReportId>b1ed2068-fc0a-468f-b886-45920d44526a</ReportId>
  <OriginMode>View</OriginMode>
  <Name>_BSES_Reporting_Site_2014__Dashboard_Old__txtThreatsHeader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233af7c1-eba3-48ad-b4dc-5cb4379edc57</TextId>
</ShapeData>
</file>

<file path=customXml/item35.xml><?xml version="1.0" encoding="utf-8"?>
<ShapeData xmlns="http://firmglobal.com/Confirmit/reporting/powerpoint/09-09-2009" xmlns:i="http://www.w3.org/2001/XMLSchema-instance" i:type="TableData">
  <PowerPointShapeId>80ba03c1-9bee-4534-b3dc-58409847af93</PowerPointShapeId>
  <ReportId>b1ed2068-fc0a-468f-b886-45920d44526a</ReportId>
  <OriginMode>View</OriginMode>
  <Name>_BSES_Reporting_Site_2014__Dashboard_Old__tblLegend1</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3c5cf83d-a4b2-4d6d-a5ae-46239f710fd6</TableId>
</ShapeData>
</file>

<file path=customXml/item36.xml><?xml version="1.0" encoding="utf-8"?>
<ShapeData xmlns="http://firmglobal.com/Confirmit/reporting/powerpoint/09-09-2009" xmlns:i="http://www.w3.org/2001/XMLSchema-instance" i:type="TableData">
  <PowerPointShapeId>0a47d9d5-73a3-4714-914d-0819188cd57c</PowerPointShapeId>
  <ReportId>b1ed2068-fc0a-468f-b886-45920d44526a</ReportId>
  <OriginMode>View</OriginMode>
  <Name>_BSES_Reporting_Site_2014__Dashboard_Old__NotEngaged_Label</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2c63b9c5-a90e-48b4-b6d1-11442b6f00bf</TableId>
</ShapeData>
</file>

<file path=customXml/item37.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38.xml><?xml version="1.0" encoding="utf-8"?>
<ShapeData xmlns="http://firmglobal.com/Confirmit/reporting/powerpoint/09-09-2009" xmlns:i="http://www.w3.org/2001/XMLSchema-instance" i:type="TextData">
  <PowerPointShapeId>a6658aab-ebbb-40bc-9556-d53179f224d4</PowerPointShapeId>
  <ReportId>b1ed2068-fc0a-468f-b886-45920d44526a</ReportId>
  <OriginMode>View</OriginMode>
  <Name>_BSES_Reporting_Site_2014__Dashboard_Old__txtEngBehaviorsHeader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df14cd04-9472-44b2-92f8-993d9e73a7fd</TextId>
</ShapeData>
</file>

<file path=customXml/item39.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4.xml><?xml version="1.0" encoding="utf-8"?>
<ShapeData xmlns="http://firmglobal.com/Confirmit/reporting/powerpoint/09-09-2009" xmlns:i="http://www.w3.org/2001/XMLSchema-instance" i:type="TextData">
  <PowerPointShapeId>a51505f3-c1d2-44e2-9474-dcd0ed1599b2</PowerPointShapeId>
  <ReportId>b1ed2068-fc0a-468f-b886-45920d44526a</ReportId>
  <OriginMode>View</OriginMode>
  <Name>_BSES_Reporting_Site_2014__Dashboard_Old__txtEngScoreHeader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71e1a235-9dfb-4923-94c2-883b56ff2732</TextId>
</ShapeData>
</file>

<file path=customXml/item40.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41.xml><?xml version="1.0" encoding="utf-8"?>
<ShapeData xmlns="http://firmglobal.com/Confirmit/reporting/powerpoint/09-09-2009" xmlns:i="http://www.w3.org/2001/XMLSchema-instance" i:type="TextData">
  <PowerPointShapeId>2f5416dc-d731-458d-b18f-fb768e5b0bfc</PowerPointShapeId>
  <ReportId>b1ed2068-fc0a-468f-b886-45920d44526a</ReportId>
  <OriginMode>View</OriginMode>
  <Name>_BSES_Reporting_Site_2014__Dashboard_Old__txtThreatsHeader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233af7c1-eba3-48ad-b4dc-5cb4379edc57</TextId>
</ShapeData>
</file>

<file path=customXml/item42.xml><?xml version="1.0" encoding="utf-8"?>
<ShapeData xmlns="http://firmglobal.com/Confirmit/reporting/powerpoint/09-09-2009" xmlns:i="http://www.w3.org/2001/XMLSchema-instance" i:type="TextData">
  <PowerPointShapeId>3c4fbdaf-a95d-4e09-b813-c2ac50cb51d4</PowerPointShapeId>
  <ReportId>b1ed2068-fc0a-468f-b886-45920d44526a</ReportId>
  <OriginMode>View</OriginMode>
  <Name>_BSES_Reporting_Site_2014__Dashboard_Old__txtQuad4Lead</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547067ce-2c2a-4c97-af79-1f90dfed03b2</TextId>
</ShapeData>
</file>

<file path=customXml/item43.xml><?xml version="1.0" encoding="utf-8"?>
<ShapeData xmlns="http://firmglobal.com/Confirmit/reporting/powerpoint/09-09-2009" xmlns:i="http://www.w3.org/2001/XMLSchema-instance" i:type="GaugeImageData">
  <PowerPointShapeId>03152907-1e0b-4f78-995f-532f1d0f09fa</PowerPointShapeId>
  <ReportId>b1ed2068-fc0a-468f-b886-45920d44526a</ReportId>
  <OriginMode>View</OriginMode>
  <Name>_BSES_Reporting_Site_2014__Dashboard_Old__ggeEngScore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GaugeId>c9ee3285-44a3-4286-928d-46b81e1e54eb</GaugeId>
</ShapeData>
</file>

<file path=customXml/item44.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45.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46.xml><?xml version="1.0" encoding="utf-8"?>
<ShapeData xmlns="http://firmglobal.com/Confirmit/reporting/powerpoint/09-09-2009" xmlns:i="http://www.w3.org/2001/XMLSchema-instance" i:type="TableData">
  <PowerPointShapeId>734bd7ac-ae68-4e4d-814d-49348adcbd24</PowerPointShapeId>
  <ReportId>b1ed2068-fc0a-468f-b886-45920d44526a</ReportId>
  <OriginMode>View</OriginMode>
  <Name>_BSES_Reporting_Site_2014__Dashboard_Old__tblImprove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71234310-1f64-4c7d-b113-18d0221e62c0</TableId>
</ShapeData>
</file>

<file path=customXml/item47.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48.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49.xml><?xml version="1.0" encoding="utf-8"?>
<ShapeData xmlns="http://firmglobal.com/Confirmit/reporting/powerpoint/09-09-2009" xmlns:i="http://www.w3.org/2001/XMLSchema-instance" i:type="TextData">
  <PowerPointShapeId>dde79727-1b63-4a02-b133-08673367f1b6</PowerPointShapeId>
  <ReportId>b1ed2068-fc0a-468f-b886-45920d44526a</ReportId>
  <OriginMode>View</OriginMode>
  <Name>_BSES_Reporting_Site_2014__Dashboard_Old__txtThreatsOppsHeader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55e4cb8d-16e1-44e3-a22e-0e49ec9dbf3d</TextId>
</ShapeData>
</file>

<file path=customXml/item5.xml><?xml version="1.0" encoding="utf-8"?>
<ShapeData xmlns="http://firmglobal.com/Confirmit/reporting/powerpoint/09-09-2009" xmlns:i="http://www.w3.org/2001/XMLSchema-instance" i:type="TextData">
  <PowerPointShapeId>282355db-87c8-4e50-876b-d2e65d3d8054</PowerPointShapeId>
  <ReportId>b1ed2068-fc0a-468f-b886-45920d44526a</ReportId>
  <OriginMode>View</OriginMode>
  <Name>_BSES_Reporting_Site_2014__Dashboard_Old__txtEngDistrHeader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1be98e08-f7cf-4310-a784-d1fffc5452dc</TextId>
</ShapeData>
</file>

<file path=customXml/item50.xml><?xml version="1.0" encoding="utf-8"?>
<PlaceholderData xmlns:i="http://www.w3.org/2001/XMLSchema-instance" xmlns="http://firmglobal.com/Confirmit/reporting/powerpoint/09-09-2009" i:type="ContentPlaceholderData">
  <ActiveFilterSummarySupport>Disabled</ActiveFilterSummarySupport>
  <ChartSupport>Enabled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51.xml><?xml version="1.0" encoding="utf-8"?>
<ShapeData xmlns="http://firmglobal.com/Confirmit/reporting/powerpoint/09-09-2009" xmlns:i="http://www.w3.org/2001/XMLSchema-instance" i:type="TextData">
  <PowerPointShapeId>20e025a7-fc6a-4a2b-b4a5-c7259c433ed6</PowerPointShapeId>
  <ReportId>b1ed2068-fc0a-468f-b886-45920d44526a</ReportId>
  <OriginMode>View</OriginMode>
  <Name>_BSES_Reporting_Site_2014__Dashboard_Old__Text_1</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21a4bb29-563c-44e4-ae46-d1178d737ac8</TextId>
</ShapeData>
</file>

<file path=customXml/item52.xml><?xml version="1.0" encoding="utf-8"?>
<ShapeData xmlns="http://firmglobal.com/Confirmit/reporting/powerpoint/09-09-2009" xmlns:i="http://www.w3.org/2001/XMLSchema-instance" i:type="TextData">
  <PowerPointShapeId>8b9a585d-4e6e-4811-b6a4-0d2baac6a806</PowerPointShapeId>
  <ReportId>b1ed2068-fc0a-468f-b886-45920d44526a</ReportId>
  <OriginMode>View</OriginMode>
  <Name>_BSES_Reporting_Site_2014__Dashboard_Old__txtOpportuntiesHeader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728b525c-0940-4503-b000-628937386a2d</TextId>
</ShapeData>
</file>

<file path=customXml/item53.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54.xml><?xml version="1.0" encoding="utf-8"?>
<ShapeData xmlns="http://firmglobal.com/Confirmit/reporting/powerpoint/09-09-2009" xmlns:i="http://www.w3.org/2001/XMLSchema-instance" i:type="TextData">
  <PowerPointShapeId>bb0b47cc-690d-419e-a1ce-1f0b96e4ee04</PowerPointShapeId>
  <ReportId>b1ed2068-fc0a-468f-b886-45920d44526a</ReportId>
  <OriginMode>View</OriginMode>
  <Name>_BSES_Reporting_Site_2014__Dashboard_Old__txtQuad1Lead</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02d6d656-6fa6-4601-86e4-184ef595301c</TextId>
</ShapeData>
</file>

<file path=customXml/item55.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56.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57.xml><?xml version="1.0" encoding="utf-8"?>
<ShapeData xmlns="http://firmglobal.com/Confirmit/reporting/powerpoint/09-09-2009" xmlns:i="http://www.w3.org/2001/XMLSchema-instance" i:type="TextData">
  <PowerPointShapeId>e57ff0e9-fa5f-49d2-b170-c13de131f587</PowerPointShapeId>
  <ReportId>b1ed2068-fc0a-468f-b886-45920d44526a</ReportId>
  <OriginMode>View</OriginMode>
  <Name>_BSES_Reporting_Site_2014__Dashboard_Old__txtgrpName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5060be61-75f2-40cf-92fc-e4b6f68e82a2</TextId>
</ShapeData>
</file>

<file path=customXml/item58.xml><?xml version="1.0" encoding="utf-8"?>
<PlaceholderData xmlns:i="http://www.w3.org/2001/XMLSchema-instance" xmlns="http://firmglobal.com/Confirmit/reporting/powerpoint/09-09-2009" i:type="ContentPlaceholderData">
  <ActiveFilterSummarySupport>Disabled</ActiveFilterSummarySupport>
  <ChartSupport>Enabled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59.xml><?xml version="1.0" encoding="utf-8"?>
<ShapeData xmlns="http://firmglobal.com/Confirmit/reporting/powerpoint/09-09-2009" xmlns:i="http://www.w3.org/2001/XMLSchema-instance" i:type="TableData">
  <PowerPointShapeId>3b37f567-ebb4-4452-947b-8b38a3fe4f6e</PowerPointShapeId>
  <ReportId>b1ed2068-fc0a-468f-b886-45920d44526a</ReportId>
  <OriginMode>View</OriginMode>
  <Name>_BSES_Reporting_Site_2014__Dashboard_Old__tblSustain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3014edaa-be80-4897-abf5-5f74422b36fd</TableId>
</ShapeData>
</file>

<file path=customXml/item6.xml><?xml version="1.0" encoding="utf-8"?>
<ShapeData xmlns="http://firmglobal.com/Confirmit/reporting/powerpoint/09-09-2009" xmlns:i="http://www.w3.org/2001/XMLSchema-instance" i:type="ChartData">
  <PowerPointShapeId>ed8bbf7c-81de-4260-9153-235af638c7e9</PowerPointShapeId>
  <ReportId>b1ed2068-fc0a-468f-b886-45920d44526a</ReportId>
  <OriginMode>View</OriginMode>
  <Name>_BSES_Reporting_Site_2014__Dashboard_Old__chtEngDistribution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ChartId>d5dad385-130f-4915-a6ec-9810af2ba8f4</ChartId>
</ShapeData>
</file>

<file path=customXml/item60.xml><?xml version="1.0" encoding="utf-8"?>
<ShapeData xmlns="http://firmglobal.com/Confirmit/reporting/powerpoint/09-09-2009" xmlns:i="http://www.w3.org/2001/XMLSchema-instance" i:type="TableData">
  <PowerPointShapeId>6f4472c6-1b39-4f3a-bfb8-ecb14c24f478</PowerPointShapeId>
  <ReportId>b1ed2068-fc0a-468f-b886-45920d44526a</ReportId>
  <OriginMode>View</OriginMode>
  <Name>_BSES_Reporting_Site_2014__Dashboard_Old__tblLegend1</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3c5cf83d-a4b2-4d6d-a5ae-46239f710fd6</TableId>
</ShapeData>
</file>

<file path=customXml/item61.xml><?xml version="1.0" encoding="utf-8"?>
<ShapeData xmlns="http://firmglobal.com/Confirmit/reporting/powerpoint/09-09-2009" xmlns:i="http://www.w3.org/2001/XMLSchema-instance" i:type="TableData">
  <PowerPointShapeId>8b2d22a0-7960-479a-8973-88e0d2bce569</PowerPointShapeId>
  <ReportId>b1ed2068-fc0a-468f-b886-45920d44526a</ReportId>
  <OriginMode>View</OriginMode>
  <Name>_BSES_Reporting_Site_2014__Dashboard_Old__tblSustain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3014edaa-be80-4897-abf5-5f74422b36fd</TableId>
</ShapeData>
</file>

<file path=customXml/item62.xml><?xml version="1.0" encoding="utf-8"?>
<ShapeData xmlns="http://firmglobal.com/Confirmit/reporting/powerpoint/09-09-2009" xmlns:i="http://www.w3.org/2001/XMLSchema-instance" i:type="ChartData">
  <PowerPointShapeId>044178d2-0ee1-42f5-8cb8-2bce388081bc</PowerPointShapeId>
  <ReportId>b1ed2068-fc0a-468f-b886-45920d44526a</ReportId>
  <OriginMode>View</OriginMode>
  <Name>_BSES_Reporting_Site_2014__Dashboard_Old__chtEngDistribution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ChartId>d5dad385-130f-4915-a6ec-9810af2ba8f4</ChartId>
</ShapeData>
</file>

<file path=customXml/item63.xml><?xml version="1.0" encoding="utf-8"?>
<ShapeData xmlns="http://firmglobal.com/Confirmit/reporting/powerpoint/09-09-2009" xmlns:i="http://www.w3.org/2001/XMLSchema-instance" i:type="TableData">
  <PowerPointShapeId>4b3847ab-b066-45f5-af1e-b039d6aaae8f</PowerPointShapeId>
  <ReportId>b1ed2068-fc0a-468f-b886-45920d44526a</ReportId>
  <OriginMode>View</OriginMode>
  <Name>_BSES_Reporting_Site_2014__Dashboard_Old__tblImprove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71234310-1f64-4c7d-b113-18d0221e62c0</TableId>
</ShapeData>
</file>

<file path=customXml/item64.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Enabled</GaugeImageSupport>
  <PageTitleSupport>Unsupported</PageTitleSupport>
  <QuestionnaireTextSupport>Disabled</QuestionnaireTextSupport>
  <TableSupport>Disabled</TableSupport>
  <TextSupport>Disabled</TextSupport>
</PlaceholderData>
</file>

<file path=customXml/item65.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66.xml><?xml version="1.0" encoding="utf-8"?>
<ShapeData xmlns="http://firmglobal.com/Confirmit/reporting/powerpoint/09-09-2009" xmlns:i="http://www.w3.org/2001/XMLSchema-instance" i:type="TableData">
  <PowerPointShapeId>87c329fe-bc75-41d5-b064-60916bc156b7</PowerPointShapeId>
  <ReportId>b1ed2068-fc0a-468f-b886-45920d44526a</ReportId>
  <OriginMode>View</OriginMode>
  <Name>_BSES_Reporting_Site_2014__Dashboard_Old__tblEngBehaviors</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7b92550d-7cb3-4b42-80e1-e85865873b05</TableId>
</ShapeData>
</file>

<file path=customXml/item67.xml><?xml version="1.0" encoding="utf-8"?>
<ShapeData xmlns="http://firmglobal.com/Confirmit/reporting/powerpoint/09-09-2009" xmlns:i="http://www.w3.org/2001/XMLSchema-instance" i:type="GaugeImageData">
  <PowerPointShapeId>2b6b4e71-2ecb-4241-988d-8c9cdd98d689</PowerPointShapeId>
  <ReportId>b1ed2068-fc0a-468f-b886-45920d44526a</ReportId>
  <OriginMode>View</OriginMode>
  <Name>_BSES_Reporting_Site_2014__Dashboard_Old__ggeEngScore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GaugeId>c9ee3285-44a3-4286-928d-46b81e1e54eb</GaugeId>
</ShapeData>
</file>

<file path=customXml/item68.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69.xml><?xml version="1.0" encoding="utf-8"?>
<ShapeData xmlns="http://firmglobal.com/Confirmit/reporting/powerpoint/09-09-2009" xmlns:i="http://www.w3.org/2001/XMLSchema-instance" i:type="TextData">
  <PowerPointShapeId>dde79727-1b63-4a02-b133-08673367f1b6</PowerPointShapeId>
  <ReportId>b1ed2068-fc0a-468f-b886-45920d44526a</ReportId>
  <OriginMode>View</OriginMode>
  <Name>_BSES_Reporting_Site_2014__Dashboard_Old__txtThreatsOppsHeader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55e4cb8d-16e1-44e3-a22e-0e49ec9dbf3d</TextId>
</ShapeData>
</file>

<file path=customXml/item7.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70.xml><?xml version="1.0" encoding="utf-8"?>
<ShapeData xmlns="http://firmglobal.com/Confirmit/reporting/powerpoint/09-09-2009" xmlns:i="http://www.w3.org/2001/XMLSchema-instance" i:type="TableData">
  <PowerPointShapeId>c5a53ebf-99d4-4593-ab3f-15c409f95772</PowerPointShapeId>
  <ReportId>b1ed2068-fc0a-468f-b886-45920d44526a</ReportId>
  <OriginMode>View</OriginMode>
  <Name>_BSES_Reporting_Site_2014__Dashboard_Old__tblLegend3</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4e95c478-38f5-478b-a694-05dedabdd6cd</TableId>
</ShapeData>
</file>

<file path=customXml/item71.xml><?xml version="1.0" encoding="utf-8"?>
<ShapeData xmlns="http://firmglobal.com/Confirmit/reporting/powerpoint/09-09-2009" xmlns:i="http://www.w3.org/2001/XMLSchema-instance" i:type="TextData">
  <PowerPointShapeId>9fff82df-fba1-47ca-9c20-02e57fdce64c</PowerPointShapeId>
  <ReportId>b1ed2068-fc0a-468f-b886-45920d44526a</ReportId>
  <OriginMode>View</OriginMode>
  <Name>_BSES_Reporting_Site_2014__Dashboard_Old__txtQuad3Lead</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d36f020a-3d53-419d-9333-cfc93f02b28e</TextId>
</ShapeData>
</file>

<file path=customXml/item72.xml><?xml version="1.0" encoding="utf-8"?>
<ShapeData xmlns="http://firmglobal.com/Confirmit/reporting/powerpoint/09-09-2009" xmlns:i="http://www.w3.org/2001/XMLSchema-instance" i:type="TextData">
  <PowerPointShapeId>a6658aab-ebbb-40bc-9556-d53179f224d4</PowerPointShapeId>
  <ReportId>b1ed2068-fc0a-468f-b886-45920d44526a</ReportId>
  <OriginMode>View</OriginMode>
  <Name>_BSES_Reporting_Site_2014__Dashboard_Old__txtEngBehaviorsHeader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df14cd04-9472-44b2-92f8-993d9e73a7fd</TextId>
</ShapeData>
</file>

<file path=customXml/item73.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74.xml><?xml version="1.0" encoding="utf-8"?>
<ShapeData xmlns="http://firmglobal.com/Confirmit/reporting/powerpoint/09-09-2009" xmlns:i="http://www.w3.org/2001/XMLSchema-instance" i:type="TextData">
  <PowerPointShapeId>df449f27-f1f1-4f28-8fea-9626c7255686</PowerPointShapeId>
  <ReportId>b1ed2068-fc0a-468f-b886-45920d44526a</ReportId>
  <OriginMode>View</OriginMode>
  <Name>_BSES_Reporting_Site_2014__Dashboard_Old__txtEngBehaviorsHeader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df14cd04-9472-44b2-92f8-993d9e73a7fd</TextId>
</ShapeData>
</file>

<file path=customXml/item75.xml><?xml version="1.0" encoding="utf-8"?>
<ShapeData xmlns="http://firmglobal.com/Confirmit/reporting/powerpoint/09-09-2009" xmlns:i="http://www.w3.org/2001/XMLSchema-instance" i:type="TextData">
  <PowerPointShapeId>8b9a585d-4e6e-4811-b6a4-0d2baac6a806</PowerPointShapeId>
  <ReportId>b1ed2068-fc0a-468f-b886-45920d44526a</ReportId>
  <OriginMode>View</OriginMode>
  <Name>_BSES_Reporting_Site_2014__Dashboard_Old__txtOpportuntiesHeader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728b525c-0940-4503-b000-628937386a2d</TextId>
</ShapeData>
</file>

<file path=customXml/item76.xml><?xml version="1.0" encoding="utf-8"?>
<ShapeData xmlns="http://firmglobal.com/Confirmit/reporting/powerpoint/09-09-2009" xmlns:i="http://www.w3.org/2001/XMLSchema-instance" i:type="TableData">
  <PowerPointShapeId>8cdfd63e-0002-4b93-89b7-3d7fded60c56</PowerPointShapeId>
  <ReportId>b1ed2068-fc0a-468f-b886-45920d44526a</ReportId>
  <OriginMode>View</OriginMode>
  <Name>_BSES_Reporting_Site_2014__Dashboard_Old__tblEngBehaviors</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7b92550d-7cb3-4b42-80e1-e85865873b05</TableId>
</ShapeData>
</file>

<file path=customXml/item77.xml><?xml version="1.0" encoding="utf-8"?>
<ShapeData xmlns="http://firmglobal.com/Confirmit/reporting/powerpoint/09-09-2009" xmlns:i="http://www.w3.org/2001/XMLSchema-instance" i:type="TableData">
  <PowerPointShapeId>734bd7ac-ae68-4e4d-814d-49348adcbd24</PowerPointShapeId>
  <ReportId>b1ed2068-fc0a-468f-b886-45920d44526a</ReportId>
  <OriginMode>View</OriginMode>
  <Name>_BSES_Reporting_Site_2014__Dashboard_Old__tblImprove</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71234310-1f64-4c7d-b113-18d0221e62c0</TableId>
</ShapeData>
</file>

<file path=customXml/item78.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79.xml><?xml version="1.0" encoding="utf-8"?>
<ShapeData xmlns="http://firmglobal.com/Confirmit/reporting/powerpoint/09-09-2009" xmlns:i="http://www.w3.org/2001/XMLSchema-instance" i:type="TextData">
  <PowerPointShapeId>5f93ff0c-0668-4041-a1ca-488184da115c</PowerPointShapeId>
  <ReportId>b1ed2068-fc0a-468f-b886-45920d44526a</ReportId>
  <OriginMode>View</OriginMode>
  <Name>_BSES_Reporting_Site_2014__Dashboard_Old__txtRegion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8ad636db-9530-4af1-b19e-a50c6d20ba12</TextId>
</ShapeData>
</file>

<file path=customXml/item8.xml><?xml version="1.0" encoding="utf-8"?>
<ShapeData xmlns="http://firmglobal.com/Confirmit/reporting/powerpoint/09-09-2009" xmlns:i="http://www.w3.org/2001/XMLSchema-instance" i:type="TextData">
  <PowerPointShapeId>5996587e-38fa-4569-bdea-f61db2cf21b4</PowerPointShapeId>
  <ReportId>b1ed2068-fc0a-468f-b886-45920d44526a</ReportId>
  <OriginMode>View</OriginMode>
  <Name>_BSES_Reporting_Site_2014__Dashboard_Old__txtEngDistrHeader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1be98e08-f7cf-4310-a784-d1fffc5452dc</TextId>
</ShapeData>
</file>

<file path=customXml/item80.xml><?xml version="1.0" encoding="utf-8"?>
<ShapeData xmlns="http://firmglobal.com/Confirmit/reporting/powerpoint/09-09-2009" xmlns:i="http://www.w3.org/2001/XMLSchema-instance" i:type="TextData">
  <PowerPointShapeId>a51505f3-c1d2-44e2-9474-dcd0ed1599b2</PowerPointShapeId>
  <ReportId>b1ed2068-fc0a-468f-b886-45920d44526a</ReportId>
  <OriginMode>View</OriginMode>
  <Name>_BSES_Reporting_Site_2014__Dashboard_Old__txtEngScoreHeader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71e1a235-9dfb-4923-94c2-883b56ff2732</TextId>
</ShapeData>
</file>

<file path=customXml/item81.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82.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Enabled</GaugeImageSupport>
  <PageTitleSupport>Unsupported</PageTitleSupport>
  <QuestionnaireTextSupport>Disabled</QuestionnaireTextSupport>
  <TableSupport>Disabled</TableSupport>
  <TextSupport>Disabled</TextSupport>
</PlaceholderData>
</file>

<file path=customXml/item83.xml><?xml version="1.0" encoding="utf-8"?>
<ShapeData xmlns="http://firmglobal.com/Confirmit/reporting/powerpoint/09-09-2009" xmlns:i="http://www.w3.org/2001/XMLSchema-instance" i:type="TableData">
  <PowerPointShapeId>2ac63e6c-ee1d-4143-ad7c-338a65e246dd</PowerPointShapeId>
  <ReportId>b1ed2068-fc0a-468f-b886-45920d44526a</ReportId>
  <OriginMode>View</OriginMode>
  <Name>_BSES_Reporting_Site_2014__Dashboard_Old__tblLegend3</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4e95c478-38f5-478b-a694-05dedabdd6cd</TableId>
</ShapeData>
</file>

<file path=customXml/item84.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85.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86.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87.xml><?xml version="1.0" encoding="utf-8"?>
<ShapeData xmlns="http://firmglobal.com/Confirmit/reporting/powerpoint/09-09-2009" xmlns:i="http://www.w3.org/2001/XMLSchema-instance" i:type="TextData">
  <PowerPointShapeId>9fff82df-fba1-47ca-9c20-02e57fdce64c</PowerPointShapeId>
  <ReportId>b1ed2068-fc0a-468f-b886-45920d44526a</ReportId>
  <OriginMode>View</OriginMode>
  <Name>_BSES_Reporting_Site_2014__Dashboard_Old__txtQuad3Lead</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d36f020a-3d53-419d-9333-cfc93f02b28e</TextId>
</ShapeData>
</file>

<file path=customXml/item88.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89.xml><?xml version="1.0" encoding="utf-8"?>
<ShapeData xmlns="http://firmglobal.com/Confirmit/reporting/powerpoint/09-09-2009" xmlns:i="http://www.w3.org/2001/XMLSchema-instance" i:type="TableData">
  <PowerPointShapeId>93dfb37d-71a8-420f-80ad-4502a7bcce07</PowerPointShapeId>
  <ReportId>b1ed2068-fc0a-468f-b886-45920d44526a</ReportId>
  <OriginMode>View</OriginMode>
  <Name>_BSES_Reporting_Site_2014__Dashboard_Old__tblLegend2</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3c9b1ed5-e5a2-499b-a83a-7db98cd140df</TableId>
</ShapeData>
</file>

<file path=customXml/item9.xml><?xml version="1.0" encoding="utf-8"?>
<ShapeData xmlns="http://firmglobal.com/Confirmit/reporting/powerpoint/09-09-2009" xmlns:i="http://www.w3.org/2001/XMLSchema-instance" i:type="TextData">
  <PowerPointShapeId>905c081d-984d-441b-9036-badc0fd77f58</PowerPointShapeId>
  <ReportId>b1ed2068-fc0a-468f-b886-45920d44526a</ReportId>
  <OriginMode>View</OriginMode>
  <Name>_BSES_Reporting_Site_2014__Dashboard_Old__txtRegion</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8ad636db-9530-4af1-b19e-a50c6d20ba12</TextId>
</ShapeData>
</file>

<file path=customXml/item90.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91.xml><?xml version="1.0" encoding="utf-8"?>
<ShapeData xmlns="http://firmglobal.com/Confirmit/reporting/powerpoint/09-09-2009" xmlns:i="http://www.w3.org/2001/XMLSchema-instance" i:type="TableData">
  <PowerPointShapeId>43e35b87-8702-4a0c-9492-ec7e60b1f265</PowerPointShapeId>
  <ReportId>b1ed2068-fc0a-468f-b886-45920d44526a</ReportId>
  <OriginMode>View</OriginMode>
  <Name>_BSES_Reporting_Site_2014__Dashboard_Old__tblLegend2</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3c9b1ed5-e5a2-499b-a83a-7db98cd140df</TableId>
</ShapeData>
</file>

<file path=customXml/item92.xml><?xml version="1.0" encoding="utf-8"?>
<ShapeData xmlns="http://firmglobal.com/Confirmit/reporting/powerpoint/09-09-2009" xmlns:i="http://www.w3.org/2001/XMLSchema-instance" i:type="TableData">
  <PowerPointShapeId>80ba03c1-9bee-4534-b3dc-58409847af93</PowerPointShapeId>
  <ReportId>b1ed2068-fc0a-468f-b886-45920d44526a</ReportId>
  <OriginMode>View</OriginMode>
  <Name>_BSES_Reporting_Site_2014__Dashboard_Old__tblLegend1</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3c5cf83d-a4b2-4d6d-a5ae-46239f710fd6</TableId>
</ShapeData>
</file>

<file path=customXml/item93.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94.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95.xml><?xml version="1.0" encoding="utf-8"?>
<PlaceholderData xmlns:i="http://www.w3.org/2001/XMLSchema-instance" xmlns="http://firmglobal.com/Confirmit/reporting/powerpoint/09-09-2009" i:type="ContentPlaceholderData">
  <ActiveFilterSummarySupport>Disabled</ActiveFilterSummarySupport>
  <ChartSupport>Disabled</ChartSupport>
  <ChartImageSupport>Disabled</ChartImageSupport>
  <EmbeddedTableSupport>Unsupported</EmbeddedTableSupport>
  <GaugeImageSupport>Disabled</GaugeImageSupport>
  <PageTitleSupport>Unsupported</PageTitleSupport>
  <QuestionnaireTextSupport>Disabled</QuestionnaireTextSupport>
  <TableSupport>Enabled</TableSupport>
  <TextSupport>Disabled</TextSupport>
</PlaceholderData>
</file>

<file path=customXml/item96.xml><?xml version="1.0" encoding="utf-8"?>
<ShapeData xmlns="http://firmglobal.com/Confirmit/reporting/powerpoint/09-09-2009" xmlns:i="http://www.w3.org/2001/XMLSchema-instance" i:type="TextData">
  <PowerPointShapeId>56caced2-f5c6-4260-b5c9-9015b8ea2c6c</PowerPointShapeId>
  <ReportId>b1ed2068-fc0a-468f-b886-45920d44526a</ReportId>
  <OriginMode>View</OriginMode>
  <Name>_BSES_Reporting_Site_2014__Dashboard_Old__txtThreatsOppsHeader</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55e4cb8d-16e1-44e3-a22e-0e49ec9dbf3d</TextId>
</ShapeData>
</file>

<file path=customXml/item97.xml><?xml version="1.0" encoding="utf-8"?>
<ShapeData xmlns="http://firmglobal.com/Confirmit/reporting/powerpoint/09-09-2009" xmlns:i="http://www.w3.org/2001/XMLSchema-instance" i:type="TextData">
  <PowerPointShapeId>a5dcd168-7d04-4566-a9fa-67d7ad45f4ea</PowerPointShapeId>
  <ReportId>b1ed2068-fc0a-468f-b886-45920d44526a</ReportId>
  <OriginMode>View</OriginMode>
  <Name>_BSES_Reporting_Site_2014__Dashboard_Old__Text_1</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StringKeyValue="1411453260135_1411453260135" StringValue="1411453260135_1411453260135"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Id="3"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extId>21a4bb29-563c-44e4-ae46-d1178d737ac8</TextId>
</ShapeData>
</file>

<file path=customXml/item98.xml><?xml version="1.0" encoding="utf-8"?>
<PlaceholderData xmlns:i="http://www.w3.org/2001/XMLSchema-instance" xmlns="http://firmglobal.com/Confirmit/reporting/powerpoint/09-09-2009" i:type="TextPlaceholderData">
  <ActiveFilterSummarySupport>Unsupported</ActiveFilterSummarySupport>
  <ChartSupport>Unsupported</ChartSupport>
  <ChartImageSupport>Unsupported</ChartImageSupport>
  <EmbeddedTableSupport>Unsupported</EmbeddedTableSupport>
  <GaugeImageSupport>Unsupported</GaugeImageSupport>
  <PageTitleSupport>Unsupported</PageTitleSupport>
  <QuestionnaireTextSupport>Disabled</QuestionnaireTextSupport>
  <TableSupport>Unsupported</TableSupport>
  <TextSupport>Enabled</TextSupport>
</PlaceholderData>
</file>

<file path=customXml/item99.xml><?xml version="1.0" encoding="utf-8"?>
<ShapeData xmlns="http://firmglobal.com/Confirmit/reporting/powerpoint/09-09-2009" xmlns:i="http://www.w3.org/2001/XMLSchema-instance" i:type="TableData">
  <PowerPointShapeId>93dfb37d-71a8-420f-80ad-4502a7bcce07</PowerPointShapeId>
  <ReportId>b1ed2068-fc0a-468f-b886-45920d44526a</ReportId>
  <OriginMode>View</OriginMode>
  <Name>_BSES_Reporting_Site_2014__Dashboard_Old__tblLegend2</Name>
  <PageId>c087e3ae-3a62-4259-b090-0233cd902c19</PageId>
  <IsUpdatable>true</IsUpdatable>
  <UpdatingMode>PreserveFormatting</UpdatingMode>
  <Origin>Page</Origin>
  <SerializedDynamicReportState>&lt;?xml version="1.0" encoding="utf-16"?&gt;&lt;DynamicReportState xmlns:xsi="http://www.w3.org/2001/XMLSchema-instance" xmlns:xsd="http://www.w3.org/2001/XMLSchema" B="p88436447 1"&gt;&lt;Arguments&gt;&lt;Arguments&gt;&lt;Argument Key="pEngScoreByDemo_ChartType"&gt;&lt;Argument xsi:type="ParameterValueResponse" ValueId="00000000-0000-0000-0000-000000000000" IsIterator="false" Type="String" StringKeyValue="BAR_2D" StringValue="BAR_2D" NumericValue="-79228162514264337593543950335" DateValue="0001-01-01T00:00:00" /&gt;&lt;/Argument&gt;&lt;Argument Key="pDistribution_ChartType"&gt;&lt;Argument xsi:type="ParameterValueResponse" ValueId="00000000-0000-0000-0000-000000000000" IsIterator="false" Type="String" StringKeyValue="BAR_2D" StringValue="BAR_2D" NumericValue="-79228162514264337593543950335" DateValue="0001-01-01T00:00:00" /&gt;&lt;/Argument&gt;&lt;Argument Key="pRegion"&gt;&lt;Argument xsi:type="ParameterValueResponse" ValueId="00000000-0000-0000-0000-000000000000" IsIterator="false" Type="String" StringKeyValue="1" StringValue="1" NumericValue="-79228162514264337593543950335" DateValue="0001-01-01T00:00:00" /&gt;&lt;/Argument&gt;&lt;Argument Key="pLanguage"&gt;&lt;Argument xsi:type="ParameterValueResponse" ValueId="00000000-0000-0000-0000-000000000000" IsIterator="false" Type="String" StringKeyValue="9|false" StringValue="9|false" NumericValue="-79228162514264337593543950335" DateValue="0001-01-01T00:00:00" /&gt;&lt;/Argument&gt;&lt;Argument Key="pDrivers_SortBy"&gt;&lt;Argument xsi:type="ParameterValueResponse" ValueId="00000000-0000-0000-0000-000000000000" IsIterator="false" Type="String" StringKeyValue="O" StringValue="O" NumericValue="-79228162514264337593543950335" DateValue="0001-01-01T00:00:00" /&gt;&lt;/Argument&gt;&lt;Argument Key="pDemographicalVariable"&gt;&lt;Argument xsi:type="ParameterValueResponse" ValueId="00000000-0000-0000-0000-000000000000" IsIterator="false" Type="String" StringKeyValue="age" StringValue="age" NumericValue="-79228162514264337593543950335" DateValue="0001-01-01T00:00:00" /&gt;&lt;/Argument&gt;&lt;Argument Key="pEngQuestionCategory_Pagination"&gt;&lt;Argument xsi:type="ParameterValueResponse" ValueId="00000000-0000-0000-0000-000000000000" IsIterator="false" Type="String" StringKeyValue="engagement" StringValue="engagement" NumericValue="-79228162514264337593543950335" DateValue="0001-01-01T00:00:00" /&gt;&lt;/Argument&gt;&lt;Argument Key="pEngQuestionCategory"&gt;&lt;Argument xsi:type="ParameterValueResponse" ValueId="00000000-0000-0000-0000-000000000000" IsIterator="false" Type="String" StringKeyValue="engagement" StringValue="engagement" NumericValue="-79228162514264337593543950335" DateValue="0001-01-01T00:00:00" /&gt;&lt;/Argument&gt;&lt;Argument Key="pHideFilterSummary"&gt;&lt;Argument xsi:type="ParameterValueResponse" ValueId="00000000-0000-0000-0000-000000000000" IsIterator="false" Type="String" StringKeyValue="1" StringValue="1" NumericValue="-79228162514264337593543950335" DateValue="0001-01-01T00:00:00" /&gt;&lt;/Argument&gt;&lt;Argument Key="pEngScoreByGroup_ChartType"&gt;&lt;Argument xsi:type="ParameterValueResponse" ValueId="00000000-0000-0000-0000-000000000000" IsIterator="false" Type="String" StringKeyValue="BAR_2D" StringValue="BAR_2D" NumericValue="-79228162514264337593543950335" DateValue="0001-01-01T00:00:00" /&gt;&lt;/Argument&gt;&lt;Argument Key="pElapsedTime"&gt;&lt;Argument xsi:type="ParameterValueResponse" ValueId="00000000-0000-0000-0000-000000000000" IsIterator="false" Type="String" StringKeyValue="1411453038428_1411453038428" StringValue="1411453038428_1411453038428" NumericValue="-79228162514264337593543950335" DateValue="0001-01-01T00:00:00" /&gt;&lt;/Argument&gt;&lt;Argument Key="pDemoEngBehaviors_Pagination"&gt;&lt;Argument xsi:type="ParameterValueResponse" ValueId="00000000-0000-0000-0000-000000000000" IsIterator="false" Type="String" StringKeyValue="age" StringValue="age" NumericValue="-79228162514264337593543950335" DateValue="0001-01-01T00:00:00" /&gt;&lt;/Argument&gt;&lt;Argument Key="pHighLow_IncludeBarChart"&gt;&lt;Argument xsi:type="ParameterValueResponse" ValueId="00000000-0000-0000-0000-000000000000" IsIterator="false" Type="String" StringKeyValue="Y" StringValue="Y" NumericValue="-79228162514264337593543950335" DateValue="0001-01-01T00:00:00" /&gt;&lt;/Argument&gt;&lt;Argument Key="pChangePerception_ChartType"&gt;&lt;Argument xsi:type="ParameterValueResponse" ValueId="00000000-0000-0000-0000-000000000000" IsIterator="false" Type="String" StringKeyValue="BAR_2D" StringValue="BAR_2D" NumericValue="-79228162514264337593543950335" DateValue="0001-01-01T00:00:00" /&gt;&lt;/Argument&gt;&lt;Argument Key="pIncludeGroupsYesNo"&gt;&lt;Argument xsi:type="ParameterValueResponse" ValueId="00000000-0000-0000-0000-000000000000" IsIterator="false" Type="String" StringKeyValue="N" StringValue="N" NumericValue="-79228162514264337593543950335" DateValue="0001-01-01T00:00:00" /&gt;&lt;/Argument&gt;&lt;/Arguments&gt;&lt;/Arguments&gt;&lt;D&gt;&lt;Filters /&gt;&lt;/D&gt;&lt;P&gt;&lt;CurrentHierarchyNode Id="2" IsLeaf="false" HasChildren="false"&gt;&lt;Level TableName="BSES" /&gt;&lt;/CurrentHierarchyNode&gt;&lt;NodeType&gt;HierarchyNode&lt;/NodeType&gt;&lt;FormId&gt;node_id&lt;/FormId&gt;&lt;/P&gt;&lt;O&gt;&lt;CurrentHierarchyNode Id="1" IsLeaf="false" HasChildren="false"&gt;&lt;Level TableName="BSES" /&gt;&lt;/CurrentHierarchyNode&gt;&lt;NodeType&gt;HierarchyNode&lt;/NodeType&gt;&lt;FormId&gt;node_id&lt;/FormId&gt;&lt;/O&gt;&lt;/DynamicReportState&gt;</SerializedDynamicReportState>
  <OverrideDynamicReportState>false</OverrideDynamicReportState>
  <TableId>3c9b1ed5-e5a2-499b-a83a-7db98cd140df</TableId>
</ShapeData>
</file>

<file path=customXml/itemProps1.xml><?xml version="1.0" encoding="utf-8"?>
<ds:datastoreItem xmlns:ds="http://schemas.openxmlformats.org/officeDocument/2006/customXml" ds:itemID="{07C6E263-3DC2-4881-9848-4ABECD98CD49}">
  <ds:schemaRefs>
    <ds:schemaRef ds:uri="http://firmglobal.com/Confirmit/reporting/powerpoint/09-09-2009"/>
  </ds:schemaRefs>
</ds:datastoreItem>
</file>

<file path=customXml/itemProps10.xml><?xml version="1.0" encoding="utf-8"?>
<ds:datastoreItem xmlns:ds="http://schemas.openxmlformats.org/officeDocument/2006/customXml" ds:itemID="{5F771DCD-D505-422F-A83C-274337578AFA}">
  <ds:schemaRefs>
    <ds:schemaRef ds:uri="http://firmglobal.com/Confirmit/reporting/powerpoint/09-09-2009"/>
  </ds:schemaRefs>
</ds:datastoreItem>
</file>

<file path=customXml/itemProps100.xml><?xml version="1.0" encoding="utf-8"?>
<ds:datastoreItem xmlns:ds="http://schemas.openxmlformats.org/officeDocument/2006/customXml" ds:itemID="{27110A7F-026B-40AB-A80E-46DE82407290}">
  <ds:schemaRefs>
    <ds:schemaRef ds:uri="http://firmglobal.com/Confirmit/reporting/powerpoint/09-09-2009"/>
  </ds:schemaRefs>
</ds:datastoreItem>
</file>

<file path=customXml/itemProps101.xml><?xml version="1.0" encoding="utf-8"?>
<ds:datastoreItem xmlns:ds="http://schemas.openxmlformats.org/officeDocument/2006/customXml" ds:itemID="{1D1C6731-1142-4E88-AB24-2B28CEF911F6}">
  <ds:schemaRefs>
    <ds:schemaRef ds:uri="http://firmglobal.com/Confirmit/reporting/powerpoint/09-09-2009"/>
  </ds:schemaRefs>
</ds:datastoreItem>
</file>

<file path=customXml/itemProps102.xml><?xml version="1.0" encoding="utf-8"?>
<ds:datastoreItem xmlns:ds="http://schemas.openxmlformats.org/officeDocument/2006/customXml" ds:itemID="{6CBBB57B-DC2E-46AC-94FF-E283CB464CBA}">
  <ds:schemaRefs>
    <ds:schemaRef ds:uri="http://firmglobal.com/Confirmit/reporting/powerpoint/09-09-2009"/>
  </ds:schemaRefs>
</ds:datastoreItem>
</file>

<file path=customXml/itemProps11.xml><?xml version="1.0" encoding="utf-8"?>
<ds:datastoreItem xmlns:ds="http://schemas.openxmlformats.org/officeDocument/2006/customXml" ds:itemID="{0BD50661-DD7C-4FFA-B728-4B76CA23EA32}">
  <ds:schemaRefs>
    <ds:schemaRef ds:uri="http://firmglobal.com/Confirmit/reporting/powerpoint/09-09-2009"/>
  </ds:schemaRefs>
</ds:datastoreItem>
</file>

<file path=customXml/itemProps12.xml><?xml version="1.0" encoding="utf-8"?>
<ds:datastoreItem xmlns:ds="http://schemas.openxmlformats.org/officeDocument/2006/customXml" ds:itemID="{A835714F-E43C-4CA3-91E7-4988FC671AF0}">
  <ds:schemaRefs>
    <ds:schemaRef ds:uri="http://firmglobal.com/Confirmit/reporting/powerpoint/09-09-2009"/>
  </ds:schemaRefs>
</ds:datastoreItem>
</file>

<file path=customXml/itemProps13.xml><?xml version="1.0" encoding="utf-8"?>
<ds:datastoreItem xmlns:ds="http://schemas.openxmlformats.org/officeDocument/2006/customXml" ds:itemID="{2484F082-95D1-4072-A5DC-C31ECA3B1AE6}">
  <ds:schemaRefs>
    <ds:schemaRef ds:uri="http://firmglobal.com/Confirmit/reporting/powerpoint/09-09-2009"/>
  </ds:schemaRefs>
</ds:datastoreItem>
</file>

<file path=customXml/itemProps14.xml><?xml version="1.0" encoding="utf-8"?>
<ds:datastoreItem xmlns:ds="http://schemas.openxmlformats.org/officeDocument/2006/customXml" ds:itemID="{EBC96E24-F587-41D9-BB74-4284BC9AC1BE}">
  <ds:schemaRefs>
    <ds:schemaRef ds:uri="http://firmglobal.com/Confirmit/reporting/powerpoint/09-09-2009"/>
  </ds:schemaRefs>
</ds:datastoreItem>
</file>

<file path=customXml/itemProps15.xml><?xml version="1.0" encoding="utf-8"?>
<ds:datastoreItem xmlns:ds="http://schemas.openxmlformats.org/officeDocument/2006/customXml" ds:itemID="{12E5A0A4-B451-4F15-A235-FFB873D5F4FD}">
  <ds:schemaRefs>
    <ds:schemaRef ds:uri="http://firmglobal.com/Confirmit/reporting/powerpoint/09-09-2009"/>
  </ds:schemaRefs>
</ds:datastoreItem>
</file>

<file path=customXml/itemProps16.xml><?xml version="1.0" encoding="utf-8"?>
<ds:datastoreItem xmlns:ds="http://schemas.openxmlformats.org/officeDocument/2006/customXml" ds:itemID="{8EADF2C5-B3D1-4AAC-A0E8-8FEA630D572F}">
  <ds:schemaRefs>
    <ds:schemaRef ds:uri="http://firmglobal.com/Confirmit/reporting/powerpoint/09-09-2009"/>
  </ds:schemaRefs>
</ds:datastoreItem>
</file>

<file path=customXml/itemProps17.xml><?xml version="1.0" encoding="utf-8"?>
<ds:datastoreItem xmlns:ds="http://schemas.openxmlformats.org/officeDocument/2006/customXml" ds:itemID="{1EEF516B-D9E5-48FE-854C-F6DCC43314CC}">
  <ds:schemaRefs>
    <ds:schemaRef ds:uri="http://firmglobal.com/Confirmit/reporting/powerpoint/09-09-2009"/>
  </ds:schemaRefs>
</ds:datastoreItem>
</file>

<file path=customXml/itemProps18.xml><?xml version="1.0" encoding="utf-8"?>
<ds:datastoreItem xmlns:ds="http://schemas.openxmlformats.org/officeDocument/2006/customXml" ds:itemID="{CB239D07-0AE3-4E91-88A2-43DC55C35AE9}">
  <ds:schemaRefs>
    <ds:schemaRef ds:uri="http://firmglobal.com/Confirmit/reporting/powerpoint/09-09-2009"/>
  </ds:schemaRefs>
</ds:datastoreItem>
</file>

<file path=customXml/itemProps19.xml><?xml version="1.0" encoding="utf-8"?>
<ds:datastoreItem xmlns:ds="http://schemas.openxmlformats.org/officeDocument/2006/customXml" ds:itemID="{B9B335B4-EFDF-4946-9003-7B562F435EF7}">
  <ds:schemaRefs>
    <ds:schemaRef ds:uri="http://firmglobal.com/Confirmit/reporting/powerpoint/09-09-2009"/>
  </ds:schemaRefs>
</ds:datastoreItem>
</file>

<file path=customXml/itemProps2.xml><?xml version="1.0" encoding="utf-8"?>
<ds:datastoreItem xmlns:ds="http://schemas.openxmlformats.org/officeDocument/2006/customXml" ds:itemID="{43A942E1-CE5B-4002-8323-5E070298C35B}">
  <ds:schemaRefs>
    <ds:schemaRef ds:uri="http://firmglobal.com/Confirmit/reporting/powerpoint/09-09-2009"/>
  </ds:schemaRefs>
</ds:datastoreItem>
</file>

<file path=customXml/itemProps20.xml><?xml version="1.0" encoding="utf-8"?>
<ds:datastoreItem xmlns:ds="http://schemas.openxmlformats.org/officeDocument/2006/customXml" ds:itemID="{C2A71D10-0ECE-4D97-8BEB-0A292D195973}">
  <ds:schemaRefs>
    <ds:schemaRef ds:uri="http://firmglobal.com/Confirmit/reporting/powerpoint/09-09-2009"/>
  </ds:schemaRefs>
</ds:datastoreItem>
</file>

<file path=customXml/itemProps21.xml><?xml version="1.0" encoding="utf-8"?>
<ds:datastoreItem xmlns:ds="http://schemas.openxmlformats.org/officeDocument/2006/customXml" ds:itemID="{723FD6FD-FF0E-433B-B29F-934C41EEF120}">
  <ds:schemaRefs>
    <ds:schemaRef ds:uri="http://firmglobal.com/Confirmit/reporting/powerpoint/09-09-2009"/>
  </ds:schemaRefs>
</ds:datastoreItem>
</file>

<file path=customXml/itemProps22.xml><?xml version="1.0" encoding="utf-8"?>
<ds:datastoreItem xmlns:ds="http://schemas.openxmlformats.org/officeDocument/2006/customXml" ds:itemID="{DCDD5CF6-4494-4D66-82F8-64DD9417A3F4}">
  <ds:schemaRefs>
    <ds:schemaRef ds:uri="http://firmglobal.com/Confirmit/reporting/powerpoint/09-09-2009"/>
  </ds:schemaRefs>
</ds:datastoreItem>
</file>

<file path=customXml/itemProps23.xml><?xml version="1.0" encoding="utf-8"?>
<ds:datastoreItem xmlns:ds="http://schemas.openxmlformats.org/officeDocument/2006/customXml" ds:itemID="{96086E93-BB55-4A53-9E08-C9A2DDBB502C}">
  <ds:schemaRefs>
    <ds:schemaRef ds:uri="http://firmglobal.com/Confirmit/reporting/powerpoint/09-09-2009"/>
  </ds:schemaRefs>
</ds:datastoreItem>
</file>

<file path=customXml/itemProps24.xml><?xml version="1.0" encoding="utf-8"?>
<ds:datastoreItem xmlns:ds="http://schemas.openxmlformats.org/officeDocument/2006/customXml" ds:itemID="{E7EECC0C-A8C4-4334-8F64-AD88D5198933}">
  <ds:schemaRefs>
    <ds:schemaRef ds:uri="http://firmglobal.com/Confirmit/reporting/powerpoint/09-09-2009"/>
  </ds:schemaRefs>
</ds:datastoreItem>
</file>

<file path=customXml/itemProps25.xml><?xml version="1.0" encoding="utf-8"?>
<ds:datastoreItem xmlns:ds="http://schemas.openxmlformats.org/officeDocument/2006/customXml" ds:itemID="{AFB74089-C490-496E-AA7A-85D23104A095}">
  <ds:schemaRefs>
    <ds:schemaRef ds:uri="http://firmglobal.com/Confirmit/reporting/powerpoint/09-09-2009"/>
  </ds:schemaRefs>
</ds:datastoreItem>
</file>

<file path=customXml/itemProps26.xml><?xml version="1.0" encoding="utf-8"?>
<ds:datastoreItem xmlns:ds="http://schemas.openxmlformats.org/officeDocument/2006/customXml" ds:itemID="{89D381E1-97CC-4654-92E1-664190F087FF}">
  <ds:schemaRefs>
    <ds:schemaRef ds:uri="http://firmglobal.com/Confirmit/reporting/powerpoint/09-09-2009"/>
  </ds:schemaRefs>
</ds:datastoreItem>
</file>

<file path=customXml/itemProps27.xml><?xml version="1.0" encoding="utf-8"?>
<ds:datastoreItem xmlns:ds="http://schemas.openxmlformats.org/officeDocument/2006/customXml" ds:itemID="{8D06F3D3-2989-4BCB-B6E0-0B3C8BB19DB0}">
  <ds:schemaRefs>
    <ds:schemaRef ds:uri="http://firmglobal.com/Confirmit/reporting/powerpoint/09-09-2009"/>
  </ds:schemaRefs>
</ds:datastoreItem>
</file>

<file path=customXml/itemProps28.xml><?xml version="1.0" encoding="utf-8"?>
<ds:datastoreItem xmlns:ds="http://schemas.openxmlformats.org/officeDocument/2006/customXml" ds:itemID="{94172BBE-E56D-4D01-84C8-63956A455B6F}">
  <ds:schemaRefs>
    <ds:schemaRef ds:uri="http://firmglobal.com/Confirmit/reporting/powerpoint/09-09-2009"/>
  </ds:schemaRefs>
</ds:datastoreItem>
</file>

<file path=customXml/itemProps29.xml><?xml version="1.0" encoding="utf-8"?>
<ds:datastoreItem xmlns:ds="http://schemas.openxmlformats.org/officeDocument/2006/customXml" ds:itemID="{ABCE4851-60E0-4014-AED3-603F252F5E8A}">
  <ds:schemaRefs>
    <ds:schemaRef ds:uri="http://firmglobal.com/Confirmit/reporting/powerpoint/09-09-2009"/>
  </ds:schemaRefs>
</ds:datastoreItem>
</file>

<file path=customXml/itemProps3.xml><?xml version="1.0" encoding="utf-8"?>
<ds:datastoreItem xmlns:ds="http://schemas.openxmlformats.org/officeDocument/2006/customXml" ds:itemID="{2AF5FF12-572A-43D3-B426-74A9DA6668C7}">
  <ds:schemaRefs>
    <ds:schemaRef ds:uri="http://firmglobal.com/Confirmit/reporting/powerpoint/09-09-2009"/>
  </ds:schemaRefs>
</ds:datastoreItem>
</file>

<file path=customXml/itemProps30.xml><?xml version="1.0" encoding="utf-8"?>
<ds:datastoreItem xmlns:ds="http://schemas.openxmlformats.org/officeDocument/2006/customXml" ds:itemID="{DE4621DC-3893-4E8B-8249-10F0ACB56FA3}">
  <ds:schemaRefs>
    <ds:schemaRef ds:uri="http://firmglobal.com/Confirmit/reporting/powerpoint/09-09-2009"/>
  </ds:schemaRefs>
</ds:datastoreItem>
</file>

<file path=customXml/itemProps31.xml><?xml version="1.0" encoding="utf-8"?>
<ds:datastoreItem xmlns:ds="http://schemas.openxmlformats.org/officeDocument/2006/customXml" ds:itemID="{DCFADB26-F3D7-421D-AC85-F3291AA11026}">
  <ds:schemaRefs>
    <ds:schemaRef ds:uri="http://firmglobal.com/Confirmit/reporting/powerpoint/09-09-2009"/>
  </ds:schemaRefs>
</ds:datastoreItem>
</file>

<file path=customXml/itemProps32.xml><?xml version="1.0" encoding="utf-8"?>
<ds:datastoreItem xmlns:ds="http://schemas.openxmlformats.org/officeDocument/2006/customXml" ds:itemID="{5641977D-4685-484B-B975-50CDABE3E4C8}">
  <ds:schemaRefs>
    <ds:schemaRef ds:uri="http://firmglobal.com/Confirmit/reporting/powerpoint/09-09-2009"/>
  </ds:schemaRefs>
</ds:datastoreItem>
</file>

<file path=customXml/itemProps33.xml><?xml version="1.0" encoding="utf-8"?>
<ds:datastoreItem xmlns:ds="http://schemas.openxmlformats.org/officeDocument/2006/customXml" ds:itemID="{4BC4E209-773A-4C3A-B58D-3E16B733BF26}">
  <ds:schemaRefs>
    <ds:schemaRef ds:uri="http://firmglobal.com/Confirmit/reporting/powerpoint/09-09-2009"/>
  </ds:schemaRefs>
</ds:datastoreItem>
</file>

<file path=customXml/itemProps34.xml><?xml version="1.0" encoding="utf-8"?>
<ds:datastoreItem xmlns:ds="http://schemas.openxmlformats.org/officeDocument/2006/customXml" ds:itemID="{7D2CFB3C-8153-44E4-921A-D899ABFC8368}">
  <ds:schemaRefs>
    <ds:schemaRef ds:uri="http://firmglobal.com/Confirmit/reporting/powerpoint/09-09-2009"/>
  </ds:schemaRefs>
</ds:datastoreItem>
</file>

<file path=customXml/itemProps35.xml><?xml version="1.0" encoding="utf-8"?>
<ds:datastoreItem xmlns:ds="http://schemas.openxmlformats.org/officeDocument/2006/customXml" ds:itemID="{1AF51DC4-80B9-4F3E-BC66-1889A492C9B5}">
  <ds:schemaRefs>
    <ds:schemaRef ds:uri="http://firmglobal.com/Confirmit/reporting/powerpoint/09-09-2009"/>
  </ds:schemaRefs>
</ds:datastoreItem>
</file>

<file path=customXml/itemProps36.xml><?xml version="1.0" encoding="utf-8"?>
<ds:datastoreItem xmlns:ds="http://schemas.openxmlformats.org/officeDocument/2006/customXml" ds:itemID="{855C7827-5256-46BD-BE15-160CD602288A}">
  <ds:schemaRefs>
    <ds:schemaRef ds:uri="http://firmglobal.com/Confirmit/reporting/powerpoint/09-09-2009"/>
  </ds:schemaRefs>
</ds:datastoreItem>
</file>

<file path=customXml/itemProps37.xml><?xml version="1.0" encoding="utf-8"?>
<ds:datastoreItem xmlns:ds="http://schemas.openxmlformats.org/officeDocument/2006/customXml" ds:itemID="{A035D9BA-8DD6-4BF3-8A2A-3B4CAB482740}">
  <ds:schemaRefs>
    <ds:schemaRef ds:uri="http://firmglobal.com/Confirmit/reporting/powerpoint/09-09-2009"/>
  </ds:schemaRefs>
</ds:datastoreItem>
</file>

<file path=customXml/itemProps38.xml><?xml version="1.0" encoding="utf-8"?>
<ds:datastoreItem xmlns:ds="http://schemas.openxmlformats.org/officeDocument/2006/customXml" ds:itemID="{A8E00CE9-7CC6-41C0-89F0-4A7F0B135D23}">
  <ds:schemaRefs>
    <ds:schemaRef ds:uri="http://firmglobal.com/Confirmit/reporting/powerpoint/09-09-2009"/>
  </ds:schemaRefs>
</ds:datastoreItem>
</file>

<file path=customXml/itemProps39.xml><?xml version="1.0" encoding="utf-8"?>
<ds:datastoreItem xmlns:ds="http://schemas.openxmlformats.org/officeDocument/2006/customXml" ds:itemID="{F937009C-2B42-4C1D-97C2-447BEDD2637C}">
  <ds:schemaRefs>
    <ds:schemaRef ds:uri="http://firmglobal.com/Confirmit/reporting/powerpoint/09-09-2009"/>
  </ds:schemaRefs>
</ds:datastoreItem>
</file>

<file path=customXml/itemProps4.xml><?xml version="1.0" encoding="utf-8"?>
<ds:datastoreItem xmlns:ds="http://schemas.openxmlformats.org/officeDocument/2006/customXml" ds:itemID="{4234DD18-A7F1-4ED9-BC3F-DBEC5A69B86A}">
  <ds:schemaRefs>
    <ds:schemaRef ds:uri="http://firmglobal.com/Confirmit/reporting/powerpoint/09-09-2009"/>
  </ds:schemaRefs>
</ds:datastoreItem>
</file>

<file path=customXml/itemProps40.xml><?xml version="1.0" encoding="utf-8"?>
<ds:datastoreItem xmlns:ds="http://schemas.openxmlformats.org/officeDocument/2006/customXml" ds:itemID="{F3761206-5903-4F89-B1C1-16EC026B0ACA}">
  <ds:schemaRefs>
    <ds:schemaRef ds:uri="http://firmglobal.com/Confirmit/reporting/powerpoint/09-09-2009"/>
  </ds:schemaRefs>
</ds:datastoreItem>
</file>

<file path=customXml/itemProps41.xml><?xml version="1.0" encoding="utf-8"?>
<ds:datastoreItem xmlns:ds="http://schemas.openxmlformats.org/officeDocument/2006/customXml" ds:itemID="{81F07E24-DB7C-4D9B-87D0-C6B9D733BD12}">
  <ds:schemaRefs>
    <ds:schemaRef ds:uri="http://firmglobal.com/Confirmit/reporting/powerpoint/09-09-2009"/>
  </ds:schemaRefs>
</ds:datastoreItem>
</file>

<file path=customXml/itemProps42.xml><?xml version="1.0" encoding="utf-8"?>
<ds:datastoreItem xmlns:ds="http://schemas.openxmlformats.org/officeDocument/2006/customXml" ds:itemID="{AB188CCD-3FE4-4964-8D7D-85928C72CFE8}">
  <ds:schemaRefs>
    <ds:schemaRef ds:uri="http://firmglobal.com/Confirmit/reporting/powerpoint/09-09-2009"/>
  </ds:schemaRefs>
</ds:datastoreItem>
</file>

<file path=customXml/itemProps43.xml><?xml version="1.0" encoding="utf-8"?>
<ds:datastoreItem xmlns:ds="http://schemas.openxmlformats.org/officeDocument/2006/customXml" ds:itemID="{0F6EB6CB-2908-42D3-A4F3-9CD7761B877B}">
  <ds:schemaRefs>
    <ds:schemaRef ds:uri="http://firmglobal.com/Confirmit/reporting/powerpoint/09-09-2009"/>
  </ds:schemaRefs>
</ds:datastoreItem>
</file>

<file path=customXml/itemProps44.xml><?xml version="1.0" encoding="utf-8"?>
<ds:datastoreItem xmlns:ds="http://schemas.openxmlformats.org/officeDocument/2006/customXml" ds:itemID="{DD5DAEDD-9A44-483C-977E-900A69CE3D36}">
  <ds:schemaRefs>
    <ds:schemaRef ds:uri="http://firmglobal.com/Confirmit/reporting/powerpoint/09-09-2009"/>
  </ds:schemaRefs>
</ds:datastoreItem>
</file>

<file path=customXml/itemProps45.xml><?xml version="1.0" encoding="utf-8"?>
<ds:datastoreItem xmlns:ds="http://schemas.openxmlformats.org/officeDocument/2006/customXml" ds:itemID="{7057D956-0AC3-41D5-A581-9B93D4710F6C}">
  <ds:schemaRefs>
    <ds:schemaRef ds:uri="http://firmglobal.com/Confirmit/reporting/powerpoint/09-09-2009"/>
  </ds:schemaRefs>
</ds:datastoreItem>
</file>

<file path=customXml/itemProps46.xml><?xml version="1.0" encoding="utf-8"?>
<ds:datastoreItem xmlns:ds="http://schemas.openxmlformats.org/officeDocument/2006/customXml" ds:itemID="{ECE232BC-E2ED-4BC2-8D6B-8C2C8C81E658}">
  <ds:schemaRefs>
    <ds:schemaRef ds:uri="http://firmglobal.com/Confirmit/reporting/powerpoint/09-09-2009"/>
  </ds:schemaRefs>
</ds:datastoreItem>
</file>

<file path=customXml/itemProps47.xml><?xml version="1.0" encoding="utf-8"?>
<ds:datastoreItem xmlns:ds="http://schemas.openxmlformats.org/officeDocument/2006/customXml" ds:itemID="{95A27066-5A53-4074-AA7E-1DB9B6166D50}">
  <ds:schemaRefs>
    <ds:schemaRef ds:uri="http://firmglobal.com/Confirmit/reporting/powerpoint/09-09-2009"/>
  </ds:schemaRefs>
</ds:datastoreItem>
</file>

<file path=customXml/itemProps48.xml><?xml version="1.0" encoding="utf-8"?>
<ds:datastoreItem xmlns:ds="http://schemas.openxmlformats.org/officeDocument/2006/customXml" ds:itemID="{E3F19FA0-C0EE-41C8-B095-F2931F5886F4}">
  <ds:schemaRefs>
    <ds:schemaRef ds:uri="http://firmglobal.com/Confirmit/reporting/powerpoint/09-09-2009"/>
  </ds:schemaRefs>
</ds:datastoreItem>
</file>

<file path=customXml/itemProps49.xml><?xml version="1.0" encoding="utf-8"?>
<ds:datastoreItem xmlns:ds="http://schemas.openxmlformats.org/officeDocument/2006/customXml" ds:itemID="{8BA05683-1D0B-4FFA-BAA2-DDFC32A953B8}">
  <ds:schemaRefs>
    <ds:schemaRef ds:uri="http://firmglobal.com/Confirmit/reporting/powerpoint/09-09-2009"/>
  </ds:schemaRefs>
</ds:datastoreItem>
</file>

<file path=customXml/itemProps5.xml><?xml version="1.0" encoding="utf-8"?>
<ds:datastoreItem xmlns:ds="http://schemas.openxmlformats.org/officeDocument/2006/customXml" ds:itemID="{916BE62C-29D2-4E3A-9333-EBDB2BA968AF}">
  <ds:schemaRefs>
    <ds:schemaRef ds:uri="http://firmglobal.com/Confirmit/reporting/powerpoint/09-09-2009"/>
  </ds:schemaRefs>
</ds:datastoreItem>
</file>

<file path=customXml/itemProps50.xml><?xml version="1.0" encoding="utf-8"?>
<ds:datastoreItem xmlns:ds="http://schemas.openxmlformats.org/officeDocument/2006/customXml" ds:itemID="{3D3E4308-9526-414D-B15C-B88AA2DAC4C6}">
  <ds:schemaRefs>
    <ds:schemaRef ds:uri="http://firmglobal.com/Confirmit/reporting/powerpoint/09-09-2009"/>
  </ds:schemaRefs>
</ds:datastoreItem>
</file>

<file path=customXml/itemProps51.xml><?xml version="1.0" encoding="utf-8"?>
<ds:datastoreItem xmlns:ds="http://schemas.openxmlformats.org/officeDocument/2006/customXml" ds:itemID="{4F0C4DEA-F786-4571-B72E-DE4AF32D5B09}">
  <ds:schemaRefs>
    <ds:schemaRef ds:uri="http://firmglobal.com/Confirmit/reporting/powerpoint/09-09-2009"/>
  </ds:schemaRefs>
</ds:datastoreItem>
</file>

<file path=customXml/itemProps52.xml><?xml version="1.0" encoding="utf-8"?>
<ds:datastoreItem xmlns:ds="http://schemas.openxmlformats.org/officeDocument/2006/customXml" ds:itemID="{768BDF5B-C823-474C-964B-09055B52F350}">
  <ds:schemaRefs>
    <ds:schemaRef ds:uri="http://firmglobal.com/Confirmit/reporting/powerpoint/09-09-2009"/>
  </ds:schemaRefs>
</ds:datastoreItem>
</file>

<file path=customXml/itemProps53.xml><?xml version="1.0" encoding="utf-8"?>
<ds:datastoreItem xmlns:ds="http://schemas.openxmlformats.org/officeDocument/2006/customXml" ds:itemID="{6D64DCF9-17F9-4625-8C59-3F8039A2BA82}">
  <ds:schemaRefs>
    <ds:schemaRef ds:uri="http://firmglobal.com/Confirmit/reporting/powerpoint/09-09-2009"/>
  </ds:schemaRefs>
</ds:datastoreItem>
</file>

<file path=customXml/itemProps54.xml><?xml version="1.0" encoding="utf-8"?>
<ds:datastoreItem xmlns:ds="http://schemas.openxmlformats.org/officeDocument/2006/customXml" ds:itemID="{B2133C5E-8708-490C-90B7-D5DFCD689B37}">
  <ds:schemaRefs>
    <ds:schemaRef ds:uri="http://firmglobal.com/Confirmit/reporting/powerpoint/09-09-2009"/>
  </ds:schemaRefs>
</ds:datastoreItem>
</file>

<file path=customXml/itemProps55.xml><?xml version="1.0" encoding="utf-8"?>
<ds:datastoreItem xmlns:ds="http://schemas.openxmlformats.org/officeDocument/2006/customXml" ds:itemID="{A2019491-A04C-4702-A322-2B07FFB5F836}">
  <ds:schemaRefs>
    <ds:schemaRef ds:uri="http://firmglobal.com/Confirmit/reporting/powerpoint/09-09-2009"/>
  </ds:schemaRefs>
</ds:datastoreItem>
</file>

<file path=customXml/itemProps56.xml><?xml version="1.0" encoding="utf-8"?>
<ds:datastoreItem xmlns:ds="http://schemas.openxmlformats.org/officeDocument/2006/customXml" ds:itemID="{94C45B88-38A5-4360-933B-579CAEFFA409}">
  <ds:schemaRefs>
    <ds:schemaRef ds:uri="http://firmglobal.com/Confirmit/reporting/powerpoint/09-09-2009"/>
  </ds:schemaRefs>
</ds:datastoreItem>
</file>

<file path=customXml/itemProps57.xml><?xml version="1.0" encoding="utf-8"?>
<ds:datastoreItem xmlns:ds="http://schemas.openxmlformats.org/officeDocument/2006/customXml" ds:itemID="{48F24F9B-0982-4546-AF2B-D4934C1FAD03}">
  <ds:schemaRefs>
    <ds:schemaRef ds:uri="http://firmglobal.com/Confirmit/reporting/powerpoint/09-09-2009"/>
  </ds:schemaRefs>
</ds:datastoreItem>
</file>

<file path=customXml/itemProps58.xml><?xml version="1.0" encoding="utf-8"?>
<ds:datastoreItem xmlns:ds="http://schemas.openxmlformats.org/officeDocument/2006/customXml" ds:itemID="{46E0D9F0-9F89-48A9-A625-F2E0F36C7062}">
  <ds:schemaRefs>
    <ds:schemaRef ds:uri="http://firmglobal.com/Confirmit/reporting/powerpoint/09-09-2009"/>
  </ds:schemaRefs>
</ds:datastoreItem>
</file>

<file path=customXml/itemProps59.xml><?xml version="1.0" encoding="utf-8"?>
<ds:datastoreItem xmlns:ds="http://schemas.openxmlformats.org/officeDocument/2006/customXml" ds:itemID="{A6132AB6-92F5-400B-9006-4BE229C3B69A}">
  <ds:schemaRefs>
    <ds:schemaRef ds:uri="http://firmglobal.com/Confirmit/reporting/powerpoint/09-09-2009"/>
  </ds:schemaRefs>
</ds:datastoreItem>
</file>

<file path=customXml/itemProps6.xml><?xml version="1.0" encoding="utf-8"?>
<ds:datastoreItem xmlns:ds="http://schemas.openxmlformats.org/officeDocument/2006/customXml" ds:itemID="{CF95FD0D-BB58-4044-B203-721D92CB5E36}">
  <ds:schemaRefs>
    <ds:schemaRef ds:uri="http://firmglobal.com/Confirmit/reporting/powerpoint/09-09-2009"/>
  </ds:schemaRefs>
</ds:datastoreItem>
</file>

<file path=customXml/itemProps60.xml><?xml version="1.0" encoding="utf-8"?>
<ds:datastoreItem xmlns:ds="http://schemas.openxmlformats.org/officeDocument/2006/customXml" ds:itemID="{21D03F15-0DF8-4097-B676-872EAC302FE4}">
  <ds:schemaRefs>
    <ds:schemaRef ds:uri="http://firmglobal.com/Confirmit/reporting/powerpoint/09-09-2009"/>
  </ds:schemaRefs>
</ds:datastoreItem>
</file>

<file path=customXml/itemProps61.xml><?xml version="1.0" encoding="utf-8"?>
<ds:datastoreItem xmlns:ds="http://schemas.openxmlformats.org/officeDocument/2006/customXml" ds:itemID="{CF165170-E51A-4CA2-823B-E9C17248D585}">
  <ds:schemaRefs>
    <ds:schemaRef ds:uri="http://firmglobal.com/Confirmit/reporting/powerpoint/09-09-2009"/>
  </ds:schemaRefs>
</ds:datastoreItem>
</file>

<file path=customXml/itemProps62.xml><?xml version="1.0" encoding="utf-8"?>
<ds:datastoreItem xmlns:ds="http://schemas.openxmlformats.org/officeDocument/2006/customXml" ds:itemID="{3EF213D6-0CB6-4BA7-A1EC-439B8C7EB2B6}">
  <ds:schemaRefs>
    <ds:schemaRef ds:uri="http://firmglobal.com/Confirmit/reporting/powerpoint/09-09-2009"/>
  </ds:schemaRefs>
</ds:datastoreItem>
</file>

<file path=customXml/itemProps63.xml><?xml version="1.0" encoding="utf-8"?>
<ds:datastoreItem xmlns:ds="http://schemas.openxmlformats.org/officeDocument/2006/customXml" ds:itemID="{EA35F934-949A-497F-960F-05DC5CFD1844}">
  <ds:schemaRefs>
    <ds:schemaRef ds:uri="http://firmglobal.com/Confirmit/reporting/powerpoint/09-09-2009"/>
  </ds:schemaRefs>
</ds:datastoreItem>
</file>

<file path=customXml/itemProps64.xml><?xml version="1.0" encoding="utf-8"?>
<ds:datastoreItem xmlns:ds="http://schemas.openxmlformats.org/officeDocument/2006/customXml" ds:itemID="{A8B730C6-0B6E-4046-84CD-8B325DC75DA5}">
  <ds:schemaRefs>
    <ds:schemaRef ds:uri="http://firmglobal.com/Confirmit/reporting/powerpoint/09-09-2009"/>
  </ds:schemaRefs>
</ds:datastoreItem>
</file>

<file path=customXml/itemProps65.xml><?xml version="1.0" encoding="utf-8"?>
<ds:datastoreItem xmlns:ds="http://schemas.openxmlformats.org/officeDocument/2006/customXml" ds:itemID="{A6523F11-F8CD-4A03-921C-A2663C387446}">
  <ds:schemaRefs>
    <ds:schemaRef ds:uri="http://firmglobal.com/Confirmit/reporting/powerpoint/09-09-2009"/>
  </ds:schemaRefs>
</ds:datastoreItem>
</file>

<file path=customXml/itemProps66.xml><?xml version="1.0" encoding="utf-8"?>
<ds:datastoreItem xmlns:ds="http://schemas.openxmlformats.org/officeDocument/2006/customXml" ds:itemID="{0519850A-5024-4CC3-93C0-C470259AAADB}">
  <ds:schemaRefs>
    <ds:schemaRef ds:uri="http://firmglobal.com/Confirmit/reporting/powerpoint/09-09-2009"/>
  </ds:schemaRefs>
</ds:datastoreItem>
</file>

<file path=customXml/itemProps67.xml><?xml version="1.0" encoding="utf-8"?>
<ds:datastoreItem xmlns:ds="http://schemas.openxmlformats.org/officeDocument/2006/customXml" ds:itemID="{EAFAA787-DD85-4725-A1F8-54FC911004EC}">
  <ds:schemaRefs>
    <ds:schemaRef ds:uri="http://firmglobal.com/Confirmit/reporting/powerpoint/09-09-2009"/>
  </ds:schemaRefs>
</ds:datastoreItem>
</file>

<file path=customXml/itemProps68.xml><?xml version="1.0" encoding="utf-8"?>
<ds:datastoreItem xmlns:ds="http://schemas.openxmlformats.org/officeDocument/2006/customXml" ds:itemID="{A4A31664-2D71-435F-BC41-7BD72ABA0C1B}">
  <ds:schemaRefs>
    <ds:schemaRef ds:uri="http://firmglobal.com/Confirmit/reporting/powerpoint/09-09-2009"/>
  </ds:schemaRefs>
</ds:datastoreItem>
</file>

<file path=customXml/itemProps69.xml><?xml version="1.0" encoding="utf-8"?>
<ds:datastoreItem xmlns:ds="http://schemas.openxmlformats.org/officeDocument/2006/customXml" ds:itemID="{92FDEF57-BF49-41F8-88A8-050286D71FFC}">
  <ds:schemaRefs>
    <ds:schemaRef ds:uri="http://firmglobal.com/Confirmit/reporting/powerpoint/09-09-2009"/>
  </ds:schemaRefs>
</ds:datastoreItem>
</file>

<file path=customXml/itemProps7.xml><?xml version="1.0" encoding="utf-8"?>
<ds:datastoreItem xmlns:ds="http://schemas.openxmlformats.org/officeDocument/2006/customXml" ds:itemID="{B68645F7-BD03-411F-933F-546F22D84C80}">
  <ds:schemaRefs>
    <ds:schemaRef ds:uri="http://firmglobal.com/Confirmit/reporting/powerpoint/09-09-2009"/>
  </ds:schemaRefs>
</ds:datastoreItem>
</file>

<file path=customXml/itemProps70.xml><?xml version="1.0" encoding="utf-8"?>
<ds:datastoreItem xmlns:ds="http://schemas.openxmlformats.org/officeDocument/2006/customXml" ds:itemID="{8B76A126-66C9-48F6-9C1C-F1662D5A72A8}">
  <ds:schemaRefs>
    <ds:schemaRef ds:uri="http://firmglobal.com/Confirmit/reporting/powerpoint/09-09-2009"/>
  </ds:schemaRefs>
</ds:datastoreItem>
</file>

<file path=customXml/itemProps71.xml><?xml version="1.0" encoding="utf-8"?>
<ds:datastoreItem xmlns:ds="http://schemas.openxmlformats.org/officeDocument/2006/customXml" ds:itemID="{E022E874-A025-437B-94EA-9BB22AFA44E8}">
  <ds:schemaRefs>
    <ds:schemaRef ds:uri="http://firmglobal.com/Confirmit/reporting/powerpoint/09-09-2009"/>
  </ds:schemaRefs>
</ds:datastoreItem>
</file>

<file path=customXml/itemProps72.xml><?xml version="1.0" encoding="utf-8"?>
<ds:datastoreItem xmlns:ds="http://schemas.openxmlformats.org/officeDocument/2006/customXml" ds:itemID="{0D1D435F-2AB7-405F-B0FD-1438FB9982BC}">
  <ds:schemaRefs>
    <ds:schemaRef ds:uri="http://firmglobal.com/Confirmit/reporting/powerpoint/09-09-2009"/>
  </ds:schemaRefs>
</ds:datastoreItem>
</file>

<file path=customXml/itemProps73.xml><?xml version="1.0" encoding="utf-8"?>
<ds:datastoreItem xmlns:ds="http://schemas.openxmlformats.org/officeDocument/2006/customXml" ds:itemID="{3C08B0DA-C586-4B6F-AA7E-DF4BDD0A0F31}">
  <ds:schemaRefs>
    <ds:schemaRef ds:uri="http://firmglobal.com/Confirmit/reporting/powerpoint/09-09-2009"/>
  </ds:schemaRefs>
</ds:datastoreItem>
</file>

<file path=customXml/itemProps74.xml><?xml version="1.0" encoding="utf-8"?>
<ds:datastoreItem xmlns:ds="http://schemas.openxmlformats.org/officeDocument/2006/customXml" ds:itemID="{4CB283D5-442F-4759-B565-938A074DE236}">
  <ds:schemaRefs>
    <ds:schemaRef ds:uri="http://firmglobal.com/Confirmit/reporting/powerpoint/09-09-2009"/>
  </ds:schemaRefs>
</ds:datastoreItem>
</file>

<file path=customXml/itemProps75.xml><?xml version="1.0" encoding="utf-8"?>
<ds:datastoreItem xmlns:ds="http://schemas.openxmlformats.org/officeDocument/2006/customXml" ds:itemID="{7FEEFA70-BC01-4608-AB76-20DA4394A9D7}">
  <ds:schemaRefs>
    <ds:schemaRef ds:uri="http://firmglobal.com/Confirmit/reporting/powerpoint/09-09-2009"/>
  </ds:schemaRefs>
</ds:datastoreItem>
</file>

<file path=customXml/itemProps76.xml><?xml version="1.0" encoding="utf-8"?>
<ds:datastoreItem xmlns:ds="http://schemas.openxmlformats.org/officeDocument/2006/customXml" ds:itemID="{2B1BA34C-70E1-4DEE-A46F-DF80A1FC1AF5}">
  <ds:schemaRefs>
    <ds:schemaRef ds:uri="http://firmglobal.com/Confirmit/reporting/powerpoint/09-09-2009"/>
  </ds:schemaRefs>
</ds:datastoreItem>
</file>

<file path=customXml/itemProps77.xml><?xml version="1.0" encoding="utf-8"?>
<ds:datastoreItem xmlns:ds="http://schemas.openxmlformats.org/officeDocument/2006/customXml" ds:itemID="{7B6AC091-B9E7-4BF0-8703-F07C97467226}">
  <ds:schemaRefs>
    <ds:schemaRef ds:uri="http://firmglobal.com/Confirmit/reporting/powerpoint/09-09-2009"/>
  </ds:schemaRefs>
</ds:datastoreItem>
</file>

<file path=customXml/itemProps78.xml><?xml version="1.0" encoding="utf-8"?>
<ds:datastoreItem xmlns:ds="http://schemas.openxmlformats.org/officeDocument/2006/customXml" ds:itemID="{7F6119C3-B2CA-47F4-934E-9A8C78E3C6FC}">
  <ds:schemaRefs>
    <ds:schemaRef ds:uri="http://firmglobal.com/Confirmit/reporting/powerpoint/09-09-2009"/>
  </ds:schemaRefs>
</ds:datastoreItem>
</file>

<file path=customXml/itemProps79.xml><?xml version="1.0" encoding="utf-8"?>
<ds:datastoreItem xmlns:ds="http://schemas.openxmlformats.org/officeDocument/2006/customXml" ds:itemID="{ED5905CC-641C-40A9-A80A-377F2D0E224A}">
  <ds:schemaRefs>
    <ds:schemaRef ds:uri="http://firmglobal.com/Confirmit/reporting/powerpoint/09-09-2009"/>
  </ds:schemaRefs>
</ds:datastoreItem>
</file>

<file path=customXml/itemProps8.xml><?xml version="1.0" encoding="utf-8"?>
<ds:datastoreItem xmlns:ds="http://schemas.openxmlformats.org/officeDocument/2006/customXml" ds:itemID="{92C4F8AC-B18D-4529-B606-BDBF35683F99}">
  <ds:schemaRefs>
    <ds:schemaRef ds:uri="http://firmglobal.com/Confirmit/reporting/powerpoint/09-09-2009"/>
  </ds:schemaRefs>
</ds:datastoreItem>
</file>

<file path=customXml/itemProps80.xml><?xml version="1.0" encoding="utf-8"?>
<ds:datastoreItem xmlns:ds="http://schemas.openxmlformats.org/officeDocument/2006/customXml" ds:itemID="{AF9F7DAD-B65B-4782-B677-4C1EB9E0F880}">
  <ds:schemaRefs>
    <ds:schemaRef ds:uri="http://firmglobal.com/Confirmit/reporting/powerpoint/09-09-2009"/>
  </ds:schemaRefs>
</ds:datastoreItem>
</file>

<file path=customXml/itemProps81.xml><?xml version="1.0" encoding="utf-8"?>
<ds:datastoreItem xmlns:ds="http://schemas.openxmlformats.org/officeDocument/2006/customXml" ds:itemID="{FF6D014E-714A-4F7D-8575-DC335B49016D}">
  <ds:schemaRefs>
    <ds:schemaRef ds:uri="http://firmglobal.com/Confirmit/reporting/powerpoint/09-09-2009"/>
  </ds:schemaRefs>
</ds:datastoreItem>
</file>

<file path=customXml/itemProps82.xml><?xml version="1.0" encoding="utf-8"?>
<ds:datastoreItem xmlns:ds="http://schemas.openxmlformats.org/officeDocument/2006/customXml" ds:itemID="{D6903D82-40B7-4BA1-9B1E-46D4FD9D3A69}">
  <ds:schemaRefs>
    <ds:schemaRef ds:uri="http://firmglobal.com/Confirmit/reporting/powerpoint/09-09-2009"/>
  </ds:schemaRefs>
</ds:datastoreItem>
</file>

<file path=customXml/itemProps83.xml><?xml version="1.0" encoding="utf-8"?>
<ds:datastoreItem xmlns:ds="http://schemas.openxmlformats.org/officeDocument/2006/customXml" ds:itemID="{C7A6EB0B-DFFE-4F6B-8814-A22B18F2A11F}">
  <ds:schemaRefs>
    <ds:schemaRef ds:uri="http://firmglobal.com/Confirmit/reporting/powerpoint/09-09-2009"/>
  </ds:schemaRefs>
</ds:datastoreItem>
</file>

<file path=customXml/itemProps84.xml><?xml version="1.0" encoding="utf-8"?>
<ds:datastoreItem xmlns:ds="http://schemas.openxmlformats.org/officeDocument/2006/customXml" ds:itemID="{8AEAEE25-E994-48D1-B047-57B55EBDF4C2}">
  <ds:schemaRefs>
    <ds:schemaRef ds:uri="http://firmglobal.com/Confirmit/reporting/powerpoint/09-09-2009"/>
  </ds:schemaRefs>
</ds:datastoreItem>
</file>

<file path=customXml/itemProps85.xml><?xml version="1.0" encoding="utf-8"?>
<ds:datastoreItem xmlns:ds="http://schemas.openxmlformats.org/officeDocument/2006/customXml" ds:itemID="{42AC4F25-29CF-4006-BD01-0BF30B9EB6DE}">
  <ds:schemaRefs>
    <ds:schemaRef ds:uri="http://firmglobal.com/Confirmit/reporting/powerpoint/09-09-2009"/>
  </ds:schemaRefs>
</ds:datastoreItem>
</file>

<file path=customXml/itemProps86.xml><?xml version="1.0" encoding="utf-8"?>
<ds:datastoreItem xmlns:ds="http://schemas.openxmlformats.org/officeDocument/2006/customXml" ds:itemID="{7BE19C9A-7B4C-425D-AD65-CA5C705A8887}">
  <ds:schemaRefs>
    <ds:schemaRef ds:uri="http://firmglobal.com/Confirmit/reporting/powerpoint/09-09-2009"/>
  </ds:schemaRefs>
</ds:datastoreItem>
</file>

<file path=customXml/itemProps87.xml><?xml version="1.0" encoding="utf-8"?>
<ds:datastoreItem xmlns:ds="http://schemas.openxmlformats.org/officeDocument/2006/customXml" ds:itemID="{9FE40EE0-8EA8-4A16-ABE9-E25EBB9AECDC}">
  <ds:schemaRefs>
    <ds:schemaRef ds:uri="http://firmglobal.com/Confirmit/reporting/powerpoint/09-09-2009"/>
  </ds:schemaRefs>
</ds:datastoreItem>
</file>

<file path=customXml/itemProps88.xml><?xml version="1.0" encoding="utf-8"?>
<ds:datastoreItem xmlns:ds="http://schemas.openxmlformats.org/officeDocument/2006/customXml" ds:itemID="{78DFB65E-E629-4B7F-B2EF-03BC6C523D9E}">
  <ds:schemaRefs>
    <ds:schemaRef ds:uri="http://firmglobal.com/Confirmit/reporting/powerpoint/09-09-2009"/>
  </ds:schemaRefs>
</ds:datastoreItem>
</file>

<file path=customXml/itemProps89.xml><?xml version="1.0" encoding="utf-8"?>
<ds:datastoreItem xmlns:ds="http://schemas.openxmlformats.org/officeDocument/2006/customXml" ds:itemID="{A7DE4EFC-1865-45D1-BA82-29C8721EA17D}">
  <ds:schemaRefs>
    <ds:schemaRef ds:uri="http://firmglobal.com/Confirmit/reporting/powerpoint/09-09-2009"/>
  </ds:schemaRefs>
</ds:datastoreItem>
</file>

<file path=customXml/itemProps9.xml><?xml version="1.0" encoding="utf-8"?>
<ds:datastoreItem xmlns:ds="http://schemas.openxmlformats.org/officeDocument/2006/customXml" ds:itemID="{4F8CFB8B-AFC8-4E80-8DCA-DC99076B6FD8}">
  <ds:schemaRefs>
    <ds:schemaRef ds:uri="http://firmglobal.com/Confirmit/reporting/powerpoint/09-09-2009"/>
  </ds:schemaRefs>
</ds:datastoreItem>
</file>

<file path=customXml/itemProps90.xml><?xml version="1.0" encoding="utf-8"?>
<ds:datastoreItem xmlns:ds="http://schemas.openxmlformats.org/officeDocument/2006/customXml" ds:itemID="{3329F494-377F-4EAE-9828-19782CBFD1C2}">
  <ds:schemaRefs>
    <ds:schemaRef ds:uri="http://firmglobal.com/Confirmit/reporting/powerpoint/09-09-2009"/>
  </ds:schemaRefs>
</ds:datastoreItem>
</file>

<file path=customXml/itemProps91.xml><?xml version="1.0" encoding="utf-8"?>
<ds:datastoreItem xmlns:ds="http://schemas.openxmlformats.org/officeDocument/2006/customXml" ds:itemID="{715D7B54-BDBC-4B51-9597-3685D4E9BE94}">
  <ds:schemaRefs>
    <ds:schemaRef ds:uri="http://firmglobal.com/Confirmit/reporting/powerpoint/09-09-2009"/>
  </ds:schemaRefs>
</ds:datastoreItem>
</file>

<file path=customXml/itemProps92.xml><?xml version="1.0" encoding="utf-8"?>
<ds:datastoreItem xmlns:ds="http://schemas.openxmlformats.org/officeDocument/2006/customXml" ds:itemID="{22EF511E-8195-410B-A92D-1AE83AF0B2F9}">
  <ds:schemaRefs>
    <ds:schemaRef ds:uri="http://firmglobal.com/Confirmit/reporting/powerpoint/09-09-2009"/>
  </ds:schemaRefs>
</ds:datastoreItem>
</file>

<file path=customXml/itemProps93.xml><?xml version="1.0" encoding="utf-8"?>
<ds:datastoreItem xmlns:ds="http://schemas.openxmlformats.org/officeDocument/2006/customXml" ds:itemID="{BA0B109D-3159-40E6-B01F-5D0FF0452715}">
  <ds:schemaRefs>
    <ds:schemaRef ds:uri="http://firmglobal.com/Confirmit/reporting/powerpoint/09-09-2009"/>
  </ds:schemaRefs>
</ds:datastoreItem>
</file>

<file path=customXml/itemProps94.xml><?xml version="1.0" encoding="utf-8"?>
<ds:datastoreItem xmlns:ds="http://schemas.openxmlformats.org/officeDocument/2006/customXml" ds:itemID="{F552978B-2EED-45C1-B83F-CFF3A33E004E}">
  <ds:schemaRefs>
    <ds:schemaRef ds:uri="http://firmglobal.com/Confirmit/reporting/powerpoint/09-09-2009"/>
  </ds:schemaRefs>
</ds:datastoreItem>
</file>

<file path=customXml/itemProps95.xml><?xml version="1.0" encoding="utf-8"?>
<ds:datastoreItem xmlns:ds="http://schemas.openxmlformats.org/officeDocument/2006/customXml" ds:itemID="{93231861-7A02-4CE1-B287-FFF212B7B461}">
  <ds:schemaRefs>
    <ds:schemaRef ds:uri="http://firmglobal.com/Confirmit/reporting/powerpoint/09-09-2009"/>
  </ds:schemaRefs>
</ds:datastoreItem>
</file>

<file path=customXml/itemProps96.xml><?xml version="1.0" encoding="utf-8"?>
<ds:datastoreItem xmlns:ds="http://schemas.openxmlformats.org/officeDocument/2006/customXml" ds:itemID="{17205FEE-F734-4A2D-8FB8-EFFEE5699BC1}">
  <ds:schemaRefs>
    <ds:schemaRef ds:uri="http://firmglobal.com/Confirmit/reporting/powerpoint/09-09-2009"/>
  </ds:schemaRefs>
</ds:datastoreItem>
</file>

<file path=customXml/itemProps97.xml><?xml version="1.0" encoding="utf-8"?>
<ds:datastoreItem xmlns:ds="http://schemas.openxmlformats.org/officeDocument/2006/customXml" ds:itemID="{F6783CEC-DF43-417B-80BC-E76D5F043B19}">
  <ds:schemaRefs>
    <ds:schemaRef ds:uri="http://firmglobal.com/Confirmit/reporting/powerpoint/09-09-2009"/>
  </ds:schemaRefs>
</ds:datastoreItem>
</file>

<file path=customXml/itemProps98.xml><?xml version="1.0" encoding="utf-8"?>
<ds:datastoreItem xmlns:ds="http://schemas.openxmlformats.org/officeDocument/2006/customXml" ds:itemID="{87598E96-02E0-4D6B-80B6-343422DD661F}">
  <ds:schemaRefs>
    <ds:schemaRef ds:uri="http://firmglobal.com/Confirmit/reporting/powerpoint/09-09-2009"/>
  </ds:schemaRefs>
</ds:datastoreItem>
</file>

<file path=customXml/itemProps99.xml><?xml version="1.0" encoding="utf-8"?>
<ds:datastoreItem xmlns:ds="http://schemas.openxmlformats.org/officeDocument/2006/customXml" ds:itemID="{05C71847-5324-4A83-A2E5-E81BCF83642D}">
  <ds:schemaRefs>
    <ds:schemaRef ds:uri="http://firmglobal.com/Confirmit/reporting/powerpoint/09-09-2009"/>
  </ds:schemaRefs>
</ds:datastoreItem>
</file>

<file path=docProps/app.xml><?xml version="1.0" encoding="utf-8"?>
<Properties xmlns="http://schemas.openxmlformats.org/officeDocument/2006/extended-properties" xmlns:vt="http://schemas.openxmlformats.org/officeDocument/2006/docPropsVTypes">
  <Template/>
  <TotalTime>37098</TotalTime>
  <Words>968</Words>
  <Application>Microsoft Office PowerPoint</Application>
  <PresentationFormat>On-screen Show (4:3)</PresentationFormat>
  <Paragraphs>113</Paragraphs>
  <Slides>12</Slides>
  <Notes>3</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Office Theme</vt:lpstr>
      <vt:lpstr>Reliance Template</vt:lpstr>
      <vt:lpstr>BSES Rajdhani Power Ltd.   Performance Turnaround  People Aspect </vt:lpstr>
      <vt:lpstr>Performance Turnaround : People Aspect</vt:lpstr>
      <vt:lpstr>Overcoming Hurdles: To a Learning &amp; Performance Oriented Culture </vt:lpstr>
      <vt:lpstr>Key Contributors (Culture Building)…</vt:lpstr>
      <vt:lpstr>Key Contributors (Culture Building)…</vt:lpstr>
      <vt:lpstr>Key Initiatives…</vt:lpstr>
      <vt:lpstr>Slide 7</vt:lpstr>
      <vt:lpstr>Key Programs…</vt:lpstr>
      <vt:lpstr>Key Programs….</vt:lpstr>
      <vt:lpstr>Key Programs….</vt:lpstr>
      <vt:lpstr>Accolades….</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Nagendra Shekhar</dc:creator>
  <cp:lastModifiedBy>admin</cp:lastModifiedBy>
  <cp:revision>2262</cp:revision>
  <dcterms:created xsi:type="dcterms:W3CDTF">2011-06-30T09:05:12Z</dcterms:created>
  <dcterms:modified xsi:type="dcterms:W3CDTF">2020-01-31T05:53:05Z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2824610</vt:lpwstr>
  </property>
  <property fmtid="{D5CDD505-2E9C-101B-9397-08002B2CF9AE}" pid="3" name="NXPowerLiteSettings">
    <vt:lpwstr>B74006B004C800</vt:lpwstr>
  </property>
  <property fmtid="{D5CDD505-2E9C-101B-9397-08002B2CF9AE}" pid="4" name="NXPowerLiteVersion">
    <vt:lpwstr>D5.0.6</vt:lpwstr>
  </property>
</Properties>
</file>