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diagrams/colors22.xml" ContentType="application/vnd.openxmlformats-officedocument.drawingml.diagramColors+xml"/>
  <Override PartName="/ppt/slides/slide36.xml" ContentType="application/vnd.openxmlformats-officedocument.presentationml.slide+xml"/>
  <Override PartName="/ppt/diagrams/colors11.xml" ContentType="application/vnd.openxmlformats-officedocument.drawingml.diagramColors+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diagrams/quickStyle17.xml" ContentType="application/vnd.openxmlformats-officedocument.drawingml.diagramStyle+xml"/>
  <Override PartName="/ppt/diagrams/drawing18.xml" ContentType="application/vnd.ms-office.drawingml.diagramDrawing+xml"/>
  <Override PartName="/ppt/tableStyles.xml" ContentType="application/vnd.openxmlformats-officedocument.presentationml.tableStyles+xml"/>
  <Override PartName="/ppt/diagrams/layout17.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quickStyle20.xml" ContentType="application/vnd.openxmlformats-officedocument.drawingml.diagramStyle+xml"/>
  <Override PartName="/ppt/notesSlides/notesSlide7.xml" ContentType="application/vnd.openxmlformats-officedocument.presentationml.notesSlide+xml"/>
  <Override PartName="/ppt/diagrams/drawing21.xml" ContentType="application/vnd.ms-office.drawingml.diagramDrawing+xml"/>
  <Override PartName="/ppt/diagrams/colors4.xml" ContentType="application/vnd.openxmlformats-officedocument.drawingml.diagramColors+xml"/>
  <Override PartName="/ppt/diagrams/colors16.xml" ContentType="application/vnd.openxmlformats-officedocument.drawingml.diagramColors+xml"/>
  <Override PartName="/ppt/diagrams/data18.xml" ContentType="application/vnd.openxmlformats-officedocument.drawingml.diagramData+xml"/>
  <Override PartName="/ppt/diagrams/drawing10.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diagrams/layout20.xml" ContentType="application/vnd.openxmlformats-officedocument.drawingml.diagramLayout+xml"/>
  <Default Extension="png" ContentType="image/png"/>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diagrams/data21.xml" ContentType="application/vnd.openxmlformats-officedocument.drawingml.diagramData+xml"/>
  <Override PartName="/ppt/diagrams/drawing19.xml" ContentType="application/vnd.ms-office.drawingml.diagramDrawing+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diagrams/layout6.xml" ContentType="application/vnd.openxmlformats-officedocument.drawingml.diagramLayout+xml"/>
  <Override PartName="/ppt/diagrams/data10.xml" ContentType="application/vnd.openxmlformats-officedocument.drawingml.diagramData+xml"/>
  <Override PartName="/ppt/diagrams/quickStyle18.xml" ContentType="application/vnd.openxmlformats-officedocument.drawingml.diagramStyl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layout18.xml" ContentType="application/vnd.openxmlformats-officedocument.drawingml.diagramLayout+xml"/>
  <Override PartName="/ppt/diagrams/drawing15.xml" ContentType="application/vnd.ms-office.drawingml.diagramDrawing+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Default Extension="gif" ContentType="image/gif"/>
  <Override PartName="/ppt/diagrams/drawing8.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layout14.xml" ContentType="application/vnd.openxmlformats-officedocument.drawingml.diagramLayout+xml"/>
  <Override PartName="/ppt/diagrams/colors17.xml" ContentType="application/vnd.openxmlformats-officedocument.drawingml.diagramColors+xml"/>
  <Override PartName="/ppt/diagrams/quickStyle21.xml" ContentType="application/vnd.openxmlformats-officedocument.drawingml.diagramStyle+xml"/>
  <Override PartName="/ppt/diagrams/drawing11.xml" ContentType="application/vnd.ms-office.drawingml.diagramDrawing+xml"/>
  <Override PartName="/ppt/diagrams/drawing22.xml" ContentType="application/vnd.ms-office.drawingml.diagramDrawing+xml"/>
  <Override PartName="/ppt/slides/slide49.xml" ContentType="application/vnd.openxmlformats-officedocument.presentationml.slide+xml"/>
  <Override PartName="/ppt/notesSlides/notesSlide4.xml" ContentType="application/vnd.openxmlformats-officedocument.presentationml.notesSlide+xml"/>
  <Override PartName="/ppt/diagrams/data19.xml" ContentType="application/vnd.openxmlformats-officedocument.drawingml.diagramData+xml"/>
  <Override PartName="/ppt/diagrams/layout21.xml" ContentType="application/vnd.openxmlformats-officedocument.drawingml.diagramLayout+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diagrams/data15.xml" ContentType="application/vnd.openxmlformats-officedocument.drawingml.diagramData+xml"/>
  <Override PartName="/ppt/diagrams/colors20.xml" ContentType="application/vnd.openxmlformats-officedocument.drawingml.diagramColor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diagrams/data11.xml" ContentType="application/vnd.openxmlformats-officedocument.drawingml.diagramData+xml"/>
  <Override PartName="/ppt/diagrams/quickStyle19.xml" ContentType="application/vnd.openxmlformats-officedocument.drawingml.diagramStyle+xml"/>
  <Override PartName="/ppt/diagrams/data22.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layout19.xml" ContentType="application/vnd.openxmlformats-officedocument.drawingml.diagramLayout+xml"/>
  <Override PartName="/ppt/diagrams/drawing16.xml" ContentType="application/vnd.ms-office.drawingml.diagramDrawing+xml"/>
  <Override PartName="/ppt/diagrams/layout3.xml" ContentType="application/vnd.openxmlformats-officedocument.drawingml.diagramLayout+xml"/>
  <Override PartName="/ppt/diagrams/data4.xml" ContentType="application/vnd.openxmlformats-officedocument.drawingml.diagramData+xml"/>
  <Override PartName="/ppt/diagrams/layout15.xml" ContentType="application/vnd.openxmlformats-officedocument.drawingml.diagramLayout+xml"/>
  <Override PartName="/ppt/diagrams/quickStyle22.xml" ContentType="application/vnd.openxmlformats-officedocument.drawingml.diagramStyle+xml"/>
  <Override PartName="/ppt/notesSlides/notesSlide9.xml" ContentType="application/vnd.openxmlformats-officedocument.presentationml.notesSlide+xml"/>
  <Override PartName="/ppt/diagrams/drawing9.xml" ContentType="application/vnd.ms-office.drawingml.diagramDrawing+xml"/>
  <Override PartName="/ppt/diagrams/drawing23.xml" ContentType="application/vnd.ms-office.drawingml.diagramDrawing+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colors18.xml" ContentType="application/vnd.openxmlformats-officedocument.drawingml.diagramColors+xml"/>
  <Override PartName="/ppt/notesSlides/notesSlide10.xml" ContentType="application/vnd.openxmlformats-officedocument.presentationml.notesSlide+xml"/>
  <Override PartName="/ppt/diagrams/drawing12.xml" ContentType="application/vnd.ms-office.drawingml.diagramDrawing+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diagrams/layout11.xml" ContentType="application/vnd.openxmlformats-officedocument.drawingml.diagramLayout+xml"/>
  <Override PartName="/ppt/diagrams/colors14.xml" ContentType="application/vnd.openxmlformats-officedocument.drawingml.diagramColors+xml"/>
  <Override PartName="/ppt/notesSlides/notesSlide5.xml" ContentType="application/vnd.openxmlformats-officedocument.presentationml.notesSlide+xml"/>
  <Override PartName="/ppt/diagrams/layout22.xml" ContentType="application/vnd.openxmlformats-officedocument.drawingml.diagramLayout+xml"/>
  <Override PartName="/ppt/diagrams/drawing5.xml" ContentType="application/vnd.ms-office.drawingml.diagramDrawing+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iagrams/colors10.xml" ContentType="application/vnd.openxmlformats-officedocument.drawingml.diagramColors+xml"/>
  <Override PartName="/ppt/diagrams/colors21.xml" ContentType="application/vnd.openxmlformats-officedocument.drawingml.diagramColors+xml"/>
  <Override PartName="/ppt/diagrams/data23.xml" ContentType="application/vnd.openxmlformats-officedocument.drawingml.diagramData+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diagrams/quickStyle16.xml" ContentType="application/vnd.openxmlformats-officedocument.drawingml.diagramStyle+xml"/>
  <Override PartName="/ppt/diagrams/drawing17.xml" ContentType="application/vnd.ms-office.drawingml.diagramDrawing+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layout16.xml" ContentType="application/vnd.openxmlformats-officedocument.drawingml.diagramLayout+xml"/>
  <Override PartName="/ppt/diagrams/colors19.xml" ContentType="application/vnd.openxmlformats-officedocument.drawingml.diagramColors+xml"/>
  <Override PartName="/ppt/diagrams/quickStyle23.xml" ContentType="application/vnd.openxmlformats-officedocument.drawingml.diagramStyle+xml"/>
  <Override PartName="/ppt/notesSlides/notesSlide11.xml" ContentType="application/vnd.openxmlformats-officedocument.presentationml.notesSlide+xml"/>
  <Override PartName="/ppt/diagrams/drawing13.xml" ContentType="application/vnd.ms-office.drawingml.diagramDrawing+xml"/>
  <Override PartName="/ppt/notesSlides/notesSlide6.xml" ContentType="application/vnd.openxmlformats-officedocument.presentationml.notesSlide+xml"/>
  <Override PartName="/ppt/diagrams/layout23.xml" ContentType="application/vnd.openxmlformats-officedocument.drawingml.diagramLayout+xml"/>
  <Override PartName="/ppt/diagrams/drawing6.xml" ContentType="application/vnd.ms-office.drawingml.diagramDrawing+xml"/>
  <Override PartName="/ppt/diagrams/drawing20.xml" ContentType="application/vnd.ms-office.drawingml.diagramDrawing+xml"/>
  <Override PartName="/ppt/slides/slide8.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slides/slide29.xml" ContentType="application/vnd.openxmlformats-officedocument.presentationml.slide+xml"/>
  <Override PartName="/ppt/slides/slide76.xml" ContentType="application/vnd.openxmlformats-officedocument.presentationml.slide+xml"/>
  <Override PartName="/ppt/diagrams/data17.xml" ContentType="application/vnd.openxmlformats-officedocument.drawingml.diagramData+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diagrams/data20.xml" ContentType="application/vnd.openxmlformats-officedocument.drawingml.diagramData+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diagrams/layout13.xml" ContentType="application/vnd.openxmlformats-officedocument.drawingml.diagramLayout+xml"/>
  <Override PartName="/ppt/diagrams/drawing7.xml" ContentType="application/vnd.ms-office.drawingml.diagramDrawing+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Override PartName="/ppt/slides/slide48.xml" ContentType="application/vnd.openxmlformats-officedocument.presentationml.slide+xml"/>
  <Override PartName="/ppt/notesSlides/notesSlide3.xml" ContentType="application/vnd.openxmlformats-officedocument.presentationml.notesSlide+xml"/>
  <Override PartName="/ppt/diagrams/colors12.xml" ContentType="application/vnd.openxmlformats-officedocument.drawingml.diagramColors+xml"/>
  <Override PartName="/ppt/diagrams/colors23.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 id="2147483672" r:id="rId2"/>
  </p:sldMasterIdLst>
  <p:notesMasterIdLst>
    <p:notesMasterId r:id="rId79"/>
  </p:notesMasterIdLst>
  <p:sldIdLst>
    <p:sldId id="289" r:id="rId3"/>
    <p:sldId id="332" r:id="rId4"/>
    <p:sldId id="295" r:id="rId5"/>
    <p:sldId id="257" r:id="rId6"/>
    <p:sldId id="258" r:id="rId7"/>
    <p:sldId id="259" r:id="rId8"/>
    <p:sldId id="260" r:id="rId9"/>
    <p:sldId id="328" r:id="rId10"/>
    <p:sldId id="329" r:id="rId11"/>
    <p:sldId id="261" r:id="rId12"/>
    <p:sldId id="266" r:id="rId13"/>
    <p:sldId id="262" r:id="rId14"/>
    <p:sldId id="264" r:id="rId15"/>
    <p:sldId id="265" r:id="rId16"/>
    <p:sldId id="263" r:id="rId17"/>
    <p:sldId id="267" r:id="rId18"/>
    <p:sldId id="303" r:id="rId19"/>
    <p:sldId id="299" r:id="rId20"/>
    <p:sldId id="301" r:id="rId21"/>
    <p:sldId id="272" r:id="rId22"/>
    <p:sldId id="343" r:id="rId23"/>
    <p:sldId id="305" r:id="rId24"/>
    <p:sldId id="310" r:id="rId25"/>
    <p:sldId id="331" r:id="rId26"/>
    <p:sldId id="306" r:id="rId27"/>
    <p:sldId id="344" r:id="rId28"/>
    <p:sldId id="345" r:id="rId29"/>
    <p:sldId id="346" r:id="rId30"/>
    <p:sldId id="347" r:id="rId31"/>
    <p:sldId id="348" r:id="rId32"/>
    <p:sldId id="349" r:id="rId33"/>
    <p:sldId id="350" r:id="rId34"/>
    <p:sldId id="351" r:id="rId35"/>
    <p:sldId id="352" r:id="rId36"/>
    <p:sldId id="353" r:id="rId37"/>
    <p:sldId id="354" r:id="rId38"/>
    <p:sldId id="355" r:id="rId39"/>
    <p:sldId id="357" r:id="rId40"/>
    <p:sldId id="304" r:id="rId41"/>
    <p:sldId id="308" r:id="rId42"/>
    <p:sldId id="286" r:id="rId43"/>
    <p:sldId id="274" r:id="rId44"/>
    <p:sldId id="275" r:id="rId45"/>
    <p:sldId id="311" r:id="rId46"/>
    <p:sldId id="279" r:id="rId47"/>
    <p:sldId id="280" r:id="rId48"/>
    <p:sldId id="341" r:id="rId49"/>
    <p:sldId id="277" r:id="rId50"/>
    <p:sldId id="278" r:id="rId51"/>
    <p:sldId id="330" r:id="rId52"/>
    <p:sldId id="313" r:id="rId53"/>
    <p:sldId id="312" r:id="rId54"/>
    <p:sldId id="314" r:id="rId55"/>
    <p:sldId id="358" r:id="rId56"/>
    <p:sldId id="309" r:id="rId57"/>
    <p:sldId id="342" r:id="rId58"/>
    <p:sldId id="316" r:id="rId59"/>
    <p:sldId id="324" r:id="rId60"/>
    <p:sldId id="325" r:id="rId61"/>
    <p:sldId id="326" r:id="rId62"/>
    <p:sldId id="334" r:id="rId63"/>
    <p:sldId id="317" r:id="rId64"/>
    <p:sldId id="335" r:id="rId65"/>
    <p:sldId id="319" r:id="rId66"/>
    <p:sldId id="336" r:id="rId67"/>
    <p:sldId id="318" r:id="rId68"/>
    <p:sldId id="337" r:id="rId69"/>
    <p:sldId id="320" r:id="rId70"/>
    <p:sldId id="338" r:id="rId71"/>
    <p:sldId id="321" r:id="rId72"/>
    <p:sldId id="339" r:id="rId73"/>
    <p:sldId id="322" r:id="rId74"/>
    <p:sldId id="340" r:id="rId75"/>
    <p:sldId id="323" r:id="rId76"/>
    <p:sldId id="297" r:id="rId77"/>
    <p:sldId id="298" r:id="rId7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66"/>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152" autoAdjust="0"/>
    <p:restoredTop sz="99645" autoAdjust="0"/>
  </p:normalViewPr>
  <p:slideViewPr>
    <p:cSldViewPr>
      <p:cViewPr varScale="1">
        <p:scale>
          <a:sx n="73" d="100"/>
          <a:sy n="73" d="100"/>
        </p:scale>
        <p:origin x="-1314" y="-96"/>
      </p:cViewPr>
      <p:guideLst>
        <p:guide orient="horz" pos="2160"/>
        <p:guide pos="2880"/>
      </p:guideLst>
    </p:cSldViewPr>
  </p:slideViewPr>
  <p:outlineViewPr>
    <p:cViewPr>
      <p:scale>
        <a:sx n="33" d="100"/>
        <a:sy n="33" d="100"/>
      </p:scale>
      <p:origin x="54" y="2784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s>
</file>

<file path=ppt/diagrams/colors1.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E667077-E305-42EB-80CE-19AC4D21DE5B}" type="doc">
      <dgm:prSet loTypeId="urn:microsoft.com/office/officeart/2005/8/layout/radial5" loCatId="relationship" qsTypeId="urn:microsoft.com/office/officeart/2005/8/quickstyle/3d3" qsCatId="3D" csTypeId="urn:microsoft.com/office/officeart/2005/8/colors/accent3_3" csCatId="accent3" phldr="1"/>
      <dgm:spPr/>
      <dgm:t>
        <a:bodyPr/>
        <a:lstStyle/>
        <a:p>
          <a:endParaRPr lang="en-US"/>
        </a:p>
      </dgm:t>
    </dgm:pt>
    <dgm:pt modelId="{442A64FB-D7E6-4098-84E4-76D359C0C7E3}">
      <dgm:prSet phldrT="[Text]" custT="1">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en-US" sz="1800" b="1" i="0" spc="-150" dirty="0">
              <a:solidFill>
                <a:schemeClr val="tx1"/>
              </a:solidFill>
              <a:latin typeface="+mn-lt"/>
              <a:cs typeface="Aparajita" pitchFamily="34" charset="0"/>
            </a:rPr>
            <a:t>About</a:t>
          </a:r>
        </a:p>
        <a:p>
          <a:r>
            <a:rPr lang="en-US" sz="1800" b="1" i="0" spc="-150" dirty="0">
              <a:solidFill>
                <a:schemeClr val="tx1"/>
              </a:solidFill>
              <a:latin typeface="+mn-lt"/>
              <a:cs typeface="Aparajita" pitchFamily="34" charset="0"/>
            </a:rPr>
            <a:t>DR. GOPAL ENERGY FOUNDATION</a:t>
          </a:r>
          <a:endParaRPr lang="en-US" sz="1800" b="1" spc="-150" dirty="0">
            <a:solidFill>
              <a:schemeClr val="tx1"/>
            </a:solidFill>
            <a:latin typeface="+mn-lt"/>
            <a:cs typeface="Aparajita" pitchFamily="34" charset="0"/>
          </a:endParaRPr>
        </a:p>
      </dgm:t>
    </dgm:pt>
    <dgm:pt modelId="{BBDEB09D-E8CF-4F61-A78F-3B084A8B989E}" type="parTrans" cxnId="{462EBDAD-F07A-4E2A-B1D5-5A56E1C39DB7}">
      <dgm:prSet/>
      <dgm:spPr/>
      <dgm:t>
        <a:bodyPr/>
        <a:lstStyle/>
        <a:p>
          <a:endParaRPr lang="en-US"/>
        </a:p>
      </dgm:t>
    </dgm:pt>
    <dgm:pt modelId="{BF8B6F66-0D28-4D2D-A6F9-CABFE20E3FE0}" type="sibTrans" cxnId="{462EBDAD-F07A-4E2A-B1D5-5A56E1C39DB7}">
      <dgm:prSet/>
      <dgm:spPr/>
      <dgm:t>
        <a:bodyPr/>
        <a:lstStyle/>
        <a:p>
          <a:endParaRPr lang="en-US"/>
        </a:p>
      </dgm:t>
    </dgm:pt>
    <dgm:pt modelId="{BA1E1EE8-A6FA-41CF-B07E-76A686C24431}">
      <dgm:prSet phldrT="[Text]">
        <dgm:style>
          <a:lnRef idx="1">
            <a:schemeClr val="accent5"/>
          </a:lnRef>
          <a:fillRef idx="2">
            <a:schemeClr val="accent5"/>
          </a:fillRef>
          <a:effectRef idx="1">
            <a:schemeClr val="accent5"/>
          </a:effectRef>
          <a:fontRef idx="minor">
            <a:schemeClr val="dk1"/>
          </a:fontRef>
        </dgm:style>
      </dgm:prSet>
      <dgm:spPr/>
      <dgm:t>
        <a:bodyPr/>
        <a:lstStyle/>
        <a:p>
          <a:r>
            <a:rPr lang="en-US" b="1" dirty="0"/>
            <a:t>CSR for Energy Companies </a:t>
          </a:r>
        </a:p>
      </dgm:t>
    </dgm:pt>
    <dgm:pt modelId="{A169A9DC-8326-4FAA-95A7-793E78F17D2E}" type="parTrans" cxnId="{8B5D01F0-CBFD-47AB-A259-C7D680934084}">
      <dgm:prSet>
        <dgm:style>
          <a:lnRef idx="1">
            <a:schemeClr val="dk1"/>
          </a:lnRef>
          <a:fillRef idx="3">
            <a:schemeClr val="dk1"/>
          </a:fillRef>
          <a:effectRef idx="2">
            <a:schemeClr val="dk1"/>
          </a:effectRef>
          <a:fontRef idx="minor">
            <a:schemeClr val="lt1"/>
          </a:fontRef>
        </dgm:style>
      </dgm:prSet>
      <dgm:spPr/>
      <dgm:t>
        <a:bodyPr/>
        <a:lstStyle/>
        <a:p>
          <a:endParaRPr lang="en-US"/>
        </a:p>
      </dgm:t>
    </dgm:pt>
    <dgm:pt modelId="{287E295A-0AAD-4392-9F96-3437BC2731C1}" type="sibTrans" cxnId="{8B5D01F0-CBFD-47AB-A259-C7D680934084}">
      <dgm:prSet/>
      <dgm:spPr/>
      <dgm:t>
        <a:bodyPr/>
        <a:lstStyle/>
        <a:p>
          <a:endParaRPr lang="en-US"/>
        </a:p>
      </dgm:t>
    </dgm:pt>
    <dgm:pt modelId="{55AD52BC-C616-4EC4-8040-9040E0197C7D}">
      <dgm:prSet phldrT="[Text]">
        <dgm:style>
          <a:lnRef idx="1">
            <a:schemeClr val="accent5"/>
          </a:lnRef>
          <a:fillRef idx="2">
            <a:schemeClr val="accent5"/>
          </a:fillRef>
          <a:effectRef idx="1">
            <a:schemeClr val="accent5"/>
          </a:effectRef>
          <a:fontRef idx="minor">
            <a:schemeClr val="dk1"/>
          </a:fontRef>
        </dgm:style>
      </dgm:prSet>
      <dgm:spPr/>
      <dgm:t>
        <a:bodyPr/>
        <a:lstStyle/>
        <a:p>
          <a:r>
            <a:rPr lang="en-US" b="1" dirty="0"/>
            <a:t>International Energy Arbitration Council </a:t>
          </a:r>
        </a:p>
        <a:p>
          <a:r>
            <a:rPr lang="en-US" b="1" dirty="0"/>
            <a:t>(IEAC) </a:t>
          </a:r>
        </a:p>
      </dgm:t>
    </dgm:pt>
    <dgm:pt modelId="{F97C1858-1F37-45DB-81CD-874CE92E65EB}" type="parTrans" cxnId="{90957E4B-54DB-4545-8921-4037E37B9C53}">
      <dgm:prSet>
        <dgm:style>
          <a:lnRef idx="1">
            <a:schemeClr val="dk1"/>
          </a:lnRef>
          <a:fillRef idx="3">
            <a:schemeClr val="dk1"/>
          </a:fillRef>
          <a:effectRef idx="2">
            <a:schemeClr val="dk1"/>
          </a:effectRef>
          <a:fontRef idx="minor">
            <a:schemeClr val="lt1"/>
          </a:fontRef>
        </dgm:style>
      </dgm:prSet>
      <dgm:spPr/>
      <dgm:t>
        <a:bodyPr/>
        <a:lstStyle/>
        <a:p>
          <a:endParaRPr lang="en-US"/>
        </a:p>
      </dgm:t>
    </dgm:pt>
    <dgm:pt modelId="{2D8CF25D-8A61-4A89-99BC-68624C64B515}" type="sibTrans" cxnId="{90957E4B-54DB-4545-8921-4037E37B9C53}">
      <dgm:prSet/>
      <dgm:spPr/>
      <dgm:t>
        <a:bodyPr/>
        <a:lstStyle/>
        <a:p>
          <a:endParaRPr lang="en-US"/>
        </a:p>
      </dgm:t>
    </dgm:pt>
    <dgm:pt modelId="{7F2A1543-591B-4D87-BC4E-13BB0853CA59}">
      <dgm:prSet phldrT="[Text]">
        <dgm:style>
          <a:lnRef idx="1">
            <a:schemeClr val="accent5"/>
          </a:lnRef>
          <a:fillRef idx="2">
            <a:schemeClr val="accent5"/>
          </a:fillRef>
          <a:effectRef idx="1">
            <a:schemeClr val="accent5"/>
          </a:effectRef>
          <a:fontRef idx="minor">
            <a:schemeClr val="dk1"/>
          </a:fontRef>
        </dgm:style>
      </dgm:prSet>
      <dgm:spPr/>
      <dgm:t>
        <a:bodyPr/>
        <a:lstStyle/>
        <a:p>
          <a:r>
            <a:rPr lang="en-US" b="1" dirty="0"/>
            <a:t>TILA International Energy Conference</a:t>
          </a:r>
        </a:p>
      </dgm:t>
    </dgm:pt>
    <dgm:pt modelId="{7CFB05E0-D0EA-46A7-AE3A-56066E7F02CB}" type="parTrans" cxnId="{0D33D70B-15A5-4947-870B-7C78BC64CA97}">
      <dgm:prSet>
        <dgm:style>
          <a:lnRef idx="1">
            <a:schemeClr val="dk1"/>
          </a:lnRef>
          <a:fillRef idx="3">
            <a:schemeClr val="dk1"/>
          </a:fillRef>
          <a:effectRef idx="2">
            <a:schemeClr val="dk1"/>
          </a:effectRef>
          <a:fontRef idx="minor">
            <a:schemeClr val="lt1"/>
          </a:fontRef>
        </dgm:style>
      </dgm:prSet>
      <dgm:spPr/>
      <dgm:t>
        <a:bodyPr/>
        <a:lstStyle/>
        <a:p>
          <a:endParaRPr lang="en-US"/>
        </a:p>
      </dgm:t>
    </dgm:pt>
    <dgm:pt modelId="{2A7A0FF2-C7E4-4DD8-8657-4ABB44EBFA3E}" type="sibTrans" cxnId="{0D33D70B-15A5-4947-870B-7C78BC64CA97}">
      <dgm:prSet/>
      <dgm:spPr/>
      <dgm:t>
        <a:bodyPr/>
        <a:lstStyle/>
        <a:p>
          <a:endParaRPr lang="en-US"/>
        </a:p>
      </dgm:t>
    </dgm:pt>
    <dgm:pt modelId="{203B433A-0879-4F47-AA0D-11FC12B328A9}">
      <dgm:prSet phldrT="[Text]">
        <dgm:style>
          <a:lnRef idx="1">
            <a:schemeClr val="accent5"/>
          </a:lnRef>
          <a:fillRef idx="2">
            <a:schemeClr val="accent5"/>
          </a:fillRef>
          <a:effectRef idx="1">
            <a:schemeClr val="accent5"/>
          </a:effectRef>
          <a:fontRef idx="minor">
            <a:schemeClr val="dk1"/>
          </a:fontRef>
        </dgm:style>
      </dgm:prSet>
      <dgm:spPr/>
      <dgm:t>
        <a:bodyPr/>
        <a:lstStyle/>
        <a:p>
          <a:r>
            <a:rPr lang="en-US" b="1" dirty="0"/>
            <a:t>Online Certificate Courses on Energy Laws </a:t>
          </a:r>
        </a:p>
      </dgm:t>
    </dgm:pt>
    <dgm:pt modelId="{D1D55917-378A-4807-9B3C-DDB9145BF694}" type="parTrans" cxnId="{31A14134-40A5-4A68-BFCF-46E8E8390D4D}">
      <dgm:prSet>
        <dgm:style>
          <a:lnRef idx="1">
            <a:schemeClr val="dk1"/>
          </a:lnRef>
          <a:fillRef idx="3">
            <a:schemeClr val="dk1"/>
          </a:fillRef>
          <a:effectRef idx="2">
            <a:schemeClr val="dk1"/>
          </a:effectRef>
          <a:fontRef idx="minor">
            <a:schemeClr val="lt1"/>
          </a:fontRef>
        </dgm:style>
      </dgm:prSet>
      <dgm:spPr/>
      <dgm:t>
        <a:bodyPr/>
        <a:lstStyle/>
        <a:p>
          <a:endParaRPr lang="en-US"/>
        </a:p>
      </dgm:t>
    </dgm:pt>
    <dgm:pt modelId="{18DC325C-9666-437E-B994-224A79244DAA}" type="sibTrans" cxnId="{31A14134-40A5-4A68-BFCF-46E8E8390D4D}">
      <dgm:prSet/>
      <dgm:spPr/>
      <dgm:t>
        <a:bodyPr/>
        <a:lstStyle/>
        <a:p>
          <a:endParaRPr lang="en-US"/>
        </a:p>
      </dgm:t>
    </dgm:pt>
    <dgm:pt modelId="{9DD4989D-6EF0-4899-BC76-7B3A462AEF8F}">
      <dgm:prSet>
        <dgm:style>
          <a:lnRef idx="1">
            <a:schemeClr val="accent5"/>
          </a:lnRef>
          <a:fillRef idx="2">
            <a:schemeClr val="accent5"/>
          </a:fillRef>
          <a:effectRef idx="1">
            <a:schemeClr val="accent5"/>
          </a:effectRef>
          <a:fontRef idx="minor">
            <a:schemeClr val="dk1"/>
          </a:fontRef>
        </dgm:style>
      </dgm:prSet>
      <dgm:spPr/>
      <dgm:t>
        <a:bodyPr/>
        <a:lstStyle/>
        <a:p>
          <a:r>
            <a:rPr lang="en-US" b="1" dirty="0"/>
            <a:t>Trans India Energy Moot Court Competition</a:t>
          </a:r>
        </a:p>
      </dgm:t>
    </dgm:pt>
    <dgm:pt modelId="{9A275168-2EE0-424B-BA0F-A7B5EEE3FDE7}" type="parTrans" cxnId="{0862DCB5-659D-4893-9001-5B217718BDA1}">
      <dgm:prSet>
        <dgm:style>
          <a:lnRef idx="1">
            <a:schemeClr val="dk1"/>
          </a:lnRef>
          <a:fillRef idx="3">
            <a:schemeClr val="dk1"/>
          </a:fillRef>
          <a:effectRef idx="2">
            <a:schemeClr val="dk1"/>
          </a:effectRef>
          <a:fontRef idx="minor">
            <a:schemeClr val="lt1"/>
          </a:fontRef>
        </dgm:style>
      </dgm:prSet>
      <dgm:spPr/>
      <dgm:t>
        <a:bodyPr/>
        <a:lstStyle/>
        <a:p>
          <a:endParaRPr lang="en-US"/>
        </a:p>
      </dgm:t>
    </dgm:pt>
    <dgm:pt modelId="{59C3134C-5A9A-4061-9968-9213A546763F}" type="sibTrans" cxnId="{0862DCB5-659D-4893-9001-5B217718BDA1}">
      <dgm:prSet/>
      <dgm:spPr/>
      <dgm:t>
        <a:bodyPr/>
        <a:lstStyle/>
        <a:p>
          <a:endParaRPr lang="en-US"/>
        </a:p>
      </dgm:t>
    </dgm:pt>
    <dgm:pt modelId="{189BE6B0-BA0C-4971-B915-380FED7C3B0F}">
      <dgm:prSet>
        <dgm:style>
          <a:lnRef idx="1">
            <a:schemeClr val="accent5"/>
          </a:lnRef>
          <a:fillRef idx="2">
            <a:schemeClr val="accent5"/>
          </a:fillRef>
          <a:effectRef idx="1">
            <a:schemeClr val="accent5"/>
          </a:effectRef>
          <a:fontRef idx="minor">
            <a:schemeClr val="dk1"/>
          </a:fontRef>
        </dgm:style>
      </dgm:prSet>
      <dgm:spPr/>
      <dgm:t>
        <a:bodyPr/>
        <a:lstStyle/>
        <a:p>
          <a:r>
            <a:rPr lang="en-US" b="1" dirty="0"/>
            <a:t>Training/ Workshop for capacity building in Energy Sector</a:t>
          </a:r>
        </a:p>
      </dgm:t>
    </dgm:pt>
    <dgm:pt modelId="{F28D8B84-A198-436B-AF09-CA24919290B1}" type="parTrans" cxnId="{3F37592E-B912-485D-816E-6CA1128389E6}">
      <dgm:prSet>
        <dgm:style>
          <a:lnRef idx="1">
            <a:schemeClr val="dk1"/>
          </a:lnRef>
          <a:fillRef idx="3">
            <a:schemeClr val="dk1"/>
          </a:fillRef>
          <a:effectRef idx="2">
            <a:schemeClr val="dk1"/>
          </a:effectRef>
          <a:fontRef idx="minor">
            <a:schemeClr val="lt1"/>
          </a:fontRef>
        </dgm:style>
      </dgm:prSet>
      <dgm:spPr/>
      <dgm:t>
        <a:bodyPr/>
        <a:lstStyle/>
        <a:p>
          <a:endParaRPr lang="en-US"/>
        </a:p>
      </dgm:t>
    </dgm:pt>
    <dgm:pt modelId="{218A9704-2174-4FCB-A4D1-8AF00BFB42D9}" type="sibTrans" cxnId="{3F37592E-B912-485D-816E-6CA1128389E6}">
      <dgm:prSet/>
      <dgm:spPr/>
      <dgm:t>
        <a:bodyPr/>
        <a:lstStyle/>
        <a:p>
          <a:endParaRPr lang="en-US"/>
        </a:p>
      </dgm:t>
    </dgm:pt>
    <dgm:pt modelId="{97DB7537-758F-4D6F-9937-B02CEB5CD20F}">
      <dgm:prSet>
        <dgm:style>
          <a:lnRef idx="1">
            <a:schemeClr val="accent5"/>
          </a:lnRef>
          <a:fillRef idx="2">
            <a:schemeClr val="accent5"/>
          </a:fillRef>
          <a:effectRef idx="1">
            <a:schemeClr val="accent5"/>
          </a:effectRef>
          <a:fontRef idx="minor">
            <a:schemeClr val="dk1"/>
          </a:fontRef>
        </dgm:style>
      </dgm:prSet>
      <dgm:spPr/>
      <dgm:t>
        <a:bodyPr/>
        <a:lstStyle/>
        <a:p>
          <a:r>
            <a:rPr lang="en-US" b="1" dirty="0">
              <a:solidFill>
                <a:schemeClr val="tx1"/>
              </a:solidFill>
            </a:rPr>
            <a:t>Publications of journal </a:t>
          </a:r>
        </a:p>
        <a:p>
          <a:r>
            <a:rPr lang="en-US" b="1" dirty="0">
              <a:solidFill>
                <a:schemeClr val="tx1"/>
              </a:solidFill>
            </a:rPr>
            <a:t>“Energy for All” </a:t>
          </a:r>
        </a:p>
      </dgm:t>
    </dgm:pt>
    <dgm:pt modelId="{FD0A5E8D-72BA-4FB0-A557-65A9C9E8AF5F}" type="parTrans" cxnId="{C5DC9157-9258-4DCC-9B81-704CAE2E82DC}">
      <dgm:prSet/>
      <dgm:spPr>
        <a:solidFill>
          <a:schemeClr val="tx1"/>
        </a:solidFill>
      </dgm:spPr>
      <dgm:t>
        <a:bodyPr/>
        <a:lstStyle/>
        <a:p>
          <a:endParaRPr lang="en-US"/>
        </a:p>
      </dgm:t>
    </dgm:pt>
    <dgm:pt modelId="{16368ED9-0B85-44B8-AA57-3D142BE1C25B}" type="sibTrans" cxnId="{C5DC9157-9258-4DCC-9B81-704CAE2E82DC}">
      <dgm:prSet/>
      <dgm:spPr/>
      <dgm:t>
        <a:bodyPr/>
        <a:lstStyle/>
        <a:p>
          <a:endParaRPr lang="en-US"/>
        </a:p>
      </dgm:t>
    </dgm:pt>
    <dgm:pt modelId="{82465810-4C19-4314-ADAF-229C3AF8051C}" type="pres">
      <dgm:prSet presAssocID="{9E667077-E305-42EB-80CE-19AC4D21DE5B}" presName="Name0" presStyleCnt="0">
        <dgm:presLayoutVars>
          <dgm:chMax val="1"/>
          <dgm:dir/>
          <dgm:animLvl val="ctr"/>
          <dgm:resizeHandles val="exact"/>
        </dgm:presLayoutVars>
      </dgm:prSet>
      <dgm:spPr/>
      <dgm:t>
        <a:bodyPr/>
        <a:lstStyle/>
        <a:p>
          <a:endParaRPr lang="en-US"/>
        </a:p>
      </dgm:t>
    </dgm:pt>
    <dgm:pt modelId="{CC95C6D5-9E26-47E9-A64F-8034B572A09F}" type="pres">
      <dgm:prSet presAssocID="{442A64FB-D7E6-4098-84E4-76D359C0C7E3}" presName="centerShape" presStyleLbl="node0" presStyleIdx="0" presStyleCnt="1" custScaleX="189920"/>
      <dgm:spPr/>
      <dgm:t>
        <a:bodyPr/>
        <a:lstStyle/>
        <a:p>
          <a:endParaRPr lang="en-US"/>
        </a:p>
      </dgm:t>
    </dgm:pt>
    <dgm:pt modelId="{6649E282-CEAC-4837-9B57-0DE96D4648F1}" type="pres">
      <dgm:prSet presAssocID="{A169A9DC-8326-4FAA-95A7-793E78F17D2E}" presName="parTrans" presStyleLbl="sibTrans2D1" presStyleIdx="0" presStyleCnt="7"/>
      <dgm:spPr/>
      <dgm:t>
        <a:bodyPr/>
        <a:lstStyle/>
        <a:p>
          <a:endParaRPr lang="en-US"/>
        </a:p>
      </dgm:t>
    </dgm:pt>
    <dgm:pt modelId="{7A5DE1A3-F001-4FB7-BA9E-85C795901375}" type="pres">
      <dgm:prSet presAssocID="{A169A9DC-8326-4FAA-95A7-793E78F17D2E}" presName="connectorText" presStyleLbl="sibTrans2D1" presStyleIdx="0" presStyleCnt="7"/>
      <dgm:spPr/>
      <dgm:t>
        <a:bodyPr/>
        <a:lstStyle/>
        <a:p>
          <a:endParaRPr lang="en-US"/>
        </a:p>
      </dgm:t>
    </dgm:pt>
    <dgm:pt modelId="{ECE08406-40F1-452B-AE20-000D4E5F7E2C}" type="pres">
      <dgm:prSet presAssocID="{BA1E1EE8-A6FA-41CF-B07E-76A686C24431}" presName="node" presStyleLbl="node1" presStyleIdx="0" presStyleCnt="7" custScaleX="127419">
        <dgm:presLayoutVars>
          <dgm:bulletEnabled val="1"/>
        </dgm:presLayoutVars>
      </dgm:prSet>
      <dgm:spPr/>
      <dgm:t>
        <a:bodyPr/>
        <a:lstStyle/>
        <a:p>
          <a:endParaRPr lang="en-US"/>
        </a:p>
      </dgm:t>
    </dgm:pt>
    <dgm:pt modelId="{356CD25F-8738-41B9-A726-3C833394FFC0}" type="pres">
      <dgm:prSet presAssocID="{F97C1858-1F37-45DB-81CD-874CE92E65EB}" presName="parTrans" presStyleLbl="sibTrans2D1" presStyleIdx="1" presStyleCnt="7"/>
      <dgm:spPr/>
      <dgm:t>
        <a:bodyPr/>
        <a:lstStyle/>
        <a:p>
          <a:endParaRPr lang="en-US"/>
        </a:p>
      </dgm:t>
    </dgm:pt>
    <dgm:pt modelId="{3C2447B4-9074-4039-A938-DB3FA4A899CB}" type="pres">
      <dgm:prSet presAssocID="{F97C1858-1F37-45DB-81CD-874CE92E65EB}" presName="connectorText" presStyleLbl="sibTrans2D1" presStyleIdx="1" presStyleCnt="7"/>
      <dgm:spPr/>
      <dgm:t>
        <a:bodyPr/>
        <a:lstStyle/>
        <a:p>
          <a:endParaRPr lang="en-US"/>
        </a:p>
      </dgm:t>
    </dgm:pt>
    <dgm:pt modelId="{06E7BC8A-822A-47DD-A13B-93E9B5B88DFC}" type="pres">
      <dgm:prSet presAssocID="{55AD52BC-C616-4EC4-8040-9040E0197C7D}" presName="node" presStyleLbl="node1" presStyleIdx="1" presStyleCnt="7" custScaleX="125645">
        <dgm:presLayoutVars>
          <dgm:bulletEnabled val="1"/>
        </dgm:presLayoutVars>
      </dgm:prSet>
      <dgm:spPr/>
      <dgm:t>
        <a:bodyPr/>
        <a:lstStyle/>
        <a:p>
          <a:endParaRPr lang="en-US"/>
        </a:p>
      </dgm:t>
    </dgm:pt>
    <dgm:pt modelId="{DFB0AE10-2DB7-4C39-9E31-32EECD793E9E}" type="pres">
      <dgm:prSet presAssocID="{7CFB05E0-D0EA-46A7-AE3A-56066E7F02CB}" presName="parTrans" presStyleLbl="sibTrans2D1" presStyleIdx="2" presStyleCnt="7" custScaleX="145264" custLinFactNeighborX="8483"/>
      <dgm:spPr/>
      <dgm:t>
        <a:bodyPr/>
        <a:lstStyle/>
        <a:p>
          <a:endParaRPr lang="en-US"/>
        </a:p>
      </dgm:t>
    </dgm:pt>
    <dgm:pt modelId="{0D73B00D-8B0A-4BBD-9B3F-F0E82638CE69}" type="pres">
      <dgm:prSet presAssocID="{7CFB05E0-D0EA-46A7-AE3A-56066E7F02CB}" presName="connectorText" presStyleLbl="sibTrans2D1" presStyleIdx="2" presStyleCnt="7"/>
      <dgm:spPr/>
      <dgm:t>
        <a:bodyPr/>
        <a:lstStyle/>
        <a:p>
          <a:endParaRPr lang="en-US"/>
        </a:p>
      </dgm:t>
    </dgm:pt>
    <dgm:pt modelId="{6EA7FD94-09F1-407B-8056-1CC1AE0C5BE1}" type="pres">
      <dgm:prSet presAssocID="{7F2A1543-591B-4D87-BC4E-13BB0853CA59}" presName="node" presStyleLbl="node1" presStyleIdx="2" presStyleCnt="7" custScaleX="122096" custRadScaleRad="110056" custRadScaleInc="-11888">
        <dgm:presLayoutVars>
          <dgm:bulletEnabled val="1"/>
        </dgm:presLayoutVars>
      </dgm:prSet>
      <dgm:spPr/>
      <dgm:t>
        <a:bodyPr/>
        <a:lstStyle/>
        <a:p>
          <a:endParaRPr lang="en-US"/>
        </a:p>
      </dgm:t>
    </dgm:pt>
    <dgm:pt modelId="{DE28AB0F-6C2E-437E-96DF-627CB2419FAE}" type="pres">
      <dgm:prSet presAssocID="{D1D55917-378A-4807-9B3C-DDB9145BF694}" presName="parTrans" presStyleLbl="sibTrans2D1" presStyleIdx="3" presStyleCnt="7"/>
      <dgm:spPr/>
      <dgm:t>
        <a:bodyPr/>
        <a:lstStyle/>
        <a:p>
          <a:endParaRPr lang="en-US"/>
        </a:p>
      </dgm:t>
    </dgm:pt>
    <dgm:pt modelId="{AA6FB577-7FCC-4A02-8990-C885506566C4}" type="pres">
      <dgm:prSet presAssocID="{D1D55917-378A-4807-9B3C-DDB9145BF694}" presName="connectorText" presStyleLbl="sibTrans2D1" presStyleIdx="3" presStyleCnt="7"/>
      <dgm:spPr/>
      <dgm:t>
        <a:bodyPr/>
        <a:lstStyle/>
        <a:p>
          <a:endParaRPr lang="en-US"/>
        </a:p>
      </dgm:t>
    </dgm:pt>
    <dgm:pt modelId="{7D0B1845-DF4F-4942-9183-FABC343CE92B}" type="pres">
      <dgm:prSet presAssocID="{203B433A-0879-4F47-AA0D-11FC12B328A9}" presName="node" presStyleLbl="node1" presStyleIdx="3" presStyleCnt="7" custScaleX="125356" custRadScaleRad="97387" custRadScaleInc="-18217">
        <dgm:presLayoutVars>
          <dgm:bulletEnabled val="1"/>
        </dgm:presLayoutVars>
      </dgm:prSet>
      <dgm:spPr/>
      <dgm:t>
        <a:bodyPr/>
        <a:lstStyle/>
        <a:p>
          <a:endParaRPr lang="en-US"/>
        </a:p>
      </dgm:t>
    </dgm:pt>
    <dgm:pt modelId="{D7617B58-6D2D-4133-813D-0B318C836B5D}" type="pres">
      <dgm:prSet presAssocID="{9A275168-2EE0-424B-BA0F-A7B5EEE3FDE7}" presName="parTrans" presStyleLbl="sibTrans2D1" presStyleIdx="4" presStyleCnt="7"/>
      <dgm:spPr/>
      <dgm:t>
        <a:bodyPr/>
        <a:lstStyle/>
        <a:p>
          <a:endParaRPr lang="en-US"/>
        </a:p>
      </dgm:t>
    </dgm:pt>
    <dgm:pt modelId="{731BD91E-5392-4874-925B-05EFFE24A137}" type="pres">
      <dgm:prSet presAssocID="{9A275168-2EE0-424B-BA0F-A7B5EEE3FDE7}" presName="connectorText" presStyleLbl="sibTrans2D1" presStyleIdx="4" presStyleCnt="7"/>
      <dgm:spPr/>
      <dgm:t>
        <a:bodyPr/>
        <a:lstStyle/>
        <a:p>
          <a:endParaRPr lang="en-US"/>
        </a:p>
      </dgm:t>
    </dgm:pt>
    <dgm:pt modelId="{99A413DB-CEE2-45E9-A204-322B82A386CB}" type="pres">
      <dgm:prSet presAssocID="{9DD4989D-6EF0-4899-BC76-7B3A462AEF8F}" presName="node" presStyleLbl="node1" presStyleIdx="4" presStyleCnt="7" custScaleX="121007" custRadScaleRad="109970" custRadScaleInc="-5264">
        <dgm:presLayoutVars>
          <dgm:bulletEnabled val="1"/>
        </dgm:presLayoutVars>
      </dgm:prSet>
      <dgm:spPr/>
      <dgm:t>
        <a:bodyPr/>
        <a:lstStyle/>
        <a:p>
          <a:endParaRPr lang="en-US"/>
        </a:p>
      </dgm:t>
    </dgm:pt>
    <dgm:pt modelId="{657075CB-4D55-42F5-A75C-811673DDB53F}" type="pres">
      <dgm:prSet presAssocID="{F28D8B84-A198-436B-AF09-CA24919290B1}" presName="parTrans" presStyleLbl="sibTrans2D1" presStyleIdx="5" presStyleCnt="7" custScaleX="195608" custLinFactNeighborX="-37801" custLinFactNeighborY="-19500"/>
      <dgm:spPr/>
      <dgm:t>
        <a:bodyPr/>
        <a:lstStyle/>
        <a:p>
          <a:endParaRPr lang="en-US"/>
        </a:p>
      </dgm:t>
    </dgm:pt>
    <dgm:pt modelId="{2E7CEB7C-9B85-493E-8F07-803EB92C12D5}" type="pres">
      <dgm:prSet presAssocID="{F28D8B84-A198-436B-AF09-CA24919290B1}" presName="connectorText" presStyleLbl="sibTrans2D1" presStyleIdx="5" presStyleCnt="7"/>
      <dgm:spPr/>
      <dgm:t>
        <a:bodyPr/>
        <a:lstStyle/>
        <a:p>
          <a:endParaRPr lang="en-US"/>
        </a:p>
      </dgm:t>
    </dgm:pt>
    <dgm:pt modelId="{B87EFE19-519B-4ECD-9FB0-8D1DD374A8C5}" type="pres">
      <dgm:prSet presAssocID="{189BE6B0-BA0C-4971-B915-380FED7C3B0F}" presName="node" presStyleLbl="node1" presStyleIdx="5" presStyleCnt="7" custScaleX="139696" custRadScaleRad="112354" custRadScaleInc="-8914">
        <dgm:presLayoutVars>
          <dgm:bulletEnabled val="1"/>
        </dgm:presLayoutVars>
      </dgm:prSet>
      <dgm:spPr/>
      <dgm:t>
        <a:bodyPr/>
        <a:lstStyle/>
        <a:p>
          <a:endParaRPr lang="en-US"/>
        </a:p>
      </dgm:t>
    </dgm:pt>
    <dgm:pt modelId="{F3373635-F2C5-4A48-A544-1DDFA3973079}" type="pres">
      <dgm:prSet presAssocID="{FD0A5E8D-72BA-4FB0-A557-65A9C9E8AF5F}" presName="parTrans" presStyleLbl="sibTrans2D1" presStyleIdx="6" presStyleCnt="7" custFlipVert="1" custScaleY="7122" custLinFactNeighborX="2096" custLinFactNeighborY="20867"/>
      <dgm:spPr/>
      <dgm:t>
        <a:bodyPr/>
        <a:lstStyle/>
        <a:p>
          <a:endParaRPr lang="en-US"/>
        </a:p>
      </dgm:t>
    </dgm:pt>
    <dgm:pt modelId="{FE03FFA2-62E7-452D-A77B-7055565BA3C5}" type="pres">
      <dgm:prSet presAssocID="{FD0A5E8D-72BA-4FB0-A557-65A9C9E8AF5F}" presName="connectorText" presStyleLbl="sibTrans2D1" presStyleIdx="6" presStyleCnt="7"/>
      <dgm:spPr/>
      <dgm:t>
        <a:bodyPr/>
        <a:lstStyle/>
        <a:p>
          <a:endParaRPr lang="en-US"/>
        </a:p>
      </dgm:t>
    </dgm:pt>
    <dgm:pt modelId="{8C2F2991-E99F-4034-B19B-C04AA1119843}" type="pres">
      <dgm:prSet presAssocID="{97DB7537-758F-4D6F-9937-B02CEB5CD20F}" presName="node" presStyleLbl="node1" presStyleIdx="6" presStyleCnt="7" custScaleX="130933" custRadScaleRad="99459" custRadScaleInc="-1526">
        <dgm:presLayoutVars>
          <dgm:bulletEnabled val="1"/>
        </dgm:presLayoutVars>
      </dgm:prSet>
      <dgm:spPr/>
      <dgm:t>
        <a:bodyPr/>
        <a:lstStyle/>
        <a:p>
          <a:endParaRPr lang="en-US"/>
        </a:p>
      </dgm:t>
    </dgm:pt>
  </dgm:ptLst>
  <dgm:cxnLst>
    <dgm:cxn modelId="{C5DC9157-9258-4DCC-9B81-704CAE2E82DC}" srcId="{442A64FB-D7E6-4098-84E4-76D359C0C7E3}" destId="{97DB7537-758F-4D6F-9937-B02CEB5CD20F}" srcOrd="6" destOrd="0" parTransId="{FD0A5E8D-72BA-4FB0-A557-65A9C9E8AF5F}" sibTransId="{16368ED9-0B85-44B8-AA57-3D142BE1C25B}"/>
    <dgm:cxn modelId="{F98ED553-D6A8-4BCD-848C-7939EB72F457}" type="presOf" srcId="{F28D8B84-A198-436B-AF09-CA24919290B1}" destId="{2E7CEB7C-9B85-493E-8F07-803EB92C12D5}" srcOrd="1" destOrd="0" presId="urn:microsoft.com/office/officeart/2005/8/layout/radial5"/>
    <dgm:cxn modelId="{D072C6D7-DA55-4C56-AECC-D18871D7B334}" type="presOf" srcId="{55AD52BC-C616-4EC4-8040-9040E0197C7D}" destId="{06E7BC8A-822A-47DD-A13B-93E9B5B88DFC}" srcOrd="0" destOrd="0" presId="urn:microsoft.com/office/officeart/2005/8/layout/radial5"/>
    <dgm:cxn modelId="{F3E7D5D9-C508-4B69-8E20-A0F560E6AE45}" type="presOf" srcId="{FD0A5E8D-72BA-4FB0-A557-65A9C9E8AF5F}" destId="{F3373635-F2C5-4A48-A544-1DDFA3973079}" srcOrd="0" destOrd="0" presId="urn:microsoft.com/office/officeart/2005/8/layout/radial5"/>
    <dgm:cxn modelId="{59FAEDB8-CC38-4EE2-B89C-9769A99FBC65}" type="presOf" srcId="{442A64FB-D7E6-4098-84E4-76D359C0C7E3}" destId="{CC95C6D5-9E26-47E9-A64F-8034B572A09F}" srcOrd="0" destOrd="0" presId="urn:microsoft.com/office/officeart/2005/8/layout/radial5"/>
    <dgm:cxn modelId="{3F37592E-B912-485D-816E-6CA1128389E6}" srcId="{442A64FB-D7E6-4098-84E4-76D359C0C7E3}" destId="{189BE6B0-BA0C-4971-B915-380FED7C3B0F}" srcOrd="5" destOrd="0" parTransId="{F28D8B84-A198-436B-AF09-CA24919290B1}" sibTransId="{218A9704-2174-4FCB-A4D1-8AF00BFB42D9}"/>
    <dgm:cxn modelId="{005C10F1-EB49-42DE-B8B9-7547D9AA0460}" type="presOf" srcId="{189BE6B0-BA0C-4971-B915-380FED7C3B0F}" destId="{B87EFE19-519B-4ECD-9FB0-8D1DD374A8C5}" srcOrd="0" destOrd="0" presId="urn:microsoft.com/office/officeart/2005/8/layout/radial5"/>
    <dgm:cxn modelId="{3274BD7E-4088-4C5D-ADBD-353DDB774781}" type="presOf" srcId="{D1D55917-378A-4807-9B3C-DDB9145BF694}" destId="{AA6FB577-7FCC-4A02-8990-C885506566C4}" srcOrd="1" destOrd="0" presId="urn:microsoft.com/office/officeart/2005/8/layout/radial5"/>
    <dgm:cxn modelId="{43E5216D-AD11-467C-BF95-C11B3113D7D9}" type="presOf" srcId="{7CFB05E0-D0EA-46A7-AE3A-56066E7F02CB}" destId="{0D73B00D-8B0A-4BBD-9B3F-F0E82638CE69}" srcOrd="1" destOrd="0" presId="urn:microsoft.com/office/officeart/2005/8/layout/radial5"/>
    <dgm:cxn modelId="{F7BD9026-365A-4DCC-8E0F-B17338CFDE52}" type="presOf" srcId="{F97C1858-1F37-45DB-81CD-874CE92E65EB}" destId="{356CD25F-8738-41B9-A726-3C833394FFC0}" srcOrd="0" destOrd="0" presId="urn:microsoft.com/office/officeart/2005/8/layout/radial5"/>
    <dgm:cxn modelId="{113F5377-CB81-47F5-AF2C-8F9B81FC8045}" type="presOf" srcId="{9A275168-2EE0-424B-BA0F-A7B5EEE3FDE7}" destId="{731BD91E-5392-4874-925B-05EFFE24A137}" srcOrd="1" destOrd="0" presId="urn:microsoft.com/office/officeart/2005/8/layout/radial5"/>
    <dgm:cxn modelId="{8B5D01F0-CBFD-47AB-A259-C7D680934084}" srcId="{442A64FB-D7E6-4098-84E4-76D359C0C7E3}" destId="{BA1E1EE8-A6FA-41CF-B07E-76A686C24431}" srcOrd="0" destOrd="0" parTransId="{A169A9DC-8326-4FAA-95A7-793E78F17D2E}" sibTransId="{287E295A-0AAD-4392-9F96-3437BC2731C1}"/>
    <dgm:cxn modelId="{462EBDAD-F07A-4E2A-B1D5-5A56E1C39DB7}" srcId="{9E667077-E305-42EB-80CE-19AC4D21DE5B}" destId="{442A64FB-D7E6-4098-84E4-76D359C0C7E3}" srcOrd="0" destOrd="0" parTransId="{BBDEB09D-E8CF-4F61-A78F-3B084A8B989E}" sibTransId="{BF8B6F66-0D28-4D2D-A6F9-CABFE20E3FE0}"/>
    <dgm:cxn modelId="{4D75DF71-BD47-4E52-A326-88356F3EA502}" type="presOf" srcId="{A169A9DC-8326-4FAA-95A7-793E78F17D2E}" destId="{7A5DE1A3-F001-4FB7-BA9E-85C795901375}" srcOrd="1" destOrd="0" presId="urn:microsoft.com/office/officeart/2005/8/layout/radial5"/>
    <dgm:cxn modelId="{3C86342C-E60B-4698-917F-C9C384334C68}" type="presOf" srcId="{9DD4989D-6EF0-4899-BC76-7B3A462AEF8F}" destId="{99A413DB-CEE2-45E9-A204-322B82A386CB}" srcOrd="0" destOrd="0" presId="urn:microsoft.com/office/officeart/2005/8/layout/radial5"/>
    <dgm:cxn modelId="{31A14134-40A5-4A68-BFCF-46E8E8390D4D}" srcId="{442A64FB-D7E6-4098-84E4-76D359C0C7E3}" destId="{203B433A-0879-4F47-AA0D-11FC12B328A9}" srcOrd="3" destOrd="0" parTransId="{D1D55917-378A-4807-9B3C-DDB9145BF694}" sibTransId="{18DC325C-9666-437E-B994-224A79244DAA}"/>
    <dgm:cxn modelId="{0D33D70B-15A5-4947-870B-7C78BC64CA97}" srcId="{442A64FB-D7E6-4098-84E4-76D359C0C7E3}" destId="{7F2A1543-591B-4D87-BC4E-13BB0853CA59}" srcOrd="2" destOrd="0" parTransId="{7CFB05E0-D0EA-46A7-AE3A-56066E7F02CB}" sibTransId="{2A7A0FF2-C7E4-4DD8-8657-4ABB44EBFA3E}"/>
    <dgm:cxn modelId="{7354FD40-96A8-4721-9899-395A02B194A0}" type="presOf" srcId="{7CFB05E0-D0EA-46A7-AE3A-56066E7F02CB}" destId="{DFB0AE10-2DB7-4C39-9E31-32EECD793E9E}" srcOrd="0" destOrd="0" presId="urn:microsoft.com/office/officeart/2005/8/layout/radial5"/>
    <dgm:cxn modelId="{02201A9A-030C-471F-A910-C4F0734E691A}" type="presOf" srcId="{F28D8B84-A198-436B-AF09-CA24919290B1}" destId="{657075CB-4D55-42F5-A75C-811673DDB53F}" srcOrd="0" destOrd="0" presId="urn:microsoft.com/office/officeart/2005/8/layout/radial5"/>
    <dgm:cxn modelId="{90957E4B-54DB-4545-8921-4037E37B9C53}" srcId="{442A64FB-D7E6-4098-84E4-76D359C0C7E3}" destId="{55AD52BC-C616-4EC4-8040-9040E0197C7D}" srcOrd="1" destOrd="0" parTransId="{F97C1858-1F37-45DB-81CD-874CE92E65EB}" sibTransId="{2D8CF25D-8A61-4A89-99BC-68624C64B515}"/>
    <dgm:cxn modelId="{2B1A3DB8-D75F-4C3C-B626-8FC951C392E5}" type="presOf" srcId="{FD0A5E8D-72BA-4FB0-A557-65A9C9E8AF5F}" destId="{FE03FFA2-62E7-452D-A77B-7055565BA3C5}" srcOrd="1" destOrd="0" presId="urn:microsoft.com/office/officeart/2005/8/layout/radial5"/>
    <dgm:cxn modelId="{2F28A472-92E8-4F7D-9275-F9D2E93A2BCA}" type="presOf" srcId="{9E667077-E305-42EB-80CE-19AC4D21DE5B}" destId="{82465810-4C19-4314-ADAF-229C3AF8051C}" srcOrd="0" destOrd="0" presId="urn:microsoft.com/office/officeart/2005/8/layout/radial5"/>
    <dgm:cxn modelId="{6B6E84D6-5675-48FF-BE5F-0894BDC4E8B9}" type="presOf" srcId="{BA1E1EE8-A6FA-41CF-B07E-76A686C24431}" destId="{ECE08406-40F1-452B-AE20-000D4E5F7E2C}" srcOrd="0" destOrd="0" presId="urn:microsoft.com/office/officeart/2005/8/layout/radial5"/>
    <dgm:cxn modelId="{386ABA65-33AF-40B3-BA48-A9BB046F6EDF}" type="presOf" srcId="{97DB7537-758F-4D6F-9937-B02CEB5CD20F}" destId="{8C2F2991-E99F-4034-B19B-C04AA1119843}" srcOrd="0" destOrd="0" presId="urn:microsoft.com/office/officeart/2005/8/layout/radial5"/>
    <dgm:cxn modelId="{8356AEAB-C35B-471B-9A77-E959DBAE1793}" type="presOf" srcId="{9A275168-2EE0-424B-BA0F-A7B5EEE3FDE7}" destId="{D7617B58-6D2D-4133-813D-0B318C836B5D}" srcOrd="0" destOrd="0" presId="urn:microsoft.com/office/officeart/2005/8/layout/radial5"/>
    <dgm:cxn modelId="{77042B8C-A34D-4722-A64B-1F4E21FCF1DE}" type="presOf" srcId="{7F2A1543-591B-4D87-BC4E-13BB0853CA59}" destId="{6EA7FD94-09F1-407B-8056-1CC1AE0C5BE1}" srcOrd="0" destOrd="0" presId="urn:microsoft.com/office/officeart/2005/8/layout/radial5"/>
    <dgm:cxn modelId="{5CD4C6DD-F34E-43BA-BC4B-2A4098C8B71E}" type="presOf" srcId="{203B433A-0879-4F47-AA0D-11FC12B328A9}" destId="{7D0B1845-DF4F-4942-9183-FABC343CE92B}" srcOrd="0" destOrd="0" presId="urn:microsoft.com/office/officeart/2005/8/layout/radial5"/>
    <dgm:cxn modelId="{C646A0D0-15CD-40BA-ACD5-17DD5EC639BE}" type="presOf" srcId="{D1D55917-378A-4807-9B3C-DDB9145BF694}" destId="{DE28AB0F-6C2E-437E-96DF-627CB2419FAE}" srcOrd="0" destOrd="0" presId="urn:microsoft.com/office/officeart/2005/8/layout/radial5"/>
    <dgm:cxn modelId="{0862DCB5-659D-4893-9001-5B217718BDA1}" srcId="{442A64FB-D7E6-4098-84E4-76D359C0C7E3}" destId="{9DD4989D-6EF0-4899-BC76-7B3A462AEF8F}" srcOrd="4" destOrd="0" parTransId="{9A275168-2EE0-424B-BA0F-A7B5EEE3FDE7}" sibTransId="{59C3134C-5A9A-4061-9968-9213A546763F}"/>
    <dgm:cxn modelId="{3DB8E1B0-4496-4198-AA20-FDF8A36E4AFE}" type="presOf" srcId="{F97C1858-1F37-45DB-81CD-874CE92E65EB}" destId="{3C2447B4-9074-4039-A938-DB3FA4A899CB}" srcOrd="1" destOrd="0" presId="urn:microsoft.com/office/officeart/2005/8/layout/radial5"/>
    <dgm:cxn modelId="{7780040C-D916-445A-8159-334271B3ADA9}" type="presOf" srcId="{A169A9DC-8326-4FAA-95A7-793E78F17D2E}" destId="{6649E282-CEAC-4837-9B57-0DE96D4648F1}" srcOrd="0" destOrd="0" presId="urn:microsoft.com/office/officeart/2005/8/layout/radial5"/>
    <dgm:cxn modelId="{E58E42B3-A1DD-4E04-A733-87970CDDF02C}" type="presParOf" srcId="{82465810-4C19-4314-ADAF-229C3AF8051C}" destId="{CC95C6D5-9E26-47E9-A64F-8034B572A09F}" srcOrd="0" destOrd="0" presId="urn:microsoft.com/office/officeart/2005/8/layout/radial5"/>
    <dgm:cxn modelId="{DAD0E70D-D27D-4BBC-AFA1-CD623B0242C0}" type="presParOf" srcId="{82465810-4C19-4314-ADAF-229C3AF8051C}" destId="{6649E282-CEAC-4837-9B57-0DE96D4648F1}" srcOrd="1" destOrd="0" presId="urn:microsoft.com/office/officeart/2005/8/layout/radial5"/>
    <dgm:cxn modelId="{99F23F29-26E7-4B4D-A368-CEBF5358C31D}" type="presParOf" srcId="{6649E282-CEAC-4837-9B57-0DE96D4648F1}" destId="{7A5DE1A3-F001-4FB7-BA9E-85C795901375}" srcOrd="0" destOrd="0" presId="urn:microsoft.com/office/officeart/2005/8/layout/radial5"/>
    <dgm:cxn modelId="{4F862BEA-C8CE-4C59-869C-CA83120285C2}" type="presParOf" srcId="{82465810-4C19-4314-ADAF-229C3AF8051C}" destId="{ECE08406-40F1-452B-AE20-000D4E5F7E2C}" srcOrd="2" destOrd="0" presId="urn:microsoft.com/office/officeart/2005/8/layout/radial5"/>
    <dgm:cxn modelId="{A953ABCA-68C8-4ED9-AE09-0045A5E55DEE}" type="presParOf" srcId="{82465810-4C19-4314-ADAF-229C3AF8051C}" destId="{356CD25F-8738-41B9-A726-3C833394FFC0}" srcOrd="3" destOrd="0" presId="urn:microsoft.com/office/officeart/2005/8/layout/radial5"/>
    <dgm:cxn modelId="{78FB0C71-CA4C-4B02-88EB-1E4F8B15462F}" type="presParOf" srcId="{356CD25F-8738-41B9-A726-3C833394FFC0}" destId="{3C2447B4-9074-4039-A938-DB3FA4A899CB}" srcOrd="0" destOrd="0" presId="urn:microsoft.com/office/officeart/2005/8/layout/radial5"/>
    <dgm:cxn modelId="{6FAC7A3A-A651-4159-AD29-5249827C6CA4}" type="presParOf" srcId="{82465810-4C19-4314-ADAF-229C3AF8051C}" destId="{06E7BC8A-822A-47DD-A13B-93E9B5B88DFC}" srcOrd="4" destOrd="0" presId="urn:microsoft.com/office/officeart/2005/8/layout/radial5"/>
    <dgm:cxn modelId="{FC288A35-0ADC-425D-9075-9A7266EE9845}" type="presParOf" srcId="{82465810-4C19-4314-ADAF-229C3AF8051C}" destId="{DFB0AE10-2DB7-4C39-9E31-32EECD793E9E}" srcOrd="5" destOrd="0" presId="urn:microsoft.com/office/officeart/2005/8/layout/radial5"/>
    <dgm:cxn modelId="{0167794E-A4B4-4E60-88C1-120BB835EC69}" type="presParOf" srcId="{DFB0AE10-2DB7-4C39-9E31-32EECD793E9E}" destId="{0D73B00D-8B0A-4BBD-9B3F-F0E82638CE69}" srcOrd="0" destOrd="0" presId="urn:microsoft.com/office/officeart/2005/8/layout/radial5"/>
    <dgm:cxn modelId="{18B55336-825D-43E5-8E41-A46ED55022D4}" type="presParOf" srcId="{82465810-4C19-4314-ADAF-229C3AF8051C}" destId="{6EA7FD94-09F1-407B-8056-1CC1AE0C5BE1}" srcOrd="6" destOrd="0" presId="urn:microsoft.com/office/officeart/2005/8/layout/radial5"/>
    <dgm:cxn modelId="{F27287A6-8AB6-461E-9183-140383FBE9FF}" type="presParOf" srcId="{82465810-4C19-4314-ADAF-229C3AF8051C}" destId="{DE28AB0F-6C2E-437E-96DF-627CB2419FAE}" srcOrd="7" destOrd="0" presId="urn:microsoft.com/office/officeart/2005/8/layout/radial5"/>
    <dgm:cxn modelId="{886D480B-0B0A-4493-BD42-CC3252C907B7}" type="presParOf" srcId="{DE28AB0F-6C2E-437E-96DF-627CB2419FAE}" destId="{AA6FB577-7FCC-4A02-8990-C885506566C4}" srcOrd="0" destOrd="0" presId="urn:microsoft.com/office/officeart/2005/8/layout/radial5"/>
    <dgm:cxn modelId="{27C01DD1-C5B0-4B9D-8872-7A97DC66250E}" type="presParOf" srcId="{82465810-4C19-4314-ADAF-229C3AF8051C}" destId="{7D0B1845-DF4F-4942-9183-FABC343CE92B}" srcOrd="8" destOrd="0" presId="urn:microsoft.com/office/officeart/2005/8/layout/radial5"/>
    <dgm:cxn modelId="{AAD58ACF-FD32-4EE3-AAFA-D94B26253DBC}" type="presParOf" srcId="{82465810-4C19-4314-ADAF-229C3AF8051C}" destId="{D7617B58-6D2D-4133-813D-0B318C836B5D}" srcOrd="9" destOrd="0" presId="urn:microsoft.com/office/officeart/2005/8/layout/radial5"/>
    <dgm:cxn modelId="{40D168B3-D277-4561-A587-B783EBAD7E24}" type="presParOf" srcId="{D7617B58-6D2D-4133-813D-0B318C836B5D}" destId="{731BD91E-5392-4874-925B-05EFFE24A137}" srcOrd="0" destOrd="0" presId="urn:microsoft.com/office/officeart/2005/8/layout/radial5"/>
    <dgm:cxn modelId="{18B43D79-7985-4737-B98D-BD75B2A5C343}" type="presParOf" srcId="{82465810-4C19-4314-ADAF-229C3AF8051C}" destId="{99A413DB-CEE2-45E9-A204-322B82A386CB}" srcOrd="10" destOrd="0" presId="urn:microsoft.com/office/officeart/2005/8/layout/radial5"/>
    <dgm:cxn modelId="{A31DB573-A189-4F56-B575-D52A3813DC33}" type="presParOf" srcId="{82465810-4C19-4314-ADAF-229C3AF8051C}" destId="{657075CB-4D55-42F5-A75C-811673DDB53F}" srcOrd="11" destOrd="0" presId="urn:microsoft.com/office/officeart/2005/8/layout/radial5"/>
    <dgm:cxn modelId="{03680594-1B9E-48B9-97F0-8683DFF7F3D7}" type="presParOf" srcId="{657075CB-4D55-42F5-A75C-811673DDB53F}" destId="{2E7CEB7C-9B85-493E-8F07-803EB92C12D5}" srcOrd="0" destOrd="0" presId="urn:microsoft.com/office/officeart/2005/8/layout/radial5"/>
    <dgm:cxn modelId="{054936F5-B1F7-4DA6-AED7-DE7F7440AD9F}" type="presParOf" srcId="{82465810-4C19-4314-ADAF-229C3AF8051C}" destId="{B87EFE19-519B-4ECD-9FB0-8D1DD374A8C5}" srcOrd="12" destOrd="0" presId="urn:microsoft.com/office/officeart/2005/8/layout/radial5"/>
    <dgm:cxn modelId="{E1446D1D-A835-445D-99D9-A66AB3FBB673}" type="presParOf" srcId="{82465810-4C19-4314-ADAF-229C3AF8051C}" destId="{F3373635-F2C5-4A48-A544-1DDFA3973079}" srcOrd="13" destOrd="0" presId="urn:microsoft.com/office/officeart/2005/8/layout/radial5"/>
    <dgm:cxn modelId="{A967CDAA-A2B8-48DD-B7FC-9B2C2C9A3C84}" type="presParOf" srcId="{F3373635-F2C5-4A48-A544-1DDFA3973079}" destId="{FE03FFA2-62E7-452D-A77B-7055565BA3C5}" srcOrd="0" destOrd="0" presId="urn:microsoft.com/office/officeart/2005/8/layout/radial5"/>
    <dgm:cxn modelId="{0801322C-AE57-4140-90AC-7D9D7A79C7B0}" type="presParOf" srcId="{82465810-4C19-4314-ADAF-229C3AF8051C}" destId="{8C2F2991-E99F-4034-B19B-C04AA1119843}" srcOrd="14" destOrd="0" presId="urn:microsoft.com/office/officeart/2005/8/layout/radial5"/>
  </dgm:cxnLst>
  <dgm:bg>
    <a:solidFill>
      <a:schemeClr val="accent5">
        <a:lumMod val="50000"/>
      </a:schemeClr>
    </a:solid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C11C83B-19AC-4879-ACE9-7420906E493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E92EAAC7-55C4-44E9-A935-85B5EAD66532}">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a:solidFill>
                <a:schemeClr val="tx1"/>
              </a:solidFill>
              <a:latin typeface="Verdana" pitchFamily="34" charset="0"/>
              <a:ea typeface="Verdana" pitchFamily="34" charset="0"/>
              <a:cs typeface="Verdana" pitchFamily="34" charset="0"/>
            </a:rPr>
            <a:t>Access to Electricity Available for all households </a:t>
          </a:r>
        </a:p>
      </dgm:t>
    </dgm:pt>
    <dgm:pt modelId="{841F6917-72CF-437E-88F2-2D6653E99BA0}" type="parTrans" cxnId="{64FC43C3-FF11-4548-BC5B-6C87153A6279}">
      <dgm:prSet/>
      <dgm:spPr/>
      <dgm:t>
        <a:bodyPr/>
        <a:lstStyle/>
        <a:p>
          <a:endParaRPr lang="en-US"/>
        </a:p>
      </dgm:t>
    </dgm:pt>
    <dgm:pt modelId="{EC03E066-63ED-432C-99DD-2ABDA435ADC3}" type="sibTrans" cxnId="{64FC43C3-FF11-4548-BC5B-6C87153A6279}">
      <dgm:prSet/>
      <dgm:spPr/>
      <dgm:t>
        <a:bodyPr/>
        <a:lstStyle/>
        <a:p>
          <a:endParaRPr lang="en-US"/>
        </a:p>
      </dgm:t>
    </dgm:pt>
    <dgm:pt modelId="{4C98989C-7D0C-434B-AD34-293FDF844036}">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a:solidFill>
                <a:schemeClr val="tx1"/>
              </a:solidFill>
              <a:latin typeface="Verdana" pitchFamily="34" charset="0"/>
              <a:ea typeface="Verdana" pitchFamily="34" charset="0"/>
              <a:cs typeface="Verdana" pitchFamily="34" charset="0"/>
            </a:rPr>
            <a:t>Availability of Power Demand to be fully met, Energy and peaking shortages to be overcome and spinning reserve to be available </a:t>
          </a:r>
        </a:p>
      </dgm:t>
    </dgm:pt>
    <dgm:pt modelId="{568404FA-C869-4774-9D42-57928757CB84}" type="parTrans" cxnId="{89E28BF5-FB32-41CE-993D-2F4DC50A2DF8}">
      <dgm:prSet/>
      <dgm:spPr/>
      <dgm:t>
        <a:bodyPr/>
        <a:lstStyle/>
        <a:p>
          <a:endParaRPr lang="en-US"/>
        </a:p>
      </dgm:t>
    </dgm:pt>
    <dgm:pt modelId="{2865CE7A-A92F-465B-8444-AAB721BE813F}" type="sibTrans" cxnId="{89E28BF5-FB32-41CE-993D-2F4DC50A2DF8}">
      <dgm:prSet/>
      <dgm:spPr/>
      <dgm:t>
        <a:bodyPr/>
        <a:lstStyle/>
        <a:p>
          <a:endParaRPr lang="en-US"/>
        </a:p>
      </dgm:t>
    </dgm:pt>
    <dgm:pt modelId="{61061147-3D6B-49D1-AEFB-3C43B9BEAF7C}">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a:solidFill>
                <a:schemeClr val="tx1"/>
              </a:solidFill>
              <a:latin typeface="Verdana" pitchFamily="34" charset="0"/>
              <a:ea typeface="Verdana" pitchFamily="34" charset="0"/>
              <a:cs typeface="Verdana" pitchFamily="34" charset="0"/>
            </a:rPr>
            <a:t>Supply of Reliable and Quality Power of specified standards in an efficient manner and at reasonable rates</a:t>
          </a:r>
        </a:p>
      </dgm:t>
    </dgm:pt>
    <dgm:pt modelId="{CE3BE7B5-310C-4D98-99E2-A1BC38A4509B}" type="parTrans" cxnId="{644E2ECB-7C50-463D-B3FD-A79AF830ADD8}">
      <dgm:prSet/>
      <dgm:spPr/>
      <dgm:t>
        <a:bodyPr/>
        <a:lstStyle/>
        <a:p>
          <a:endParaRPr lang="en-US"/>
        </a:p>
      </dgm:t>
    </dgm:pt>
    <dgm:pt modelId="{24CAB6BD-2E06-4309-93F8-3F131F673194}" type="sibTrans" cxnId="{644E2ECB-7C50-463D-B3FD-A79AF830ADD8}">
      <dgm:prSet/>
      <dgm:spPr/>
      <dgm:t>
        <a:bodyPr/>
        <a:lstStyle/>
        <a:p>
          <a:endParaRPr lang="en-US"/>
        </a:p>
      </dgm:t>
    </dgm:pt>
    <dgm:pt modelId="{13BFA9C5-E394-426D-B9A1-CEBC797B7A01}">
      <dgm:prSe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a:solidFill>
                <a:schemeClr val="tx1"/>
              </a:solidFill>
              <a:latin typeface="Verdana" pitchFamily="34" charset="0"/>
              <a:ea typeface="Verdana" pitchFamily="34" charset="0"/>
              <a:cs typeface="Verdana" pitchFamily="34" charset="0"/>
            </a:rPr>
            <a:t>Per capita availability of electricity to be increased to over 1000</a:t>
          </a:r>
        </a:p>
      </dgm:t>
    </dgm:pt>
    <dgm:pt modelId="{F13CBCB4-672C-4FAE-9277-D17FAF211054}" type="parTrans" cxnId="{57758B1A-FAA8-45AB-B734-B4AC8975589E}">
      <dgm:prSet/>
      <dgm:spPr/>
      <dgm:t>
        <a:bodyPr/>
        <a:lstStyle/>
        <a:p>
          <a:endParaRPr lang="en-US"/>
        </a:p>
      </dgm:t>
    </dgm:pt>
    <dgm:pt modelId="{A32B78B2-1323-4668-BBCC-8CFB9929A75E}" type="sibTrans" cxnId="{57758B1A-FAA8-45AB-B734-B4AC8975589E}">
      <dgm:prSet/>
      <dgm:spPr/>
      <dgm:t>
        <a:bodyPr/>
        <a:lstStyle/>
        <a:p>
          <a:endParaRPr lang="en-US"/>
        </a:p>
      </dgm:t>
    </dgm:pt>
    <dgm:pt modelId="{94AE9F0B-C6CF-4397-98A7-D589404ACA2E}">
      <dgm:prSet custT="1">
        <dgm:style>
          <a:lnRef idx="1">
            <a:schemeClr val="accent1"/>
          </a:lnRef>
          <a:fillRef idx="2">
            <a:schemeClr val="accent1"/>
          </a:fillRef>
          <a:effectRef idx="1">
            <a:schemeClr val="accent1"/>
          </a:effectRef>
          <a:fontRef idx="minor">
            <a:schemeClr val="dk1"/>
          </a:fontRef>
        </dgm:style>
      </dgm:prSet>
      <dgm:spPr/>
      <dgm:t>
        <a:bodyPr/>
        <a:lstStyle/>
        <a:p>
          <a:r>
            <a:rPr lang="en-US" sz="1400" b="1">
              <a:solidFill>
                <a:schemeClr val="tx1"/>
              </a:solidFill>
              <a:latin typeface="Verdana" pitchFamily="34" charset="0"/>
              <a:ea typeface="Verdana" pitchFamily="34" charset="0"/>
              <a:cs typeface="Verdana" pitchFamily="34" charset="0"/>
            </a:rPr>
            <a:t>Protection of consumers’ interests</a:t>
          </a:r>
          <a:endParaRPr lang="en-US" sz="1400" b="1" dirty="0">
            <a:solidFill>
              <a:schemeClr val="tx1"/>
            </a:solidFill>
            <a:latin typeface="Verdana" pitchFamily="34" charset="0"/>
            <a:ea typeface="Verdana" pitchFamily="34" charset="0"/>
            <a:cs typeface="Verdana" pitchFamily="34" charset="0"/>
          </a:endParaRPr>
        </a:p>
      </dgm:t>
    </dgm:pt>
    <dgm:pt modelId="{E3A26C91-BED6-4366-A298-65ADB93B01CB}" type="parTrans" cxnId="{421F81D9-3FA0-421E-BFE2-2A30BE7B6B9C}">
      <dgm:prSet/>
      <dgm:spPr/>
      <dgm:t>
        <a:bodyPr/>
        <a:lstStyle/>
        <a:p>
          <a:endParaRPr lang="en-US"/>
        </a:p>
      </dgm:t>
    </dgm:pt>
    <dgm:pt modelId="{FDA2F2CC-CBA1-47B5-BF90-20103F594090}" type="sibTrans" cxnId="{421F81D9-3FA0-421E-BFE2-2A30BE7B6B9C}">
      <dgm:prSet/>
      <dgm:spPr/>
      <dgm:t>
        <a:bodyPr/>
        <a:lstStyle/>
        <a:p>
          <a:endParaRPr lang="en-US"/>
        </a:p>
      </dgm:t>
    </dgm:pt>
    <dgm:pt modelId="{81EFDC88-A84C-4F1A-8121-656BD69CDC44}" type="pres">
      <dgm:prSet presAssocID="{4C11C83B-19AC-4879-ACE9-7420906E4932}" presName="linear" presStyleCnt="0">
        <dgm:presLayoutVars>
          <dgm:dir/>
          <dgm:animLvl val="lvl"/>
          <dgm:resizeHandles val="exact"/>
        </dgm:presLayoutVars>
      </dgm:prSet>
      <dgm:spPr/>
      <dgm:t>
        <a:bodyPr/>
        <a:lstStyle/>
        <a:p>
          <a:endParaRPr lang="en-US"/>
        </a:p>
      </dgm:t>
    </dgm:pt>
    <dgm:pt modelId="{48F99695-472E-4319-919E-CD91772D1236}" type="pres">
      <dgm:prSet presAssocID="{E92EAAC7-55C4-44E9-A935-85B5EAD66532}" presName="parentLin" presStyleCnt="0"/>
      <dgm:spPr/>
    </dgm:pt>
    <dgm:pt modelId="{EF1F18CF-0543-4207-8838-6F25EFB063F1}" type="pres">
      <dgm:prSet presAssocID="{E92EAAC7-55C4-44E9-A935-85B5EAD66532}" presName="parentLeftMargin" presStyleLbl="node1" presStyleIdx="0" presStyleCnt="5"/>
      <dgm:spPr/>
      <dgm:t>
        <a:bodyPr/>
        <a:lstStyle/>
        <a:p>
          <a:endParaRPr lang="en-US"/>
        </a:p>
      </dgm:t>
    </dgm:pt>
    <dgm:pt modelId="{E2BD7920-0D86-4007-A194-D915E8DD6F3D}" type="pres">
      <dgm:prSet presAssocID="{E92EAAC7-55C4-44E9-A935-85B5EAD66532}" presName="parentText" presStyleLbl="node1" presStyleIdx="0" presStyleCnt="5">
        <dgm:presLayoutVars>
          <dgm:chMax val="0"/>
          <dgm:bulletEnabled val="1"/>
        </dgm:presLayoutVars>
      </dgm:prSet>
      <dgm:spPr/>
      <dgm:t>
        <a:bodyPr/>
        <a:lstStyle/>
        <a:p>
          <a:endParaRPr lang="en-US"/>
        </a:p>
      </dgm:t>
    </dgm:pt>
    <dgm:pt modelId="{BC7921EF-6978-4D1B-A9E3-90DCDF2FE1BC}" type="pres">
      <dgm:prSet presAssocID="{E92EAAC7-55C4-44E9-A935-85B5EAD66532}" presName="negativeSpace" presStyleCnt="0"/>
      <dgm:spPr/>
    </dgm:pt>
    <dgm:pt modelId="{8C46BC9B-08D0-4EB9-88E3-E44537EF2BE6}" type="pres">
      <dgm:prSet presAssocID="{E92EAAC7-55C4-44E9-A935-85B5EAD66532}" presName="childText" presStyleLbl="conFgAcc1" presStyleIdx="0" presStyleCnt="5">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529664FB-B183-4C6F-B727-CE4D6B9D36F2}" type="pres">
      <dgm:prSet presAssocID="{EC03E066-63ED-432C-99DD-2ABDA435ADC3}" presName="spaceBetweenRectangles" presStyleCnt="0"/>
      <dgm:spPr/>
    </dgm:pt>
    <dgm:pt modelId="{E832FF94-8D78-4E7C-8F90-C8C7514CB078}" type="pres">
      <dgm:prSet presAssocID="{4C98989C-7D0C-434B-AD34-293FDF844036}" presName="parentLin" presStyleCnt="0"/>
      <dgm:spPr/>
    </dgm:pt>
    <dgm:pt modelId="{1F8AC8C5-91D8-4550-93A5-3CD3A3CE9FB5}" type="pres">
      <dgm:prSet presAssocID="{4C98989C-7D0C-434B-AD34-293FDF844036}" presName="parentLeftMargin" presStyleLbl="node1" presStyleIdx="0" presStyleCnt="5"/>
      <dgm:spPr/>
      <dgm:t>
        <a:bodyPr/>
        <a:lstStyle/>
        <a:p>
          <a:endParaRPr lang="en-US"/>
        </a:p>
      </dgm:t>
    </dgm:pt>
    <dgm:pt modelId="{B34E62AB-9CF0-4D95-8B65-34027BD364C1}" type="pres">
      <dgm:prSet presAssocID="{4C98989C-7D0C-434B-AD34-293FDF844036}" presName="parentText" presStyleLbl="node1" presStyleIdx="1" presStyleCnt="5">
        <dgm:presLayoutVars>
          <dgm:chMax val="0"/>
          <dgm:bulletEnabled val="1"/>
        </dgm:presLayoutVars>
      </dgm:prSet>
      <dgm:spPr/>
      <dgm:t>
        <a:bodyPr/>
        <a:lstStyle/>
        <a:p>
          <a:endParaRPr lang="en-US"/>
        </a:p>
      </dgm:t>
    </dgm:pt>
    <dgm:pt modelId="{503E5D42-1593-47C1-AFF5-3E3351E44A88}" type="pres">
      <dgm:prSet presAssocID="{4C98989C-7D0C-434B-AD34-293FDF844036}" presName="negativeSpace" presStyleCnt="0"/>
      <dgm:spPr/>
    </dgm:pt>
    <dgm:pt modelId="{0A192119-B4F4-4ED4-86B6-C27388E7D847}" type="pres">
      <dgm:prSet presAssocID="{4C98989C-7D0C-434B-AD34-293FDF844036}" presName="childText" presStyleLbl="conFgAcc1" presStyleIdx="1" presStyleCnt="5">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5FC9ED30-E795-42F5-9822-4A7D573E6848}" type="pres">
      <dgm:prSet presAssocID="{2865CE7A-A92F-465B-8444-AAB721BE813F}" presName="spaceBetweenRectangles" presStyleCnt="0"/>
      <dgm:spPr/>
    </dgm:pt>
    <dgm:pt modelId="{A70C4B49-13BD-4768-B123-243CCA6CF2FC}" type="pres">
      <dgm:prSet presAssocID="{61061147-3D6B-49D1-AEFB-3C43B9BEAF7C}" presName="parentLin" presStyleCnt="0"/>
      <dgm:spPr/>
    </dgm:pt>
    <dgm:pt modelId="{3555678B-0A2B-4DC1-87F4-AC56840CDC56}" type="pres">
      <dgm:prSet presAssocID="{61061147-3D6B-49D1-AEFB-3C43B9BEAF7C}" presName="parentLeftMargin" presStyleLbl="node1" presStyleIdx="1" presStyleCnt="5"/>
      <dgm:spPr/>
      <dgm:t>
        <a:bodyPr/>
        <a:lstStyle/>
        <a:p>
          <a:endParaRPr lang="en-US"/>
        </a:p>
      </dgm:t>
    </dgm:pt>
    <dgm:pt modelId="{E0D77B39-91F7-4868-A298-AEB9992D4A94}" type="pres">
      <dgm:prSet presAssocID="{61061147-3D6B-49D1-AEFB-3C43B9BEAF7C}" presName="parentText" presStyleLbl="node1" presStyleIdx="2" presStyleCnt="5">
        <dgm:presLayoutVars>
          <dgm:chMax val="0"/>
          <dgm:bulletEnabled val="1"/>
        </dgm:presLayoutVars>
      </dgm:prSet>
      <dgm:spPr/>
      <dgm:t>
        <a:bodyPr/>
        <a:lstStyle/>
        <a:p>
          <a:endParaRPr lang="en-US"/>
        </a:p>
      </dgm:t>
    </dgm:pt>
    <dgm:pt modelId="{EA94266F-5C76-41B7-B746-0A947A88C84C}" type="pres">
      <dgm:prSet presAssocID="{61061147-3D6B-49D1-AEFB-3C43B9BEAF7C}" presName="negativeSpace" presStyleCnt="0"/>
      <dgm:spPr/>
    </dgm:pt>
    <dgm:pt modelId="{17807E8D-050C-41BC-A31D-313E4150DC2C}" type="pres">
      <dgm:prSet presAssocID="{61061147-3D6B-49D1-AEFB-3C43B9BEAF7C}" presName="childText" presStyleLbl="conFgAcc1" presStyleIdx="2" presStyleCnt="5">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7AF6206C-5D75-44F3-BB93-6FD91719CF78}" type="pres">
      <dgm:prSet presAssocID="{24CAB6BD-2E06-4309-93F8-3F131F673194}" presName="spaceBetweenRectangles" presStyleCnt="0"/>
      <dgm:spPr/>
    </dgm:pt>
    <dgm:pt modelId="{5B2843D0-FDC3-4CB7-B537-2D7886A37947}" type="pres">
      <dgm:prSet presAssocID="{13BFA9C5-E394-426D-B9A1-CEBC797B7A01}" presName="parentLin" presStyleCnt="0"/>
      <dgm:spPr/>
    </dgm:pt>
    <dgm:pt modelId="{FF55EA31-F74A-48D8-AC86-F739A561F6A6}" type="pres">
      <dgm:prSet presAssocID="{13BFA9C5-E394-426D-B9A1-CEBC797B7A01}" presName="parentLeftMargin" presStyleLbl="node1" presStyleIdx="2" presStyleCnt="5"/>
      <dgm:spPr/>
      <dgm:t>
        <a:bodyPr/>
        <a:lstStyle/>
        <a:p>
          <a:endParaRPr lang="en-US"/>
        </a:p>
      </dgm:t>
    </dgm:pt>
    <dgm:pt modelId="{33C4DA8B-14D1-4467-A647-7C6BC6B29096}" type="pres">
      <dgm:prSet presAssocID="{13BFA9C5-E394-426D-B9A1-CEBC797B7A01}" presName="parentText" presStyleLbl="node1" presStyleIdx="3" presStyleCnt="5">
        <dgm:presLayoutVars>
          <dgm:chMax val="0"/>
          <dgm:bulletEnabled val="1"/>
        </dgm:presLayoutVars>
      </dgm:prSet>
      <dgm:spPr/>
      <dgm:t>
        <a:bodyPr/>
        <a:lstStyle/>
        <a:p>
          <a:endParaRPr lang="en-US"/>
        </a:p>
      </dgm:t>
    </dgm:pt>
    <dgm:pt modelId="{C0E11DB8-FA8C-473B-8803-9FEBE1AB2B7C}" type="pres">
      <dgm:prSet presAssocID="{13BFA9C5-E394-426D-B9A1-CEBC797B7A01}" presName="negativeSpace" presStyleCnt="0"/>
      <dgm:spPr/>
    </dgm:pt>
    <dgm:pt modelId="{5EF35A3B-3988-416F-BF1B-648A58AD98C5}" type="pres">
      <dgm:prSet presAssocID="{13BFA9C5-E394-426D-B9A1-CEBC797B7A01}" presName="childText" presStyleLbl="conFgAcc1" presStyleIdx="3" presStyleCnt="5">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88D7CE16-E88C-42DA-B22B-FEC6BBEC1939}" type="pres">
      <dgm:prSet presAssocID="{A32B78B2-1323-4668-BBCC-8CFB9929A75E}" presName="spaceBetweenRectangles" presStyleCnt="0"/>
      <dgm:spPr/>
    </dgm:pt>
    <dgm:pt modelId="{8FD50DDF-F8CF-4EBB-87E4-49C193AE3C27}" type="pres">
      <dgm:prSet presAssocID="{94AE9F0B-C6CF-4397-98A7-D589404ACA2E}" presName="parentLin" presStyleCnt="0"/>
      <dgm:spPr/>
    </dgm:pt>
    <dgm:pt modelId="{3F376FD4-8A45-4685-9B29-EABB660D87B4}" type="pres">
      <dgm:prSet presAssocID="{94AE9F0B-C6CF-4397-98A7-D589404ACA2E}" presName="parentLeftMargin" presStyleLbl="node1" presStyleIdx="3" presStyleCnt="5"/>
      <dgm:spPr/>
      <dgm:t>
        <a:bodyPr/>
        <a:lstStyle/>
        <a:p>
          <a:endParaRPr lang="en-US"/>
        </a:p>
      </dgm:t>
    </dgm:pt>
    <dgm:pt modelId="{EEFCC689-7FDD-4D27-8757-EA58C3706D65}" type="pres">
      <dgm:prSet presAssocID="{94AE9F0B-C6CF-4397-98A7-D589404ACA2E}" presName="parentText" presStyleLbl="node1" presStyleIdx="4" presStyleCnt="5">
        <dgm:presLayoutVars>
          <dgm:chMax val="0"/>
          <dgm:bulletEnabled val="1"/>
        </dgm:presLayoutVars>
      </dgm:prSet>
      <dgm:spPr/>
      <dgm:t>
        <a:bodyPr/>
        <a:lstStyle/>
        <a:p>
          <a:endParaRPr lang="en-US"/>
        </a:p>
      </dgm:t>
    </dgm:pt>
    <dgm:pt modelId="{447F22CB-359F-47D9-A518-1DABDD3FCAF0}" type="pres">
      <dgm:prSet presAssocID="{94AE9F0B-C6CF-4397-98A7-D589404ACA2E}" presName="negativeSpace" presStyleCnt="0"/>
      <dgm:spPr/>
    </dgm:pt>
    <dgm:pt modelId="{CD895468-2242-4579-BFED-285A84CDFCF1}" type="pres">
      <dgm:prSet presAssocID="{94AE9F0B-C6CF-4397-98A7-D589404ACA2E}" presName="childText" presStyleLbl="conFgAcc1" presStyleIdx="4" presStyleCnt="5">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Lst>
  <dgm:cxnLst>
    <dgm:cxn modelId="{9231C592-20D9-43DE-B5CA-C2C174E71B6F}" type="presOf" srcId="{4C98989C-7D0C-434B-AD34-293FDF844036}" destId="{B34E62AB-9CF0-4D95-8B65-34027BD364C1}" srcOrd="1" destOrd="0" presId="urn:microsoft.com/office/officeart/2005/8/layout/list1"/>
    <dgm:cxn modelId="{421F81D9-3FA0-421E-BFE2-2A30BE7B6B9C}" srcId="{4C11C83B-19AC-4879-ACE9-7420906E4932}" destId="{94AE9F0B-C6CF-4397-98A7-D589404ACA2E}" srcOrd="4" destOrd="0" parTransId="{E3A26C91-BED6-4366-A298-65ADB93B01CB}" sibTransId="{FDA2F2CC-CBA1-47B5-BF90-20103F594090}"/>
    <dgm:cxn modelId="{0F4AC4CD-108C-4E13-B59B-D0C6FA6DBB16}" type="presOf" srcId="{E92EAAC7-55C4-44E9-A935-85B5EAD66532}" destId="{E2BD7920-0D86-4007-A194-D915E8DD6F3D}" srcOrd="1" destOrd="0" presId="urn:microsoft.com/office/officeart/2005/8/layout/list1"/>
    <dgm:cxn modelId="{7B766B39-EAA9-4836-A56F-CCFEB745E0AB}" type="presOf" srcId="{61061147-3D6B-49D1-AEFB-3C43B9BEAF7C}" destId="{E0D77B39-91F7-4868-A298-AEB9992D4A94}" srcOrd="1" destOrd="0" presId="urn:microsoft.com/office/officeart/2005/8/layout/list1"/>
    <dgm:cxn modelId="{9DD47097-A888-4F66-9ED6-E5AAEF3A36C6}" type="presOf" srcId="{94AE9F0B-C6CF-4397-98A7-D589404ACA2E}" destId="{3F376FD4-8A45-4685-9B29-EABB660D87B4}" srcOrd="0" destOrd="0" presId="urn:microsoft.com/office/officeart/2005/8/layout/list1"/>
    <dgm:cxn modelId="{B8044E49-6CD4-4880-A198-6A836C688AED}" type="presOf" srcId="{94AE9F0B-C6CF-4397-98A7-D589404ACA2E}" destId="{EEFCC689-7FDD-4D27-8757-EA58C3706D65}" srcOrd="1" destOrd="0" presId="urn:microsoft.com/office/officeart/2005/8/layout/list1"/>
    <dgm:cxn modelId="{644E2ECB-7C50-463D-B3FD-A79AF830ADD8}" srcId="{4C11C83B-19AC-4879-ACE9-7420906E4932}" destId="{61061147-3D6B-49D1-AEFB-3C43B9BEAF7C}" srcOrd="2" destOrd="0" parTransId="{CE3BE7B5-310C-4D98-99E2-A1BC38A4509B}" sibTransId="{24CAB6BD-2E06-4309-93F8-3F131F673194}"/>
    <dgm:cxn modelId="{BFCD464F-5FC8-45A8-A7C3-A82A24AB4513}" type="presOf" srcId="{E92EAAC7-55C4-44E9-A935-85B5EAD66532}" destId="{EF1F18CF-0543-4207-8838-6F25EFB063F1}" srcOrd="0" destOrd="0" presId="urn:microsoft.com/office/officeart/2005/8/layout/list1"/>
    <dgm:cxn modelId="{623465EF-2DA2-472E-A14A-1C078DAE4E45}" type="presOf" srcId="{4C98989C-7D0C-434B-AD34-293FDF844036}" destId="{1F8AC8C5-91D8-4550-93A5-3CD3A3CE9FB5}" srcOrd="0" destOrd="0" presId="urn:microsoft.com/office/officeart/2005/8/layout/list1"/>
    <dgm:cxn modelId="{89E28BF5-FB32-41CE-993D-2F4DC50A2DF8}" srcId="{4C11C83B-19AC-4879-ACE9-7420906E4932}" destId="{4C98989C-7D0C-434B-AD34-293FDF844036}" srcOrd="1" destOrd="0" parTransId="{568404FA-C869-4774-9D42-57928757CB84}" sibTransId="{2865CE7A-A92F-465B-8444-AAB721BE813F}"/>
    <dgm:cxn modelId="{91A26468-9FA2-4823-A353-11A620ED0AC8}" type="presOf" srcId="{61061147-3D6B-49D1-AEFB-3C43B9BEAF7C}" destId="{3555678B-0A2B-4DC1-87F4-AC56840CDC56}" srcOrd="0" destOrd="0" presId="urn:microsoft.com/office/officeart/2005/8/layout/list1"/>
    <dgm:cxn modelId="{1F6FBAB9-9FF2-40FA-8326-5318121C2F7D}" type="presOf" srcId="{13BFA9C5-E394-426D-B9A1-CEBC797B7A01}" destId="{33C4DA8B-14D1-4467-A647-7C6BC6B29096}" srcOrd="1" destOrd="0" presId="urn:microsoft.com/office/officeart/2005/8/layout/list1"/>
    <dgm:cxn modelId="{C02B9D43-5084-49A2-B3DE-6C491DAD9BA3}" type="presOf" srcId="{13BFA9C5-E394-426D-B9A1-CEBC797B7A01}" destId="{FF55EA31-F74A-48D8-AC86-F739A561F6A6}" srcOrd="0" destOrd="0" presId="urn:microsoft.com/office/officeart/2005/8/layout/list1"/>
    <dgm:cxn modelId="{D0783885-2BB8-4472-AC45-1257873331AA}" type="presOf" srcId="{4C11C83B-19AC-4879-ACE9-7420906E4932}" destId="{81EFDC88-A84C-4F1A-8121-656BD69CDC44}" srcOrd="0" destOrd="0" presId="urn:microsoft.com/office/officeart/2005/8/layout/list1"/>
    <dgm:cxn modelId="{64FC43C3-FF11-4548-BC5B-6C87153A6279}" srcId="{4C11C83B-19AC-4879-ACE9-7420906E4932}" destId="{E92EAAC7-55C4-44E9-A935-85B5EAD66532}" srcOrd="0" destOrd="0" parTransId="{841F6917-72CF-437E-88F2-2D6653E99BA0}" sibTransId="{EC03E066-63ED-432C-99DD-2ABDA435ADC3}"/>
    <dgm:cxn modelId="{57758B1A-FAA8-45AB-B734-B4AC8975589E}" srcId="{4C11C83B-19AC-4879-ACE9-7420906E4932}" destId="{13BFA9C5-E394-426D-B9A1-CEBC797B7A01}" srcOrd="3" destOrd="0" parTransId="{F13CBCB4-672C-4FAE-9277-D17FAF211054}" sibTransId="{A32B78B2-1323-4668-BBCC-8CFB9929A75E}"/>
    <dgm:cxn modelId="{D6E550D4-42B5-4DB1-A1DE-B5D84A248F62}" type="presParOf" srcId="{81EFDC88-A84C-4F1A-8121-656BD69CDC44}" destId="{48F99695-472E-4319-919E-CD91772D1236}" srcOrd="0" destOrd="0" presId="urn:microsoft.com/office/officeart/2005/8/layout/list1"/>
    <dgm:cxn modelId="{3BDF2C61-2775-4A43-98A5-8ED2BA3BB126}" type="presParOf" srcId="{48F99695-472E-4319-919E-CD91772D1236}" destId="{EF1F18CF-0543-4207-8838-6F25EFB063F1}" srcOrd="0" destOrd="0" presId="urn:microsoft.com/office/officeart/2005/8/layout/list1"/>
    <dgm:cxn modelId="{D7E7FA70-4909-40D0-BC39-FA3458CB85E5}" type="presParOf" srcId="{48F99695-472E-4319-919E-CD91772D1236}" destId="{E2BD7920-0D86-4007-A194-D915E8DD6F3D}" srcOrd="1" destOrd="0" presId="urn:microsoft.com/office/officeart/2005/8/layout/list1"/>
    <dgm:cxn modelId="{9FAD486D-A9F9-43E1-AD5A-7E7C8351389D}" type="presParOf" srcId="{81EFDC88-A84C-4F1A-8121-656BD69CDC44}" destId="{BC7921EF-6978-4D1B-A9E3-90DCDF2FE1BC}" srcOrd="1" destOrd="0" presId="urn:microsoft.com/office/officeart/2005/8/layout/list1"/>
    <dgm:cxn modelId="{73A3B54E-4A99-4A78-9FB3-71D6CF913350}" type="presParOf" srcId="{81EFDC88-A84C-4F1A-8121-656BD69CDC44}" destId="{8C46BC9B-08D0-4EB9-88E3-E44537EF2BE6}" srcOrd="2" destOrd="0" presId="urn:microsoft.com/office/officeart/2005/8/layout/list1"/>
    <dgm:cxn modelId="{1086A4CE-9E0A-42DA-B79B-F9C283248CA1}" type="presParOf" srcId="{81EFDC88-A84C-4F1A-8121-656BD69CDC44}" destId="{529664FB-B183-4C6F-B727-CE4D6B9D36F2}" srcOrd="3" destOrd="0" presId="urn:microsoft.com/office/officeart/2005/8/layout/list1"/>
    <dgm:cxn modelId="{BCE13B6B-84BD-4B03-A830-5D789EEFCA0F}" type="presParOf" srcId="{81EFDC88-A84C-4F1A-8121-656BD69CDC44}" destId="{E832FF94-8D78-4E7C-8F90-C8C7514CB078}" srcOrd="4" destOrd="0" presId="urn:microsoft.com/office/officeart/2005/8/layout/list1"/>
    <dgm:cxn modelId="{3A581FD9-EDD1-4C92-9780-66EF4841660E}" type="presParOf" srcId="{E832FF94-8D78-4E7C-8F90-C8C7514CB078}" destId="{1F8AC8C5-91D8-4550-93A5-3CD3A3CE9FB5}" srcOrd="0" destOrd="0" presId="urn:microsoft.com/office/officeart/2005/8/layout/list1"/>
    <dgm:cxn modelId="{072D41CE-8EC2-4FA5-8EA5-87835455DEFF}" type="presParOf" srcId="{E832FF94-8D78-4E7C-8F90-C8C7514CB078}" destId="{B34E62AB-9CF0-4D95-8B65-34027BD364C1}" srcOrd="1" destOrd="0" presId="urn:microsoft.com/office/officeart/2005/8/layout/list1"/>
    <dgm:cxn modelId="{91B093C7-0041-45B5-9503-8ABA80C79D2B}" type="presParOf" srcId="{81EFDC88-A84C-4F1A-8121-656BD69CDC44}" destId="{503E5D42-1593-47C1-AFF5-3E3351E44A88}" srcOrd="5" destOrd="0" presId="urn:microsoft.com/office/officeart/2005/8/layout/list1"/>
    <dgm:cxn modelId="{12ECDCEF-9D1D-43DB-BC92-AC5C34500415}" type="presParOf" srcId="{81EFDC88-A84C-4F1A-8121-656BD69CDC44}" destId="{0A192119-B4F4-4ED4-86B6-C27388E7D847}" srcOrd="6" destOrd="0" presId="urn:microsoft.com/office/officeart/2005/8/layout/list1"/>
    <dgm:cxn modelId="{85E85E70-432D-4BEE-9888-7C284E8592DC}" type="presParOf" srcId="{81EFDC88-A84C-4F1A-8121-656BD69CDC44}" destId="{5FC9ED30-E795-42F5-9822-4A7D573E6848}" srcOrd="7" destOrd="0" presId="urn:microsoft.com/office/officeart/2005/8/layout/list1"/>
    <dgm:cxn modelId="{38A4D6FC-756C-4335-9C24-BF07C91BBCC5}" type="presParOf" srcId="{81EFDC88-A84C-4F1A-8121-656BD69CDC44}" destId="{A70C4B49-13BD-4768-B123-243CCA6CF2FC}" srcOrd="8" destOrd="0" presId="urn:microsoft.com/office/officeart/2005/8/layout/list1"/>
    <dgm:cxn modelId="{813E3D2C-0B1B-4C27-8ACB-9A474E9632B3}" type="presParOf" srcId="{A70C4B49-13BD-4768-B123-243CCA6CF2FC}" destId="{3555678B-0A2B-4DC1-87F4-AC56840CDC56}" srcOrd="0" destOrd="0" presId="urn:microsoft.com/office/officeart/2005/8/layout/list1"/>
    <dgm:cxn modelId="{0783158E-A5B2-4CAD-B482-34AC5DCA6545}" type="presParOf" srcId="{A70C4B49-13BD-4768-B123-243CCA6CF2FC}" destId="{E0D77B39-91F7-4868-A298-AEB9992D4A94}" srcOrd="1" destOrd="0" presId="urn:microsoft.com/office/officeart/2005/8/layout/list1"/>
    <dgm:cxn modelId="{7316EBE6-2F77-4332-988E-426BA1EE9B49}" type="presParOf" srcId="{81EFDC88-A84C-4F1A-8121-656BD69CDC44}" destId="{EA94266F-5C76-41B7-B746-0A947A88C84C}" srcOrd="9" destOrd="0" presId="urn:microsoft.com/office/officeart/2005/8/layout/list1"/>
    <dgm:cxn modelId="{C7078A45-0A9F-4D4D-B534-E25EDA96CD8D}" type="presParOf" srcId="{81EFDC88-A84C-4F1A-8121-656BD69CDC44}" destId="{17807E8D-050C-41BC-A31D-313E4150DC2C}" srcOrd="10" destOrd="0" presId="urn:microsoft.com/office/officeart/2005/8/layout/list1"/>
    <dgm:cxn modelId="{6C30CEB0-931A-4481-8A0C-0AEAE3322198}" type="presParOf" srcId="{81EFDC88-A84C-4F1A-8121-656BD69CDC44}" destId="{7AF6206C-5D75-44F3-BB93-6FD91719CF78}" srcOrd="11" destOrd="0" presId="urn:microsoft.com/office/officeart/2005/8/layout/list1"/>
    <dgm:cxn modelId="{979E8AAE-73B5-4AA4-9E2F-C616FA27F4DE}" type="presParOf" srcId="{81EFDC88-A84C-4F1A-8121-656BD69CDC44}" destId="{5B2843D0-FDC3-4CB7-B537-2D7886A37947}" srcOrd="12" destOrd="0" presId="urn:microsoft.com/office/officeart/2005/8/layout/list1"/>
    <dgm:cxn modelId="{395D35EF-FE59-41D1-B0FE-4E9D6353DED4}" type="presParOf" srcId="{5B2843D0-FDC3-4CB7-B537-2D7886A37947}" destId="{FF55EA31-F74A-48D8-AC86-F739A561F6A6}" srcOrd="0" destOrd="0" presId="urn:microsoft.com/office/officeart/2005/8/layout/list1"/>
    <dgm:cxn modelId="{7E08950E-A449-47C2-9825-360CC1CD7B98}" type="presParOf" srcId="{5B2843D0-FDC3-4CB7-B537-2D7886A37947}" destId="{33C4DA8B-14D1-4467-A647-7C6BC6B29096}" srcOrd="1" destOrd="0" presId="urn:microsoft.com/office/officeart/2005/8/layout/list1"/>
    <dgm:cxn modelId="{413B1E03-E91B-4E03-93C7-62BE4D57A1DC}" type="presParOf" srcId="{81EFDC88-A84C-4F1A-8121-656BD69CDC44}" destId="{C0E11DB8-FA8C-473B-8803-9FEBE1AB2B7C}" srcOrd="13" destOrd="0" presId="urn:microsoft.com/office/officeart/2005/8/layout/list1"/>
    <dgm:cxn modelId="{2CB199DA-65A5-4264-ACCC-637BF8A400AE}" type="presParOf" srcId="{81EFDC88-A84C-4F1A-8121-656BD69CDC44}" destId="{5EF35A3B-3988-416F-BF1B-648A58AD98C5}" srcOrd="14" destOrd="0" presId="urn:microsoft.com/office/officeart/2005/8/layout/list1"/>
    <dgm:cxn modelId="{1DD946E5-E42D-46AF-98B2-C16D202D9F91}" type="presParOf" srcId="{81EFDC88-A84C-4F1A-8121-656BD69CDC44}" destId="{88D7CE16-E88C-42DA-B22B-FEC6BBEC1939}" srcOrd="15" destOrd="0" presId="urn:microsoft.com/office/officeart/2005/8/layout/list1"/>
    <dgm:cxn modelId="{7F93D089-12E1-461C-8C9A-3BCDA81D2719}" type="presParOf" srcId="{81EFDC88-A84C-4F1A-8121-656BD69CDC44}" destId="{8FD50DDF-F8CF-4EBB-87E4-49C193AE3C27}" srcOrd="16" destOrd="0" presId="urn:microsoft.com/office/officeart/2005/8/layout/list1"/>
    <dgm:cxn modelId="{181924CA-077B-4D43-9053-0BC6C453957F}" type="presParOf" srcId="{8FD50DDF-F8CF-4EBB-87E4-49C193AE3C27}" destId="{3F376FD4-8A45-4685-9B29-EABB660D87B4}" srcOrd="0" destOrd="0" presId="urn:microsoft.com/office/officeart/2005/8/layout/list1"/>
    <dgm:cxn modelId="{9C2DE4E4-3B62-4C38-8D49-71CACBA348DB}" type="presParOf" srcId="{8FD50DDF-F8CF-4EBB-87E4-49C193AE3C27}" destId="{EEFCC689-7FDD-4D27-8757-EA58C3706D65}" srcOrd="1" destOrd="0" presId="urn:microsoft.com/office/officeart/2005/8/layout/list1"/>
    <dgm:cxn modelId="{85C630C0-0FDA-4616-A65F-E764B882142D}" type="presParOf" srcId="{81EFDC88-A84C-4F1A-8121-656BD69CDC44}" destId="{447F22CB-359F-47D9-A518-1DABDD3FCAF0}" srcOrd="17" destOrd="0" presId="urn:microsoft.com/office/officeart/2005/8/layout/list1"/>
    <dgm:cxn modelId="{43EFA54C-BBA4-4E2D-87DE-A66FA6C94603}" type="presParOf" srcId="{81EFDC88-A84C-4F1A-8121-656BD69CDC44}" destId="{CD895468-2242-4579-BFED-285A84CDFCF1}" srcOrd="18"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AEA0EA4-C324-4140-98CD-B9B211FD008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CCEE06C7-E5BA-453C-9A5E-C30EB70038D4}">
      <dgm:prSet phldrT="[Text]" custT="1"/>
      <dgm:spPr/>
      <dgm:t>
        <a:bodyPr/>
        <a:lstStyle/>
        <a:p>
          <a:r>
            <a:rPr lang="en-US" sz="2000" b="1" dirty="0">
              <a:latin typeface="Verdana" pitchFamily="34" charset="0"/>
              <a:ea typeface="Verdana" pitchFamily="34" charset="0"/>
              <a:cs typeface="Verdana" pitchFamily="34" charset="0"/>
            </a:rPr>
            <a:t>Electricity to All</a:t>
          </a:r>
        </a:p>
      </dgm:t>
    </dgm:pt>
    <dgm:pt modelId="{E888C75F-FD05-479B-88C1-CB3ED1FBA9DF}" type="parTrans" cxnId="{03B4061A-F7BD-4DDE-8572-B77538D72F9E}">
      <dgm:prSet/>
      <dgm:spPr/>
      <dgm:t>
        <a:bodyPr/>
        <a:lstStyle/>
        <a:p>
          <a:endParaRPr lang="en-US"/>
        </a:p>
      </dgm:t>
    </dgm:pt>
    <dgm:pt modelId="{96BB554F-F86A-4158-B536-CA185BE0E095}" type="sibTrans" cxnId="{03B4061A-F7BD-4DDE-8572-B77538D72F9E}">
      <dgm:prSet/>
      <dgm:spPr/>
      <dgm:t>
        <a:bodyPr/>
        <a:lstStyle/>
        <a:p>
          <a:endParaRPr lang="en-US"/>
        </a:p>
      </dgm:t>
    </dgm:pt>
    <dgm:pt modelId="{7E0AEE26-CEF7-4BFE-AEEF-D34A52625B9D}">
      <dgm:prSet phldrT="[Text]" custT="1"/>
      <dgm:spPr/>
      <dgm:t>
        <a:bodyPr anchor="t"/>
        <a:lstStyle/>
        <a:p>
          <a:r>
            <a:rPr lang="en-US" sz="1100" b="0" i="0" dirty="0">
              <a:latin typeface="Verdana" pitchFamily="34" charset="0"/>
              <a:ea typeface="Verdana" pitchFamily="34" charset="0"/>
              <a:cs typeface="Verdana" pitchFamily="34" charset="0"/>
            </a:rPr>
            <a:t>The policy envisages 24*7 power supply to all consumers by 2022.</a:t>
          </a:r>
          <a:r>
            <a:rPr lang="en-US" sz="1100" b="0" i="0">
              <a:latin typeface="Verdana" pitchFamily="34" charset="0"/>
              <a:ea typeface="Verdana" pitchFamily="34" charset="0"/>
              <a:cs typeface="Verdana" pitchFamily="34" charset="0"/>
            </a:rPr>
            <a:t> </a:t>
          </a:r>
          <a:r>
            <a:rPr lang="en-US" sz="1100">
              <a:latin typeface="Verdana" pitchFamily="34" charset="0"/>
              <a:ea typeface="Verdana" pitchFamily="34" charset="0"/>
              <a:cs typeface="Verdana" pitchFamily="34" charset="0"/>
            </a:rPr>
            <a:t/>
          </a:r>
          <a:br>
            <a:rPr lang="en-US" sz="1100">
              <a:latin typeface="Verdana" pitchFamily="34" charset="0"/>
              <a:ea typeface="Verdana" pitchFamily="34" charset="0"/>
              <a:cs typeface="Verdana" pitchFamily="34" charset="0"/>
            </a:rPr>
          </a:br>
          <a:endParaRPr lang="en-US" sz="1100" dirty="0">
            <a:latin typeface="Verdana" pitchFamily="34" charset="0"/>
            <a:ea typeface="Verdana" pitchFamily="34" charset="0"/>
            <a:cs typeface="Verdana" pitchFamily="34" charset="0"/>
          </a:endParaRPr>
        </a:p>
      </dgm:t>
    </dgm:pt>
    <dgm:pt modelId="{A45C65E8-E2F1-4D2A-9AD5-DC62E67AC687}" type="parTrans" cxnId="{7BFC1E06-0D3C-4018-993F-A15766F06793}">
      <dgm:prSet/>
      <dgm:spPr/>
      <dgm:t>
        <a:bodyPr/>
        <a:lstStyle/>
        <a:p>
          <a:endParaRPr lang="en-US"/>
        </a:p>
      </dgm:t>
    </dgm:pt>
    <dgm:pt modelId="{D2F41C5E-B500-40BB-A2D7-15FDA6CC4BE1}" type="sibTrans" cxnId="{7BFC1E06-0D3C-4018-993F-A15766F06793}">
      <dgm:prSet/>
      <dgm:spPr/>
      <dgm:t>
        <a:bodyPr/>
        <a:lstStyle/>
        <a:p>
          <a:endParaRPr lang="en-US"/>
        </a:p>
      </dgm:t>
    </dgm:pt>
    <dgm:pt modelId="{F7A3030F-97B5-4A40-82F6-80230266261D}">
      <dgm:prSet phldrT="[Text]" custT="1"/>
      <dgm:spPr/>
      <dgm:t>
        <a:bodyPr/>
        <a:lstStyle/>
        <a:p>
          <a:r>
            <a:rPr lang="en-US" sz="2000" b="1" dirty="0">
              <a:latin typeface="Verdana" pitchFamily="34" charset="0"/>
              <a:ea typeface="Verdana" pitchFamily="34" charset="0"/>
              <a:cs typeface="Verdana" pitchFamily="34" charset="0"/>
            </a:rPr>
            <a:t>Renewable</a:t>
          </a:r>
          <a:r>
            <a:rPr lang="en-US" sz="2000" b="1" baseline="0" dirty="0">
              <a:latin typeface="Verdana" pitchFamily="34" charset="0"/>
              <a:ea typeface="Verdana" pitchFamily="34" charset="0"/>
              <a:cs typeface="Verdana" pitchFamily="34" charset="0"/>
            </a:rPr>
            <a:t> Purchase Obligation </a:t>
          </a:r>
          <a:endParaRPr lang="en-US" sz="2000" b="1" dirty="0">
            <a:latin typeface="Verdana" pitchFamily="34" charset="0"/>
            <a:ea typeface="Verdana" pitchFamily="34" charset="0"/>
            <a:cs typeface="Verdana" pitchFamily="34" charset="0"/>
          </a:endParaRPr>
        </a:p>
      </dgm:t>
    </dgm:pt>
    <dgm:pt modelId="{6A7238C7-3E30-4746-9F48-C5EE89022C6A}" type="parTrans" cxnId="{420EE794-5F7D-4BD5-B358-FF07BC674547}">
      <dgm:prSet/>
      <dgm:spPr/>
      <dgm:t>
        <a:bodyPr/>
        <a:lstStyle/>
        <a:p>
          <a:endParaRPr lang="en-US"/>
        </a:p>
      </dgm:t>
    </dgm:pt>
    <dgm:pt modelId="{09E3AFD3-CED8-4FEE-AC38-EF075C570B65}" type="sibTrans" cxnId="{420EE794-5F7D-4BD5-B358-FF07BC674547}">
      <dgm:prSet/>
      <dgm:spPr/>
      <dgm:t>
        <a:bodyPr/>
        <a:lstStyle/>
        <a:p>
          <a:endParaRPr lang="en-US"/>
        </a:p>
      </dgm:t>
    </dgm:pt>
    <dgm:pt modelId="{A31C67E3-39E2-4C36-9AA2-511DD30C5F1C}">
      <dgm:prSet phldrT="[Text]" custT="1"/>
      <dgm:spPr/>
      <dgm:t>
        <a:bodyPr anchor="t"/>
        <a:lstStyle/>
        <a:p>
          <a:r>
            <a:rPr lang="en-US" sz="1100" b="0" i="0" dirty="0">
              <a:latin typeface="Verdana" pitchFamily="34" charset="0"/>
              <a:ea typeface="Verdana" pitchFamily="34" charset="0"/>
              <a:cs typeface="Verdana" pitchFamily="34" charset="0"/>
            </a:rPr>
            <a:t>To promote renewable energy, it is proposed to increase solar RPO to 8% by </a:t>
          </a:r>
          <a:r>
            <a:rPr lang="en-US" sz="1100" b="0" i="0">
              <a:latin typeface="Verdana" pitchFamily="34" charset="0"/>
              <a:ea typeface="Verdana" pitchFamily="34" charset="0"/>
              <a:cs typeface="Verdana" pitchFamily="34" charset="0"/>
            </a:rPr>
            <a:t>2022.</a:t>
          </a:r>
          <a:r>
            <a:rPr lang="en-US" sz="1100">
              <a:latin typeface="Verdana" pitchFamily="34" charset="0"/>
              <a:ea typeface="Verdana" pitchFamily="34" charset="0"/>
              <a:cs typeface="Verdana" pitchFamily="34" charset="0"/>
            </a:rPr>
            <a:t/>
          </a:r>
          <a:br>
            <a:rPr lang="en-US" sz="1100">
              <a:latin typeface="Verdana" pitchFamily="34" charset="0"/>
              <a:ea typeface="Verdana" pitchFamily="34" charset="0"/>
              <a:cs typeface="Verdana" pitchFamily="34" charset="0"/>
            </a:rPr>
          </a:br>
          <a:endParaRPr lang="en-US" sz="1100" dirty="0">
            <a:latin typeface="Verdana" pitchFamily="34" charset="0"/>
            <a:ea typeface="Verdana" pitchFamily="34" charset="0"/>
            <a:cs typeface="Verdana" pitchFamily="34" charset="0"/>
          </a:endParaRPr>
        </a:p>
      </dgm:t>
    </dgm:pt>
    <dgm:pt modelId="{34F87461-6564-41BD-A255-D9A5096C04CD}" type="parTrans" cxnId="{2751DBAB-D172-4C42-B346-CB58B6908F54}">
      <dgm:prSet/>
      <dgm:spPr/>
      <dgm:t>
        <a:bodyPr/>
        <a:lstStyle/>
        <a:p>
          <a:endParaRPr lang="en-US"/>
        </a:p>
      </dgm:t>
    </dgm:pt>
    <dgm:pt modelId="{0314463C-828C-4DAB-8E27-16061F260278}" type="sibTrans" cxnId="{2751DBAB-D172-4C42-B346-CB58B6908F54}">
      <dgm:prSet/>
      <dgm:spPr/>
      <dgm:t>
        <a:bodyPr/>
        <a:lstStyle/>
        <a:p>
          <a:endParaRPr lang="en-US"/>
        </a:p>
      </dgm:t>
    </dgm:pt>
    <dgm:pt modelId="{1AB6F1DB-DCF5-4BBD-8875-2C49C0B3434F}">
      <dgm:prSet phldrT="[Text]" custT="1"/>
      <dgm:spPr/>
      <dgm:t>
        <a:bodyPr anchor="t"/>
        <a:lstStyle/>
        <a:p>
          <a:r>
            <a:rPr lang="en-US" sz="1100" b="0" i="0" dirty="0">
              <a:latin typeface="Verdana" pitchFamily="34" charset="0"/>
              <a:ea typeface="Verdana" pitchFamily="34" charset="0"/>
              <a:cs typeface="Verdana" pitchFamily="34" charset="0"/>
            </a:rPr>
            <a:t>Renewable generation obligations (RGOs) are introduced for new coal/lignite based thermal plants that will need to establish or procure a certain percentage of renewable energy to meet their RPO</a:t>
          </a:r>
          <a:r>
            <a:rPr lang="en-US" sz="1100" dirty="0">
              <a:latin typeface="Verdana" pitchFamily="34" charset="0"/>
              <a:ea typeface="Verdana" pitchFamily="34" charset="0"/>
              <a:cs typeface="Verdana" pitchFamily="34" charset="0"/>
            </a:rPr>
            <a:t/>
          </a:r>
          <a:br>
            <a:rPr lang="en-US" sz="1100" dirty="0">
              <a:latin typeface="Verdana" pitchFamily="34" charset="0"/>
              <a:ea typeface="Verdana" pitchFamily="34" charset="0"/>
              <a:cs typeface="Verdana" pitchFamily="34" charset="0"/>
            </a:rPr>
          </a:br>
          <a:endParaRPr lang="en-US" sz="1100" dirty="0">
            <a:latin typeface="Verdana" pitchFamily="34" charset="0"/>
            <a:ea typeface="Verdana" pitchFamily="34" charset="0"/>
            <a:cs typeface="Verdana" pitchFamily="34" charset="0"/>
          </a:endParaRPr>
        </a:p>
      </dgm:t>
    </dgm:pt>
    <dgm:pt modelId="{532839CE-DCF0-47B9-B64A-E8AA2CE0E07D}" type="parTrans" cxnId="{30510984-114A-49A8-91AD-60191E4CE284}">
      <dgm:prSet/>
      <dgm:spPr/>
      <dgm:t>
        <a:bodyPr/>
        <a:lstStyle/>
        <a:p>
          <a:endParaRPr lang="en-US"/>
        </a:p>
      </dgm:t>
    </dgm:pt>
    <dgm:pt modelId="{68EF907B-F9CA-4110-B4B9-718675660299}" type="sibTrans" cxnId="{30510984-114A-49A8-91AD-60191E4CE284}">
      <dgm:prSet/>
      <dgm:spPr/>
      <dgm:t>
        <a:bodyPr/>
        <a:lstStyle/>
        <a:p>
          <a:endParaRPr lang="en-US"/>
        </a:p>
      </dgm:t>
    </dgm:pt>
    <dgm:pt modelId="{681D0610-55BD-4AA0-9F37-A146C627928F}">
      <dgm:prSet phldrT="[Text]" custT="1"/>
      <dgm:spPr/>
      <dgm:t>
        <a:bodyPr/>
        <a:lstStyle/>
        <a:p>
          <a:r>
            <a:rPr lang="en-US" sz="2000" b="1" dirty="0">
              <a:latin typeface="Verdana" pitchFamily="34" charset="0"/>
              <a:ea typeface="Verdana" pitchFamily="34" charset="0"/>
              <a:cs typeface="Verdana" pitchFamily="34" charset="0"/>
            </a:rPr>
            <a:t>Transmission of Power</a:t>
          </a:r>
        </a:p>
      </dgm:t>
    </dgm:pt>
    <dgm:pt modelId="{E16FA5BD-BFD2-4C17-B9B2-DBD76B56437D}" type="parTrans" cxnId="{2B14223D-346B-4E2A-B69C-D05D89A9CD21}">
      <dgm:prSet/>
      <dgm:spPr/>
      <dgm:t>
        <a:bodyPr/>
        <a:lstStyle/>
        <a:p>
          <a:endParaRPr lang="en-US"/>
        </a:p>
      </dgm:t>
    </dgm:pt>
    <dgm:pt modelId="{48F3B82D-637B-49A9-A707-03249EFB973C}" type="sibTrans" cxnId="{2B14223D-346B-4E2A-B69C-D05D89A9CD21}">
      <dgm:prSet/>
      <dgm:spPr/>
      <dgm:t>
        <a:bodyPr/>
        <a:lstStyle/>
        <a:p>
          <a:endParaRPr lang="en-US"/>
        </a:p>
      </dgm:t>
    </dgm:pt>
    <dgm:pt modelId="{57516C17-7F3A-4256-BD09-C125571BAD16}">
      <dgm:prSet phldrT="[Text]" custT="1"/>
      <dgm:spPr/>
      <dgm:t>
        <a:bodyPr anchor="t"/>
        <a:lstStyle/>
        <a:p>
          <a:r>
            <a:rPr lang="en-US" sz="1100" b="0" i="0" dirty="0">
              <a:latin typeface="Verdana" pitchFamily="34" charset="0"/>
              <a:ea typeface="Verdana" pitchFamily="34" charset="0"/>
              <a:cs typeface="Verdana" pitchFamily="34" charset="0"/>
            </a:rPr>
            <a:t>Inter-State transmission charges and losses for renewable power (wind/solar) have been exempted. </a:t>
          </a:r>
          <a:r>
            <a:rPr lang="en-US" sz="1100" dirty="0">
              <a:latin typeface="Verdana" pitchFamily="34" charset="0"/>
              <a:ea typeface="Verdana" pitchFamily="34" charset="0"/>
              <a:cs typeface="Verdana" pitchFamily="34" charset="0"/>
            </a:rPr>
            <a:t/>
          </a:r>
          <a:br>
            <a:rPr lang="en-US" sz="1100" dirty="0">
              <a:latin typeface="Verdana" pitchFamily="34" charset="0"/>
              <a:ea typeface="Verdana" pitchFamily="34" charset="0"/>
              <a:cs typeface="Verdana" pitchFamily="34" charset="0"/>
            </a:rPr>
          </a:br>
          <a:endParaRPr lang="en-US" sz="1100" dirty="0">
            <a:latin typeface="Verdana" pitchFamily="34" charset="0"/>
            <a:ea typeface="Verdana" pitchFamily="34" charset="0"/>
            <a:cs typeface="Verdana" pitchFamily="34" charset="0"/>
          </a:endParaRPr>
        </a:p>
      </dgm:t>
    </dgm:pt>
    <dgm:pt modelId="{93CBA64A-E68D-4086-A9D6-9E0F4BD0EF67}" type="parTrans" cxnId="{45FBA6ED-E0CB-4764-B271-149A29C1265B}">
      <dgm:prSet/>
      <dgm:spPr/>
      <dgm:t>
        <a:bodyPr/>
        <a:lstStyle/>
        <a:p>
          <a:endParaRPr lang="en-US"/>
        </a:p>
      </dgm:t>
    </dgm:pt>
    <dgm:pt modelId="{1BB6F055-F4E0-42D2-B222-734D916B142B}" type="sibTrans" cxnId="{45FBA6ED-E0CB-4764-B271-149A29C1265B}">
      <dgm:prSet/>
      <dgm:spPr/>
      <dgm:t>
        <a:bodyPr/>
        <a:lstStyle/>
        <a:p>
          <a:endParaRPr lang="en-US"/>
        </a:p>
      </dgm:t>
    </dgm:pt>
    <dgm:pt modelId="{8CBC3509-0F82-4CB0-BA7C-8DA836BAE145}">
      <dgm:prSet phldrT="[Text]" custT="1"/>
      <dgm:spPr/>
      <dgm:t>
        <a:bodyPr anchor="t"/>
        <a:lstStyle/>
        <a:p>
          <a:r>
            <a:rPr lang="en-US" sz="1100" b="0" i="0" dirty="0">
              <a:latin typeface="Verdana" pitchFamily="34" charset="0"/>
              <a:ea typeface="Verdana" pitchFamily="34" charset="0"/>
              <a:cs typeface="Verdana" pitchFamily="34" charset="0"/>
            </a:rPr>
            <a:t>Exemption is applicable only to wind and solar power, and not for other renewable like small hydro and biomass</a:t>
          </a:r>
          <a:endParaRPr lang="en-US" sz="1100" dirty="0">
            <a:latin typeface="Verdana" pitchFamily="34" charset="0"/>
            <a:ea typeface="Verdana" pitchFamily="34" charset="0"/>
            <a:cs typeface="Verdana" pitchFamily="34" charset="0"/>
          </a:endParaRPr>
        </a:p>
      </dgm:t>
    </dgm:pt>
    <dgm:pt modelId="{71D88DAA-63B2-47F0-B2C8-24BB63CD4D91}" type="parTrans" cxnId="{B394C784-AF04-49C6-BF46-078930095966}">
      <dgm:prSet/>
      <dgm:spPr/>
      <dgm:t>
        <a:bodyPr/>
        <a:lstStyle/>
        <a:p>
          <a:endParaRPr lang="en-US"/>
        </a:p>
      </dgm:t>
    </dgm:pt>
    <dgm:pt modelId="{95CE2D64-7DD7-458F-9C5A-B73913B04E79}" type="sibTrans" cxnId="{B394C784-AF04-49C6-BF46-078930095966}">
      <dgm:prSet/>
      <dgm:spPr/>
      <dgm:t>
        <a:bodyPr/>
        <a:lstStyle/>
        <a:p>
          <a:endParaRPr lang="en-US"/>
        </a:p>
      </dgm:t>
    </dgm:pt>
    <dgm:pt modelId="{C4B8AB2B-EA06-4AED-B450-61192172806D}">
      <dgm:prSet phldrT="[Text]" custT="1"/>
      <dgm:spPr/>
      <dgm:t>
        <a:bodyPr anchor="t"/>
        <a:lstStyle/>
        <a:p>
          <a:r>
            <a:rPr lang="en-US" sz="1100" b="0" i="0" dirty="0">
              <a:latin typeface="Verdana" pitchFamily="34" charset="0"/>
              <a:ea typeface="Verdana" pitchFamily="34" charset="0"/>
              <a:cs typeface="Verdana" pitchFamily="34" charset="0"/>
            </a:rPr>
            <a:t>Power would be provided to remote unconnected villages through micro grids</a:t>
          </a:r>
          <a:r>
            <a:rPr lang="en-US" sz="1100" dirty="0">
              <a:latin typeface="Verdana" pitchFamily="34" charset="0"/>
              <a:ea typeface="Verdana" pitchFamily="34" charset="0"/>
              <a:cs typeface="Verdana" pitchFamily="34" charset="0"/>
            </a:rPr>
            <a:t/>
          </a:r>
          <a:br>
            <a:rPr lang="en-US" sz="1100" dirty="0">
              <a:latin typeface="Verdana" pitchFamily="34" charset="0"/>
              <a:ea typeface="Verdana" pitchFamily="34" charset="0"/>
              <a:cs typeface="Verdana" pitchFamily="34" charset="0"/>
            </a:rPr>
          </a:br>
          <a:endParaRPr lang="en-US" sz="1100" dirty="0">
            <a:latin typeface="Verdana" pitchFamily="34" charset="0"/>
            <a:ea typeface="Verdana" pitchFamily="34" charset="0"/>
            <a:cs typeface="Verdana" pitchFamily="34" charset="0"/>
          </a:endParaRPr>
        </a:p>
      </dgm:t>
    </dgm:pt>
    <dgm:pt modelId="{8DA3E0F2-7398-4AC8-9A76-E16042132BED}" type="sibTrans" cxnId="{442A68F8-AC38-4BBC-9A60-BC3BF70F4D91}">
      <dgm:prSet/>
      <dgm:spPr/>
      <dgm:t>
        <a:bodyPr/>
        <a:lstStyle/>
        <a:p>
          <a:endParaRPr lang="en-US"/>
        </a:p>
      </dgm:t>
    </dgm:pt>
    <dgm:pt modelId="{C6EF22EE-D452-4854-87DA-1F5A83751781}" type="parTrans" cxnId="{442A68F8-AC38-4BBC-9A60-BC3BF70F4D91}">
      <dgm:prSet/>
      <dgm:spPr/>
      <dgm:t>
        <a:bodyPr/>
        <a:lstStyle/>
        <a:p>
          <a:endParaRPr lang="en-US"/>
        </a:p>
      </dgm:t>
    </dgm:pt>
    <dgm:pt modelId="{6E93892E-6388-4EA1-8217-08AEA495206F}">
      <dgm:prSet phldrT="[Text]" custT="1"/>
      <dgm:spPr/>
      <dgm:t>
        <a:bodyPr/>
        <a:lstStyle/>
        <a:p>
          <a:r>
            <a:rPr lang="en-US" sz="2000" b="1" dirty="0">
              <a:latin typeface="Verdana" pitchFamily="34" charset="0"/>
              <a:ea typeface="Verdana" pitchFamily="34" charset="0"/>
              <a:cs typeface="Verdana" pitchFamily="34" charset="0"/>
            </a:rPr>
            <a:t>Other Changes </a:t>
          </a:r>
        </a:p>
      </dgm:t>
    </dgm:pt>
    <dgm:pt modelId="{64B3C0EA-D6E0-4F43-A452-C5D471937058}" type="parTrans" cxnId="{E4CE976A-9A35-4A80-BC50-14D25486ACF7}">
      <dgm:prSet/>
      <dgm:spPr/>
      <dgm:t>
        <a:bodyPr/>
        <a:lstStyle/>
        <a:p>
          <a:endParaRPr lang="en-US"/>
        </a:p>
      </dgm:t>
    </dgm:pt>
    <dgm:pt modelId="{F168332B-2460-44C1-A355-2B089963BB62}" type="sibTrans" cxnId="{E4CE976A-9A35-4A80-BC50-14D25486ACF7}">
      <dgm:prSet/>
      <dgm:spPr/>
      <dgm:t>
        <a:bodyPr/>
        <a:lstStyle/>
        <a:p>
          <a:endParaRPr lang="en-US"/>
        </a:p>
      </dgm:t>
    </dgm:pt>
    <dgm:pt modelId="{95F4581E-4F5F-4243-A4B3-31B02ED3D04B}">
      <dgm:prSet phldrT="[Text]" custT="1"/>
      <dgm:spPr/>
      <dgm:t>
        <a:bodyPr anchor="t"/>
        <a:lstStyle/>
        <a:p>
          <a:r>
            <a:rPr lang="en-US" sz="1100" b="0" i="0" dirty="0">
              <a:latin typeface="Verdana" pitchFamily="34" charset="0"/>
              <a:ea typeface="Verdana" pitchFamily="34" charset="0"/>
              <a:cs typeface="Verdana" pitchFamily="34" charset="0"/>
            </a:rPr>
            <a:t>When state electricity distribution utilities are not buying the contracted capacity as per the power purchase agreements, then Power plants are allowed to sell the surplus power</a:t>
          </a:r>
          <a:r>
            <a:rPr lang="en-US" sz="1100" dirty="0">
              <a:latin typeface="Verdana" pitchFamily="34" charset="0"/>
              <a:ea typeface="Verdana" pitchFamily="34" charset="0"/>
              <a:cs typeface="Verdana" pitchFamily="34" charset="0"/>
            </a:rPr>
            <a:t/>
          </a:r>
          <a:br>
            <a:rPr lang="en-US" sz="1100" dirty="0">
              <a:latin typeface="Verdana" pitchFamily="34" charset="0"/>
              <a:ea typeface="Verdana" pitchFamily="34" charset="0"/>
              <a:cs typeface="Verdana" pitchFamily="34" charset="0"/>
            </a:rPr>
          </a:br>
          <a:endParaRPr lang="en-US" sz="1100" dirty="0">
            <a:latin typeface="Verdana" pitchFamily="34" charset="0"/>
            <a:ea typeface="Verdana" pitchFamily="34" charset="0"/>
            <a:cs typeface="Verdana" pitchFamily="34" charset="0"/>
          </a:endParaRPr>
        </a:p>
      </dgm:t>
    </dgm:pt>
    <dgm:pt modelId="{10260286-5370-4EBC-98A7-C0C6531E1BE8}" type="parTrans" cxnId="{66A6E501-FA1E-42C3-B314-A3945D5F712B}">
      <dgm:prSet/>
      <dgm:spPr/>
      <dgm:t>
        <a:bodyPr/>
        <a:lstStyle/>
        <a:p>
          <a:endParaRPr lang="en-US"/>
        </a:p>
      </dgm:t>
    </dgm:pt>
    <dgm:pt modelId="{A0E7E8DE-EDF6-46E4-AB5F-2217149EF8CA}" type="sibTrans" cxnId="{66A6E501-FA1E-42C3-B314-A3945D5F712B}">
      <dgm:prSet/>
      <dgm:spPr/>
      <dgm:t>
        <a:bodyPr/>
        <a:lstStyle/>
        <a:p>
          <a:endParaRPr lang="en-US"/>
        </a:p>
      </dgm:t>
    </dgm:pt>
    <dgm:pt modelId="{1F099352-AF22-4683-8A12-F7A4676FD8CD}">
      <dgm:prSet phldrT="[Text]" custT="1"/>
      <dgm:spPr/>
      <dgm:t>
        <a:bodyPr anchor="t"/>
        <a:lstStyle/>
        <a:p>
          <a:r>
            <a:rPr lang="en-US" sz="1100" b="0" i="0" dirty="0">
              <a:latin typeface="Verdana" pitchFamily="34" charset="0"/>
              <a:ea typeface="Verdana" pitchFamily="34" charset="0"/>
              <a:cs typeface="Verdana" pitchFamily="34" charset="0"/>
            </a:rPr>
            <a:t>Central regulator will decide tariff for composite schemes where more than 10% power is sold outside State</a:t>
          </a:r>
          <a:endParaRPr lang="en-US" sz="1100" dirty="0">
            <a:latin typeface="Verdana" pitchFamily="34" charset="0"/>
            <a:ea typeface="Verdana" pitchFamily="34" charset="0"/>
            <a:cs typeface="Verdana" pitchFamily="34" charset="0"/>
          </a:endParaRPr>
        </a:p>
      </dgm:t>
    </dgm:pt>
    <dgm:pt modelId="{41BCF990-52CC-451B-A586-47ECDF4D2EE0}" type="parTrans" cxnId="{C834A2A4-F043-4F02-9918-B2DEF2C37F2E}">
      <dgm:prSet/>
      <dgm:spPr/>
      <dgm:t>
        <a:bodyPr/>
        <a:lstStyle/>
        <a:p>
          <a:endParaRPr lang="en-US"/>
        </a:p>
      </dgm:t>
    </dgm:pt>
    <dgm:pt modelId="{791E76DF-4225-4055-8F16-CE29B4D8B175}" type="sibTrans" cxnId="{C834A2A4-F043-4F02-9918-B2DEF2C37F2E}">
      <dgm:prSet/>
      <dgm:spPr/>
      <dgm:t>
        <a:bodyPr/>
        <a:lstStyle/>
        <a:p>
          <a:endParaRPr lang="en-US"/>
        </a:p>
      </dgm:t>
    </dgm:pt>
    <dgm:pt modelId="{84C0C368-5461-42C2-AB9C-BEDB67AFAEFA}">
      <dgm:prSet phldrT="[Text]" custT="1"/>
      <dgm:spPr/>
      <dgm:t>
        <a:bodyPr anchor="t"/>
        <a:lstStyle/>
        <a:p>
          <a:r>
            <a:rPr lang="en-US" sz="1100" b="0" i="0" dirty="0">
              <a:latin typeface="Verdana" pitchFamily="34" charset="0"/>
              <a:ea typeface="Verdana" pitchFamily="34" charset="0"/>
              <a:cs typeface="Verdana" pitchFamily="34" charset="0"/>
            </a:rPr>
            <a:t>Smart meters are must be installed for consumers consuming 500 units by 2017 and 200 units by 2019</a:t>
          </a:r>
          <a:r>
            <a:rPr lang="en-US" sz="1100" dirty="0">
              <a:latin typeface="Verdana" pitchFamily="34" charset="0"/>
              <a:ea typeface="Verdana" pitchFamily="34" charset="0"/>
              <a:cs typeface="Verdana" pitchFamily="34" charset="0"/>
            </a:rPr>
            <a:t/>
          </a:r>
          <a:br>
            <a:rPr lang="en-US" sz="1100" dirty="0">
              <a:latin typeface="Verdana" pitchFamily="34" charset="0"/>
              <a:ea typeface="Verdana" pitchFamily="34" charset="0"/>
              <a:cs typeface="Verdana" pitchFamily="34" charset="0"/>
            </a:rPr>
          </a:br>
          <a:r>
            <a:rPr lang="en-US" sz="1100" dirty="0">
              <a:latin typeface="Verdana" pitchFamily="34" charset="0"/>
              <a:ea typeface="Verdana" pitchFamily="34" charset="0"/>
              <a:cs typeface="Verdana" pitchFamily="34" charset="0"/>
            </a:rPr>
            <a:t/>
          </a:r>
          <a:br>
            <a:rPr lang="en-US" sz="1100" dirty="0">
              <a:latin typeface="Verdana" pitchFamily="34" charset="0"/>
              <a:ea typeface="Verdana" pitchFamily="34" charset="0"/>
              <a:cs typeface="Verdana" pitchFamily="34" charset="0"/>
            </a:rPr>
          </a:br>
          <a:endParaRPr lang="en-US" sz="1100" dirty="0">
            <a:latin typeface="Verdana" pitchFamily="34" charset="0"/>
            <a:ea typeface="Verdana" pitchFamily="34" charset="0"/>
            <a:cs typeface="Verdana" pitchFamily="34" charset="0"/>
          </a:endParaRPr>
        </a:p>
      </dgm:t>
    </dgm:pt>
    <dgm:pt modelId="{D5D693B4-3B67-4E1A-B555-CB876B5D4ACB}" type="parTrans" cxnId="{220A1146-0606-454E-B5BC-A7653CE1AD95}">
      <dgm:prSet/>
      <dgm:spPr/>
      <dgm:t>
        <a:bodyPr/>
        <a:lstStyle/>
        <a:p>
          <a:endParaRPr lang="en-US"/>
        </a:p>
      </dgm:t>
    </dgm:pt>
    <dgm:pt modelId="{AE7D8CAC-B30E-4EE9-8C57-3A44C6A0DB0B}" type="sibTrans" cxnId="{220A1146-0606-454E-B5BC-A7653CE1AD95}">
      <dgm:prSet/>
      <dgm:spPr/>
      <dgm:t>
        <a:bodyPr/>
        <a:lstStyle/>
        <a:p>
          <a:endParaRPr lang="en-US"/>
        </a:p>
      </dgm:t>
    </dgm:pt>
    <dgm:pt modelId="{29ED2B71-836A-4DA6-B60E-A5BC449298CC}">
      <dgm:prSet phldrT="[Text]" custT="1"/>
      <dgm:spPr/>
      <dgm:t>
        <a:bodyPr anchor="t"/>
        <a:lstStyle/>
        <a:p>
          <a:endParaRPr lang="en-US" sz="1100" dirty="0">
            <a:latin typeface="Verdana" pitchFamily="34" charset="0"/>
            <a:ea typeface="Verdana" pitchFamily="34" charset="0"/>
            <a:cs typeface="Verdana" pitchFamily="34" charset="0"/>
          </a:endParaRPr>
        </a:p>
      </dgm:t>
    </dgm:pt>
    <dgm:pt modelId="{0C404DA4-95BE-48F3-8AF0-BD5BF170B0F6}" type="parTrans" cxnId="{43F24F71-4A07-4D91-9535-109B04E8650A}">
      <dgm:prSet/>
      <dgm:spPr/>
    </dgm:pt>
    <dgm:pt modelId="{52FF08C9-E04F-4E0D-A024-CB605DBF9A02}" type="sibTrans" cxnId="{43F24F71-4A07-4D91-9535-109B04E8650A}">
      <dgm:prSet/>
      <dgm:spPr/>
    </dgm:pt>
    <dgm:pt modelId="{11DC2382-CDA6-4A45-8571-9BD9BC758283}" type="pres">
      <dgm:prSet presAssocID="{4AEA0EA4-C324-4140-98CD-B9B211FD0089}" presName="Name0" presStyleCnt="0">
        <dgm:presLayoutVars>
          <dgm:dir/>
          <dgm:animLvl val="lvl"/>
          <dgm:resizeHandles val="exact"/>
        </dgm:presLayoutVars>
      </dgm:prSet>
      <dgm:spPr/>
      <dgm:t>
        <a:bodyPr/>
        <a:lstStyle/>
        <a:p>
          <a:endParaRPr lang="en-US"/>
        </a:p>
      </dgm:t>
    </dgm:pt>
    <dgm:pt modelId="{7E1A388F-4F55-471A-A5AB-A85D78C4D5BA}" type="pres">
      <dgm:prSet presAssocID="{CCEE06C7-E5BA-453C-9A5E-C30EB70038D4}" presName="linNode" presStyleCnt="0"/>
      <dgm:spPr/>
    </dgm:pt>
    <dgm:pt modelId="{3CBE7CD8-959A-461A-B464-EAB5E3C06C71}" type="pres">
      <dgm:prSet presAssocID="{CCEE06C7-E5BA-453C-9A5E-C30EB70038D4}" presName="parentText" presStyleLbl="node1" presStyleIdx="0" presStyleCnt="4" custLinFactNeighborY="-11589">
        <dgm:presLayoutVars>
          <dgm:chMax val="1"/>
          <dgm:bulletEnabled val="1"/>
        </dgm:presLayoutVars>
      </dgm:prSet>
      <dgm:spPr/>
      <dgm:t>
        <a:bodyPr/>
        <a:lstStyle/>
        <a:p>
          <a:endParaRPr lang="en-US"/>
        </a:p>
      </dgm:t>
    </dgm:pt>
    <dgm:pt modelId="{B0A190FF-44BB-42F2-98E5-02FA3FA46E50}" type="pres">
      <dgm:prSet presAssocID="{CCEE06C7-E5BA-453C-9A5E-C30EB70038D4}" presName="descendantText" presStyleLbl="alignAccFollowNode1" presStyleIdx="0" presStyleCnt="4" custScaleY="118856">
        <dgm:presLayoutVars>
          <dgm:bulletEnabled val="1"/>
        </dgm:presLayoutVars>
      </dgm:prSet>
      <dgm:spPr/>
      <dgm:t>
        <a:bodyPr/>
        <a:lstStyle/>
        <a:p>
          <a:endParaRPr lang="en-US"/>
        </a:p>
      </dgm:t>
    </dgm:pt>
    <dgm:pt modelId="{7787B0C1-4710-40B6-8050-955FE4E914EB}" type="pres">
      <dgm:prSet presAssocID="{96BB554F-F86A-4158-B536-CA185BE0E095}" presName="sp" presStyleCnt="0"/>
      <dgm:spPr/>
    </dgm:pt>
    <dgm:pt modelId="{BEA15FC5-9565-4684-9E62-0916045A6C0B}" type="pres">
      <dgm:prSet presAssocID="{F7A3030F-97B5-4A40-82F6-80230266261D}" presName="linNode" presStyleCnt="0"/>
      <dgm:spPr/>
    </dgm:pt>
    <dgm:pt modelId="{7F8921C8-6ECF-4054-AAD6-2BE271B06BCB}" type="pres">
      <dgm:prSet presAssocID="{F7A3030F-97B5-4A40-82F6-80230266261D}" presName="parentText" presStyleLbl="node1" presStyleIdx="1" presStyleCnt="4">
        <dgm:presLayoutVars>
          <dgm:chMax val="1"/>
          <dgm:bulletEnabled val="1"/>
        </dgm:presLayoutVars>
      </dgm:prSet>
      <dgm:spPr/>
      <dgm:t>
        <a:bodyPr/>
        <a:lstStyle/>
        <a:p>
          <a:endParaRPr lang="en-US"/>
        </a:p>
      </dgm:t>
    </dgm:pt>
    <dgm:pt modelId="{186ACE87-7958-4910-AFDA-A857BC960464}" type="pres">
      <dgm:prSet presAssocID="{F7A3030F-97B5-4A40-82F6-80230266261D}" presName="descendantText" presStyleLbl="alignAccFollowNode1" presStyleIdx="1" presStyleCnt="4" custScaleY="117715" custLinFactNeighborY="2299">
        <dgm:presLayoutVars>
          <dgm:bulletEnabled val="1"/>
        </dgm:presLayoutVars>
      </dgm:prSet>
      <dgm:spPr/>
      <dgm:t>
        <a:bodyPr/>
        <a:lstStyle/>
        <a:p>
          <a:endParaRPr lang="en-US"/>
        </a:p>
      </dgm:t>
    </dgm:pt>
    <dgm:pt modelId="{76250373-6672-4FE7-8605-F26131F4801F}" type="pres">
      <dgm:prSet presAssocID="{09E3AFD3-CED8-4FEE-AC38-EF075C570B65}" presName="sp" presStyleCnt="0"/>
      <dgm:spPr/>
    </dgm:pt>
    <dgm:pt modelId="{207FE51B-A713-4086-B894-170E588A188F}" type="pres">
      <dgm:prSet presAssocID="{681D0610-55BD-4AA0-9F37-A146C627928F}" presName="linNode" presStyleCnt="0"/>
      <dgm:spPr/>
    </dgm:pt>
    <dgm:pt modelId="{593D88DE-268D-4612-832E-18A09FCF72F9}" type="pres">
      <dgm:prSet presAssocID="{681D0610-55BD-4AA0-9F37-A146C627928F}" presName="parentText" presStyleLbl="node1" presStyleIdx="2" presStyleCnt="4" custScaleY="104574" custLinFactNeighborY="-422">
        <dgm:presLayoutVars>
          <dgm:chMax val="1"/>
          <dgm:bulletEnabled val="1"/>
        </dgm:presLayoutVars>
      </dgm:prSet>
      <dgm:spPr/>
      <dgm:t>
        <a:bodyPr/>
        <a:lstStyle/>
        <a:p>
          <a:endParaRPr lang="en-US"/>
        </a:p>
      </dgm:t>
    </dgm:pt>
    <dgm:pt modelId="{1C4AFAD6-47E9-40F5-B97B-FDF5DE98F9D5}" type="pres">
      <dgm:prSet presAssocID="{681D0610-55BD-4AA0-9F37-A146C627928F}" presName="descendantText" presStyleLbl="alignAccFollowNode1" presStyleIdx="2" presStyleCnt="4" custLinFactNeighborY="-434">
        <dgm:presLayoutVars>
          <dgm:bulletEnabled val="1"/>
        </dgm:presLayoutVars>
      </dgm:prSet>
      <dgm:spPr/>
      <dgm:t>
        <a:bodyPr/>
        <a:lstStyle/>
        <a:p>
          <a:endParaRPr lang="en-US"/>
        </a:p>
      </dgm:t>
    </dgm:pt>
    <dgm:pt modelId="{B125C297-D9F3-417E-B7AC-363A369EB257}" type="pres">
      <dgm:prSet presAssocID="{48F3B82D-637B-49A9-A707-03249EFB973C}" presName="sp" presStyleCnt="0"/>
      <dgm:spPr/>
    </dgm:pt>
    <dgm:pt modelId="{722ED369-3F7F-4D5F-85F7-3E60ABDCC4A6}" type="pres">
      <dgm:prSet presAssocID="{6E93892E-6388-4EA1-8217-08AEA495206F}" presName="linNode" presStyleCnt="0"/>
      <dgm:spPr/>
    </dgm:pt>
    <dgm:pt modelId="{48D517E3-1F57-460C-B605-93E8F8B833E8}" type="pres">
      <dgm:prSet presAssocID="{6E93892E-6388-4EA1-8217-08AEA495206F}" presName="parentText" presStyleLbl="node1" presStyleIdx="3" presStyleCnt="4" custScaleY="121885" custLinFactNeighborY="-3273">
        <dgm:presLayoutVars>
          <dgm:chMax val="1"/>
          <dgm:bulletEnabled val="1"/>
        </dgm:presLayoutVars>
      </dgm:prSet>
      <dgm:spPr/>
      <dgm:t>
        <a:bodyPr/>
        <a:lstStyle/>
        <a:p>
          <a:endParaRPr lang="en-US"/>
        </a:p>
      </dgm:t>
    </dgm:pt>
    <dgm:pt modelId="{24E2E5E0-6AE3-4935-BAC6-AD0A8D9FB75A}" type="pres">
      <dgm:prSet presAssocID="{6E93892E-6388-4EA1-8217-08AEA495206F}" presName="descendantText" presStyleLbl="alignAccFollowNode1" presStyleIdx="3" presStyleCnt="4" custScaleY="163013" custLinFactNeighborX="272" custLinFactNeighborY="182">
        <dgm:presLayoutVars>
          <dgm:bulletEnabled val="1"/>
        </dgm:presLayoutVars>
      </dgm:prSet>
      <dgm:spPr/>
      <dgm:t>
        <a:bodyPr/>
        <a:lstStyle/>
        <a:p>
          <a:endParaRPr lang="en-US"/>
        </a:p>
      </dgm:t>
    </dgm:pt>
  </dgm:ptLst>
  <dgm:cxnLst>
    <dgm:cxn modelId="{82D0CAE9-B60D-436A-BCAE-C3071FB1982D}" type="presOf" srcId="{8CBC3509-0F82-4CB0-BA7C-8DA836BAE145}" destId="{1C4AFAD6-47E9-40F5-B97B-FDF5DE98F9D5}" srcOrd="0" destOrd="1" presId="urn:microsoft.com/office/officeart/2005/8/layout/vList5"/>
    <dgm:cxn modelId="{591BE3A9-1FD9-4288-B4E5-ADC8DC256C5F}" type="presOf" srcId="{C4B8AB2B-EA06-4AED-B450-61192172806D}" destId="{B0A190FF-44BB-42F2-98E5-02FA3FA46E50}" srcOrd="0" destOrd="1" presId="urn:microsoft.com/office/officeart/2005/8/layout/vList5"/>
    <dgm:cxn modelId="{7BFC1E06-0D3C-4018-993F-A15766F06793}" srcId="{CCEE06C7-E5BA-453C-9A5E-C30EB70038D4}" destId="{7E0AEE26-CEF7-4BFE-AEEF-D34A52625B9D}" srcOrd="0" destOrd="0" parTransId="{A45C65E8-E2F1-4D2A-9AD5-DC62E67AC687}" sibTransId="{D2F41C5E-B500-40BB-A2D7-15FDA6CC4BE1}"/>
    <dgm:cxn modelId="{858F8769-0A1B-44B7-9239-6B934C5A08E4}" type="presOf" srcId="{95F4581E-4F5F-4243-A4B3-31B02ED3D04B}" destId="{24E2E5E0-6AE3-4935-BAC6-AD0A8D9FB75A}" srcOrd="0" destOrd="0" presId="urn:microsoft.com/office/officeart/2005/8/layout/vList5"/>
    <dgm:cxn modelId="{3C397CE2-9E84-434E-AD0D-3E9F1ACE9615}" type="presOf" srcId="{681D0610-55BD-4AA0-9F37-A146C627928F}" destId="{593D88DE-268D-4612-832E-18A09FCF72F9}" srcOrd="0" destOrd="0" presId="urn:microsoft.com/office/officeart/2005/8/layout/vList5"/>
    <dgm:cxn modelId="{3948313A-2318-429A-8F23-27ECBC1B7E23}" type="presOf" srcId="{A31C67E3-39E2-4C36-9AA2-511DD30C5F1C}" destId="{186ACE87-7958-4910-AFDA-A857BC960464}" srcOrd="0" destOrd="0" presId="urn:microsoft.com/office/officeart/2005/8/layout/vList5"/>
    <dgm:cxn modelId="{BFDAD955-B732-48F1-B9E0-0C1C8A7BF1AE}" type="presOf" srcId="{84C0C368-5461-42C2-AB9C-BEDB67AFAEFA}" destId="{24E2E5E0-6AE3-4935-BAC6-AD0A8D9FB75A}" srcOrd="0" destOrd="3" presId="urn:microsoft.com/office/officeart/2005/8/layout/vList5"/>
    <dgm:cxn modelId="{B3C1F0AA-D107-4646-9740-BE4683F471CB}" type="presOf" srcId="{7E0AEE26-CEF7-4BFE-AEEF-D34A52625B9D}" destId="{B0A190FF-44BB-42F2-98E5-02FA3FA46E50}" srcOrd="0" destOrd="0" presId="urn:microsoft.com/office/officeart/2005/8/layout/vList5"/>
    <dgm:cxn modelId="{D544F72B-7948-4BCC-A18D-D4ADAE4FDE9A}" type="presOf" srcId="{1F099352-AF22-4683-8A12-F7A4676FD8CD}" destId="{24E2E5E0-6AE3-4935-BAC6-AD0A8D9FB75A}" srcOrd="0" destOrd="1" presId="urn:microsoft.com/office/officeart/2005/8/layout/vList5"/>
    <dgm:cxn modelId="{03B4061A-F7BD-4DDE-8572-B77538D72F9E}" srcId="{4AEA0EA4-C324-4140-98CD-B9B211FD0089}" destId="{CCEE06C7-E5BA-453C-9A5E-C30EB70038D4}" srcOrd="0" destOrd="0" parTransId="{E888C75F-FD05-479B-88C1-CB3ED1FBA9DF}" sibTransId="{96BB554F-F86A-4158-B536-CA185BE0E095}"/>
    <dgm:cxn modelId="{2B14223D-346B-4E2A-B69C-D05D89A9CD21}" srcId="{4AEA0EA4-C324-4140-98CD-B9B211FD0089}" destId="{681D0610-55BD-4AA0-9F37-A146C627928F}" srcOrd="2" destOrd="0" parTransId="{E16FA5BD-BFD2-4C17-B9B2-DBD76B56437D}" sibTransId="{48F3B82D-637B-49A9-A707-03249EFB973C}"/>
    <dgm:cxn modelId="{2751DBAB-D172-4C42-B346-CB58B6908F54}" srcId="{F7A3030F-97B5-4A40-82F6-80230266261D}" destId="{A31C67E3-39E2-4C36-9AA2-511DD30C5F1C}" srcOrd="0" destOrd="0" parTransId="{34F87461-6564-41BD-A255-D9A5096C04CD}" sibTransId="{0314463C-828C-4DAB-8E27-16061F260278}"/>
    <dgm:cxn modelId="{EBF688B8-C190-429E-8E1A-223364DE590B}" type="presOf" srcId="{F7A3030F-97B5-4A40-82F6-80230266261D}" destId="{7F8921C8-6ECF-4054-AAD6-2BE271B06BCB}" srcOrd="0" destOrd="0" presId="urn:microsoft.com/office/officeart/2005/8/layout/vList5"/>
    <dgm:cxn modelId="{C834A2A4-F043-4F02-9918-B2DEF2C37F2E}" srcId="{6E93892E-6388-4EA1-8217-08AEA495206F}" destId="{1F099352-AF22-4683-8A12-F7A4676FD8CD}" srcOrd="1" destOrd="0" parTransId="{41BCF990-52CC-451B-A586-47ECDF4D2EE0}" sibTransId="{791E76DF-4225-4055-8F16-CE29B4D8B175}"/>
    <dgm:cxn modelId="{442A68F8-AC38-4BBC-9A60-BC3BF70F4D91}" srcId="{CCEE06C7-E5BA-453C-9A5E-C30EB70038D4}" destId="{C4B8AB2B-EA06-4AED-B450-61192172806D}" srcOrd="1" destOrd="0" parTransId="{C6EF22EE-D452-4854-87DA-1F5A83751781}" sibTransId="{8DA3E0F2-7398-4AC8-9A76-E16042132BED}"/>
    <dgm:cxn modelId="{45FBA6ED-E0CB-4764-B271-149A29C1265B}" srcId="{681D0610-55BD-4AA0-9F37-A146C627928F}" destId="{57516C17-7F3A-4256-BD09-C125571BAD16}" srcOrd="0" destOrd="0" parTransId="{93CBA64A-E68D-4086-A9D6-9E0F4BD0EF67}" sibTransId="{1BB6F055-F4E0-42D2-B222-734D916B142B}"/>
    <dgm:cxn modelId="{43F24F71-4A07-4D91-9535-109B04E8650A}" srcId="{6E93892E-6388-4EA1-8217-08AEA495206F}" destId="{29ED2B71-836A-4DA6-B60E-A5BC449298CC}" srcOrd="2" destOrd="0" parTransId="{0C404DA4-95BE-48F3-8AF0-BD5BF170B0F6}" sibTransId="{52FF08C9-E04F-4E0D-A024-CB605DBF9A02}"/>
    <dgm:cxn modelId="{768142E9-BC60-4A73-B30A-71AD2A882199}" type="presOf" srcId="{1AB6F1DB-DCF5-4BBD-8875-2C49C0B3434F}" destId="{186ACE87-7958-4910-AFDA-A857BC960464}" srcOrd="0" destOrd="1" presId="urn:microsoft.com/office/officeart/2005/8/layout/vList5"/>
    <dgm:cxn modelId="{91B0AAD4-51F7-4A3C-A5CE-87A6D9A84C70}" type="presOf" srcId="{29ED2B71-836A-4DA6-B60E-A5BC449298CC}" destId="{24E2E5E0-6AE3-4935-BAC6-AD0A8D9FB75A}" srcOrd="0" destOrd="2" presId="urn:microsoft.com/office/officeart/2005/8/layout/vList5"/>
    <dgm:cxn modelId="{220A1146-0606-454E-B5BC-A7653CE1AD95}" srcId="{6E93892E-6388-4EA1-8217-08AEA495206F}" destId="{84C0C368-5461-42C2-AB9C-BEDB67AFAEFA}" srcOrd="3" destOrd="0" parTransId="{D5D693B4-3B67-4E1A-B555-CB876B5D4ACB}" sibTransId="{AE7D8CAC-B30E-4EE9-8C57-3A44C6A0DB0B}"/>
    <dgm:cxn modelId="{66A6E501-FA1E-42C3-B314-A3945D5F712B}" srcId="{6E93892E-6388-4EA1-8217-08AEA495206F}" destId="{95F4581E-4F5F-4243-A4B3-31B02ED3D04B}" srcOrd="0" destOrd="0" parTransId="{10260286-5370-4EBC-98A7-C0C6531E1BE8}" sibTransId="{A0E7E8DE-EDF6-46E4-AB5F-2217149EF8CA}"/>
    <dgm:cxn modelId="{B394C784-AF04-49C6-BF46-078930095966}" srcId="{681D0610-55BD-4AA0-9F37-A146C627928F}" destId="{8CBC3509-0F82-4CB0-BA7C-8DA836BAE145}" srcOrd="1" destOrd="0" parTransId="{71D88DAA-63B2-47F0-B2C8-24BB63CD4D91}" sibTransId="{95CE2D64-7DD7-458F-9C5A-B73913B04E79}"/>
    <dgm:cxn modelId="{AF92BDD2-6333-4D22-82C5-E559777E06F3}" type="presOf" srcId="{4AEA0EA4-C324-4140-98CD-B9B211FD0089}" destId="{11DC2382-CDA6-4A45-8571-9BD9BC758283}" srcOrd="0" destOrd="0" presId="urn:microsoft.com/office/officeart/2005/8/layout/vList5"/>
    <dgm:cxn modelId="{FBCC5419-5D56-4CA1-B2FB-346C4E7F7BC9}" type="presOf" srcId="{6E93892E-6388-4EA1-8217-08AEA495206F}" destId="{48D517E3-1F57-460C-B605-93E8F8B833E8}" srcOrd="0" destOrd="0" presId="urn:microsoft.com/office/officeart/2005/8/layout/vList5"/>
    <dgm:cxn modelId="{338568CC-B8F6-42D1-A721-E17E736916DC}" type="presOf" srcId="{CCEE06C7-E5BA-453C-9A5E-C30EB70038D4}" destId="{3CBE7CD8-959A-461A-B464-EAB5E3C06C71}" srcOrd="0" destOrd="0" presId="urn:microsoft.com/office/officeart/2005/8/layout/vList5"/>
    <dgm:cxn modelId="{E2A7F3C9-A7D8-4690-9D06-B4CB4CA20466}" type="presOf" srcId="{57516C17-7F3A-4256-BD09-C125571BAD16}" destId="{1C4AFAD6-47E9-40F5-B97B-FDF5DE98F9D5}" srcOrd="0" destOrd="0" presId="urn:microsoft.com/office/officeart/2005/8/layout/vList5"/>
    <dgm:cxn modelId="{30510984-114A-49A8-91AD-60191E4CE284}" srcId="{F7A3030F-97B5-4A40-82F6-80230266261D}" destId="{1AB6F1DB-DCF5-4BBD-8875-2C49C0B3434F}" srcOrd="1" destOrd="0" parTransId="{532839CE-DCF0-47B9-B64A-E8AA2CE0E07D}" sibTransId="{68EF907B-F9CA-4110-B4B9-718675660299}"/>
    <dgm:cxn modelId="{E4CE976A-9A35-4A80-BC50-14D25486ACF7}" srcId="{4AEA0EA4-C324-4140-98CD-B9B211FD0089}" destId="{6E93892E-6388-4EA1-8217-08AEA495206F}" srcOrd="3" destOrd="0" parTransId="{64B3C0EA-D6E0-4F43-A452-C5D471937058}" sibTransId="{F168332B-2460-44C1-A355-2B089963BB62}"/>
    <dgm:cxn modelId="{420EE794-5F7D-4BD5-B358-FF07BC674547}" srcId="{4AEA0EA4-C324-4140-98CD-B9B211FD0089}" destId="{F7A3030F-97B5-4A40-82F6-80230266261D}" srcOrd="1" destOrd="0" parTransId="{6A7238C7-3E30-4746-9F48-C5EE89022C6A}" sibTransId="{09E3AFD3-CED8-4FEE-AC38-EF075C570B65}"/>
    <dgm:cxn modelId="{0DA1B69A-0F32-48A0-B70F-F8AF073C1FAF}" type="presParOf" srcId="{11DC2382-CDA6-4A45-8571-9BD9BC758283}" destId="{7E1A388F-4F55-471A-A5AB-A85D78C4D5BA}" srcOrd="0" destOrd="0" presId="urn:microsoft.com/office/officeart/2005/8/layout/vList5"/>
    <dgm:cxn modelId="{D5B32E9F-9F2A-4971-910F-58A3D357D185}" type="presParOf" srcId="{7E1A388F-4F55-471A-A5AB-A85D78C4D5BA}" destId="{3CBE7CD8-959A-461A-B464-EAB5E3C06C71}" srcOrd="0" destOrd="0" presId="urn:microsoft.com/office/officeart/2005/8/layout/vList5"/>
    <dgm:cxn modelId="{9555F267-847E-481B-9683-6419C722F003}" type="presParOf" srcId="{7E1A388F-4F55-471A-A5AB-A85D78C4D5BA}" destId="{B0A190FF-44BB-42F2-98E5-02FA3FA46E50}" srcOrd="1" destOrd="0" presId="urn:microsoft.com/office/officeart/2005/8/layout/vList5"/>
    <dgm:cxn modelId="{9D300AB3-65B5-4618-ADB8-E8A3F06627C5}" type="presParOf" srcId="{11DC2382-CDA6-4A45-8571-9BD9BC758283}" destId="{7787B0C1-4710-40B6-8050-955FE4E914EB}" srcOrd="1" destOrd="0" presId="urn:microsoft.com/office/officeart/2005/8/layout/vList5"/>
    <dgm:cxn modelId="{4779345B-7CE9-4D9E-A10F-4CE416CDD656}" type="presParOf" srcId="{11DC2382-CDA6-4A45-8571-9BD9BC758283}" destId="{BEA15FC5-9565-4684-9E62-0916045A6C0B}" srcOrd="2" destOrd="0" presId="urn:microsoft.com/office/officeart/2005/8/layout/vList5"/>
    <dgm:cxn modelId="{1A4D677C-D537-49B9-BE6E-FCC1E023E3D4}" type="presParOf" srcId="{BEA15FC5-9565-4684-9E62-0916045A6C0B}" destId="{7F8921C8-6ECF-4054-AAD6-2BE271B06BCB}" srcOrd="0" destOrd="0" presId="urn:microsoft.com/office/officeart/2005/8/layout/vList5"/>
    <dgm:cxn modelId="{B7C173D5-220B-4DA9-B13F-1A90472E501C}" type="presParOf" srcId="{BEA15FC5-9565-4684-9E62-0916045A6C0B}" destId="{186ACE87-7958-4910-AFDA-A857BC960464}" srcOrd="1" destOrd="0" presId="urn:microsoft.com/office/officeart/2005/8/layout/vList5"/>
    <dgm:cxn modelId="{76E95A60-9A74-452F-BCE7-23FCA783DBEB}" type="presParOf" srcId="{11DC2382-CDA6-4A45-8571-9BD9BC758283}" destId="{76250373-6672-4FE7-8605-F26131F4801F}" srcOrd="3" destOrd="0" presId="urn:microsoft.com/office/officeart/2005/8/layout/vList5"/>
    <dgm:cxn modelId="{C910052C-1E5D-462B-BCBD-A8B1BBFCAAE7}" type="presParOf" srcId="{11DC2382-CDA6-4A45-8571-9BD9BC758283}" destId="{207FE51B-A713-4086-B894-170E588A188F}" srcOrd="4" destOrd="0" presId="urn:microsoft.com/office/officeart/2005/8/layout/vList5"/>
    <dgm:cxn modelId="{B4E83E1A-B489-4443-8180-F1511EC19FE3}" type="presParOf" srcId="{207FE51B-A713-4086-B894-170E588A188F}" destId="{593D88DE-268D-4612-832E-18A09FCF72F9}" srcOrd="0" destOrd="0" presId="urn:microsoft.com/office/officeart/2005/8/layout/vList5"/>
    <dgm:cxn modelId="{98EF5B57-5E07-4037-BA9D-B726F51F0665}" type="presParOf" srcId="{207FE51B-A713-4086-B894-170E588A188F}" destId="{1C4AFAD6-47E9-40F5-B97B-FDF5DE98F9D5}" srcOrd="1" destOrd="0" presId="urn:microsoft.com/office/officeart/2005/8/layout/vList5"/>
    <dgm:cxn modelId="{B962F3B0-C8A7-4CAA-BF84-E1322B28E55F}" type="presParOf" srcId="{11DC2382-CDA6-4A45-8571-9BD9BC758283}" destId="{B125C297-D9F3-417E-B7AC-363A369EB257}" srcOrd="5" destOrd="0" presId="urn:microsoft.com/office/officeart/2005/8/layout/vList5"/>
    <dgm:cxn modelId="{F41F508E-BC40-4CA9-AB46-9CFC49899BD4}" type="presParOf" srcId="{11DC2382-CDA6-4A45-8571-9BD9BC758283}" destId="{722ED369-3F7F-4D5F-85F7-3E60ABDCC4A6}" srcOrd="6" destOrd="0" presId="urn:microsoft.com/office/officeart/2005/8/layout/vList5"/>
    <dgm:cxn modelId="{725D87FE-5573-41BE-9169-E534B3D98295}" type="presParOf" srcId="{722ED369-3F7F-4D5F-85F7-3E60ABDCC4A6}" destId="{48D517E3-1F57-460C-B605-93E8F8B833E8}" srcOrd="0" destOrd="0" presId="urn:microsoft.com/office/officeart/2005/8/layout/vList5"/>
    <dgm:cxn modelId="{EDF700A6-C9C6-4545-B39C-829B1818409B}" type="presParOf" srcId="{722ED369-3F7F-4D5F-85F7-3E60ABDCC4A6}" destId="{24E2E5E0-6AE3-4935-BAC6-AD0A8D9FB75A}"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E81EFC6-457F-4E3C-9126-66D1D43E2EB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FA9F9AF5-4948-4C18-9F76-5EC8B78871C2}">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a:latin typeface="Verdana" pitchFamily="34" charset="0"/>
              <a:ea typeface="Verdana" pitchFamily="34" charset="0"/>
              <a:cs typeface="Verdana" pitchFamily="34" charset="0"/>
            </a:rPr>
            <a:t>Introducing competition in different segments of the electricity industry</a:t>
          </a:r>
        </a:p>
      </dgm:t>
    </dgm:pt>
    <dgm:pt modelId="{90DA222D-2CC1-4D54-9000-E9F51492885F}" type="parTrans" cxnId="{C83EE306-758F-467D-9D98-52864E1A75DD}">
      <dgm:prSet/>
      <dgm:spPr/>
      <dgm:t>
        <a:bodyPr/>
        <a:lstStyle/>
        <a:p>
          <a:endParaRPr lang="en-US"/>
        </a:p>
      </dgm:t>
    </dgm:pt>
    <dgm:pt modelId="{1315DCE5-2B7D-48AB-8127-D1EAEE09864A}" type="sibTrans" cxnId="{C83EE306-758F-467D-9D98-52864E1A75DD}">
      <dgm:prSet/>
      <dgm:spPr/>
      <dgm:t>
        <a:bodyPr/>
        <a:lstStyle/>
        <a:p>
          <a:endParaRPr lang="en-US"/>
        </a:p>
      </dgm:t>
    </dgm:pt>
    <dgm:pt modelId="{46497E69-43CB-47C6-B658-6AE13CFB8E3F}">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a:latin typeface="Verdana" pitchFamily="34" charset="0"/>
              <a:ea typeface="Verdana" pitchFamily="34" charset="0"/>
              <a:cs typeface="Verdana" pitchFamily="34" charset="0"/>
            </a:rPr>
            <a:t>State Governments have the right to impose duties, taxes, </a:t>
          </a:r>
          <a:r>
            <a:rPr lang="en-US" sz="1400" b="1" dirty="0" err="1">
              <a:latin typeface="Verdana" pitchFamily="34" charset="0"/>
              <a:ea typeface="Verdana" pitchFamily="34" charset="0"/>
              <a:cs typeface="Verdana" pitchFamily="34" charset="0"/>
            </a:rPr>
            <a:t>cess</a:t>
          </a:r>
          <a:r>
            <a:rPr lang="en-US" sz="1400" b="1" dirty="0">
              <a:latin typeface="Verdana" pitchFamily="34" charset="0"/>
              <a:ea typeface="Verdana" pitchFamily="34" charset="0"/>
              <a:cs typeface="Verdana" pitchFamily="34" charset="0"/>
            </a:rPr>
            <a:t> on sale or consumption of electricity </a:t>
          </a:r>
        </a:p>
      </dgm:t>
    </dgm:pt>
    <dgm:pt modelId="{1BCA725D-E690-4862-8A57-A1251B86FAFE}" type="parTrans" cxnId="{9C6BA0E1-8E38-4222-ADCC-C3E084534FE1}">
      <dgm:prSet/>
      <dgm:spPr/>
      <dgm:t>
        <a:bodyPr/>
        <a:lstStyle/>
        <a:p>
          <a:endParaRPr lang="en-US"/>
        </a:p>
      </dgm:t>
    </dgm:pt>
    <dgm:pt modelId="{00067608-0EC9-4319-B133-E591AB2CC369}" type="sibTrans" cxnId="{9C6BA0E1-8E38-4222-ADCC-C3E084534FE1}">
      <dgm:prSet/>
      <dgm:spPr/>
      <dgm:t>
        <a:bodyPr/>
        <a:lstStyle/>
        <a:p>
          <a:endParaRPr lang="en-US"/>
        </a:p>
      </dgm:t>
    </dgm:pt>
    <dgm:pt modelId="{2CEF2B7E-0349-45AD-AE71-0417E672135F}">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a:latin typeface="Verdana" pitchFamily="34" charset="0"/>
              <a:ea typeface="Verdana" pitchFamily="34" charset="0"/>
              <a:cs typeface="Verdana" pitchFamily="34" charset="0"/>
            </a:rPr>
            <a:t>Multiple players will enhance the quality of service through competition</a:t>
          </a:r>
        </a:p>
      </dgm:t>
    </dgm:pt>
    <dgm:pt modelId="{7F3195D1-83A6-4B29-BAFB-2B180BDDFE38}" type="parTrans" cxnId="{FC016796-73E5-40D2-A4C1-CA3F07E7275D}">
      <dgm:prSet/>
      <dgm:spPr/>
      <dgm:t>
        <a:bodyPr/>
        <a:lstStyle/>
        <a:p>
          <a:endParaRPr lang="en-US"/>
        </a:p>
      </dgm:t>
    </dgm:pt>
    <dgm:pt modelId="{93B6B4A2-D1E1-4F02-A288-B3B8400A7BAD}" type="sibTrans" cxnId="{FC016796-73E5-40D2-A4C1-CA3F07E7275D}">
      <dgm:prSet/>
      <dgm:spPr/>
      <dgm:t>
        <a:bodyPr/>
        <a:lstStyle/>
        <a:p>
          <a:endParaRPr lang="en-US"/>
        </a:p>
      </dgm:t>
    </dgm:pt>
    <dgm:pt modelId="{1DA02476-651E-4588-9B2A-04B459C1774C}">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a:latin typeface="Verdana" pitchFamily="34" charset="0"/>
              <a:ea typeface="Verdana" pitchFamily="34" charset="0"/>
              <a:cs typeface="Verdana" pitchFamily="34" charset="0"/>
            </a:rPr>
            <a:t>All future requirement of power should be procured competitively by distribution licensees</a:t>
          </a:r>
        </a:p>
      </dgm:t>
    </dgm:pt>
    <dgm:pt modelId="{91761520-A5C9-4B93-A211-3D9AC3516027}" type="parTrans" cxnId="{8420BEFC-4FCA-4967-BA29-52DA9E08AA69}">
      <dgm:prSet/>
      <dgm:spPr/>
      <dgm:t>
        <a:bodyPr/>
        <a:lstStyle/>
        <a:p>
          <a:endParaRPr lang="en-US"/>
        </a:p>
      </dgm:t>
    </dgm:pt>
    <dgm:pt modelId="{CD0305D6-91BD-49CF-9272-FFC0189576E9}" type="sibTrans" cxnId="{8420BEFC-4FCA-4967-BA29-52DA9E08AA69}">
      <dgm:prSet/>
      <dgm:spPr/>
      <dgm:t>
        <a:bodyPr/>
        <a:lstStyle/>
        <a:p>
          <a:endParaRPr lang="en-US"/>
        </a:p>
      </dgm:t>
    </dgm:pt>
    <dgm:pt modelId="{97A8C7AA-98DB-4687-8239-104BD94D2630}">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a:latin typeface="Verdana" pitchFamily="34" charset="0"/>
              <a:ea typeface="Verdana" pitchFamily="34" charset="0"/>
              <a:cs typeface="Verdana" pitchFamily="34" charset="0"/>
            </a:rPr>
            <a:t>CERC has been vested with the statutory responsibility to advise the Central Government on the Tariff policy</a:t>
          </a:r>
        </a:p>
      </dgm:t>
    </dgm:pt>
    <dgm:pt modelId="{A0EB6935-51EA-4DC8-A42A-410AD44C1885}" type="parTrans" cxnId="{1B812605-CC32-4726-B933-5480FE099DB0}">
      <dgm:prSet/>
      <dgm:spPr/>
      <dgm:t>
        <a:bodyPr/>
        <a:lstStyle/>
        <a:p>
          <a:endParaRPr lang="en-US"/>
        </a:p>
      </dgm:t>
    </dgm:pt>
    <dgm:pt modelId="{ED34E615-26F0-47A9-890F-1659D5B0FB54}" type="sibTrans" cxnId="{1B812605-CC32-4726-B933-5480FE099DB0}">
      <dgm:prSet/>
      <dgm:spPr/>
      <dgm:t>
        <a:bodyPr/>
        <a:lstStyle/>
        <a:p>
          <a:endParaRPr lang="en-US"/>
        </a:p>
      </dgm:t>
    </dgm:pt>
    <dgm:pt modelId="{6D23DB9F-1DFD-4910-866A-7E08E821CA1B}">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a:latin typeface="Verdana" pitchFamily="34" charset="0"/>
              <a:ea typeface="Verdana" pitchFamily="34" charset="0"/>
              <a:cs typeface="Verdana" pitchFamily="34" charset="0"/>
            </a:rPr>
            <a:t>Bidding process for procurement of electricity by distribution licensees through gazette notification </a:t>
          </a:r>
        </a:p>
      </dgm:t>
    </dgm:pt>
    <dgm:pt modelId="{C3B99F63-321F-4F28-B6A2-D2F789333CA5}" type="parTrans" cxnId="{A8A6FDB2-119F-47E9-A3F4-71F0FBBA535F}">
      <dgm:prSet/>
      <dgm:spPr/>
      <dgm:t>
        <a:bodyPr/>
        <a:lstStyle/>
        <a:p>
          <a:endParaRPr lang="en-US"/>
        </a:p>
      </dgm:t>
    </dgm:pt>
    <dgm:pt modelId="{45CA0C2A-6406-45AD-A48E-F2A9341C9E49}" type="sibTrans" cxnId="{A8A6FDB2-119F-47E9-A3F4-71F0FBBA535F}">
      <dgm:prSet/>
      <dgm:spPr/>
      <dgm:t>
        <a:bodyPr/>
        <a:lstStyle/>
        <a:p>
          <a:endParaRPr lang="en-US"/>
        </a:p>
      </dgm:t>
    </dgm:pt>
    <dgm:pt modelId="{6AC20004-1103-4F40-A0BA-0423AD631790}" type="pres">
      <dgm:prSet presAssocID="{2E81EFC6-457F-4E3C-9126-66D1D43E2EB6}" presName="linear" presStyleCnt="0">
        <dgm:presLayoutVars>
          <dgm:dir/>
          <dgm:animLvl val="lvl"/>
          <dgm:resizeHandles val="exact"/>
        </dgm:presLayoutVars>
      </dgm:prSet>
      <dgm:spPr/>
      <dgm:t>
        <a:bodyPr/>
        <a:lstStyle/>
        <a:p>
          <a:endParaRPr lang="en-US"/>
        </a:p>
      </dgm:t>
    </dgm:pt>
    <dgm:pt modelId="{1D5C2E47-2785-43B6-8126-10A2E36817CB}" type="pres">
      <dgm:prSet presAssocID="{FA9F9AF5-4948-4C18-9F76-5EC8B78871C2}" presName="parentLin" presStyleCnt="0"/>
      <dgm:spPr/>
    </dgm:pt>
    <dgm:pt modelId="{EC48083D-956C-4E05-AAAE-BBF5FDD201D8}" type="pres">
      <dgm:prSet presAssocID="{FA9F9AF5-4948-4C18-9F76-5EC8B78871C2}" presName="parentLeftMargin" presStyleLbl="node1" presStyleIdx="0" presStyleCnt="6"/>
      <dgm:spPr/>
      <dgm:t>
        <a:bodyPr/>
        <a:lstStyle/>
        <a:p>
          <a:endParaRPr lang="en-US"/>
        </a:p>
      </dgm:t>
    </dgm:pt>
    <dgm:pt modelId="{967A9198-09C9-44BC-9D80-F81DC459F4EB}" type="pres">
      <dgm:prSet presAssocID="{FA9F9AF5-4948-4C18-9F76-5EC8B78871C2}" presName="parentText" presStyleLbl="node1" presStyleIdx="0" presStyleCnt="6">
        <dgm:presLayoutVars>
          <dgm:chMax val="0"/>
          <dgm:bulletEnabled val="1"/>
        </dgm:presLayoutVars>
      </dgm:prSet>
      <dgm:spPr/>
      <dgm:t>
        <a:bodyPr/>
        <a:lstStyle/>
        <a:p>
          <a:endParaRPr lang="en-US"/>
        </a:p>
      </dgm:t>
    </dgm:pt>
    <dgm:pt modelId="{ECC46F73-9CC0-499C-9C49-C1894B374F36}" type="pres">
      <dgm:prSet presAssocID="{FA9F9AF5-4948-4C18-9F76-5EC8B78871C2}" presName="negativeSpace" presStyleCnt="0"/>
      <dgm:spPr/>
    </dgm:pt>
    <dgm:pt modelId="{BB525351-1308-4368-BCF2-28F924BB6521}" type="pres">
      <dgm:prSet presAssocID="{FA9F9AF5-4948-4C18-9F76-5EC8B78871C2}" presName="childText" presStyleLbl="conFgAcc1" presStyleIdx="0" presStyleCnt="6">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F200BF0C-6EE2-42FC-85E6-A5CE96965D2D}" type="pres">
      <dgm:prSet presAssocID="{1315DCE5-2B7D-48AB-8127-D1EAEE09864A}" presName="spaceBetweenRectangles" presStyleCnt="0"/>
      <dgm:spPr/>
    </dgm:pt>
    <dgm:pt modelId="{677A70BE-702C-4846-AEF2-109186A552AD}" type="pres">
      <dgm:prSet presAssocID="{46497E69-43CB-47C6-B658-6AE13CFB8E3F}" presName="parentLin" presStyleCnt="0"/>
      <dgm:spPr/>
    </dgm:pt>
    <dgm:pt modelId="{2F9EE0BA-0D32-44E8-ADEB-72C82B49E87E}" type="pres">
      <dgm:prSet presAssocID="{46497E69-43CB-47C6-B658-6AE13CFB8E3F}" presName="parentLeftMargin" presStyleLbl="node1" presStyleIdx="0" presStyleCnt="6"/>
      <dgm:spPr/>
      <dgm:t>
        <a:bodyPr/>
        <a:lstStyle/>
        <a:p>
          <a:endParaRPr lang="en-US"/>
        </a:p>
      </dgm:t>
    </dgm:pt>
    <dgm:pt modelId="{FB767033-8618-43A2-8388-597958E2FFC2}" type="pres">
      <dgm:prSet presAssocID="{46497E69-43CB-47C6-B658-6AE13CFB8E3F}" presName="parentText" presStyleLbl="node1" presStyleIdx="1" presStyleCnt="6">
        <dgm:presLayoutVars>
          <dgm:chMax val="0"/>
          <dgm:bulletEnabled val="1"/>
        </dgm:presLayoutVars>
      </dgm:prSet>
      <dgm:spPr/>
      <dgm:t>
        <a:bodyPr/>
        <a:lstStyle/>
        <a:p>
          <a:endParaRPr lang="en-US"/>
        </a:p>
      </dgm:t>
    </dgm:pt>
    <dgm:pt modelId="{53805139-2669-47FC-A491-7A266D57BF31}" type="pres">
      <dgm:prSet presAssocID="{46497E69-43CB-47C6-B658-6AE13CFB8E3F}" presName="negativeSpace" presStyleCnt="0"/>
      <dgm:spPr/>
    </dgm:pt>
    <dgm:pt modelId="{0C97AC2E-5348-49E9-9026-B6F306DE9219}" type="pres">
      <dgm:prSet presAssocID="{46497E69-43CB-47C6-B658-6AE13CFB8E3F}" presName="childText" presStyleLbl="conFgAcc1" presStyleIdx="1" presStyleCnt="6">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EFF05C55-AF12-4EC9-8083-1BE3B6395CCD}" type="pres">
      <dgm:prSet presAssocID="{00067608-0EC9-4319-B133-E591AB2CC369}" presName="spaceBetweenRectangles" presStyleCnt="0"/>
      <dgm:spPr/>
    </dgm:pt>
    <dgm:pt modelId="{74987DF8-3BBD-44F3-A861-9577218A6BBA}" type="pres">
      <dgm:prSet presAssocID="{2CEF2B7E-0349-45AD-AE71-0417E672135F}" presName="parentLin" presStyleCnt="0"/>
      <dgm:spPr/>
    </dgm:pt>
    <dgm:pt modelId="{8FDBFB13-CB18-488F-A26D-10E45FEC2AB2}" type="pres">
      <dgm:prSet presAssocID="{2CEF2B7E-0349-45AD-AE71-0417E672135F}" presName="parentLeftMargin" presStyleLbl="node1" presStyleIdx="1" presStyleCnt="6"/>
      <dgm:spPr/>
      <dgm:t>
        <a:bodyPr/>
        <a:lstStyle/>
        <a:p>
          <a:endParaRPr lang="en-US"/>
        </a:p>
      </dgm:t>
    </dgm:pt>
    <dgm:pt modelId="{B0B843AD-A15E-4517-A2C9-26E732C0D820}" type="pres">
      <dgm:prSet presAssocID="{2CEF2B7E-0349-45AD-AE71-0417E672135F}" presName="parentText" presStyleLbl="node1" presStyleIdx="2" presStyleCnt="6">
        <dgm:presLayoutVars>
          <dgm:chMax val="0"/>
          <dgm:bulletEnabled val="1"/>
        </dgm:presLayoutVars>
      </dgm:prSet>
      <dgm:spPr/>
      <dgm:t>
        <a:bodyPr/>
        <a:lstStyle/>
        <a:p>
          <a:endParaRPr lang="en-US"/>
        </a:p>
      </dgm:t>
    </dgm:pt>
    <dgm:pt modelId="{A0F91D84-E624-4BB2-82BD-86E7DCDB00DF}" type="pres">
      <dgm:prSet presAssocID="{2CEF2B7E-0349-45AD-AE71-0417E672135F}" presName="negativeSpace" presStyleCnt="0"/>
      <dgm:spPr/>
    </dgm:pt>
    <dgm:pt modelId="{09DF70F9-4009-46BB-88B0-AB8FFF4C6053}" type="pres">
      <dgm:prSet presAssocID="{2CEF2B7E-0349-45AD-AE71-0417E672135F}" presName="childText" presStyleLbl="conFgAcc1" presStyleIdx="2" presStyleCnt="6">
        <dgm:presLayoutVars>
          <dgm:bulletEnabled val="1"/>
        </dgm:presLayoutVars>
      </dgm:prSet>
      <dgm:spPr/>
    </dgm:pt>
    <dgm:pt modelId="{ADC4CCD4-077B-4B08-B1FC-96FA54683811}" type="pres">
      <dgm:prSet presAssocID="{93B6B4A2-D1E1-4F02-A288-B3B8400A7BAD}" presName="spaceBetweenRectangles" presStyleCnt="0"/>
      <dgm:spPr/>
    </dgm:pt>
    <dgm:pt modelId="{61583BD9-88F9-4A46-BCA1-CC0120E707C2}" type="pres">
      <dgm:prSet presAssocID="{6D23DB9F-1DFD-4910-866A-7E08E821CA1B}" presName="parentLin" presStyleCnt="0"/>
      <dgm:spPr/>
    </dgm:pt>
    <dgm:pt modelId="{760FE79C-FB16-442B-9583-E0FA008BEA3E}" type="pres">
      <dgm:prSet presAssocID="{6D23DB9F-1DFD-4910-866A-7E08E821CA1B}" presName="parentLeftMargin" presStyleLbl="node1" presStyleIdx="2" presStyleCnt="6"/>
      <dgm:spPr/>
      <dgm:t>
        <a:bodyPr/>
        <a:lstStyle/>
        <a:p>
          <a:endParaRPr lang="en-US"/>
        </a:p>
      </dgm:t>
    </dgm:pt>
    <dgm:pt modelId="{FB9091FF-07B2-48AB-BF31-3F505222D2A3}" type="pres">
      <dgm:prSet presAssocID="{6D23DB9F-1DFD-4910-866A-7E08E821CA1B}" presName="parentText" presStyleLbl="node1" presStyleIdx="3" presStyleCnt="6">
        <dgm:presLayoutVars>
          <dgm:chMax val="0"/>
          <dgm:bulletEnabled val="1"/>
        </dgm:presLayoutVars>
      </dgm:prSet>
      <dgm:spPr/>
      <dgm:t>
        <a:bodyPr/>
        <a:lstStyle/>
        <a:p>
          <a:endParaRPr lang="en-US"/>
        </a:p>
      </dgm:t>
    </dgm:pt>
    <dgm:pt modelId="{870C264E-98A4-40F1-B04F-B4D3EF9FD6CF}" type="pres">
      <dgm:prSet presAssocID="{6D23DB9F-1DFD-4910-866A-7E08E821CA1B}" presName="negativeSpace" presStyleCnt="0"/>
      <dgm:spPr/>
    </dgm:pt>
    <dgm:pt modelId="{AAB0BB03-20D9-47BD-8DEC-FA5CA2A919D5}" type="pres">
      <dgm:prSet presAssocID="{6D23DB9F-1DFD-4910-866A-7E08E821CA1B}" presName="childText" presStyleLbl="conFgAcc1" presStyleIdx="3" presStyleCnt="6">
        <dgm:presLayoutVars>
          <dgm:bulletEnabled val="1"/>
        </dgm:presLayoutVars>
      </dgm:prSet>
      <dgm:spPr/>
    </dgm:pt>
    <dgm:pt modelId="{0754E8D2-A87E-4BF6-85D2-5F43877C126D}" type="pres">
      <dgm:prSet presAssocID="{45CA0C2A-6406-45AD-A48E-F2A9341C9E49}" presName="spaceBetweenRectangles" presStyleCnt="0"/>
      <dgm:spPr/>
    </dgm:pt>
    <dgm:pt modelId="{874096D7-C161-4C38-9395-7E237A7AABF8}" type="pres">
      <dgm:prSet presAssocID="{1DA02476-651E-4588-9B2A-04B459C1774C}" presName="parentLin" presStyleCnt="0"/>
      <dgm:spPr/>
    </dgm:pt>
    <dgm:pt modelId="{2ED13677-8591-4997-BFF0-B86CFCA5007E}" type="pres">
      <dgm:prSet presAssocID="{1DA02476-651E-4588-9B2A-04B459C1774C}" presName="parentLeftMargin" presStyleLbl="node1" presStyleIdx="3" presStyleCnt="6"/>
      <dgm:spPr/>
      <dgm:t>
        <a:bodyPr/>
        <a:lstStyle/>
        <a:p>
          <a:endParaRPr lang="en-US"/>
        </a:p>
      </dgm:t>
    </dgm:pt>
    <dgm:pt modelId="{2C914D23-C11F-4858-9E06-95263D4F5E38}" type="pres">
      <dgm:prSet presAssocID="{1DA02476-651E-4588-9B2A-04B459C1774C}" presName="parentText" presStyleLbl="node1" presStyleIdx="4" presStyleCnt="6">
        <dgm:presLayoutVars>
          <dgm:chMax val="0"/>
          <dgm:bulletEnabled val="1"/>
        </dgm:presLayoutVars>
      </dgm:prSet>
      <dgm:spPr/>
      <dgm:t>
        <a:bodyPr/>
        <a:lstStyle/>
        <a:p>
          <a:endParaRPr lang="en-US"/>
        </a:p>
      </dgm:t>
    </dgm:pt>
    <dgm:pt modelId="{382B489F-B36A-4CCE-B05A-AB080FDDC6B3}" type="pres">
      <dgm:prSet presAssocID="{1DA02476-651E-4588-9B2A-04B459C1774C}" presName="negativeSpace" presStyleCnt="0"/>
      <dgm:spPr/>
    </dgm:pt>
    <dgm:pt modelId="{9CDAC4D0-03D8-4CE8-B538-4C9F29A38010}" type="pres">
      <dgm:prSet presAssocID="{1DA02476-651E-4588-9B2A-04B459C1774C}" presName="childText" presStyleLbl="conFgAcc1" presStyleIdx="4" presStyleCnt="6">
        <dgm:presLayoutVars>
          <dgm:bulletEnabled val="1"/>
        </dgm:presLayoutVars>
      </dgm:prSet>
      <dgm:spPr/>
    </dgm:pt>
    <dgm:pt modelId="{9802A24A-8FD7-462E-9924-542A79AC7DA9}" type="pres">
      <dgm:prSet presAssocID="{CD0305D6-91BD-49CF-9272-FFC0189576E9}" presName="spaceBetweenRectangles" presStyleCnt="0"/>
      <dgm:spPr/>
    </dgm:pt>
    <dgm:pt modelId="{D71EBE03-113B-45F5-94D8-4A98D58558F4}" type="pres">
      <dgm:prSet presAssocID="{97A8C7AA-98DB-4687-8239-104BD94D2630}" presName="parentLin" presStyleCnt="0"/>
      <dgm:spPr/>
    </dgm:pt>
    <dgm:pt modelId="{005CB9CB-6B4D-4303-AF4A-EA3EDBB3589A}" type="pres">
      <dgm:prSet presAssocID="{97A8C7AA-98DB-4687-8239-104BD94D2630}" presName="parentLeftMargin" presStyleLbl="node1" presStyleIdx="4" presStyleCnt="6"/>
      <dgm:spPr/>
      <dgm:t>
        <a:bodyPr/>
        <a:lstStyle/>
        <a:p>
          <a:endParaRPr lang="en-US"/>
        </a:p>
      </dgm:t>
    </dgm:pt>
    <dgm:pt modelId="{30F3E9C3-75B7-48E1-80F0-20A271DA01E6}" type="pres">
      <dgm:prSet presAssocID="{97A8C7AA-98DB-4687-8239-104BD94D2630}" presName="parentText" presStyleLbl="node1" presStyleIdx="5" presStyleCnt="6">
        <dgm:presLayoutVars>
          <dgm:chMax val="0"/>
          <dgm:bulletEnabled val="1"/>
        </dgm:presLayoutVars>
      </dgm:prSet>
      <dgm:spPr/>
      <dgm:t>
        <a:bodyPr/>
        <a:lstStyle/>
        <a:p>
          <a:endParaRPr lang="en-US"/>
        </a:p>
      </dgm:t>
    </dgm:pt>
    <dgm:pt modelId="{4AAD6E7A-5920-4382-BB1F-2FEC80C9AD25}" type="pres">
      <dgm:prSet presAssocID="{97A8C7AA-98DB-4687-8239-104BD94D2630}" presName="negativeSpace" presStyleCnt="0"/>
      <dgm:spPr/>
    </dgm:pt>
    <dgm:pt modelId="{CA672A7C-65D9-4EA2-8706-487F579B4B00}" type="pres">
      <dgm:prSet presAssocID="{97A8C7AA-98DB-4687-8239-104BD94D2630}" presName="childText" presStyleLbl="conFgAcc1" presStyleIdx="5" presStyleCnt="6">
        <dgm:presLayoutVars>
          <dgm:bulletEnabled val="1"/>
        </dgm:presLayoutVars>
      </dgm:prSet>
      <dgm:spPr/>
    </dgm:pt>
  </dgm:ptLst>
  <dgm:cxnLst>
    <dgm:cxn modelId="{9C6BA0E1-8E38-4222-ADCC-C3E084534FE1}" srcId="{2E81EFC6-457F-4E3C-9126-66D1D43E2EB6}" destId="{46497E69-43CB-47C6-B658-6AE13CFB8E3F}" srcOrd="1" destOrd="0" parTransId="{1BCA725D-E690-4862-8A57-A1251B86FAFE}" sibTransId="{00067608-0EC9-4319-B133-E591AB2CC369}"/>
    <dgm:cxn modelId="{C83EE306-758F-467D-9D98-52864E1A75DD}" srcId="{2E81EFC6-457F-4E3C-9126-66D1D43E2EB6}" destId="{FA9F9AF5-4948-4C18-9F76-5EC8B78871C2}" srcOrd="0" destOrd="0" parTransId="{90DA222D-2CC1-4D54-9000-E9F51492885F}" sibTransId="{1315DCE5-2B7D-48AB-8127-D1EAEE09864A}"/>
    <dgm:cxn modelId="{F26E8A74-736B-4A1C-912A-8D799B202DD6}" type="presOf" srcId="{46497E69-43CB-47C6-B658-6AE13CFB8E3F}" destId="{FB767033-8618-43A2-8388-597958E2FFC2}" srcOrd="1" destOrd="0" presId="urn:microsoft.com/office/officeart/2005/8/layout/list1"/>
    <dgm:cxn modelId="{30A10552-E191-4E3B-A368-9A411938483A}" type="presOf" srcId="{2E81EFC6-457F-4E3C-9126-66D1D43E2EB6}" destId="{6AC20004-1103-4F40-A0BA-0423AD631790}" srcOrd="0" destOrd="0" presId="urn:microsoft.com/office/officeart/2005/8/layout/list1"/>
    <dgm:cxn modelId="{9F7FAA86-C438-48D9-BB03-FDB4F6E4A423}" type="presOf" srcId="{1DA02476-651E-4588-9B2A-04B459C1774C}" destId="{2ED13677-8591-4997-BFF0-B86CFCA5007E}" srcOrd="0" destOrd="0" presId="urn:microsoft.com/office/officeart/2005/8/layout/list1"/>
    <dgm:cxn modelId="{A102BAF4-24F1-4AA6-98C9-46A1BBD5773F}" type="presOf" srcId="{97A8C7AA-98DB-4687-8239-104BD94D2630}" destId="{005CB9CB-6B4D-4303-AF4A-EA3EDBB3589A}" srcOrd="0" destOrd="0" presId="urn:microsoft.com/office/officeart/2005/8/layout/list1"/>
    <dgm:cxn modelId="{2575F62F-BCD9-4FAD-A441-89D736926698}" type="presOf" srcId="{6D23DB9F-1DFD-4910-866A-7E08E821CA1B}" destId="{760FE79C-FB16-442B-9583-E0FA008BEA3E}" srcOrd="0" destOrd="0" presId="urn:microsoft.com/office/officeart/2005/8/layout/list1"/>
    <dgm:cxn modelId="{97399786-3275-4DD5-AFE3-C706A23B5476}" type="presOf" srcId="{FA9F9AF5-4948-4C18-9F76-5EC8B78871C2}" destId="{967A9198-09C9-44BC-9D80-F81DC459F4EB}" srcOrd="1" destOrd="0" presId="urn:microsoft.com/office/officeart/2005/8/layout/list1"/>
    <dgm:cxn modelId="{514F13C8-D936-4549-A398-A5F7858A96AF}" type="presOf" srcId="{2CEF2B7E-0349-45AD-AE71-0417E672135F}" destId="{B0B843AD-A15E-4517-A2C9-26E732C0D820}" srcOrd="1" destOrd="0" presId="urn:microsoft.com/office/officeart/2005/8/layout/list1"/>
    <dgm:cxn modelId="{AE1CDAD2-63AE-4165-91EF-B5D439E7F2BC}" type="presOf" srcId="{2CEF2B7E-0349-45AD-AE71-0417E672135F}" destId="{8FDBFB13-CB18-488F-A26D-10E45FEC2AB2}" srcOrd="0" destOrd="0" presId="urn:microsoft.com/office/officeart/2005/8/layout/list1"/>
    <dgm:cxn modelId="{D5EB7300-A8C0-4501-B1CB-3924955E53B6}" type="presOf" srcId="{1DA02476-651E-4588-9B2A-04B459C1774C}" destId="{2C914D23-C11F-4858-9E06-95263D4F5E38}" srcOrd="1" destOrd="0" presId="urn:microsoft.com/office/officeart/2005/8/layout/list1"/>
    <dgm:cxn modelId="{09C2C931-37F2-44ED-81EE-4490DB5EB1FF}" type="presOf" srcId="{97A8C7AA-98DB-4687-8239-104BD94D2630}" destId="{30F3E9C3-75B7-48E1-80F0-20A271DA01E6}" srcOrd="1" destOrd="0" presId="urn:microsoft.com/office/officeart/2005/8/layout/list1"/>
    <dgm:cxn modelId="{1B812605-CC32-4726-B933-5480FE099DB0}" srcId="{2E81EFC6-457F-4E3C-9126-66D1D43E2EB6}" destId="{97A8C7AA-98DB-4687-8239-104BD94D2630}" srcOrd="5" destOrd="0" parTransId="{A0EB6935-51EA-4DC8-A42A-410AD44C1885}" sibTransId="{ED34E615-26F0-47A9-890F-1659D5B0FB54}"/>
    <dgm:cxn modelId="{D6B7E465-FAAD-47BF-A362-613985AA00D6}" type="presOf" srcId="{46497E69-43CB-47C6-B658-6AE13CFB8E3F}" destId="{2F9EE0BA-0D32-44E8-ADEB-72C82B49E87E}" srcOrd="0" destOrd="0" presId="urn:microsoft.com/office/officeart/2005/8/layout/list1"/>
    <dgm:cxn modelId="{636C129E-3F05-42DA-9F1C-BDD4C451D10E}" type="presOf" srcId="{6D23DB9F-1DFD-4910-866A-7E08E821CA1B}" destId="{FB9091FF-07B2-48AB-BF31-3F505222D2A3}" srcOrd="1" destOrd="0" presId="urn:microsoft.com/office/officeart/2005/8/layout/list1"/>
    <dgm:cxn modelId="{FC016796-73E5-40D2-A4C1-CA3F07E7275D}" srcId="{2E81EFC6-457F-4E3C-9126-66D1D43E2EB6}" destId="{2CEF2B7E-0349-45AD-AE71-0417E672135F}" srcOrd="2" destOrd="0" parTransId="{7F3195D1-83A6-4B29-BAFB-2B180BDDFE38}" sibTransId="{93B6B4A2-D1E1-4F02-A288-B3B8400A7BAD}"/>
    <dgm:cxn modelId="{F04CC256-DCC9-45CF-95C3-199E717B691C}" type="presOf" srcId="{FA9F9AF5-4948-4C18-9F76-5EC8B78871C2}" destId="{EC48083D-956C-4E05-AAAE-BBF5FDD201D8}" srcOrd="0" destOrd="0" presId="urn:microsoft.com/office/officeart/2005/8/layout/list1"/>
    <dgm:cxn modelId="{A8A6FDB2-119F-47E9-A3F4-71F0FBBA535F}" srcId="{2E81EFC6-457F-4E3C-9126-66D1D43E2EB6}" destId="{6D23DB9F-1DFD-4910-866A-7E08E821CA1B}" srcOrd="3" destOrd="0" parTransId="{C3B99F63-321F-4F28-B6A2-D2F789333CA5}" sibTransId="{45CA0C2A-6406-45AD-A48E-F2A9341C9E49}"/>
    <dgm:cxn modelId="{8420BEFC-4FCA-4967-BA29-52DA9E08AA69}" srcId="{2E81EFC6-457F-4E3C-9126-66D1D43E2EB6}" destId="{1DA02476-651E-4588-9B2A-04B459C1774C}" srcOrd="4" destOrd="0" parTransId="{91761520-A5C9-4B93-A211-3D9AC3516027}" sibTransId="{CD0305D6-91BD-49CF-9272-FFC0189576E9}"/>
    <dgm:cxn modelId="{2ECCA53E-9095-4B9C-8912-149FC18B8D73}" type="presParOf" srcId="{6AC20004-1103-4F40-A0BA-0423AD631790}" destId="{1D5C2E47-2785-43B6-8126-10A2E36817CB}" srcOrd="0" destOrd="0" presId="urn:microsoft.com/office/officeart/2005/8/layout/list1"/>
    <dgm:cxn modelId="{3A41AADD-E0B8-4170-A184-8C25173B7365}" type="presParOf" srcId="{1D5C2E47-2785-43B6-8126-10A2E36817CB}" destId="{EC48083D-956C-4E05-AAAE-BBF5FDD201D8}" srcOrd="0" destOrd="0" presId="urn:microsoft.com/office/officeart/2005/8/layout/list1"/>
    <dgm:cxn modelId="{C430356A-6C8A-4649-AE32-60E0E7781A10}" type="presParOf" srcId="{1D5C2E47-2785-43B6-8126-10A2E36817CB}" destId="{967A9198-09C9-44BC-9D80-F81DC459F4EB}" srcOrd="1" destOrd="0" presId="urn:microsoft.com/office/officeart/2005/8/layout/list1"/>
    <dgm:cxn modelId="{D4D0E198-5EA7-4235-AAA2-01746F2A7C7D}" type="presParOf" srcId="{6AC20004-1103-4F40-A0BA-0423AD631790}" destId="{ECC46F73-9CC0-499C-9C49-C1894B374F36}" srcOrd="1" destOrd="0" presId="urn:microsoft.com/office/officeart/2005/8/layout/list1"/>
    <dgm:cxn modelId="{A0570CF3-C96C-4F9E-B3EC-8DC1A9287834}" type="presParOf" srcId="{6AC20004-1103-4F40-A0BA-0423AD631790}" destId="{BB525351-1308-4368-BCF2-28F924BB6521}" srcOrd="2" destOrd="0" presId="urn:microsoft.com/office/officeart/2005/8/layout/list1"/>
    <dgm:cxn modelId="{6428507C-A540-40B2-9063-ADFA0BC5CA99}" type="presParOf" srcId="{6AC20004-1103-4F40-A0BA-0423AD631790}" destId="{F200BF0C-6EE2-42FC-85E6-A5CE96965D2D}" srcOrd="3" destOrd="0" presId="urn:microsoft.com/office/officeart/2005/8/layout/list1"/>
    <dgm:cxn modelId="{F75FC25B-4175-48CC-BA51-85998589B3A8}" type="presParOf" srcId="{6AC20004-1103-4F40-A0BA-0423AD631790}" destId="{677A70BE-702C-4846-AEF2-109186A552AD}" srcOrd="4" destOrd="0" presId="urn:microsoft.com/office/officeart/2005/8/layout/list1"/>
    <dgm:cxn modelId="{9C35A2BA-5462-44A1-B432-9BE2E6BCDAB3}" type="presParOf" srcId="{677A70BE-702C-4846-AEF2-109186A552AD}" destId="{2F9EE0BA-0D32-44E8-ADEB-72C82B49E87E}" srcOrd="0" destOrd="0" presId="urn:microsoft.com/office/officeart/2005/8/layout/list1"/>
    <dgm:cxn modelId="{4DA9EC0C-A57D-44B9-83D0-D8C98A9696F4}" type="presParOf" srcId="{677A70BE-702C-4846-AEF2-109186A552AD}" destId="{FB767033-8618-43A2-8388-597958E2FFC2}" srcOrd="1" destOrd="0" presId="urn:microsoft.com/office/officeart/2005/8/layout/list1"/>
    <dgm:cxn modelId="{E1E49CAB-FEB6-4413-B44E-51DA8A70C069}" type="presParOf" srcId="{6AC20004-1103-4F40-A0BA-0423AD631790}" destId="{53805139-2669-47FC-A491-7A266D57BF31}" srcOrd="5" destOrd="0" presId="urn:microsoft.com/office/officeart/2005/8/layout/list1"/>
    <dgm:cxn modelId="{15CEAD3C-3CEF-4D2A-860E-F464240431B8}" type="presParOf" srcId="{6AC20004-1103-4F40-A0BA-0423AD631790}" destId="{0C97AC2E-5348-49E9-9026-B6F306DE9219}" srcOrd="6" destOrd="0" presId="urn:microsoft.com/office/officeart/2005/8/layout/list1"/>
    <dgm:cxn modelId="{17520FB0-7582-4291-8EFE-69F7683D6B70}" type="presParOf" srcId="{6AC20004-1103-4F40-A0BA-0423AD631790}" destId="{EFF05C55-AF12-4EC9-8083-1BE3B6395CCD}" srcOrd="7" destOrd="0" presId="urn:microsoft.com/office/officeart/2005/8/layout/list1"/>
    <dgm:cxn modelId="{FDFED85D-D03A-47D9-8A96-F35CE402D257}" type="presParOf" srcId="{6AC20004-1103-4F40-A0BA-0423AD631790}" destId="{74987DF8-3BBD-44F3-A861-9577218A6BBA}" srcOrd="8" destOrd="0" presId="urn:microsoft.com/office/officeart/2005/8/layout/list1"/>
    <dgm:cxn modelId="{3F5CF723-92A0-4760-B4B3-431E69CB12C1}" type="presParOf" srcId="{74987DF8-3BBD-44F3-A861-9577218A6BBA}" destId="{8FDBFB13-CB18-488F-A26D-10E45FEC2AB2}" srcOrd="0" destOrd="0" presId="urn:microsoft.com/office/officeart/2005/8/layout/list1"/>
    <dgm:cxn modelId="{FB2EF363-A35A-49AA-8A09-D809E7D3FB88}" type="presParOf" srcId="{74987DF8-3BBD-44F3-A861-9577218A6BBA}" destId="{B0B843AD-A15E-4517-A2C9-26E732C0D820}" srcOrd="1" destOrd="0" presId="urn:microsoft.com/office/officeart/2005/8/layout/list1"/>
    <dgm:cxn modelId="{D203ADAE-E60C-4CF0-914F-9AA89C7AFE17}" type="presParOf" srcId="{6AC20004-1103-4F40-A0BA-0423AD631790}" destId="{A0F91D84-E624-4BB2-82BD-86E7DCDB00DF}" srcOrd="9" destOrd="0" presId="urn:microsoft.com/office/officeart/2005/8/layout/list1"/>
    <dgm:cxn modelId="{910BD737-D91C-4288-9F70-5171FDD6511B}" type="presParOf" srcId="{6AC20004-1103-4F40-A0BA-0423AD631790}" destId="{09DF70F9-4009-46BB-88B0-AB8FFF4C6053}" srcOrd="10" destOrd="0" presId="urn:microsoft.com/office/officeart/2005/8/layout/list1"/>
    <dgm:cxn modelId="{3C93D8EB-C162-4C2B-8238-35F0202EA70F}" type="presParOf" srcId="{6AC20004-1103-4F40-A0BA-0423AD631790}" destId="{ADC4CCD4-077B-4B08-B1FC-96FA54683811}" srcOrd="11" destOrd="0" presId="urn:microsoft.com/office/officeart/2005/8/layout/list1"/>
    <dgm:cxn modelId="{11BCAACE-0C27-4009-8ECD-23BC5AEAB6AA}" type="presParOf" srcId="{6AC20004-1103-4F40-A0BA-0423AD631790}" destId="{61583BD9-88F9-4A46-BCA1-CC0120E707C2}" srcOrd="12" destOrd="0" presId="urn:microsoft.com/office/officeart/2005/8/layout/list1"/>
    <dgm:cxn modelId="{94F620E2-23CF-4124-8EEF-9814C971DDFB}" type="presParOf" srcId="{61583BD9-88F9-4A46-BCA1-CC0120E707C2}" destId="{760FE79C-FB16-442B-9583-E0FA008BEA3E}" srcOrd="0" destOrd="0" presId="urn:microsoft.com/office/officeart/2005/8/layout/list1"/>
    <dgm:cxn modelId="{C2F2775C-0D59-419F-94F4-6B70F24A6265}" type="presParOf" srcId="{61583BD9-88F9-4A46-BCA1-CC0120E707C2}" destId="{FB9091FF-07B2-48AB-BF31-3F505222D2A3}" srcOrd="1" destOrd="0" presId="urn:microsoft.com/office/officeart/2005/8/layout/list1"/>
    <dgm:cxn modelId="{7E975C6E-3AE8-4891-9163-15A5D13CC98F}" type="presParOf" srcId="{6AC20004-1103-4F40-A0BA-0423AD631790}" destId="{870C264E-98A4-40F1-B04F-B4D3EF9FD6CF}" srcOrd="13" destOrd="0" presId="urn:microsoft.com/office/officeart/2005/8/layout/list1"/>
    <dgm:cxn modelId="{BA8C12E0-22F3-4272-958A-B39DFEE8177D}" type="presParOf" srcId="{6AC20004-1103-4F40-A0BA-0423AD631790}" destId="{AAB0BB03-20D9-47BD-8DEC-FA5CA2A919D5}" srcOrd="14" destOrd="0" presId="urn:microsoft.com/office/officeart/2005/8/layout/list1"/>
    <dgm:cxn modelId="{7F41DFA9-1443-4E47-B5E4-377AC735DEE7}" type="presParOf" srcId="{6AC20004-1103-4F40-A0BA-0423AD631790}" destId="{0754E8D2-A87E-4BF6-85D2-5F43877C126D}" srcOrd="15" destOrd="0" presId="urn:microsoft.com/office/officeart/2005/8/layout/list1"/>
    <dgm:cxn modelId="{BB084C64-D660-4B4C-BADB-CCF996735A0E}" type="presParOf" srcId="{6AC20004-1103-4F40-A0BA-0423AD631790}" destId="{874096D7-C161-4C38-9395-7E237A7AABF8}" srcOrd="16" destOrd="0" presId="urn:microsoft.com/office/officeart/2005/8/layout/list1"/>
    <dgm:cxn modelId="{9137AAB7-12AF-4110-8253-DC34380BA43F}" type="presParOf" srcId="{874096D7-C161-4C38-9395-7E237A7AABF8}" destId="{2ED13677-8591-4997-BFF0-B86CFCA5007E}" srcOrd="0" destOrd="0" presId="urn:microsoft.com/office/officeart/2005/8/layout/list1"/>
    <dgm:cxn modelId="{9E4A782C-68C6-4284-AA2D-00A708DBA61F}" type="presParOf" srcId="{874096D7-C161-4C38-9395-7E237A7AABF8}" destId="{2C914D23-C11F-4858-9E06-95263D4F5E38}" srcOrd="1" destOrd="0" presId="urn:microsoft.com/office/officeart/2005/8/layout/list1"/>
    <dgm:cxn modelId="{F0D07015-A810-4902-A27D-546E6233646D}" type="presParOf" srcId="{6AC20004-1103-4F40-A0BA-0423AD631790}" destId="{382B489F-B36A-4CCE-B05A-AB080FDDC6B3}" srcOrd="17" destOrd="0" presId="urn:microsoft.com/office/officeart/2005/8/layout/list1"/>
    <dgm:cxn modelId="{7DD842E5-8F15-4F7A-8DD2-9285E5106923}" type="presParOf" srcId="{6AC20004-1103-4F40-A0BA-0423AD631790}" destId="{9CDAC4D0-03D8-4CE8-B538-4C9F29A38010}" srcOrd="18" destOrd="0" presId="urn:microsoft.com/office/officeart/2005/8/layout/list1"/>
    <dgm:cxn modelId="{71BC032F-743A-4B63-8104-B319BCDEF165}" type="presParOf" srcId="{6AC20004-1103-4F40-A0BA-0423AD631790}" destId="{9802A24A-8FD7-462E-9924-542A79AC7DA9}" srcOrd="19" destOrd="0" presId="urn:microsoft.com/office/officeart/2005/8/layout/list1"/>
    <dgm:cxn modelId="{A2010C68-572A-40BB-BD75-2784CA96DD7A}" type="presParOf" srcId="{6AC20004-1103-4F40-A0BA-0423AD631790}" destId="{D71EBE03-113B-45F5-94D8-4A98D58558F4}" srcOrd="20" destOrd="0" presId="urn:microsoft.com/office/officeart/2005/8/layout/list1"/>
    <dgm:cxn modelId="{008EB997-C6E3-4CEE-93D9-4F7B2C75CF25}" type="presParOf" srcId="{D71EBE03-113B-45F5-94D8-4A98D58558F4}" destId="{005CB9CB-6B4D-4303-AF4A-EA3EDBB3589A}" srcOrd="0" destOrd="0" presId="urn:microsoft.com/office/officeart/2005/8/layout/list1"/>
    <dgm:cxn modelId="{1C16705A-1687-44B5-92D0-AC04A2025738}" type="presParOf" srcId="{D71EBE03-113B-45F5-94D8-4A98D58558F4}" destId="{30F3E9C3-75B7-48E1-80F0-20A271DA01E6}" srcOrd="1" destOrd="0" presId="urn:microsoft.com/office/officeart/2005/8/layout/list1"/>
    <dgm:cxn modelId="{73F77C26-F2E9-488A-A7CC-7184BAD970E3}" type="presParOf" srcId="{6AC20004-1103-4F40-A0BA-0423AD631790}" destId="{4AAD6E7A-5920-4382-BB1F-2FEC80C9AD25}" srcOrd="21" destOrd="0" presId="urn:microsoft.com/office/officeart/2005/8/layout/list1"/>
    <dgm:cxn modelId="{CC35D589-CC67-41A9-8B6A-99BF30D521BD}" type="presParOf" srcId="{6AC20004-1103-4F40-A0BA-0423AD631790}" destId="{CA672A7C-65D9-4EA2-8706-487F579B4B00}" srcOrd="22"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396170A-F4D7-411E-8BFE-F2D2B2A80BA6}" type="doc">
      <dgm:prSet loTypeId="urn:microsoft.com/office/officeart/2005/8/layout/list1" loCatId="list" qsTypeId="urn:microsoft.com/office/officeart/2005/8/quickstyle/simple3" qsCatId="simple" csTypeId="urn:microsoft.com/office/officeart/2005/8/colors/accent1_2" csCatId="accent1" phldr="1"/>
      <dgm:spPr/>
      <dgm:t>
        <a:bodyPr/>
        <a:lstStyle/>
        <a:p>
          <a:endParaRPr lang="en-US"/>
        </a:p>
      </dgm:t>
    </dgm:pt>
    <dgm:pt modelId="{E7580C31-D5D2-44CF-A226-43A87DD44466}">
      <dgm:prSet phldrT="[Text]">
        <dgm:style>
          <a:lnRef idx="1">
            <a:schemeClr val="accent1"/>
          </a:lnRef>
          <a:fillRef idx="2">
            <a:schemeClr val="accent1"/>
          </a:fillRef>
          <a:effectRef idx="1">
            <a:schemeClr val="accent1"/>
          </a:effectRef>
          <a:fontRef idx="minor">
            <a:schemeClr val="dk1"/>
          </a:fontRef>
        </dgm:style>
      </dgm:prSet>
      <dgm:spPr/>
      <dgm:t>
        <a:bodyPr/>
        <a:lstStyle/>
        <a:p>
          <a:r>
            <a:rPr lang="en-US" b="1" i="0" dirty="0"/>
            <a:t>Return on Investment</a:t>
          </a:r>
          <a:r>
            <a:rPr lang="en-US" i="0" dirty="0"/>
            <a:t> </a:t>
          </a:r>
        </a:p>
      </dgm:t>
    </dgm:pt>
    <dgm:pt modelId="{C598B4BD-3322-49A5-A3B8-DC8DD6CF6701}" type="parTrans" cxnId="{25676468-5B5F-484F-B35C-FDC8B7D53983}">
      <dgm:prSet/>
      <dgm:spPr/>
      <dgm:t>
        <a:bodyPr/>
        <a:lstStyle/>
        <a:p>
          <a:endParaRPr lang="en-US"/>
        </a:p>
      </dgm:t>
    </dgm:pt>
    <dgm:pt modelId="{DE8C9EC4-56E7-4E61-B349-E057CD279B2D}" type="sibTrans" cxnId="{25676468-5B5F-484F-B35C-FDC8B7D53983}">
      <dgm:prSet/>
      <dgm:spPr/>
      <dgm:t>
        <a:bodyPr/>
        <a:lstStyle/>
        <a:p>
          <a:endParaRPr lang="en-US"/>
        </a:p>
      </dgm:t>
    </dgm:pt>
    <dgm:pt modelId="{F336702A-0D15-48E2-8291-CEF29E109D53}">
      <dgm:prSet phldrT="[Text]">
        <dgm:style>
          <a:lnRef idx="1">
            <a:schemeClr val="accent1"/>
          </a:lnRef>
          <a:fillRef idx="2">
            <a:schemeClr val="accent1"/>
          </a:fillRef>
          <a:effectRef idx="1">
            <a:schemeClr val="accent1"/>
          </a:effectRef>
          <a:fontRef idx="minor">
            <a:schemeClr val="dk1"/>
          </a:fontRef>
        </dgm:style>
      </dgm:prSet>
      <dgm:spPr/>
      <dgm:t>
        <a:bodyPr/>
        <a:lstStyle/>
        <a:p>
          <a:r>
            <a:rPr lang="en-US" b="1" i="0" dirty="0"/>
            <a:t>Equity Norms</a:t>
          </a:r>
          <a:r>
            <a:rPr lang="en-US" i="0" dirty="0"/>
            <a:t> </a:t>
          </a:r>
        </a:p>
      </dgm:t>
    </dgm:pt>
    <dgm:pt modelId="{C138150C-F6FE-43F5-B33E-F3F7D6DC1D54}" type="parTrans" cxnId="{B0578CBF-CDC2-430E-A5AE-011C7E7F8467}">
      <dgm:prSet/>
      <dgm:spPr/>
      <dgm:t>
        <a:bodyPr/>
        <a:lstStyle/>
        <a:p>
          <a:endParaRPr lang="en-US"/>
        </a:p>
      </dgm:t>
    </dgm:pt>
    <dgm:pt modelId="{41E2473A-82F7-428D-9C75-CDB23EB6A952}" type="sibTrans" cxnId="{B0578CBF-CDC2-430E-A5AE-011C7E7F8467}">
      <dgm:prSet/>
      <dgm:spPr/>
      <dgm:t>
        <a:bodyPr/>
        <a:lstStyle/>
        <a:p>
          <a:endParaRPr lang="en-US"/>
        </a:p>
      </dgm:t>
    </dgm:pt>
    <dgm:pt modelId="{3711AC6B-76D1-4682-9C9F-D6E6B31501E9}">
      <dgm:prSet phldrT="[Text]">
        <dgm:style>
          <a:lnRef idx="1">
            <a:schemeClr val="accent1"/>
          </a:lnRef>
          <a:fillRef idx="2">
            <a:schemeClr val="accent1"/>
          </a:fillRef>
          <a:effectRef idx="1">
            <a:schemeClr val="accent1"/>
          </a:effectRef>
          <a:fontRef idx="minor">
            <a:schemeClr val="dk1"/>
          </a:fontRef>
        </dgm:style>
      </dgm:prSet>
      <dgm:spPr/>
      <dgm:t>
        <a:bodyPr/>
        <a:lstStyle/>
        <a:p>
          <a:r>
            <a:rPr lang="en-US" b="1" dirty="0"/>
            <a:t>Operating Norms</a:t>
          </a:r>
          <a:r>
            <a:rPr lang="en-US" dirty="0"/>
            <a:t> </a:t>
          </a:r>
        </a:p>
      </dgm:t>
    </dgm:pt>
    <dgm:pt modelId="{4087130E-CBBD-4096-B35B-86BEE561FEFA}" type="parTrans" cxnId="{D0C0993F-C6C4-4357-8D98-754CFE468A63}">
      <dgm:prSet/>
      <dgm:spPr/>
      <dgm:t>
        <a:bodyPr/>
        <a:lstStyle/>
        <a:p>
          <a:endParaRPr lang="en-US"/>
        </a:p>
      </dgm:t>
    </dgm:pt>
    <dgm:pt modelId="{A82101C8-1F7A-4990-BC78-8827D4E7D92F}" type="sibTrans" cxnId="{D0C0993F-C6C4-4357-8D98-754CFE468A63}">
      <dgm:prSet/>
      <dgm:spPr/>
      <dgm:t>
        <a:bodyPr/>
        <a:lstStyle/>
        <a:p>
          <a:endParaRPr lang="en-US"/>
        </a:p>
      </dgm:t>
    </dgm:pt>
    <dgm:pt modelId="{8704608F-141B-4291-83F8-B2A352C7BAE6}">
      <dgm:prSet phldrT="[Text]">
        <dgm:style>
          <a:lnRef idx="1">
            <a:schemeClr val="accent1"/>
          </a:lnRef>
          <a:fillRef idx="2">
            <a:schemeClr val="accent1"/>
          </a:fillRef>
          <a:effectRef idx="1">
            <a:schemeClr val="accent1"/>
          </a:effectRef>
          <a:fontRef idx="minor">
            <a:schemeClr val="dk1"/>
          </a:fontRef>
        </dgm:style>
      </dgm:prSet>
      <dgm:spPr/>
      <dgm:t>
        <a:bodyPr/>
        <a:lstStyle/>
        <a:p>
          <a:r>
            <a:rPr lang="en-US" b="1" i="0" dirty="0"/>
            <a:t>Multi Year Tariff</a:t>
          </a:r>
        </a:p>
      </dgm:t>
    </dgm:pt>
    <dgm:pt modelId="{4833205F-A9E0-4A00-B446-8DE900A78403}" type="parTrans" cxnId="{8EC3C050-947D-47E3-A95C-C9F73A1C0FCA}">
      <dgm:prSet/>
      <dgm:spPr/>
      <dgm:t>
        <a:bodyPr/>
        <a:lstStyle/>
        <a:p>
          <a:endParaRPr lang="en-US"/>
        </a:p>
      </dgm:t>
    </dgm:pt>
    <dgm:pt modelId="{C72D53E3-ED62-44A5-8DA4-F58FC2D24279}" type="sibTrans" cxnId="{8EC3C050-947D-47E3-A95C-C9F73A1C0FCA}">
      <dgm:prSet/>
      <dgm:spPr/>
      <dgm:t>
        <a:bodyPr/>
        <a:lstStyle/>
        <a:p>
          <a:endParaRPr lang="en-US"/>
        </a:p>
      </dgm:t>
    </dgm:pt>
    <dgm:pt modelId="{9B4D7B0D-427D-4F19-927D-16BD4846D09D}">
      <dgm:prSet phldrT="[Text]">
        <dgm:style>
          <a:lnRef idx="1">
            <a:schemeClr val="accent1"/>
          </a:lnRef>
          <a:fillRef idx="2">
            <a:schemeClr val="accent1"/>
          </a:fillRef>
          <a:effectRef idx="1">
            <a:schemeClr val="accent1"/>
          </a:effectRef>
          <a:fontRef idx="minor">
            <a:schemeClr val="dk1"/>
          </a:fontRef>
        </dgm:style>
      </dgm:prSet>
      <dgm:spPr/>
      <dgm:t>
        <a:bodyPr/>
        <a:lstStyle/>
        <a:p>
          <a:r>
            <a:rPr lang="en-US" b="1" i="0" dirty="0"/>
            <a:t>Benefits under CDM </a:t>
          </a:r>
        </a:p>
      </dgm:t>
    </dgm:pt>
    <dgm:pt modelId="{D6F69596-116F-45A5-A3B3-32A61A57D0D2}" type="parTrans" cxnId="{9FF0825E-1D36-438D-9843-71826A4FBF89}">
      <dgm:prSet/>
      <dgm:spPr/>
      <dgm:t>
        <a:bodyPr/>
        <a:lstStyle/>
        <a:p>
          <a:endParaRPr lang="en-US"/>
        </a:p>
      </dgm:t>
    </dgm:pt>
    <dgm:pt modelId="{41423846-EAF4-41E3-84BA-DF089B5488AC}" type="sibTrans" cxnId="{9FF0825E-1D36-438D-9843-71826A4FBF89}">
      <dgm:prSet/>
      <dgm:spPr/>
      <dgm:t>
        <a:bodyPr/>
        <a:lstStyle/>
        <a:p>
          <a:endParaRPr lang="en-US"/>
        </a:p>
      </dgm:t>
    </dgm:pt>
    <dgm:pt modelId="{0F7ED2FC-2CD2-4764-9B3D-CAA60D10EE28}">
      <dgm:prSet phldrT="[Text]">
        <dgm:style>
          <a:lnRef idx="1">
            <a:schemeClr val="accent1"/>
          </a:lnRef>
          <a:fillRef idx="2">
            <a:schemeClr val="accent1"/>
          </a:fillRef>
          <a:effectRef idx="1">
            <a:schemeClr val="accent1"/>
          </a:effectRef>
          <a:fontRef idx="minor">
            <a:schemeClr val="dk1"/>
          </a:fontRef>
        </dgm:style>
      </dgm:prSet>
      <dgm:spPr/>
      <dgm:t>
        <a:bodyPr/>
        <a:lstStyle/>
        <a:p>
          <a:r>
            <a:rPr lang="en-US" b="1" i="0" dirty="0"/>
            <a:t>Cost of Debt</a:t>
          </a:r>
          <a:r>
            <a:rPr lang="en-US" i="0" dirty="0"/>
            <a:t> </a:t>
          </a:r>
        </a:p>
      </dgm:t>
    </dgm:pt>
    <dgm:pt modelId="{3271D2B0-601A-4745-BB69-04FA91EFD406}" type="sibTrans" cxnId="{9B3F6F7E-0C00-4381-9C06-4C07ACF67FD4}">
      <dgm:prSet/>
      <dgm:spPr/>
      <dgm:t>
        <a:bodyPr/>
        <a:lstStyle/>
        <a:p>
          <a:endParaRPr lang="en-US"/>
        </a:p>
      </dgm:t>
    </dgm:pt>
    <dgm:pt modelId="{D56E68F8-7AE9-4238-920F-92201B9B6077}" type="parTrans" cxnId="{9B3F6F7E-0C00-4381-9C06-4C07ACF67FD4}">
      <dgm:prSet/>
      <dgm:spPr/>
      <dgm:t>
        <a:bodyPr/>
        <a:lstStyle/>
        <a:p>
          <a:endParaRPr lang="en-US"/>
        </a:p>
      </dgm:t>
    </dgm:pt>
    <dgm:pt modelId="{6681D428-CD06-4C84-B61D-9DF62B7867CE}" type="pres">
      <dgm:prSet presAssocID="{9396170A-F4D7-411E-8BFE-F2D2B2A80BA6}" presName="linear" presStyleCnt="0">
        <dgm:presLayoutVars>
          <dgm:dir/>
          <dgm:animLvl val="lvl"/>
          <dgm:resizeHandles val="exact"/>
        </dgm:presLayoutVars>
      </dgm:prSet>
      <dgm:spPr/>
      <dgm:t>
        <a:bodyPr/>
        <a:lstStyle/>
        <a:p>
          <a:endParaRPr lang="en-US"/>
        </a:p>
      </dgm:t>
    </dgm:pt>
    <dgm:pt modelId="{470F7BA5-D313-4DB1-B6C0-67AE474137FC}" type="pres">
      <dgm:prSet presAssocID="{E7580C31-D5D2-44CF-A226-43A87DD44466}" presName="parentLin" presStyleCnt="0"/>
      <dgm:spPr/>
    </dgm:pt>
    <dgm:pt modelId="{01769EE8-DE96-411D-8777-36C1F55F09DB}" type="pres">
      <dgm:prSet presAssocID="{E7580C31-D5D2-44CF-A226-43A87DD44466}" presName="parentLeftMargin" presStyleLbl="node1" presStyleIdx="0" presStyleCnt="6"/>
      <dgm:spPr/>
      <dgm:t>
        <a:bodyPr/>
        <a:lstStyle/>
        <a:p>
          <a:endParaRPr lang="en-US"/>
        </a:p>
      </dgm:t>
    </dgm:pt>
    <dgm:pt modelId="{B7FD6C20-98B7-4C59-917F-4F04D8D23921}" type="pres">
      <dgm:prSet presAssocID="{E7580C31-D5D2-44CF-A226-43A87DD44466}" presName="parentText" presStyleLbl="node1" presStyleIdx="0" presStyleCnt="6">
        <dgm:presLayoutVars>
          <dgm:chMax val="0"/>
          <dgm:bulletEnabled val="1"/>
        </dgm:presLayoutVars>
      </dgm:prSet>
      <dgm:spPr/>
      <dgm:t>
        <a:bodyPr/>
        <a:lstStyle/>
        <a:p>
          <a:endParaRPr lang="en-US"/>
        </a:p>
      </dgm:t>
    </dgm:pt>
    <dgm:pt modelId="{765FF133-F9D1-4CF5-96E2-1428480C3B4C}" type="pres">
      <dgm:prSet presAssocID="{E7580C31-D5D2-44CF-A226-43A87DD44466}" presName="negativeSpace" presStyleCnt="0"/>
      <dgm:spPr/>
    </dgm:pt>
    <dgm:pt modelId="{772F11A7-1BCC-4965-AA57-526C6404ED78}" type="pres">
      <dgm:prSet presAssocID="{E7580C31-D5D2-44CF-A226-43A87DD44466}" presName="childText" presStyleLbl="conFgAcc1" presStyleIdx="0" presStyleCnt="6" custLinFactNeighborY="64322">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F0D0D49C-E23B-426C-AE80-D31C9DD9212A}" type="pres">
      <dgm:prSet presAssocID="{DE8C9EC4-56E7-4E61-B349-E057CD279B2D}" presName="spaceBetweenRectangles" presStyleCnt="0"/>
      <dgm:spPr/>
    </dgm:pt>
    <dgm:pt modelId="{0BF4B2B1-0BFD-4C5B-91F5-7A2D81B64A80}" type="pres">
      <dgm:prSet presAssocID="{F336702A-0D15-48E2-8291-CEF29E109D53}" presName="parentLin" presStyleCnt="0"/>
      <dgm:spPr/>
    </dgm:pt>
    <dgm:pt modelId="{485BDFDF-279D-440F-83A4-ACFE779A8F59}" type="pres">
      <dgm:prSet presAssocID="{F336702A-0D15-48E2-8291-CEF29E109D53}" presName="parentLeftMargin" presStyleLbl="node1" presStyleIdx="0" presStyleCnt="6"/>
      <dgm:spPr/>
      <dgm:t>
        <a:bodyPr/>
        <a:lstStyle/>
        <a:p>
          <a:endParaRPr lang="en-US"/>
        </a:p>
      </dgm:t>
    </dgm:pt>
    <dgm:pt modelId="{95200380-7FE9-4F69-B48B-4973D3379067}" type="pres">
      <dgm:prSet presAssocID="{F336702A-0D15-48E2-8291-CEF29E109D53}" presName="parentText" presStyleLbl="node1" presStyleIdx="1" presStyleCnt="6">
        <dgm:presLayoutVars>
          <dgm:chMax val="0"/>
          <dgm:bulletEnabled val="1"/>
        </dgm:presLayoutVars>
      </dgm:prSet>
      <dgm:spPr/>
      <dgm:t>
        <a:bodyPr/>
        <a:lstStyle/>
        <a:p>
          <a:endParaRPr lang="en-US"/>
        </a:p>
      </dgm:t>
    </dgm:pt>
    <dgm:pt modelId="{5EDFA5C8-21BF-4A38-A78C-9F35A591BEA7}" type="pres">
      <dgm:prSet presAssocID="{F336702A-0D15-48E2-8291-CEF29E109D53}" presName="negativeSpace" presStyleCnt="0"/>
      <dgm:spPr/>
    </dgm:pt>
    <dgm:pt modelId="{793126E3-D561-4621-9E23-C5C8759F5F38}" type="pres">
      <dgm:prSet presAssocID="{F336702A-0D15-48E2-8291-CEF29E109D53}" presName="childText" presStyleLbl="conFgAcc1" presStyleIdx="1" presStyleCnt="6">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6A45151C-8987-444F-B8E8-568DF578F9BD}" type="pres">
      <dgm:prSet presAssocID="{41E2473A-82F7-428D-9C75-CDB23EB6A952}" presName="spaceBetweenRectangles" presStyleCnt="0"/>
      <dgm:spPr/>
    </dgm:pt>
    <dgm:pt modelId="{E3EE479F-51BA-4CF3-A57E-41B02A4D9664}" type="pres">
      <dgm:prSet presAssocID="{3711AC6B-76D1-4682-9C9F-D6E6B31501E9}" presName="parentLin" presStyleCnt="0"/>
      <dgm:spPr/>
    </dgm:pt>
    <dgm:pt modelId="{4F36F115-29D0-4390-9FAD-CA467C9E6E2A}" type="pres">
      <dgm:prSet presAssocID="{3711AC6B-76D1-4682-9C9F-D6E6B31501E9}" presName="parentLeftMargin" presStyleLbl="node1" presStyleIdx="1" presStyleCnt="6"/>
      <dgm:spPr/>
      <dgm:t>
        <a:bodyPr/>
        <a:lstStyle/>
        <a:p>
          <a:endParaRPr lang="en-US"/>
        </a:p>
      </dgm:t>
    </dgm:pt>
    <dgm:pt modelId="{336A1C58-DD81-41E7-BF39-F19B71F2D19E}" type="pres">
      <dgm:prSet presAssocID="{3711AC6B-76D1-4682-9C9F-D6E6B31501E9}" presName="parentText" presStyleLbl="node1" presStyleIdx="2" presStyleCnt="6">
        <dgm:presLayoutVars>
          <dgm:chMax val="0"/>
          <dgm:bulletEnabled val="1"/>
        </dgm:presLayoutVars>
      </dgm:prSet>
      <dgm:spPr/>
      <dgm:t>
        <a:bodyPr/>
        <a:lstStyle/>
        <a:p>
          <a:endParaRPr lang="en-US"/>
        </a:p>
      </dgm:t>
    </dgm:pt>
    <dgm:pt modelId="{1771E1E1-57A2-4181-9185-0D8C46700D2C}" type="pres">
      <dgm:prSet presAssocID="{3711AC6B-76D1-4682-9C9F-D6E6B31501E9}" presName="negativeSpace" presStyleCnt="0"/>
      <dgm:spPr/>
    </dgm:pt>
    <dgm:pt modelId="{5780144A-CF97-48BB-9EF9-368187604E62}" type="pres">
      <dgm:prSet presAssocID="{3711AC6B-76D1-4682-9C9F-D6E6B31501E9}" presName="childText" presStyleLbl="conFgAcc1" presStyleIdx="2" presStyleCnt="6">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B5EF364B-E6D7-44D2-BDBC-F5B42E518EBA}" type="pres">
      <dgm:prSet presAssocID="{A82101C8-1F7A-4990-BC78-8827D4E7D92F}" presName="spaceBetweenRectangles" presStyleCnt="0"/>
      <dgm:spPr/>
    </dgm:pt>
    <dgm:pt modelId="{07CAB2C1-E4EF-4F57-ADF9-C96E26B684A0}" type="pres">
      <dgm:prSet presAssocID="{0F7ED2FC-2CD2-4764-9B3D-CAA60D10EE28}" presName="parentLin" presStyleCnt="0"/>
      <dgm:spPr/>
    </dgm:pt>
    <dgm:pt modelId="{8FE2DC5B-4BD4-4178-A2D3-67971C95D22E}" type="pres">
      <dgm:prSet presAssocID="{0F7ED2FC-2CD2-4764-9B3D-CAA60D10EE28}" presName="parentLeftMargin" presStyleLbl="node1" presStyleIdx="2" presStyleCnt="6"/>
      <dgm:spPr/>
      <dgm:t>
        <a:bodyPr/>
        <a:lstStyle/>
        <a:p>
          <a:endParaRPr lang="en-US"/>
        </a:p>
      </dgm:t>
    </dgm:pt>
    <dgm:pt modelId="{0AC58AC0-8329-459D-93DA-4E7E5F0EAF67}" type="pres">
      <dgm:prSet presAssocID="{0F7ED2FC-2CD2-4764-9B3D-CAA60D10EE28}" presName="parentText" presStyleLbl="node1" presStyleIdx="3" presStyleCnt="6">
        <dgm:presLayoutVars>
          <dgm:chMax val="0"/>
          <dgm:bulletEnabled val="1"/>
        </dgm:presLayoutVars>
      </dgm:prSet>
      <dgm:spPr/>
      <dgm:t>
        <a:bodyPr/>
        <a:lstStyle/>
        <a:p>
          <a:endParaRPr lang="en-US"/>
        </a:p>
      </dgm:t>
    </dgm:pt>
    <dgm:pt modelId="{EE3360E7-86C7-46ED-A7BF-29F7DF384BEE}" type="pres">
      <dgm:prSet presAssocID="{0F7ED2FC-2CD2-4764-9B3D-CAA60D10EE28}" presName="negativeSpace" presStyleCnt="0"/>
      <dgm:spPr/>
    </dgm:pt>
    <dgm:pt modelId="{8607BEEB-15CD-465C-AEC9-DF3A8455D7A4}" type="pres">
      <dgm:prSet presAssocID="{0F7ED2FC-2CD2-4764-9B3D-CAA60D10EE28}" presName="childText" presStyleLbl="conFgAcc1" presStyleIdx="3" presStyleCnt="6">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7A045799-FABF-48C9-8E3E-4E12C04A53E6}" type="pres">
      <dgm:prSet presAssocID="{3271D2B0-601A-4745-BB69-04FA91EFD406}" presName="spaceBetweenRectangles" presStyleCnt="0"/>
      <dgm:spPr/>
    </dgm:pt>
    <dgm:pt modelId="{D38D2FE2-7CCB-46F6-A479-BC19686FA88C}" type="pres">
      <dgm:prSet presAssocID="{8704608F-141B-4291-83F8-B2A352C7BAE6}" presName="parentLin" presStyleCnt="0"/>
      <dgm:spPr/>
    </dgm:pt>
    <dgm:pt modelId="{235E8C8D-2AE7-4498-9F3A-D2E0F202238B}" type="pres">
      <dgm:prSet presAssocID="{8704608F-141B-4291-83F8-B2A352C7BAE6}" presName="parentLeftMargin" presStyleLbl="node1" presStyleIdx="3" presStyleCnt="6"/>
      <dgm:spPr/>
      <dgm:t>
        <a:bodyPr/>
        <a:lstStyle/>
        <a:p>
          <a:endParaRPr lang="en-US"/>
        </a:p>
      </dgm:t>
    </dgm:pt>
    <dgm:pt modelId="{4F0B16F8-00AB-47D4-A930-892CD5411A2F}" type="pres">
      <dgm:prSet presAssocID="{8704608F-141B-4291-83F8-B2A352C7BAE6}" presName="parentText" presStyleLbl="node1" presStyleIdx="4" presStyleCnt="6">
        <dgm:presLayoutVars>
          <dgm:chMax val="0"/>
          <dgm:bulletEnabled val="1"/>
        </dgm:presLayoutVars>
      </dgm:prSet>
      <dgm:spPr/>
      <dgm:t>
        <a:bodyPr/>
        <a:lstStyle/>
        <a:p>
          <a:endParaRPr lang="en-US"/>
        </a:p>
      </dgm:t>
    </dgm:pt>
    <dgm:pt modelId="{BED58CEA-7CDC-4D8D-86C2-22F4C33B0CC4}" type="pres">
      <dgm:prSet presAssocID="{8704608F-141B-4291-83F8-B2A352C7BAE6}" presName="negativeSpace" presStyleCnt="0"/>
      <dgm:spPr/>
    </dgm:pt>
    <dgm:pt modelId="{62D345CB-4C03-4DE8-884E-DF6FC4E9B524}" type="pres">
      <dgm:prSet presAssocID="{8704608F-141B-4291-83F8-B2A352C7BAE6}" presName="childText" presStyleLbl="conFgAcc1" presStyleIdx="4" presStyleCnt="6">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D1BB4061-4770-4D4F-ADF2-CC5E7DE3EA3C}" type="pres">
      <dgm:prSet presAssocID="{C72D53E3-ED62-44A5-8DA4-F58FC2D24279}" presName="spaceBetweenRectangles" presStyleCnt="0"/>
      <dgm:spPr/>
    </dgm:pt>
    <dgm:pt modelId="{248ABAF7-7072-428D-A770-CBF68B71F7D0}" type="pres">
      <dgm:prSet presAssocID="{9B4D7B0D-427D-4F19-927D-16BD4846D09D}" presName="parentLin" presStyleCnt="0"/>
      <dgm:spPr/>
    </dgm:pt>
    <dgm:pt modelId="{FE4BC886-7704-4A62-B2BA-500041490824}" type="pres">
      <dgm:prSet presAssocID="{9B4D7B0D-427D-4F19-927D-16BD4846D09D}" presName="parentLeftMargin" presStyleLbl="node1" presStyleIdx="4" presStyleCnt="6"/>
      <dgm:spPr/>
      <dgm:t>
        <a:bodyPr/>
        <a:lstStyle/>
        <a:p>
          <a:endParaRPr lang="en-US"/>
        </a:p>
      </dgm:t>
    </dgm:pt>
    <dgm:pt modelId="{E222C01E-948C-460D-912B-98C2CFB7755C}" type="pres">
      <dgm:prSet presAssocID="{9B4D7B0D-427D-4F19-927D-16BD4846D09D}" presName="parentText" presStyleLbl="node1" presStyleIdx="5" presStyleCnt="6">
        <dgm:presLayoutVars>
          <dgm:chMax val="0"/>
          <dgm:bulletEnabled val="1"/>
        </dgm:presLayoutVars>
      </dgm:prSet>
      <dgm:spPr/>
      <dgm:t>
        <a:bodyPr/>
        <a:lstStyle/>
        <a:p>
          <a:endParaRPr lang="en-US"/>
        </a:p>
      </dgm:t>
    </dgm:pt>
    <dgm:pt modelId="{4736D6E6-29CC-4BB1-ABFE-C4B7D1BF15F3}" type="pres">
      <dgm:prSet presAssocID="{9B4D7B0D-427D-4F19-927D-16BD4846D09D}" presName="negativeSpace" presStyleCnt="0"/>
      <dgm:spPr/>
    </dgm:pt>
    <dgm:pt modelId="{76FA7468-B004-4B79-B5EB-894E1F8EDC87}" type="pres">
      <dgm:prSet presAssocID="{9B4D7B0D-427D-4F19-927D-16BD4846D09D}" presName="childText" presStyleLbl="conFgAcc1" presStyleIdx="5" presStyleCnt="6">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Lst>
  <dgm:cxnLst>
    <dgm:cxn modelId="{D0C0993F-C6C4-4357-8D98-754CFE468A63}" srcId="{9396170A-F4D7-411E-8BFE-F2D2B2A80BA6}" destId="{3711AC6B-76D1-4682-9C9F-D6E6B31501E9}" srcOrd="2" destOrd="0" parTransId="{4087130E-CBBD-4096-B35B-86BEE561FEFA}" sibTransId="{A82101C8-1F7A-4990-BC78-8827D4E7D92F}"/>
    <dgm:cxn modelId="{9FF0825E-1D36-438D-9843-71826A4FBF89}" srcId="{9396170A-F4D7-411E-8BFE-F2D2B2A80BA6}" destId="{9B4D7B0D-427D-4F19-927D-16BD4846D09D}" srcOrd="5" destOrd="0" parTransId="{D6F69596-116F-45A5-A3B3-32A61A57D0D2}" sibTransId="{41423846-EAF4-41E3-84BA-DF089B5488AC}"/>
    <dgm:cxn modelId="{378FA57A-D98B-4B3B-A432-65B77A7A7973}" type="presOf" srcId="{9396170A-F4D7-411E-8BFE-F2D2B2A80BA6}" destId="{6681D428-CD06-4C84-B61D-9DF62B7867CE}" srcOrd="0" destOrd="0" presId="urn:microsoft.com/office/officeart/2005/8/layout/list1"/>
    <dgm:cxn modelId="{1B4110B4-6A7D-4694-A573-A151C663F11B}" type="presOf" srcId="{3711AC6B-76D1-4682-9C9F-D6E6B31501E9}" destId="{336A1C58-DD81-41E7-BF39-F19B71F2D19E}" srcOrd="1" destOrd="0" presId="urn:microsoft.com/office/officeart/2005/8/layout/list1"/>
    <dgm:cxn modelId="{473E9883-EF1A-4AC9-9F38-9D6BE10CB86E}" type="presOf" srcId="{9B4D7B0D-427D-4F19-927D-16BD4846D09D}" destId="{E222C01E-948C-460D-912B-98C2CFB7755C}" srcOrd="1" destOrd="0" presId="urn:microsoft.com/office/officeart/2005/8/layout/list1"/>
    <dgm:cxn modelId="{EA3A7FBB-3A4F-41BC-92D0-46FB485932B5}" type="presOf" srcId="{0F7ED2FC-2CD2-4764-9B3D-CAA60D10EE28}" destId="{0AC58AC0-8329-459D-93DA-4E7E5F0EAF67}" srcOrd="1" destOrd="0" presId="urn:microsoft.com/office/officeart/2005/8/layout/list1"/>
    <dgm:cxn modelId="{2D3820B6-A0A4-4267-B7CB-683F2BD8BCAC}" type="presOf" srcId="{E7580C31-D5D2-44CF-A226-43A87DD44466}" destId="{B7FD6C20-98B7-4C59-917F-4F04D8D23921}" srcOrd="1" destOrd="0" presId="urn:microsoft.com/office/officeart/2005/8/layout/list1"/>
    <dgm:cxn modelId="{C82CD7CF-B6FE-48A3-9904-EAD425864E1F}" type="presOf" srcId="{F336702A-0D15-48E2-8291-CEF29E109D53}" destId="{485BDFDF-279D-440F-83A4-ACFE779A8F59}" srcOrd="0" destOrd="0" presId="urn:microsoft.com/office/officeart/2005/8/layout/list1"/>
    <dgm:cxn modelId="{294E6AFD-DAA8-4D25-98F9-F36C59D9970D}" type="presOf" srcId="{8704608F-141B-4291-83F8-B2A352C7BAE6}" destId="{4F0B16F8-00AB-47D4-A930-892CD5411A2F}" srcOrd="1" destOrd="0" presId="urn:microsoft.com/office/officeart/2005/8/layout/list1"/>
    <dgm:cxn modelId="{046B02B9-A34F-4299-9D6F-5FD974735910}" type="presOf" srcId="{F336702A-0D15-48E2-8291-CEF29E109D53}" destId="{95200380-7FE9-4F69-B48B-4973D3379067}" srcOrd="1" destOrd="0" presId="urn:microsoft.com/office/officeart/2005/8/layout/list1"/>
    <dgm:cxn modelId="{F5564698-00B6-4D0B-A1F4-16F091E9601B}" type="presOf" srcId="{9B4D7B0D-427D-4F19-927D-16BD4846D09D}" destId="{FE4BC886-7704-4A62-B2BA-500041490824}" srcOrd="0" destOrd="0" presId="urn:microsoft.com/office/officeart/2005/8/layout/list1"/>
    <dgm:cxn modelId="{8EC3C050-947D-47E3-A95C-C9F73A1C0FCA}" srcId="{9396170A-F4D7-411E-8BFE-F2D2B2A80BA6}" destId="{8704608F-141B-4291-83F8-B2A352C7BAE6}" srcOrd="4" destOrd="0" parTransId="{4833205F-A9E0-4A00-B446-8DE900A78403}" sibTransId="{C72D53E3-ED62-44A5-8DA4-F58FC2D24279}"/>
    <dgm:cxn modelId="{9B3F6F7E-0C00-4381-9C06-4C07ACF67FD4}" srcId="{9396170A-F4D7-411E-8BFE-F2D2B2A80BA6}" destId="{0F7ED2FC-2CD2-4764-9B3D-CAA60D10EE28}" srcOrd="3" destOrd="0" parTransId="{D56E68F8-7AE9-4238-920F-92201B9B6077}" sibTransId="{3271D2B0-601A-4745-BB69-04FA91EFD406}"/>
    <dgm:cxn modelId="{380C7611-CAA6-4B50-B903-39D97F07BB79}" type="presOf" srcId="{3711AC6B-76D1-4682-9C9F-D6E6B31501E9}" destId="{4F36F115-29D0-4390-9FAD-CA467C9E6E2A}" srcOrd="0" destOrd="0" presId="urn:microsoft.com/office/officeart/2005/8/layout/list1"/>
    <dgm:cxn modelId="{D24ABD21-F746-464C-B4AE-D3A2613CC886}" type="presOf" srcId="{8704608F-141B-4291-83F8-B2A352C7BAE6}" destId="{235E8C8D-2AE7-4498-9F3A-D2E0F202238B}" srcOrd="0" destOrd="0" presId="urn:microsoft.com/office/officeart/2005/8/layout/list1"/>
    <dgm:cxn modelId="{13053E66-227C-4386-9ADE-CD4B701F3771}" type="presOf" srcId="{0F7ED2FC-2CD2-4764-9B3D-CAA60D10EE28}" destId="{8FE2DC5B-4BD4-4178-A2D3-67971C95D22E}" srcOrd="0" destOrd="0" presId="urn:microsoft.com/office/officeart/2005/8/layout/list1"/>
    <dgm:cxn modelId="{25676468-5B5F-484F-B35C-FDC8B7D53983}" srcId="{9396170A-F4D7-411E-8BFE-F2D2B2A80BA6}" destId="{E7580C31-D5D2-44CF-A226-43A87DD44466}" srcOrd="0" destOrd="0" parTransId="{C598B4BD-3322-49A5-A3B8-DC8DD6CF6701}" sibTransId="{DE8C9EC4-56E7-4E61-B349-E057CD279B2D}"/>
    <dgm:cxn modelId="{B0578CBF-CDC2-430E-A5AE-011C7E7F8467}" srcId="{9396170A-F4D7-411E-8BFE-F2D2B2A80BA6}" destId="{F336702A-0D15-48E2-8291-CEF29E109D53}" srcOrd="1" destOrd="0" parTransId="{C138150C-F6FE-43F5-B33E-F3F7D6DC1D54}" sibTransId="{41E2473A-82F7-428D-9C75-CDB23EB6A952}"/>
    <dgm:cxn modelId="{1F7E3E89-68AA-4042-8FFD-A298138C2C27}" type="presOf" srcId="{E7580C31-D5D2-44CF-A226-43A87DD44466}" destId="{01769EE8-DE96-411D-8777-36C1F55F09DB}" srcOrd="0" destOrd="0" presId="urn:microsoft.com/office/officeart/2005/8/layout/list1"/>
    <dgm:cxn modelId="{CBF54839-845B-4D24-A14C-0AFBAA885622}" type="presParOf" srcId="{6681D428-CD06-4C84-B61D-9DF62B7867CE}" destId="{470F7BA5-D313-4DB1-B6C0-67AE474137FC}" srcOrd="0" destOrd="0" presId="urn:microsoft.com/office/officeart/2005/8/layout/list1"/>
    <dgm:cxn modelId="{04D2A228-B94B-4741-BDDB-BA18DA918D1E}" type="presParOf" srcId="{470F7BA5-D313-4DB1-B6C0-67AE474137FC}" destId="{01769EE8-DE96-411D-8777-36C1F55F09DB}" srcOrd="0" destOrd="0" presId="urn:microsoft.com/office/officeart/2005/8/layout/list1"/>
    <dgm:cxn modelId="{56DBE3C0-0B08-4458-8AA9-1DED504648EF}" type="presParOf" srcId="{470F7BA5-D313-4DB1-B6C0-67AE474137FC}" destId="{B7FD6C20-98B7-4C59-917F-4F04D8D23921}" srcOrd="1" destOrd="0" presId="urn:microsoft.com/office/officeart/2005/8/layout/list1"/>
    <dgm:cxn modelId="{E90B7757-5234-4007-B2FF-AE64ED39EE74}" type="presParOf" srcId="{6681D428-CD06-4C84-B61D-9DF62B7867CE}" destId="{765FF133-F9D1-4CF5-96E2-1428480C3B4C}" srcOrd="1" destOrd="0" presId="urn:microsoft.com/office/officeart/2005/8/layout/list1"/>
    <dgm:cxn modelId="{0ED68219-ABC7-4D87-8A6F-1290A706ADEF}" type="presParOf" srcId="{6681D428-CD06-4C84-B61D-9DF62B7867CE}" destId="{772F11A7-1BCC-4965-AA57-526C6404ED78}" srcOrd="2" destOrd="0" presId="urn:microsoft.com/office/officeart/2005/8/layout/list1"/>
    <dgm:cxn modelId="{FC835F6B-4651-437E-887B-1AAE9E9F9074}" type="presParOf" srcId="{6681D428-CD06-4C84-B61D-9DF62B7867CE}" destId="{F0D0D49C-E23B-426C-AE80-D31C9DD9212A}" srcOrd="3" destOrd="0" presId="urn:microsoft.com/office/officeart/2005/8/layout/list1"/>
    <dgm:cxn modelId="{C42565EB-FABF-4553-86AF-7C80EC7A6A80}" type="presParOf" srcId="{6681D428-CD06-4C84-B61D-9DF62B7867CE}" destId="{0BF4B2B1-0BFD-4C5B-91F5-7A2D81B64A80}" srcOrd="4" destOrd="0" presId="urn:microsoft.com/office/officeart/2005/8/layout/list1"/>
    <dgm:cxn modelId="{1FF579D4-C036-41B1-99F2-2F622A77FADD}" type="presParOf" srcId="{0BF4B2B1-0BFD-4C5B-91F5-7A2D81B64A80}" destId="{485BDFDF-279D-440F-83A4-ACFE779A8F59}" srcOrd="0" destOrd="0" presId="urn:microsoft.com/office/officeart/2005/8/layout/list1"/>
    <dgm:cxn modelId="{5ED23127-A8BB-4819-B44F-AA5D6FE3977D}" type="presParOf" srcId="{0BF4B2B1-0BFD-4C5B-91F5-7A2D81B64A80}" destId="{95200380-7FE9-4F69-B48B-4973D3379067}" srcOrd="1" destOrd="0" presId="urn:microsoft.com/office/officeart/2005/8/layout/list1"/>
    <dgm:cxn modelId="{51D6BF78-232C-43A3-A2F8-2AFFF93916AC}" type="presParOf" srcId="{6681D428-CD06-4C84-B61D-9DF62B7867CE}" destId="{5EDFA5C8-21BF-4A38-A78C-9F35A591BEA7}" srcOrd="5" destOrd="0" presId="urn:microsoft.com/office/officeart/2005/8/layout/list1"/>
    <dgm:cxn modelId="{5AF4B1AF-F832-4CD7-BD67-877E7888BB56}" type="presParOf" srcId="{6681D428-CD06-4C84-B61D-9DF62B7867CE}" destId="{793126E3-D561-4621-9E23-C5C8759F5F38}" srcOrd="6" destOrd="0" presId="urn:microsoft.com/office/officeart/2005/8/layout/list1"/>
    <dgm:cxn modelId="{4F4683C4-77AE-4312-82A6-87CF8D40E9E6}" type="presParOf" srcId="{6681D428-CD06-4C84-B61D-9DF62B7867CE}" destId="{6A45151C-8987-444F-B8E8-568DF578F9BD}" srcOrd="7" destOrd="0" presId="urn:microsoft.com/office/officeart/2005/8/layout/list1"/>
    <dgm:cxn modelId="{9B8A2753-DB37-4B97-82E1-D7438F4E6791}" type="presParOf" srcId="{6681D428-CD06-4C84-B61D-9DF62B7867CE}" destId="{E3EE479F-51BA-4CF3-A57E-41B02A4D9664}" srcOrd="8" destOrd="0" presId="urn:microsoft.com/office/officeart/2005/8/layout/list1"/>
    <dgm:cxn modelId="{70B1F16A-74C4-499B-9597-12D0DFB498E5}" type="presParOf" srcId="{E3EE479F-51BA-4CF3-A57E-41B02A4D9664}" destId="{4F36F115-29D0-4390-9FAD-CA467C9E6E2A}" srcOrd="0" destOrd="0" presId="urn:microsoft.com/office/officeart/2005/8/layout/list1"/>
    <dgm:cxn modelId="{64970FF3-8C03-4585-BFE8-D250EC609B5F}" type="presParOf" srcId="{E3EE479F-51BA-4CF3-A57E-41B02A4D9664}" destId="{336A1C58-DD81-41E7-BF39-F19B71F2D19E}" srcOrd="1" destOrd="0" presId="urn:microsoft.com/office/officeart/2005/8/layout/list1"/>
    <dgm:cxn modelId="{D3BD12AF-D536-417F-84D2-7BC632D85E15}" type="presParOf" srcId="{6681D428-CD06-4C84-B61D-9DF62B7867CE}" destId="{1771E1E1-57A2-4181-9185-0D8C46700D2C}" srcOrd="9" destOrd="0" presId="urn:microsoft.com/office/officeart/2005/8/layout/list1"/>
    <dgm:cxn modelId="{EBAEA922-3E90-4828-AD58-58A413EB6A92}" type="presParOf" srcId="{6681D428-CD06-4C84-B61D-9DF62B7867CE}" destId="{5780144A-CF97-48BB-9EF9-368187604E62}" srcOrd="10" destOrd="0" presId="urn:microsoft.com/office/officeart/2005/8/layout/list1"/>
    <dgm:cxn modelId="{F045D01A-F19A-49B1-B52C-3E4142CDF5A4}" type="presParOf" srcId="{6681D428-CD06-4C84-B61D-9DF62B7867CE}" destId="{B5EF364B-E6D7-44D2-BDBC-F5B42E518EBA}" srcOrd="11" destOrd="0" presId="urn:microsoft.com/office/officeart/2005/8/layout/list1"/>
    <dgm:cxn modelId="{74BC2E06-1818-4189-8E07-D48F279EC78C}" type="presParOf" srcId="{6681D428-CD06-4C84-B61D-9DF62B7867CE}" destId="{07CAB2C1-E4EF-4F57-ADF9-C96E26B684A0}" srcOrd="12" destOrd="0" presId="urn:microsoft.com/office/officeart/2005/8/layout/list1"/>
    <dgm:cxn modelId="{CAEC36D7-65FE-4BAF-A732-6D80353EBCEA}" type="presParOf" srcId="{07CAB2C1-E4EF-4F57-ADF9-C96E26B684A0}" destId="{8FE2DC5B-4BD4-4178-A2D3-67971C95D22E}" srcOrd="0" destOrd="0" presId="urn:microsoft.com/office/officeart/2005/8/layout/list1"/>
    <dgm:cxn modelId="{F308E23A-5E76-4D66-B3DD-284F088362A2}" type="presParOf" srcId="{07CAB2C1-E4EF-4F57-ADF9-C96E26B684A0}" destId="{0AC58AC0-8329-459D-93DA-4E7E5F0EAF67}" srcOrd="1" destOrd="0" presId="urn:microsoft.com/office/officeart/2005/8/layout/list1"/>
    <dgm:cxn modelId="{950B9FFE-C7F6-42F4-9903-999DBEDB1959}" type="presParOf" srcId="{6681D428-CD06-4C84-B61D-9DF62B7867CE}" destId="{EE3360E7-86C7-46ED-A7BF-29F7DF384BEE}" srcOrd="13" destOrd="0" presId="urn:microsoft.com/office/officeart/2005/8/layout/list1"/>
    <dgm:cxn modelId="{09ED44AC-E6BC-482C-B566-0264E0D98D9B}" type="presParOf" srcId="{6681D428-CD06-4C84-B61D-9DF62B7867CE}" destId="{8607BEEB-15CD-465C-AEC9-DF3A8455D7A4}" srcOrd="14" destOrd="0" presId="urn:microsoft.com/office/officeart/2005/8/layout/list1"/>
    <dgm:cxn modelId="{32E4085A-57CD-4F5E-BC1F-6395557910FA}" type="presParOf" srcId="{6681D428-CD06-4C84-B61D-9DF62B7867CE}" destId="{7A045799-FABF-48C9-8E3E-4E12C04A53E6}" srcOrd="15" destOrd="0" presId="urn:microsoft.com/office/officeart/2005/8/layout/list1"/>
    <dgm:cxn modelId="{85C502B4-E462-4518-B06B-3988D28F878C}" type="presParOf" srcId="{6681D428-CD06-4C84-B61D-9DF62B7867CE}" destId="{D38D2FE2-7CCB-46F6-A479-BC19686FA88C}" srcOrd="16" destOrd="0" presId="urn:microsoft.com/office/officeart/2005/8/layout/list1"/>
    <dgm:cxn modelId="{F9BF3C9D-43E4-404B-9A2E-9723032A479B}" type="presParOf" srcId="{D38D2FE2-7CCB-46F6-A479-BC19686FA88C}" destId="{235E8C8D-2AE7-4498-9F3A-D2E0F202238B}" srcOrd="0" destOrd="0" presId="urn:microsoft.com/office/officeart/2005/8/layout/list1"/>
    <dgm:cxn modelId="{D8D9780F-C69B-41AC-B317-A81348E7FC2A}" type="presParOf" srcId="{D38D2FE2-7CCB-46F6-A479-BC19686FA88C}" destId="{4F0B16F8-00AB-47D4-A930-892CD5411A2F}" srcOrd="1" destOrd="0" presId="urn:microsoft.com/office/officeart/2005/8/layout/list1"/>
    <dgm:cxn modelId="{F8399678-1A2E-4872-9D2E-85A6C1395F35}" type="presParOf" srcId="{6681D428-CD06-4C84-B61D-9DF62B7867CE}" destId="{BED58CEA-7CDC-4D8D-86C2-22F4C33B0CC4}" srcOrd="17" destOrd="0" presId="urn:microsoft.com/office/officeart/2005/8/layout/list1"/>
    <dgm:cxn modelId="{A62AA3FE-1426-4DDE-8D2C-CF2522D9BC0B}" type="presParOf" srcId="{6681D428-CD06-4C84-B61D-9DF62B7867CE}" destId="{62D345CB-4C03-4DE8-884E-DF6FC4E9B524}" srcOrd="18" destOrd="0" presId="urn:microsoft.com/office/officeart/2005/8/layout/list1"/>
    <dgm:cxn modelId="{A30CD893-99DC-45F8-9F3A-50F1F2507FAB}" type="presParOf" srcId="{6681D428-CD06-4C84-B61D-9DF62B7867CE}" destId="{D1BB4061-4770-4D4F-ADF2-CC5E7DE3EA3C}" srcOrd="19" destOrd="0" presId="urn:microsoft.com/office/officeart/2005/8/layout/list1"/>
    <dgm:cxn modelId="{8D2FA742-1D93-4D47-9FB0-17D85C245197}" type="presParOf" srcId="{6681D428-CD06-4C84-B61D-9DF62B7867CE}" destId="{248ABAF7-7072-428D-A770-CBF68B71F7D0}" srcOrd="20" destOrd="0" presId="urn:microsoft.com/office/officeart/2005/8/layout/list1"/>
    <dgm:cxn modelId="{993A39D2-71DC-41B3-B993-A915259C9659}" type="presParOf" srcId="{248ABAF7-7072-428D-A770-CBF68B71F7D0}" destId="{FE4BC886-7704-4A62-B2BA-500041490824}" srcOrd="0" destOrd="0" presId="urn:microsoft.com/office/officeart/2005/8/layout/list1"/>
    <dgm:cxn modelId="{87341891-F922-40FB-BBD3-A9F2EC81CDED}" type="presParOf" srcId="{248ABAF7-7072-428D-A770-CBF68B71F7D0}" destId="{E222C01E-948C-460D-912B-98C2CFB7755C}" srcOrd="1" destOrd="0" presId="urn:microsoft.com/office/officeart/2005/8/layout/list1"/>
    <dgm:cxn modelId="{64983CC9-B1BF-4831-A026-457947A48CF6}" type="presParOf" srcId="{6681D428-CD06-4C84-B61D-9DF62B7867CE}" destId="{4736D6E6-29CC-4BB1-ABFE-C4B7D1BF15F3}" srcOrd="21" destOrd="0" presId="urn:microsoft.com/office/officeart/2005/8/layout/list1"/>
    <dgm:cxn modelId="{72DCA24D-9799-46D0-AE3B-8B8413563DDC}" type="presParOf" srcId="{6681D428-CD06-4C84-B61D-9DF62B7867CE}" destId="{76FA7468-B004-4B79-B5EB-894E1F8EDC87}" srcOrd="22"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DDF3E971-D26C-4408-A671-C608945BE5D1}" type="doc">
      <dgm:prSet loTypeId="urn:microsoft.com/office/officeart/2005/8/layout/vList2" loCatId="list" qsTypeId="urn:microsoft.com/office/officeart/2005/8/quickstyle/3d4" qsCatId="3D" csTypeId="urn:microsoft.com/office/officeart/2005/8/colors/accent1_2" csCatId="accent1" phldr="1"/>
      <dgm:spPr/>
      <dgm:t>
        <a:bodyPr/>
        <a:lstStyle/>
        <a:p>
          <a:endParaRPr lang="en-US"/>
        </a:p>
      </dgm:t>
    </dgm:pt>
    <dgm:pt modelId="{440B02FC-96D4-4683-889C-4A037C71F0DA}">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2400" dirty="0"/>
            <a:t>Concurrent Policy Making </a:t>
          </a:r>
        </a:p>
      </dgm:t>
    </dgm:pt>
    <dgm:pt modelId="{5DEF3710-CD2F-4392-9A35-E60151967C73}" type="parTrans" cxnId="{FE039DEA-B315-4FF6-9A0D-70E7F18A8C96}">
      <dgm:prSet/>
      <dgm:spPr/>
      <dgm:t>
        <a:bodyPr/>
        <a:lstStyle/>
        <a:p>
          <a:endParaRPr lang="en-US"/>
        </a:p>
      </dgm:t>
    </dgm:pt>
    <dgm:pt modelId="{A18724BF-47AB-41B0-8750-40C08C6981A3}" type="sibTrans" cxnId="{FE039DEA-B315-4FF6-9A0D-70E7F18A8C96}">
      <dgm:prSet/>
      <dgm:spPr/>
      <dgm:t>
        <a:bodyPr/>
        <a:lstStyle/>
        <a:p>
          <a:endParaRPr lang="en-US"/>
        </a:p>
      </dgm:t>
    </dgm:pt>
    <dgm:pt modelId="{3CA5B2E6-0CBF-40A5-B2B2-DD46993C4110}">
      <dgm:prSet phldrT="[Text]">
        <dgm:style>
          <a:lnRef idx="1">
            <a:schemeClr val="accent3"/>
          </a:lnRef>
          <a:fillRef idx="2">
            <a:schemeClr val="accent3"/>
          </a:fillRef>
          <a:effectRef idx="1">
            <a:schemeClr val="accent3"/>
          </a:effectRef>
          <a:fontRef idx="minor">
            <a:schemeClr val="dk1"/>
          </a:fontRef>
        </dgm:style>
      </dgm:prSet>
      <dgm:spPr/>
      <dgm:t>
        <a:bodyPr/>
        <a:lstStyle/>
        <a:p>
          <a:r>
            <a:rPr lang="en-US" dirty="0"/>
            <a:t>Regulations</a:t>
          </a:r>
        </a:p>
      </dgm:t>
    </dgm:pt>
    <dgm:pt modelId="{21FD9FB1-D681-4217-BACA-488C98F628AB}" type="parTrans" cxnId="{4BECECFD-3CAB-460D-87B1-A86312D3104F}">
      <dgm:prSet/>
      <dgm:spPr/>
      <dgm:t>
        <a:bodyPr/>
        <a:lstStyle/>
        <a:p>
          <a:endParaRPr lang="en-US"/>
        </a:p>
      </dgm:t>
    </dgm:pt>
    <dgm:pt modelId="{0D48353C-72AA-498A-AADF-833C052F0C5B}" type="sibTrans" cxnId="{4BECECFD-3CAB-460D-87B1-A86312D3104F}">
      <dgm:prSet/>
      <dgm:spPr/>
      <dgm:t>
        <a:bodyPr/>
        <a:lstStyle/>
        <a:p>
          <a:endParaRPr lang="en-US"/>
        </a:p>
      </dgm:t>
    </dgm:pt>
    <dgm:pt modelId="{CB34E66C-F398-4266-914D-8F8DD594C644}">
      <dgm:prSet phldrT="[Text]">
        <dgm:style>
          <a:lnRef idx="1">
            <a:schemeClr val="accent3"/>
          </a:lnRef>
          <a:fillRef idx="2">
            <a:schemeClr val="accent3"/>
          </a:fillRef>
          <a:effectRef idx="1">
            <a:schemeClr val="accent3"/>
          </a:effectRef>
          <a:fontRef idx="minor">
            <a:schemeClr val="dk1"/>
          </a:fontRef>
        </dgm:style>
      </dgm:prSet>
      <dgm:spPr/>
      <dgm:t>
        <a:bodyPr/>
        <a:lstStyle/>
        <a:p>
          <a:r>
            <a:rPr lang="en-US" dirty="0"/>
            <a:t>System Operators </a:t>
          </a:r>
        </a:p>
      </dgm:t>
    </dgm:pt>
    <dgm:pt modelId="{F905253B-0C29-4AEC-B277-C1EB60B5021A}" type="parTrans" cxnId="{1B8213AA-F54E-4FAF-8BBD-6EBE241D9106}">
      <dgm:prSet/>
      <dgm:spPr/>
      <dgm:t>
        <a:bodyPr/>
        <a:lstStyle/>
        <a:p>
          <a:endParaRPr lang="en-US"/>
        </a:p>
      </dgm:t>
    </dgm:pt>
    <dgm:pt modelId="{022E436E-E0C2-4397-B43C-242A5B8234D6}" type="sibTrans" cxnId="{1B8213AA-F54E-4FAF-8BBD-6EBE241D9106}">
      <dgm:prSet/>
      <dgm:spPr/>
      <dgm:t>
        <a:bodyPr/>
        <a:lstStyle/>
        <a:p>
          <a:endParaRPr lang="en-US"/>
        </a:p>
      </dgm:t>
    </dgm:pt>
    <dgm:pt modelId="{FFCFA175-D840-419E-86C8-9E40BB0DC7B4}">
      <dgm:prSet phldrT="[Text]">
        <dgm:style>
          <a:lnRef idx="1">
            <a:schemeClr val="accent3"/>
          </a:lnRef>
          <a:fillRef idx="2">
            <a:schemeClr val="accent3"/>
          </a:fillRef>
          <a:effectRef idx="1">
            <a:schemeClr val="accent3"/>
          </a:effectRef>
          <a:fontRef idx="minor">
            <a:schemeClr val="dk1"/>
          </a:fontRef>
        </dgm:style>
      </dgm:prSet>
      <dgm:spPr/>
      <dgm:t>
        <a:bodyPr/>
        <a:lstStyle/>
        <a:p>
          <a:r>
            <a:rPr lang="en-US" dirty="0"/>
            <a:t>Generation	</a:t>
          </a:r>
        </a:p>
      </dgm:t>
    </dgm:pt>
    <dgm:pt modelId="{07ACAC9D-B020-428C-99D9-7777853B7905}" type="parTrans" cxnId="{80673299-1FC3-4BE5-92D7-03B605A02A70}">
      <dgm:prSet/>
      <dgm:spPr/>
      <dgm:t>
        <a:bodyPr/>
        <a:lstStyle/>
        <a:p>
          <a:endParaRPr lang="en-US"/>
        </a:p>
      </dgm:t>
    </dgm:pt>
    <dgm:pt modelId="{5B5DE3F5-9A9A-4EC2-8162-8A50C7203618}" type="sibTrans" cxnId="{80673299-1FC3-4BE5-92D7-03B605A02A70}">
      <dgm:prSet/>
      <dgm:spPr/>
      <dgm:t>
        <a:bodyPr/>
        <a:lstStyle/>
        <a:p>
          <a:endParaRPr lang="en-US"/>
        </a:p>
      </dgm:t>
    </dgm:pt>
    <dgm:pt modelId="{57A68442-6686-4348-9581-ED3A205A4E30}">
      <dgm:prSet phldrT="[Text]">
        <dgm:style>
          <a:lnRef idx="1">
            <a:schemeClr val="accent3"/>
          </a:lnRef>
          <a:fillRef idx="2">
            <a:schemeClr val="accent3"/>
          </a:fillRef>
          <a:effectRef idx="1">
            <a:schemeClr val="accent3"/>
          </a:effectRef>
          <a:fontRef idx="minor">
            <a:schemeClr val="dk1"/>
          </a:fontRef>
        </dgm:style>
      </dgm:prSet>
      <dgm:spPr/>
      <dgm:t>
        <a:bodyPr/>
        <a:lstStyle/>
        <a:p>
          <a:r>
            <a:rPr lang="en-US" dirty="0"/>
            <a:t>Transmission</a:t>
          </a:r>
        </a:p>
      </dgm:t>
    </dgm:pt>
    <dgm:pt modelId="{FC4B73B9-E5B7-4463-AE40-95B87394F90F}" type="parTrans" cxnId="{16273D0B-B45A-48E1-AF94-CEEC8687899A}">
      <dgm:prSet/>
      <dgm:spPr/>
      <dgm:t>
        <a:bodyPr/>
        <a:lstStyle/>
        <a:p>
          <a:endParaRPr lang="en-US"/>
        </a:p>
      </dgm:t>
    </dgm:pt>
    <dgm:pt modelId="{9C6C8C9F-F0B0-420F-8495-D172161E30D7}" type="sibTrans" cxnId="{16273D0B-B45A-48E1-AF94-CEEC8687899A}">
      <dgm:prSet/>
      <dgm:spPr/>
      <dgm:t>
        <a:bodyPr/>
        <a:lstStyle/>
        <a:p>
          <a:endParaRPr lang="en-US"/>
        </a:p>
      </dgm:t>
    </dgm:pt>
    <dgm:pt modelId="{D1B44AFB-CC38-4CA2-84A2-ACD87CB786DB}">
      <dgm:prSet phldrT="[Text]">
        <dgm:style>
          <a:lnRef idx="1">
            <a:schemeClr val="accent3"/>
          </a:lnRef>
          <a:fillRef idx="2">
            <a:schemeClr val="accent3"/>
          </a:fillRef>
          <a:effectRef idx="1">
            <a:schemeClr val="accent3"/>
          </a:effectRef>
          <a:fontRef idx="minor">
            <a:schemeClr val="dk1"/>
          </a:fontRef>
        </dgm:style>
      </dgm:prSet>
      <dgm:spPr/>
      <dgm:t>
        <a:bodyPr/>
        <a:lstStyle/>
        <a:p>
          <a:r>
            <a:rPr lang="en-US" dirty="0"/>
            <a:t>Distribution</a:t>
          </a:r>
        </a:p>
      </dgm:t>
    </dgm:pt>
    <dgm:pt modelId="{E1BF1C71-640D-4305-879A-E8AA47F003CA}" type="parTrans" cxnId="{36748BA8-14CE-4965-BBBD-60CF7181D80E}">
      <dgm:prSet/>
      <dgm:spPr/>
      <dgm:t>
        <a:bodyPr/>
        <a:lstStyle/>
        <a:p>
          <a:endParaRPr lang="en-US"/>
        </a:p>
      </dgm:t>
    </dgm:pt>
    <dgm:pt modelId="{37DC6EC4-F757-402C-994F-096BAF4D7A34}" type="sibTrans" cxnId="{36748BA8-14CE-4965-BBBD-60CF7181D80E}">
      <dgm:prSet/>
      <dgm:spPr/>
      <dgm:t>
        <a:bodyPr/>
        <a:lstStyle/>
        <a:p>
          <a:endParaRPr lang="en-US"/>
        </a:p>
      </dgm:t>
    </dgm:pt>
    <dgm:pt modelId="{1C60BFA8-4FB1-45B5-922A-82A945EA851F}">
      <dgm:prSet phldrT="[Text]">
        <dgm:style>
          <a:lnRef idx="1">
            <a:schemeClr val="accent3"/>
          </a:lnRef>
          <a:fillRef idx="2">
            <a:schemeClr val="accent3"/>
          </a:fillRef>
          <a:effectRef idx="1">
            <a:schemeClr val="accent3"/>
          </a:effectRef>
          <a:fontRef idx="minor">
            <a:schemeClr val="dk1"/>
          </a:fontRef>
        </dgm:style>
      </dgm:prSet>
      <dgm:spPr/>
      <dgm:t>
        <a:bodyPr/>
        <a:lstStyle/>
        <a:p>
          <a:r>
            <a:rPr lang="en-US" dirty="0"/>
            <a:t>Markets</a:t>
          </a:r>
        </a:p>
      </dgm:t>
    </dgm:pt>
    <dgm:pt modelId="{FD01A858-0D2E-4C72-AD21-F41E4EC80650}" type="parTrans" cxnId="{D0A076CB-844E-4EBE-B4B8-5978B70FC66E}">
      <dgm:prSet/>
      <dgm:spPr/>
      <dgm:t>
        <a:bodyPr/>
        <a:lstStyle/>
        <a:p>
          <a:endParaRPr lang="en-US"/>
        </a:p>
      </dgm:t>
    </dgm:pt>
    <dgm:pt modelId="{53982EA9-1967-4A05-BB40-8C30745881FB}" type="sibTrans" cxnId="{D0A076CB-844E-4EBE-B4B8-5978B70FC66E}">
      <dgm:prSet/>
      <dgm:spPr/>
      <dgm:t>
        <a:bodyPr/>
        <a:lstStyle/>
        <a:p>
          <a:endParaRPr lang="en-US"/>
        </a:p>
      </dgm:t>
    </dgm:pt>
    <dgm:pt modelId="{E63B03DA-D77A-4928-8912-A3BB5FF27D6C}" type="pres">
      <dgm:prSet presAssocID="{DDF3E971-D26C-4408-A671-C608945BE5D1}" presName="linear" presStyleCnt="0">
        <dgm:presLayoutVars>
          <dgm:animLvl val="lvl"/>
          <dgm:resizeHandles val="exact"/>
        </dgm:presLayoutVars>
      </dgm:prSet>
      <dgm:spPr/>
      <dgm:t>
        <a:bodyPr/>
        <a:lstStyle/>
        <a:p>
          <a:endParaRPr lang="en-US"/>
        </a:p>
      </dgm:t>
    </dgm:pt>
    <dgm:pt modelId="{FB26E177-4245-47D4-BD7A-8D20DB66431A}" type="pres">
      <dgm:prSet presAssocID="{440B02FC-96D4-4683-889C-4A037C71F0DA}" presName="parentText" presStyleLbl="node1" presStyleIdx="0" presStyleCnt="7">
        <dgm:presLayoutVars>
          <dgm:chMax val="0"/>
          <dgm:bulletEnabled val="1"/>
        </dgm:presLayoutVars>
      </dgm:prSet>
      <dgm:spPr/>
      <dgm:t>
        <a:bodyPr/>
        <a:lstStyle/>
        <a:p>
          <a:endParaRPr lang="en-US"/>
        </a:p>
      </dgm:t>
    </dgm:pt>
    <dgm:pt modelId="{C7F4E1C8-D383-46CE-B0BD-91BF76D37FCF}" type="pres">
      <dgm:prSet presAssocID="{A18724BF-47AB-41B0-8750-40C08C6981A3}" presName="spacer" presStyleCnt="0"/>
      <dgm:spPr/>
    </dgm:pt>
    <dgm:pt modelId="{337D49C9-7F2F-44BC-9501-F987DE3EDD19}" type="pres">
      <dgm:prSet presAssocID="{3CA5B2E6-0CBF-40A5-B2B2-DD46993C4110}" presName="parentText" presStyleLbl="node1" presStyleIdx="1" presStyleCnt="7">
        <dgm:presLayoutVars>
          <dgm:chMax val="0"/>
          <dgm:bulletEnabled val="1"/>
        </dgm:presLayoutVars>
      </dgm:prSet>
      <dgm:spPr/>
      <dgm:t>
        <a:bodyPr/>
        <a:lstStyle/>
        <a:p>
          <a:endParaRPr lang="en-US"/>
        </a:p>
      </dgm:t>
    </dgm:pt>
    <dgm:pt modelId="{84C9EF7C-4B81-408E-A128-D5E5FCF60641}" type="pres">
      <dgm:prSet presAssocID="{0D48353C-72AA-498A-AADF-833C052F0C5B}" presName="spacer" presStyleCnt="0"/>
      <dgm:spPr/>
    </dgm:pt>
    <dgm:pt modelId="{43943612-1802-4F00-8694-CF8A0ECC28D6}" type="pres">
      <dgm:prSet presAssocID="{CB34E66C-F398-4266-914D-8F8DD594C644}" presName="parentText" presStyleLbl="node1" presStyleIdx="2" presStyleCnt="7" custScaleY="110191">
        <dgm:presLayoutVars>
          <dgm:chMax val="0"/>
          <dgm:bulletEnabled val="1"/>
        </dgm:presLayoutVars>
      </dgm:prSet>
      <dgm:spPr/>
      <dgm:t>
        <a:bodyPr/>
        <a:lstStyle/>
        <a:p>
          <a:endParaRPr lang="en-US"/>
        </a:p>
      </dgm:t>
    </dgm:pt>
    <dgm:pt modelId="{0D449E3D-8943-4C67-A797-5E63399B31C8}" type="pres">
      <dgm:prSet presAssocID="{022E436E-E0C2-4397-B43C-242A5B8234D6}" presName="spacer" presStyleCnt="0"/>
      <dgm:spPr/>
    </dgm:pt>
    <dgm:pt modelId="{A7E09684-9BEB-4D46-B2F8-367608EC80DA}" type="pres">
      <dgm:prSet presAssocID="{FFCFA175-D840-419E-86C8-9E40BB0DC7B4}" presName="parentText" presStyleLbl="node1" presStyleIdx="3" presStyleCnt="7">
        <dgm:presLayoutVars>
          <dgm:chMax val="0"/>
          <dgm:bulletEnabled val="1"/>
        </dgm:presLayoutVars>
      </dgm:prSet>
      <dgm:spPr/>
      <dgm:t>
        <a:bodyPr/>
        <a:lstStyle/>
        <a:p>
          <a:endParaRPr lang="en-US"/>
        </a:p>
      </dgm:t>
    </dgm:pt>
    <dgm:pt modelId="{EA637369-7934-4301-90D4-5AE0BD218672}" type="pres">
      <dgm:prSet presAssocID="{5B5DE3F5-9A9A-4EC2-8162-8A50C7203618}" presName="spacer" presStyleCnt="0"/>
      <dgm:spPr/>
    </dgm:pt>
    <dgm:pt modelId="{B1C53084-159E-4BBE-90CD-EFC12E1E0D51}" type="pres">
      <dgm:prSet presAssocID="{57A68442-6686-4348-9581-ED3A205A4E30}" presName="parentText" presStyleLbl="node1" presStyleIdx="4" presStyleCnt="7" custLinFactNeighborY="20444">
        <dgm:presLayoutVars>
          <dgm:chMax val="0"/>
          <dgm:bulletEnabled val="1"/>
        </dgm:presLayoutVars>
      </dgm:prSet>
      <dgm:spPr/>
      <dgm:t>
        <a:bodyPr/>
        <a:lstStyle/>
        <a:p>
          <a:endParaRPr lang="en-US"/>
        </a:p>
      </dgm:t>
    </dgm:pt>
    <dgm:pt modelId="{D5869F87-C13A-40E1-9E6F-BC8B557264EF}" type="pres">
      <dgm:prSet presAssocID="{9C6C8C9F-F0B0-420F-8495-D172161E30D7}" presName="spacer" presStyleCnt="0"/>
      <dgm:spPr/>
    </dgm:pt>
    <dgm:pt modelId="{9C870AEE-CB4A-4DC0-9B23-B306A9BC7597}" type="pres">
      <dgm:prSet presAssocID="{D1B44AFB-CC38-4CA2-84A2-ACD87CB786DB}" presName="parentText" presStyleLbl="node1" presStyleIdx="5" presStyleCnt="7">
        <dgm:presLayoutVars>
          <dgm:chMax val="0"/>
          <dgm:bulletEnabled val="1"/>
        </dgm:presLayoutVars>
      </dgm:prSet>
      <dgm:spPr/>
      <dgm:t>
        <a:bodyPr/>
        <a:lstStyle/>
        <a:p>
          <a:endParaRPr lang="en-US"/>
        </a:p>
      </dgm:t>
    </dgm:pt>
    <dgm:pt modelId="{1267CC75-550E-4065-AC22-831E351A79B3}" type="pres">
      <dgm:prSet presAssocID="{37DC6EC4-F757-402C-994F-096BAF4D7A34}" presName="spacer" presStyleCnt="0"/>
      <dgm:spPr/>
    </dgm:pt>
    <dgm:pt modelId="{06AEAAAC-2C24-4FC9-B548-6FED02F6FDA4}" type="pres">
      <dgm:prSet presAssocID="{1C60BFA8-4FB1-45B5-922A-82A945EA851F}" presName="parentText" presStyleLbl="node1" presStyleIdx="6" presStyleCnt="7">
        <dgm:presLayoutVars>
          <dgm:chMax val="0"/>
          <dgm:bulletEnabled val="1"/>
        </dgm:presLayoutVars>
      </dgm:prSet>
      <dgm:spPr/>
      <dgm:t>
        <a:bodyPr/>
        <a:lstStyle/>
        <a:p>
          <a:endParaRPr lang="en-US"/>
        </a:p>
      </dgm:t>
    </dgm:pt>
  </dgm:ptLst>
  <dgm:cxnLst>
    <dgm:cxn modelId="{D0A076CB-844E-4EBE-B4B8-5978B70FC66E}" srcId="{DDF3E971-D26C-4408-A671-C608945BE5D1}" destId="{1C60BFA8-4FB1-45B5-922A-82A945EA851F}" srcOrd="6" destOrd="0" parTransId="{FD01A858-0D2E-4C72-AD21-F41E4EC80650}" sibTransId="{53982EA9-1967-4A05-BB40-8C30745881FB}"/>
    <dgm:cxn modelId="{FE039DEA-B315-4FF6-9A0D-70E7F18A8C96}" srcId="{DDF3E971-D26C-4408-A671-C608945BE5D1}" destId="{440B02FC-96D4-4683-889C-4A037C71F0DA}" srcOrd="0" destOrd="0" parTransId="{5DEF3710-CD2F-4392-9A35-E60151967C73}" sibTransId="{A18724BF-47AB-41B0-8750-40C08C6981A3}"/>
    <dgm:cxn modelId="{EE3E18EC-F0E3-496A-BB18-DBCDAF50DC0D}" type="presOf" srcId="{FFCFA175-D840-419E-86C8-9E40BB0DC7B4}" destId="{A7E09684-9BEB-4D46-B2F8-367608EC80DA}" srcOrd="0" destOrd="0" presId="urn:microsoft.com/office/officeart/2005/8/layout/vList2"/>
    <dgm:cxn modelId="{F1BE45CC-ACAF-4989-8AEA-3D2B49957EDE}" type="presOf" srcId="{D1B44AFB-CC38-4CA2-84A2-ACD87CB786DB}" destId="{9C870AEE-CB4A-4DC0-9B23-B306A9BC7597}" srcOrd="0" destOrd="0" presId="urn:microsoft.com/office/officeart/2005/8/layout/vList2"/>
    <dgm:cxn modelId="{4BECECFD-3CAB-460D-87B1-A86312D3104F}" srcId="{DDF3E971-D26C-4408-A671-C608945BE5D1}" destId="{3CA5B2E6-0CBF-40A5-B2B2-DD46993C4110}" srcOrd="1" destOrd="0" parTransId="{21FD9FB1-D681-4217-BACA-488C98F628AB}" sibTransId="{0D48353C-72AA-498A-AADF-833C052F0C5B}"/>
    <dgm:cxn modelId="{36748BA8-14CE-4965-BBBD-60CF7181D80E}" srcId="{DDF3E971-D26C-4408-A671-C608945BE5D1}" destId="{D1B44AFB-CC38-4CA2-84A2-ACD87CB786DB}" srcOrd="5" destOrd="0" parTransId="{E1BF1C71-640D-4305-879A-E8AA47F003CA}" sibTransId="{37DC6EC4-F757-402C-994F-096BAF4D7A34}"/>
    <dgm:cxn modelId="{E03DFC53-9F52-4360-9A7B-9F06A5DEFA38}" type="presOf" srcId="{440B02FC-96D4-4683-889C-4A037C71F0DA}" destId="{FB26E177-4245-47D4-BD7A-8D20DB66431A}" srcOrd="0" destOrd="0" presId="urn:microsoft.com/office/officeart/2005/8/layout/vList2"/>
    <dgm:cxn modelId="{6EB78C4C-ED82-463E-8D7C-92973A21031D}" type="presOf" srcId="{DDF3E971-D26C-4408-A671-C608945BE5D1}" destId="{E63B03DA-D77A-4928-8912-A3BB5FF27D6C}" srcOrd="0" destOrd="0" presId="urn:microsoft.com/office/officeart/2005/8/layout/vList2"/>
    <dgm:cxn modelId="{9D408526-97F5-42DB-B466-C23A41FD555E}" type="presOf" srcId="{3CA5B2E6-0CBF-40A5-B2B2-DD46993C4110}" destId="{337D49C9-7F2F-44BC-9501-F987DE3EDD19}" srcOrd="0" destOrd="0" presId="urn:microsoft.com/office/officeart/2005/8/layout/vList2"/>
    <dgm:cxn modelId="{6C41A8BE-C9F1-4596-849D-38FF89858297}" type="presOf" srcId="{57A68442-6686-4348-9581-ED3A205A4E30}" destId="{B1C53084-159E-4BBE-90CD-EFC12E1E0D51}" srcOrd="0" destOrd="0" presId="urn:microsoft.com/office/officeart/2005/8/layout/vList2"/>
    <dgm:cxn modelId="{1B8213AA-F54E-4FAF-8BBD-6EBE241D9106}" srcId="{DDF3E971-D26C-4408-A671-C608945BE5D1}" destId="{CB34E66C-F398-4266-914D-8F8DD594C644}" srcOrd="2" destOrd="0" parTransId="{F905253B-0C29-4AEC-B277-C1EB60B5021A}" sibTransId="{022E436E-E0C2-4397-B43C-242A5B8234D6}"/>
    <dgm:cxn modelId="{16273D0B-B45A-48E1-AF94-CEEC8687899A}" srcId="{DDF3E971-D26C-4408-A671-C608945BE5D1}" destId="{57A68442-6686-4348-9581-ED3A205A4E30}" srcOrd="4" destOrd="0" parTransId="{FC4B73B9-E5B7-4463-AE40-95B87394F90F}" sibTransId="{9C6C8C9F-F0B0-420F-8495-D172161E30D7}"/>
    <dgm:cxn modelId="{DE62CE10-AA57-4242-A346-46380A5FB61F}" type="presOf" srcId="{CB34E66C-F398-4266-914D-8F8DD594C644}" destId="{43943612-1802-4F00-8694-CF8A0ECC28D6}" srcOrd="0" destOrd="0" presId="urn:microsoft.com/office/officeart/2005/8/layout/vList2"/>
    <dgm:cxn modelId="{80673299-1FC3-4BE5-92D7-03B605A02A70}" srcId="{DDF3E971-D26C-4408-A671-C608945BE5D1}" destId="{FFCFA175-D840-419E-86C8-9E40BB0DC7B4}" srcOrd="3" destOrd="0" parTransId="{07ACAC9D-B020-428C-99D9-7777853B7905}" sibTransId="{5B5DE3F5-9A9A-4EC2-8162-8A50C7203618}"/>
    <dgm:cxn modelId="{D964D3C5-C148-4A3C-8588-2C2844050450}" type="presOf" srcId="{1C60BFA8-4FB1-45B5-922A-82A945EA851F}" destId="{06AEAAAC-2C24-4FC9-B548-6FED02F6FDA4}" srcOrd="0" destOrd="0" presId="urn:microsoft.com/office/officeart/2005/8/layout/vList2"/>
    <dgm:cxn modelId="{3D5600F0-A7F7-40EA-8090-719D60B4F91C}" type="presParOf" srcId="{E63B03DA-D77A-4928-8912-A3BB5FF27D6C}" destId="{FB26E177-4245-47D4-BD7A-8D20DB66431A}" srcOrd="0" destOrd="0" presId="urn:microsoft.com/office/officeart/2005/8/layout/vList2"/>
    <dgm:cxn modelId="{619A392D-55E4-4758-91F7-DC01F2E74E8F}" type="presParOf" srcId="{E63B03DA-D77A-4928-8912-A3BB5FF27D6C}" destId="{C7F4E1C8-D383-46CE-B0BD-91BF76D37FCF}" srcOrd="1" destOrd="0" presId="urn:microsoft.com/office/officeart/2005/8/layout/vList2"/>
    <dgm:cxn modelId="{973FDCD2-2892-4110-8CA8-1575263F8DAB}" type="presParOf" srcId="{E63B03DA-D77A-4928-8912-A3BB5FF27D6C}" destId="{337D49C9-7F2F-44BC-9501-F987DE3EDD19}" srcOrd="2" destOrd="0" presId="urn:microsoft.com/office/officeart/2005/8/layout/vList2"/>
    <dgm:cxn modelId="{10DDE202-72DD-4D62-B613-ADDF81257195}" type="presParOf" srcId="{E63B03DA-D77A-4928-8912-A3BB5FF27D6C}" destId="{84C9EF7C-4B81-408E-A128-D5E5FCF60641}" srcOrd="3" destOrd="0" presId="urn:microsoft.com/office/officeart/2005/8/layout/vList2"/>
    <dgm:cxn modelId="{FAB75BC6-E110-497D-83F8-A198680C32F1}" type="presParOf" srcId="{E63B03DA-D77A-4928-8912-A3BB5FF27D6C}" destId="{43943612-1802-4F00-8694-CF8A0ECC28D6}" srcOrd="4" destOrd="0" presId="urn:microsoft.com/office/officeart/2005/8/layout/vList2"/>
    <dgm:cxn modelId="{81D8C101-303F-43A5-B689-0AD4774A6A8E}" type="presParOf" srcId="{E63B03DA-D77A-4928-8912-A3BB5FF27D6C}" destId="{0D449E3D-8943-4C67-A797-5E63399B31C8}" srcOrd="5" destOrd="0" presId="urn:microsoft.com/office/officeart/2005/8/layout/vList2"/>
    <dgm:cxn modelId="{AFE8A3D8-71B6-4BC1-9E52-AE6F6D0E9D74}" type="presParOf" srcId="{E63B03DA-D77A-4928-8912-A3BB5FF27D6C}" destId="{A7E09684-9BEB-4D46-B2F8-367608EC80DA}" srcOrd="6" destOrd="0" presId="urn:microsoft.com/office/officeart/2005/8/layout/vList2"/>
    <dgm:cxn modelId="{14CE5ABA-DDF2-4343-B82C-33EC9B001CE7}" type="presParOf" srcId="{E63B03DA-D77A-4928-8912-A3BB5FF27D6C}" destId="{EA637369-7934-4301-90D4-5AE0BD218672}" srcOrd="7" destOrd="0" presId="urn:microsoft.com/office/officeart/2005/8/layout/vList2"/>
    <dgm:cxn modelId="{062100CC-C7DD-418D-AE06-2C30B8B1FCF6}" type="presParOf" srcId="{E63B03DA-D77A-4928-8912-A3BB5FF27D6C}" destId="{B1C53084-159E-4BBE-90CD-EFC12E1E0D51}" srcOrd="8" destOrd="0" presId="urn:microsoft.com/office/officeart/2005/8/layout/vList2"/>
    <dgm:cxn modelId="{E22F1E2D-4E45-474A-BB52-C3DAE4708BF8}" type="presParOf" srcId="{E63B03DA-D77A-4928-8912-A3BB5FF27D6C}" destId="{D5869F87-C13A-40E1-9E6F-BC8B557264EF}" srcOrd="9" destOrd="0" presId="urn:microsoft.com/office/officeart/2005/8/layout/vList2"/>
    <dgm:cxn modelId="{7527796C-2A59-4A80-9D6E-38EA09F37F59}" type="presParOf" srcId="{E63B03DA-D77A-4928-8912-A3BB5FF27D6C}" destId="{9C870AEE-CB4A-4DC0-9B23-B306A9BC7597}" srcOrd="10" destOrd="0" presId="urn:microsoft.com/office/officeart/2005/8/layout/vList2"/>
    <dgm:cxn modelId="{A0F23E40-4014-4EE9-ADFB-42E97BD23104}" type="presParOf" srcId="{E63B03DA-D77A-4928-8912-A3BB5FF27D6C}" destId="{1267CC75-550E-4065-AC22-831E351A79B3}" srcOrd="11" destOrd="0" presId="urn:microsoft.com/office/officeart/2005/8/layout/vList2"/>
    <dgm:cxn modelId="{38B4AD04-8C52-402B-8ADF-A71E40BA534A}" type="presParOf" srcId="{E63B03DA-D77A-4928-8912-A3BB5FF27D6C}" destId="{06AEAAAC-2C24-4FC9-B548-6FED02F6FDA4}" srcOrd="12"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3DD1B31-DF0C-430B-A95E-2DBEE10BCE1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E78B8846-F856-4B99-A207-A82569DAAECB}">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US" sz="1400" b="1" dirty="0">
              <a:latin typeface="Verdana" pitchFamily="34" charset="0"/>
              <a:ea typeface="Verdana" pitchFamily="34" charset="0"/>
              <a:cs typeface="Verdana" pitchFamily="34" charset="0"/>
            </a:rPr>
            <a:t>Meaning of Electrified villages </a:t>
          </a:r>
        </a:p>
      </dgm:t>
    </dgm:pt>
    <dgm:pt modelId="{901597F3-2260-4317-ADF1-EF5A58E6FC89}" type="parTrans" cxnId="{AC21CD98-09A0-4DA9-BEF9-5592FD72E144}">
      <dgm:prSet/>
      <dgm:spPr/>
      <dgm:t>
        <a:bodyPr/>
        <a:lstStyle/>
        <a:p>
          <a:endParaRPr lang="en-US"/>
        </a:p>
      </dgm:t>
    </dgm:pt>
    <dgm:pt modelId="{BA34CECB-7D84-4FD4-A317-52DCA6D65D93}" type="sibTrans" cxnId="{AC21CD98-09A0-4DA9-BEF9-5592FD72E144}">
      <dgm:prSet/>
      <dgm:spPr/>
      <dgm:t>
        <a:bodyPr/>
        <a:lstStyle/>
        <a:p>
          <a:endParaRPr lang="en-US"/>
        </a:p>
      </dgm:t>
    </dgm:pt>
    <dgm:pt modelId="{8508323F-02E5-413A-BED4-F3BADC86F79F}">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US" sz="1400" b="1" dirty="0">
              <a:latin typeface="Verdana" pitchFamily="34" charset="0"/>
              <a:ea typeface="Verdana" pitchFamily="34" charset="0"/>
              <a:cs typeface="Verdana" pitchFamily="34" charset="0"/>
            </a:rPr>
            <a:t>Involvement of  local community in rural electrification </a:t>
          </a:r>
        </a:p>
      </dgm:t>
    </dgm:pt>
    <dgm:pt modelId="{09357061-60E7-46C1-BA72-E6E37F8259AE}" type="parTrans" cxnId="{90952C5F-97D6-4ECE-8E40-3950A24B6EE6}">
      <dgm:prSet/>
      <dgm:spPr/>
      <dgm:t>
        <a:bodyPr/>
        <a:lstStyle/>
        <a:p>
          <a:endParaRPr lang="en-US"/>
        </a:p>
      </dgm:t>
    </dgm:pt>
    <dgm:pt modelId="{5F3395F2-8DC9-4D38-A551-2F0F3E9E2922}" type="sibTrans" cxnId="{90952C5F-97D6-4ECE-8E40-3950A24B6EE6}">
      <dgm:prSet/>
      <dgm:spPr/>
      <dgm:t>
        <a:bodyPr/>
        <a:lstStyle/>
        <a:p>
          <a:endParaRPr lang="en-US"/>
        </a:p>
      </dgm:t>
    </dgm:pt>
    <dgm:pt modelId="{959044C5-2A90-4D9A-BD80-8947239FFFD8}">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US" sz="1400" b="1" dirty="0">
              <a:latin typeface="Verdana" pitchFamily="34" charset="0"/>
              <a:ea typeface="Verdana" pitchFamily="34" charset="0"/>
              <a:cs typeface="Verdana" pitchFamily="34" charset="0"/>
            </a:rPr>
            <a:t>Financial  assistance for rural electrification projects </a:t>
          </a:r>
        </a:p>
      </dgm:t>
    </dgm:pt>
    <dgm:pt modelId="{D2A7ADF9-3897-4939-92FF-0985C8548185}" type="parTrans" cxnId="{A6BE5067-94EB-42ED-9B8B-301CFADEB719}">
      <dgm:prSet/>
      <dgm:spPr/>
      <dgm:t>
        <a:bodyPr/>
        <a:lstStyle/>
        <a:p>
          <a:endParaRPr lang="en-US"/>
        </a:p>
      </dgm:t>
    </dgm:pt>
    <dgm:pt modelId="{01770381-0541-4086-AE46-27DF0EBD5D57}" type="sibTrans" cxnId="{A6BE5067-94EB-42ED-9B8B-301CFADEB719}">
      <dgm:prSet/>
      <dgm:spPr/>
      <dgm:t>
        <a:bodyPr/>
        <a:lstStyle/>
        <a:p>
          <a:endParaRPr lang="en-US"/>
        </a:p>
      </dgm:t>
    </dgm:pt>
    <dgm:pt modelId="{70DF86B5-DEE8-49DE-918B-B411A8946B07}">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US" sz="1400" b="1" dirty="0">
              <a:latin typeface="Verdana" pitchFamily="34" charset="0"/>
              <a:ea typeface="Verdana" pitchFamily="34" charset="0"/>
              <a:cs typeface="Verdana" pitchFamily="34" charset="0"/>
            </a:rPr>
            <a:t>Policy provisions for permitting stand alone systems for rural areas</a:t>
          </a:r>
        </a:p>
      </dgm:t>
    </dgm:pt>
    <dgm:pt modelId="{21B73B9C-94BF-4FCA-9872-CC577ADB521A}" type="parTrans" cxnId="{2C322E10-79F2-4EB3-A4F3-E66B5C02C79D}">
      <dgm:prSet/>
      <dgm:spPr/>
      <dgm:t>
        <a:bodyPr/>
        <a:lstStyle/>
        <a:p>
          <a:endParaRPr lang="en-US"/>
        </a:p>
      </dgm:t>
    </dgm:pt>
    <dgm:pt modelId="{7B6D4D67-D45F-4EB9-904D-10A9F86EBBF4}" type="sibTrans" cxnId="{2C322E10-79F2-4EB3-A4F3-E66B5C02C79D}">
      <dgm:prSet/>
      <dgm:spPr/>
      <dgm:t>
        <a:bodyPr/>
        <a:lstStyle/>
        <a:p>
          <a:endParaRPr lang="en-US"/>
        </a:p>
      </dgm:t>
    </dgm:pt>
    <dgm:pt modelId="{70068847-B3EF-4CA9-AD46-29643F6A30F9}">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US" sz="1400" b="1" dirty="0">
              <a:latin typeface="Verdana" pitchFamily="34" charset="0"/>
              <a:ea typeface="Verdana" pitchFamily="34" charset="0"/>
              <a:cs typeface="Verdana" pitchFamily="34" charset="0"/>
            </a:rPr>
            <a:t>Management  of local distribution in rural areas </a:t>
          </a:r>
        </a:p>
      </dgm:t>
    </dgm:pt>
    <dgm:pt modelId="{67F75AEF-6260-4C21-A734-B9FC0B3C69E8}" type="parTrans" cxnId="{4CCB079A-BD7E-41BB-B5F8-0EC095202EC8}">
      <dgm:prSet/>
      <dgm:spPr/>
      <dgm:t>
        <a:bodyPr/>
        <a:lstStyle/>
        <a:p>
          <a:endParaRPr lang="en-US"/>
        </a:p>
      </dgm:t>
    </dgm:pt>
    <dgm:pt modelId="{87BD360E-A2B5-49D2-865D-4AFD695E3256}" type="sibTrans" cxnId="{4CCB079A-BD7E-41BB-B5F8-0EC095202EC8}">
      <dgm:prSet/>
      <dgm:spPr/>
      <dgm:t>
        <a:bodyPr/>
        <a:lstStyle/>
        <a:p>
          <a:endParaRPr lang="en-US"/>
        </a:p>
      </dgm:t>
    </dgm:pt>
    <dgm:pt modelId="{134B15D9-DD30-48BC-B5B8-3B3ACF2C11B4}" type="pres">
      <dgm:prSet presAssocID="{B3DD1B31-DF0C-430B-A95E-2DBEE10BCE1D}" presName="linear" presStyleCnt="0">
        <dgm:presLayoutVars>
          <dgm:dir/>
          <dgm:animLvl val="lvl"/>
          <dgm:resizeHandles val="exact"/>
        </dgm:presLayoutVars>
      </dgm:prSet>
      <dgm:spPr/>
      <dgm:t>
        <a:bodyPr/>
        <a:lstStyle/>
        <a:p>
          <a:endParaRPr lang="en-US"/>
        </a:p>
      </dgm:t>
    </dgm:pt>
    <dgm:pt modelId="{2E478AA9-2D85-4957-8C9B-5C1335296067}" type="pres">
      <dgm:prSet presAssocID="{E78B8846-F856-4B99-A207-A82569DAAECB}" presName="parentLin" presStyleCnt="0"/>
      <dgm:spPr/>
    </dgm:pt>
    <dgm:pt modelId="{1DA836DC-8588-487E-B7D0-275D93F247F6}" type="pres">
      <dgm:prSet presAssocID="{E78B8846-F856-4B99-A207-A82569DAAECB}" presName="parentLeftMargin" presStyleLbl="node1" presStyleIdx="0" presStyleCnt="5"/>
      <dgm:spPr/>
      <dgm:t>
        <a:bodyPr/>
        <a:lstStyle/>
        <a:p>
          <a:endParaRPr lang="en-US"/>
        </a:p>
      </dgm:t>
    </dgm:pt>
    <dgm:pt modelId="{1F7D1A1F-4D04-4F28-B165-F26107C333E4}" type="pres">
      <dgm:prSet presAssocID="{E78B8846-F856-4B99-A207-A82569DAAECB}" presName="parentText" presStyleLbl="node1" presStyleIdx="0" presStyleCnt="5">
        <dgm:presLayoutVars>
          <dgm:chMax val="0"/>
          <dgm:bulletEnabled val="1"/>
        </dgm:presLayoutVars>
      </dgm:prSet>
      <dgm:spPr/>
      <dgm:t>
        <a:bodyPr/>
        <a:lstStyle/>
        <a:p>
          <a:endParaRPr lang="en-US"/>
        </a:p>
      </dgm:t>
    </dgm:pt>
    <dgm:pt modelId="{18EF123E-D6E8-4109-921E-5746497258D9}" type="pres">
      <dgm:prSet presAssocID="{E78B8846-F856-4B99-A207-A82569DAAECB}" presName="negativeSpace" presStyleCnt="0"/>
      <dgm:spPr/>
    </dgm:pt>
    <dgm:pt modelId="{DDC9B954-EFC3-4EFA-9176-4D798AA93D0E}" type="pres">
      <dgm:prSet presAssocID="{E78B8846-F856-4B99-A207-A82569DAAECB}" presName="childText" presStyleLbl="conFgAcc1" presStyleIdx="0" presStyleCnt="5">
        <dgm:presLayoutVars>
          <dgm:bulletEnabled val="1"/>
        </dgm:presLayoutVars>
        <dgm:style>
          <a:lnRef idx="1">
            <a:schemeClr val="accent2"/>
          </a:lnRef>
          <a:fillRef idx="2">
            <a:schemeClr val="accent2"/>
          </a:fillRef>
          <a:effectRef idx="1">
            <a:schemeClr val="accent2"/>
          </a:effectRef>
          <a:fontRef idx="minor">
            <a:schemeClr val="dk1"/>
          </a:fontRef>
        </dgm:style>
      </dgm:prSet>
      <dgm:spPr/>
    </dgm:pt>
    <dgm:pt modelId="{9D9B76E4-F316-46E8-82F3-6BCABCA0158D}" type="pres">
      <dgm:prSet presAssocID="{BA34CECB-7D84-4FD4-A317-52DCA6D65D93}" presName="spaceBetweenRectangles" presStyleCnt="0"/>
      <dgm:spPr/>
    </dgm:pt>
    <dgm:pt modelId="{8F069AA2-0B55-48EA-89AF-2373A76B0802}" type="pres">
      <dgm:prSet presAssocID="{8508323F-02E5-413A-BED4-F3BADC86F79F}" presName="parentLin" presStyleCnt="0"/>
      <dgm:spPr/>
    </dgm:pt>
    <dgm:pt modelId="{948A2240-83BA-48B5-B512-228EFF1DB758}" type="pres">
      <dgm:prSet presAssocID="{8508323F-02E5-413A-BED4-F3BADC86F79F}" presName="parentLeftMargin" presStyleLbl="node1" presStyleIdx="0" presStyleCnt="5"/>
      <dgm:spPr/>
      <dgm:t>
        <a:bodyPr/>
        <a:lstStyle/>
        <a:p>
          <a:endParaRPr lang="en-US"/>
        </a:p>
      </dgm:t>
    </dgm:pt>
    <dgm:pt modelId="{2460F094-AF6F-4E0C-9086-426231E86763}" type="pres">
      <dgm:prSet presAssocID="{8508323F-02E5-413A-BED4-F3BADC86F79F}" presName="parentText" presStyleLbl="node1" presStyleIdx="1" presStyleCnt="5">
        <dgm:presLayoutVars>
          <dgm:chMax val="0"/>
          <dgm:bulletEnabled val="1"/>
        </dgm:presLayoutVars>
      </dgm:prSet>
      <dgm:spPr/>
      <dgm:t>
        <a:bodyPr/>
        <a:lstStyle/>
        <a:p>
          <a:endParaRPr lang="en-US"/>
        </a:p>
      </dgm:t>
    </dgm:pt>
    <dgm:pt modelId="{98CAC1D2-F78B-46E1-90E7-60980E7D0F05}" type="pres">
      <dgm:prSet presAssocID="{8508323F-02E5-413A-BED4-F3BADC86F79F}" presName="negativeSpace" presStyleCnt="0"/>
      <dgm:spPr/>
    </dgm:pt>
    <dgm:pt modelId="{86E7940F-71B0-47A2-A206-1570E667099C}" type="pres">
      <dgm:prSet presAssocID="{8508323F-02E5-413A-BED4-F3BADC86F79F}" presName="childText" presStyleLbl="conFgAcc1" presStyleIdx="1" presStyleCnt="5">
        <dgm:presLayoutVars>
          <dgm:bulletEnabled val="1"/>
        </dgm:presLayoutVars>
        <dgm:style>
          <a:lnRef idx="1">
            <a:schemeClr val="accent2"/>
          </a:lnRef>
          <a:fillRef idx="2">
            <a:schemeClr val="accent2"/>
          </a:fillRef>
          <a:effectRef idx="1">
            <a:schemeClr val="accent2"/>
          </a:effectRef>
          <a:fontRef idx="minor">
            <a:schemeClr val="dk1"/>
          </a:fontRef>
        </dgm:style>
      </dgm:prSet>
      <dgm:spPr/>
    </dgm:pt>
    <dgm:pt modelId="{D89E1844-4B33-4F14-8AC0-B9934BBE5E3B}" type="pres">
      <dgm:prSet presAssocID="{5F3395F2-8DC9-4D38-A551-2F0F3E9E2922}" presName="spaceBetweenRectangles" presStyleCnt="0"/>
      <dgm:spPr/>
    </dgm:pt>
    <dgm:pt modelId="{AD46787D-EA38-401E-8C52-F852D33C4508}" type="pres">
      <dgm:prSet presAssocID="{959044C5-2A90-4D9A-BD80-8947239FFFD8}" presName="parentLin" presStyleCnt="0"/>
      <dgm:spPr/>
    </dgm:pt>
    <dgm:pt modelId="{8F198D56-FA62-467D-9E06-E8D87BBCDF87}" type="pres">
      <dgm:prSet presAssocID="{959044C5-2A90-4D9A-BD80-8947239FFFD8}" presName="parentLeftMargin" presStyleLbl="node1" presStyleIdx="1" presStyleCnt="5"/>
      <dgm:spPr/>
      <dgm:t>
        <a:bodyPr/>
        <a:lstStyle/>
        <a:p>
          <a:endParaRPr lang="en-US"/>
        </a:p>
      </dgm:t>
    </dgm:pt>
    <dgm:pt modelId="{BB6E7132-3C6E-4A7E-A6CD-0CA9B0707CAB}" type="pres">
      <dgm:prSet presAssocID="{959044C5-2A90-4D9A-BD80-8947239FFFD8}" presName="parentText" presStyleLbl="node1" presStyleIdx="2" presStyleCnt="5">
        <dgm:presLayoutVars>
          <dgm:chMax val="0"/>
          <dgm:bulletEnabled val="1"/>
        </dgm:presLayoutVars>
      </dgm:prSet>
      <dgm:spPr/>
      <dgm:t>
        <a:bodyPr/>
        <a:lstStyle/>
        <a:p>
          <a:endParaRPr lang="en-US"/>
        </a:p>
      </dgm:t>
    </dgm:pt>
    <dgm:pt modelId="{63C54AC2-3140-4E5A-AED5-D4D3A6B18332}" type="pres">
      <dgm:prSet presAssocID="{959044C5-2A90-4D9A-BD80-8947239FFFD8}" presName="negativeSpace" presStyleCnt="0"/>
      <dgm:spPr/>
    </dgm:pt>
    <dgm:pt modelId="{770BC1A5-FEE5-4E11-BD43-6DFED12458AB}" type="pres">
      <dgm:prSet presAssocID="{959044C5-2A90-4D9A-BD80-8947239FFFD8}" presName="childText" presStyleLbl="conFgAcc1" presStyleIdx="2" presStyleCnt="5">
        <dgm:presLayoutVars>
          <dgm:bulletEnabled val="1"/>
        </dgm:presLayoutVars>
        <dgm:style>
          <a:lnRef idx="1">
            <a:schemeClr val="accent2"/>
          </a:lnRef>
          <a:fillRef idx="2">
            <a:schemeClr val="accent2"/>
          </a:fillRef>
          <a:effectRef idx="1">
            <a:schemeClr val="accent2"/>
          </a:effectRef>
          <a:fontRef idx="minor">
            <a:schemeClr val="dk1"/>
          </a:fontRef>
        </dgm:style>
      </dgm:prSet>
      <dgm:spPr/>
    </dgm:pt>
    <dgm:pt modelId="{7082DE09-233E-43EB-926A-4A2BB92C562E}" type="pres">
      <dgm:prSet presAssocID="{01770381-0541-4086-AE46-27DF0EBD5D57}" presName="spaceBetweenRectangles" presStyleCnt="0"/>
      <dgm:spPr/>
    </dgm:pt>
    <dgm:pt modelId="{6394AD3A-5DAA-41D4-94DF-9C1219264983}" type="pres">
      <dgm:prSet presAssocID="{70DF86B5-DEE8-49DE-918B-B411A8946B07}" presName="parentLin" presStyleCnt="0"/>
      <dgm:spPr/>
    </dgm:pt>
    <dgm:pt modelId="{102B0EC5-3868-4E17-9DF3-1A03DCB8FB50}" type="pres">
      <dgm:prSet presAssocID="{70DF86B5-DEE8-49DE-918B-B411A8946B07}" presName="parentLeftMargin" presStyleLbl="node1" presStyleIdx="2" presStyleCnt="5"/>
      <dgm:spPr/>
      <dgm:t>
        <a:bodyPr/>
        <a:lstStyle/>
        <a:p>
          <a:endParaRPr lang="en-US"/>
        </a:p>
      </dgm:t>
    </dgm:pt>
    <dgm:pt modelId="{134C7022-CD12-47CD-BF95-15E85240D649}" type="pres">
      <dgm:prSet presAssocID="{70DF86B5-DEE8-49DE-918B-B411A8946B07}" presName="parentText" presStyleLbl="node1" presStyleIdx="3" presStyleCnt="5">
        <dgm:presLayoutVars>
          <dgm:chMax val="0"/>
          <dgm:bulletEnabled val="1"/>
        </dgm:presLayoutVars>
      </dgm:prSet>
      <dgm:spPr/>
      <dgm:t>
        <a:bodyPr/>
        <a:lstStyle/>
        <a:p>
          <a:endParaRPr lang="en-US"/>
        </a:p>
      </dgm:t>
    </dgm:pt>
    <dgm:pt modelId="{9E7F1C06-ED75-4190-9A55-F449FB475F96}" type="pres">
      <dgm:prSet presAssocID="{70DF86B5-DEE8-49DE-918B-B411A8946B07}" presName="negativeSpace" presStyleCnt="0"/>
      <dgm:spPr/>
    </dgm:pt>
    <dgm:pt modelId="{E2EA3002-297F-4EEE-95F3-1283A340BB11}" type="pres">
      <dgm:prSet presAssocID="{70DF86B5-DEE8-49DE-918B-B411A8946B07}" presName="childText" presStyleLbl="conFgAcc1" presStyleIdx="3" presStyleCnt="5">
        <dgm:presLayoutVars>
          <dgm:bulletEnabled val="1"/>
        </dgm:presLayoutVars>
        <dgm:style>
          <a:lnRef idx="1">
            <a:schemeClr val="accent2"/>
          </a:lnRef>
          <a:fillRef idx="2">
            <a:schemeClr val="accent2"/>
          </a:fillRef>
          <a:effectRef idx="1">
            <a:schemeClr val="accent2"/>
          </a:effectRef>
          <a:fontRef idx="minor">
            <a:schemeClr val="dk1"/>
          </a:fontRef>
        </dgm:style>
      </dgm:prSet>
      <dgm:spPr/>
    </dgm:pt>
    <dgm:pt modelId="{1B6321B5-288A-4E1C-B012-D7BDDCBC4E00}" type="pres">
      <dgm:prSet presAssocID="{7B6D4D67-D45F-4EB9-904D-10A9F86EBBF4}" presName="spaceBetweenRectangles" presStyleCnt="0"/>
      <dgm:spPr/>
    </dgm:pt>
    <dgm:pt modelId="{41E856D0-BE82-45D1-914B-12FE505F3AD8}" type="pres">
      <dgm:prSet presAssocID="{70068847-B3EF-4CA9-AD46-29643F6A30F9}" presName="parentLin" presStyleCnt="0"/>
      <dgm:spPr/>
    </dgm:pt>
    <dgm:pt modelId="{EB0523D2-0CE0-405C-BF73-04AF446F34AC}" type="pres">
      <dgm:prSet presAssocID="{70068847-B3EF-4CA9-AD46-29643F6A30F9}" presName="parentLeftMargin" presStyleLbl="node1" presStyleIdx="3" presStyleCnt="5"/>
      <dgm:spPr/>
      <dgm:t>
        <a:bodyPr/>
        <a:lstStyle/>
        <a:p>
          <a:endParaRPr lang="en-US"/>
        </a:p>
      </dgm:t>
    </dgm:pt>
    <dgm:pt modelId="{7AFDD22B-366D-4B44-BCEA-4453060D2A29}" type="pres">
      <dgm:prSet presAssocID="{70068847-B3EF-4CA9-AD46-29643F6A30F9}" presName="parentText" presStyleLbl="node1" presStyleIdx="4" presStyleCnt="5">
        <dgm:presLayoutVars>
          <dgm:chMax val="0"/>
          <dgm:bulletEnabled val="1"/>
        </dgm:presLayoutVars>
      </dgm:prSet>
      <dgm:spPr/>
      <dgm:t>
        <a:bodyPr/>
        <a:lstStyle/>
        <a:p>
          <a:endParaRPr lang="en-US"/>
        </a:p>
      </dgm:t>
    </dgm:pt>
    <dgm:pt modelId="{74AF8235-2B41-4A4C-AE86-735C1883B316}" type="pres">
      <dgm:prSet presAssocID="{70068847-B3EF-4CA9-AD46-29643F6A30F9}" presName="negativeSpace" presStyleCnt="0"/>
      <dgm:spPr/>
    </dgm:pt>
    <dgm:pt modelId="{E83F9389-D36E-4B8C-9C33-4DD5ED26B23F}" type="pres">
      <dgm:prSet presAssocID="{70068847-B3EF-4CA9-AD46-29643F6A30F9}" presName="childText" presStyleLbl="conFgAcc1" presStyleIdx="4" presStyleCnt="5">
        <dgm:presLayoutVars>
          <dgm:bulletEnabled val="1"/>
        </dgm:presLayoutVars>
        <dgm:style>
          <a:lnRef idx="1">
            <a:schemeClr val="accent2"/>
          </a:lnRef>
          <a:fillRef idx="2">
            <a:schemeClr val="accent2"/>
          </a:fillRef>
          <a:effectRef idx="1">
            <a:schemeClr val="accent2"/>
          </a:effectRef>
          <a:fontRef idx="minor">
            <a:schemeClr val="dk1"/>
          </a:fontRef>
        </dgm:style>
      </dgm:prSet>
      <dgm:spPr/>
    </dgm:pt>
  </dgm:ptLst>
  <dgm:cxnLst>
    <dgm:cxn modelId="{DF08E6DC-9992-42A3-9B8C-6709F49D5B73}" type="presOf" srcId="{8508323F-02E5-413A-BED4-F3BADC86F79F}" destId="{948A2240-83BA-48B5-B512-228EFF1DB758}" srcOrd="0" destOrd="0" presId="urn:microsoft.com/office/officeart/2005/8/layout/list1"/>
    <dgm:cxn modelId="{767C5692-9E44-4775-A2D3-9F750E9CD062}" type="presOf" srcId="{E78B8846-F856-4B99-A207-A82569DAAECB}" destId="{1DA836DC-8588-487E-B7D0-275D93F247F6}" srcOrd="0" destOrd="0" presId="urn:microsoft.com/office/officeart/2005/8/layout/list1"/>
    <dgm:cxn modelId="{B292B2FE-8E71-4853-82ED-8A2635658039}" type="presOf" srcId="{E78B8846-F856-4B99-A207-A82569DAAECB}" destId="{1F7D1A1F-4D04-4F28-B165-F26107C333E4}" srcOrd="1" destOrd="0" presId="urn:microsoft.com/office/officeart/2005/8/layout/list1"/>
    <dgm:cxn modelId="{7C39D87F-8D71-4512-B574-F7C35A4C0BAB}" type="presOf" srcId="{70DF86B5-DEE8-49DE-918B-B411A8946B07}" destId="{102B0EC5-3868-4E17-9DF3-1A03DCB8FB50}" srcOrd="0" destOrd="0" presId="urn:microsoft.com/office/officeart/2005/8/layout/list1"/>
    <dgm:cxn modelId="{A6BE5067-94EB-42ED-9B8B-301CFADEB719}" srcId="{B3DD1B31-DF0C-430B-A95E-2DBEE10BCE1D}" destId="{959044C5-2A90-4D9A-BD80-8947239FFFD8}" srcOrd="2" destOrd="0" parTransId="{D2A7ADF9-3897-4939-92FF-0985C8548185}" sibTransId="{01770381-0541-4086-AE46-27DF0EBD5D57}"/>
    <dgm:cxn modelId="{4CCB079A-BD7E-41BB-B5F8-0EC095202EC8}" srcId="{B3DD1B31-DF0C-430B-A95E-2DBEE10BCE1D}" destId="{70068847-B3EF-4CA9-AD46-29643F6A30F9}" srcOrd="4" destOrd="0" parTransId="{67F75AEF-6260-4C21-A734-B9FC0B3C69E8}" sibTransId="{87BD360E-A2B5-49D2-865D-4AFD695E3256}"/>
    <dgm:cxn modelId="{CF6C9666-B399-426F-AEFE-34AC5EA40DE0}" type="presOf" srcId="{959044C5-2A90-4D9A-BD80-8947239FFFD8}" destId="{8F198D56-FA62-467D-9E06-E8D87BBCDF87}" srcOrd="0" destOrd="0" presId="urn:microsoft.com/office/officeart/2005/8/layout/list1"/>
    <dgm:cxn modelId="{AC21CD98-09A0-4DA9-BEF9-5592FD72E144}" srcId="{B3DD1B31-DF0C-430B-A95E-2DBEE10BCE1D}" destId="{E78B8846-F856-4B99-A207-A82569DAAECB}" srcOrd="0" destOrd="0" parTransId="{901597F3-2260-4317-ADF1-EF5A58E6FC89}" sibTransId="{BA34CECB-7D84-4FD4-A317-52DCA6D65D93}"/>
    <dgm:cxn modelId="{16AA9B36-EC34-4768-8C14-31DF288C55BC}" type="presOf" srcId="{70068847-B3EF-4CA9-AD46-29643F6A30F9}" destId="{7AFDD22B-366D-4B44-BCEA-4453060D2A29}" srcOrd="1" destOrd="0" presId="urn:microsoft.com/office/officeart/2005/8/layout/list1"/>
    <dgm:cxn modelId="{2FF09D14-B054-4928-8F65-237017D4ED08}" type="presOf" srcId="{70DF86B5-DEE8-49DE-918B-B411A8946B07}" destId="{134C7022-CD12-47CD-BF95-15E85240D649}" srcOrd="1" destOrd="0" presId="urn:microsoft.com/office/officeart/2005/8/layout/list1"/>
    <dgm:cxn modelId="{06E820E2-689D-4996-A7E6-FB44879D19F4}" type="presOf" srcId="{B3DD1B31-DF0C-430B-A95E-2DBEE10BCE1D}" destId="{134B15D9-DD30-48BC-B5B8-3B3ACF2C11B4}" srcOrd="0" destOrd="0" presId="urn:microsoft.com/office/officeart/2005/8/layout/list1"/>
    <dgm:cxn modelId="{A1F0980C-8D43-4311-A758-4D5E26492F60}" type="presOf" srcId="{959044C5-2A90-4D9A-BD80-8947239FFFD8}" destId="{BB6E7132-3C6E-4A7E-A6CD-0CA9B0707CAB}" srcOrd="1" destOrd="0" presId="urn:microsoft.com/office/officeart/2005/8/layout/list1"/>
    <dgm:cxn modelId="{90952C5F-97D6-4ECE-8E40-3950A24B6EE6}" srcId="{B3DD1B31-DF0C-430B-A95E-2DBEE10BCE1D}" destId="{8508323F-02E5-413A-BED4-F3BADC86F79F}" srcOrd="1" destOrd="0" parTransId="{09357061-60E7-46C1-BA72-E6E37F8259AE}" sibTransId="{5F3395F2-8DC9-4D38-A551-2F0F3E9E2922}"/>
    <dgm:cxn modelId="{35D4F530-B376-4D43-9767-B9FD0CA7B09C}" type="presOf" srcId="{70068847-B3EF-4CA9-AD46-29643F6A30F9}" destId="{EB0523D2-0CE0-405C-BF73-04AF446F34AC}" srcOrd="0" destOrd="0" presId="urn:microsoft.com/office/officeart/2005/8/layout/list1"/>
    <dgm:cxn modelId="{2C322E10-79F2-4EB3-A4F3-E66B5C02C79D}" srcId="{B3DD1B31-DF0C-430B-A95E-2DBEE10BCE1D}" destId="{70DF86B5-DEE8-49DE-918B-B411A8946B07}" srcOrd="3" destOrd="0" parTransId="{21B73B9C-94BF-4FCA-9872-CC577ADB521A}" sibTransId="{7B6D4D67-D45F-4EB9-904D-10A9F86EBBF4}"/>
    <dgm:cxn modelId="{4FFAAF6C-E80B-44F4-A60F-FFDDA50CA39D}" type="presOf" srcId="{8508323F-02E5-413A-BED4-F3BADC86F79F}" destId="{2460F094-AF6F-4E0C-9086-426231E86763}" srcOrd="1" destOrd="0" presId="urn:microsoft.com/office/officeart/2005/8/layout/list1"/>
    <dgm:cxn modelId="{6AE32311-ECD1-454F-B736-DD53FD8D1789}" type="presParOf" srcId="{134B15D9-DD30-48BC-B5B8-3B3ACF2C11B4}" destId="{2E478AA9-2D85-4957-8C9B-5C1335296067}" srcOrd="0" destOrd="0" presId="urn:microsoft.com/office/officeart/2005/8/layout/list1"/>
    <dgm:cxn modelId="{0FD7DBF6-60CF-4C32-92C6-BFB8F094F08A}" type="presParOf" srcId="{2E478AA9-2D85-4957-8C9B-5C1335296067}" destId="{1DA836DC-8588-487E-B7D0-275D93F247F6}" srcOrd="0" destOrd="0" presId="urn:microsoft.com/office/officeart/2005/8/layout/list1"/>
    <dgm:cxn modelId="{D898D660-AF64-46A7-8D89-81DEB3B9E970}" type="presParOf" srcId="{2E478AA9-2D85-4957-8C9B-5C1335296067}" destId="{1F7D1A1F-4D04-4F28-B165-F26107C333E4}" srcOrd="1" destOrd="0" presId="urn:microsoft.com/office/officeart/2005/8/layout/list1"/>
    <dgm:cxn modelId="{1456464D-9D0D-4E23-93DD-5FEBB912F7CF}" type="presParOf" srcId="{134B15D9-DD30-48BC-B5B8-3B3ACF2C11B4}" destId="{18EF123E-D6E8-4109-921E-5746497258D9}" srcOrd="1" destOrd="0" presId="urn:microsoft.com/office/officeart/2005/8/layout/list1"/>
    <dgm:cxn modelId="{AAA1C298-3B12-43A2-95AC-F2E4D080C571}" type="presParOf" srcId="{134B15D9-DD30-48BC-B5B8-3B3ACF2C11B4}" destId="{DDC9B954-EFC3-4EFA-9176-4D798AA93D0E}" srcOrd="2" destOrd="0" presId="urn:microsoft.com/office/officeart/2005/8/layout/list1"/>
    <dgm:cxn modelId="{3380281B-1481-4876-815C-E8F70147F445}" type="presParOf" srcId="{134B15D9-DD30-48BC-B5B8-3B3ACF2C11B4}" destId="{9D9B76E4-F316-46E8-82F3-6BCABCA0158D}" srcOrd="3" destOrd="0" presId="urn:microsoft.com/office/officeart/2005/8/layout/list1"/>
    <dgm:cxn modelId="{16E6BD24-DD13-4884-9CB5-6B3170882A79}" type="presParOf" srcId="{134B15D9-DD30-48BC-B5B8-3B3ACF2C11B4}" destId="{8F069AA2-0B55-48EA-89AF-2373A76B0802}" srcOrd="4" destOrd="0" presId="urn:microsoft.com/office/officeart/2005/8/layout/list1"/>
    <dgm:cxn modelId="{693C344C-A201-45D6-9CD8-BCADBECFCC95}" type="presParOf" srcId="{8F069AA2-0B55-48EA-89AF-2373A76B0802}" destId="{948A2240-83BA-48B5-B512-228EFF1DB758}" srcOrd="0" destOrd="0" presId="urn:microsoft.com/office/officeart/2005/8/layout/list1"/>
    <dgm:cxn modelId="{636BFBDE-D24B-44F6-B685-D9AD2E5738EC}" type="presParOf" srcId="{8F069AA2-0B55-48EA-89AF-2373A76B0802}" destId="{2460F094-AF6F-4E0C-9086-426231E86763}" srcOrd="1" destOrd="0" presId="urn:microsoft.com/office/officeart/2005/8/layout/list1"/>
    <dgm:cxn modelId="{4B6D0657-725F-420C-AE9E-2F7D44C46E30}" type="presParOf" srcId="{134B15D9-DD30-48BC-B5B8-3B3ACF2C11B4}" destId="{98CAC1D2-F78B-46E1-90E7-60980E7D0F05}" srcOrd="5" destOrd="0" presId="urn:microsoft.com/office/officeart/2005/8/layout/list1"/>
    <dgm:cxn modelId="{97AAC058-2F30-4348-9137-A529B9476AA2}" type="presParOf" srcId="{134B15D9-DD30-48BC-B5B8-3B3ACF2C11B4}" destId="{86E7940F-71B0-47A2-A206-1570E667099C}" srcOrd="6" destOrd="0" presId="urn:microsoft.com/office/officeart/2005/8/layout/list1"/>
    <dgm:cxn modelId="{89AFF3D6-529D-447E-B0BE-602A08B74CF5}" type="presParOf" srcId="{134B15D9-DD30-48BC-B5B8-3B3ACF2C11B4}" destId="{D89E1844-4B33-4F14-8AC0-B9934BBE5E3B}" srcOrd="7" destOrd="0" presId="urn:microsoft.com/office/officeart/2005/8/layout/list1"/>
    <dgm:cxn modelId="{54137B53-38B7-484C-83FA-8FDA28CBFD02}" type="presParOf" srcId="{134B15D9-DD30-48BC-B5B8-3B3ACF2C11B4}" destId="{AD46787D-EA38-401E-8C52-F852D33C4508}" srcOrd="8" destOrd="0" presId="urn:microsoft.com/office/officeart/2005/8/layout/list1"/>
    <dgm:cxn modelId="{9F095AE5-020F-4B26-9728-D0A1A0C49A4B}" type="presParOf" srcId="{AD46787D-EA38-401E-8C52-F852D33C4508}" destId="{8F198D56-FA62-467D-9E06-E8D87BBCDF87}" srcOrd="0" destOrd="0" presId="urn:microsoft.com/office/officeart/2005/8/layout/list1"/>
    <dgm:cxn modelId="{5867BDB2-0341-4A3E-BFAF-DDD901C41D1A}" type="presParOf" srcId="{AD46787D-EA38-401E-8C52-F852D33C4508}" destId="{BB6E7132-3C6E-4A7E-A6CD-0CA9B0707CAB}" srcOrd="1" destOrd="0" presId="urn:microsoft.com/office/officeart/2005/8/layout/list1"/>
    <dgm:cxn modelId="{D1015079-80D4-46EB-936B-54DEC59B1383}" type="presParOf" srcId="{134B15D9-DD30-48BC-B5B8-3B3ACF2C11B4}" destId="{63C54AC2-3140-4E5A-AED5-D4D3A6B18332}" srcOrd="9" destOrd="0" presId="urn:microsoft.com/office/officeart/2005/8/layout/list1"/>
    <dgm:cxn modelId="{0EC43A90-1138-4F0D-8D40-B132173F1C50}" type="presParOf" srcId="{134B15D9-DD30-48BC-B5B8-3B3ACF2C11B4}" destId="{770BC1A5-FEE5-4E11-BD43-6DFED12458AB}" srcOrd="10" destOrd="0" presId="urn:microsoft.com/office/officeart/2005/8/layout/list1"/>
    <dgm:cxn modelId="{F8D52F61-C551-46D4-A9AA-4C60209A6981}" type="presParOf" srcId="{134B15D9-DD30-48BC-B5B8-3B3ACF2C11B4}" destId="{7082DE09-233E-43EB-926A-4A2BB92C562E}" srcOrd="11" destOrd="0" presId="urn:microsoft.com/office/officeart/2005/8/layout/list1"/>
    <dgm:cxn modelId="{F7332C97-4480-4C8B-9CBB-194632B13DBA}" type="presParOf" srcId="{134B15D9-DD30-48BC-B5B8-3B3ACF2C11B4}" destId="{6394AD3A-5DAA-41D4-94DF-9C1219264983}" srcOrd="12" destOrd="0" presId="urn:microsoft.com/office/officeart/2005/8/layout/list1"/>
    <dgm:cxn modelId="{DA52A403-E680-4A47-8C66-0C4F47390D03}" type="presParOf" srcId="{6394AD3A-5DAA-41D4-94DF-9C1219264983}" destId="{102B0EC5-3868-4E17-9DF3-1A03DCB8FB50}" srcOrd="0" destOrd="0" presId="urn:microsoft.com/office/officeart/2005/8/layout/list1"/>
    <dgm:cxn modelId="{287F0FE1-132B-4FDA-A076-DA74FAAA03D5}" type="presParOf" srcId="{6394AD3A-5DAA-41D4-94DF-9C1219264983}" destId="{134C7022-CD12-47CD-BF95-15E85240D649}" srcOrd="1" destOrd="0" presId="urn:microsoft.com/office/officeart/2005/8/layout/list1"/>
    <dgm:cxn modelId="{73A4878C-B81D-4956-B14E-4D69F26B600A}" type="presParOf" srcId="{134B15D9-DD30-48BC-B5B8-3B3ACF2C11B4}" destId="{9E7F1C06-ED75-4190-9A55-F449FB475F96}" srcOrd="13" destOrd="0" presId="urn:microsoft.com/office/officeart/2005/8/layout/list1"/>
    <dgm:cxn modelId="{60D2952D-1A40-4799-8CF5-8048FE797489}" type="presParOf" srcId="{134B15D9-DD30-48BC-B5B8-3B3ACF2C11B4}" destId="{E2EA3002-297F-4EEE-95F3-1283A340BB11}" srcOrd="14" destOrd="0" presId="urn:microsoft.com/office/officeart/2005/8/layout/list1"/>
    <dgm:cxn modelId="{119D6DDF-C8D1-4336-9A95-AC4ECF27F802}" type="presParOf" srcId="{134B15D9-DD30-48BC-B5B8-3B3ACF2C11B4}" destId="{1B6321B5-288A-4E1C-B012-D7BDDCBC4E00}" srcOrd="15" destOrd="0" presId="urn:microsoft.com/office/officeart/2005/8/layout/list1"/>
    <dgm:cxn modelId="{76158F4D-DD8C-4C2C-A913-17DB89811491}" type="presParOf" srcId="{134B15D9-DD30-48BC-B5B8-3B3ACF2C11B4}" destId="{41E856D0-BE82-45D1-914B-12FE505F3AD8}" srcOrd="16" destOrd="0" presId="urn:microsoft.com/office/officeart/2005/8/layout/list1"/>
    <dgm:cxn modelId="{54A84346-C02E-4990-A240-63860D41926B}" type="presParOf" srcId="{41E856D0-BE82-45D1-914B-12FE505F3AD8}" destId="{EB0523D2-0CE0-405C-BF73-04AF446F34AC}" srcOrd="0" destOrd="0" presId="urn:microsoft.com/office/officeart/2005/8/layout/list1"/>
    <dgm:cxn modelId="{EE39B8DE-0FCC-4679-A40D-0FF28436F78A}" type="presParOf" srcId="{41E856D0-BE82-45D1-914B-12FE505F3AD8}" destId="{7AFDD22B-366D-4B44-BCEA-4453060D2A29}" srcOrd="1" destOrd="0" presId="urn:microsoft.com/office/officeart/2005/8/layout/list1"/>
    <dgm:cxn modelId="{23EDFA98-28DD-4559-B6A7-2BE7452440E3}" type="presParOf" srcId="{134B15D9-DD30-48BC-B5B8-3B3ACF2C11B4}" destId="{74AF8235-2B41-4A4C-AE86-735C1883B316}" srcOrd="17" destOrd="0" presId="urn:microsoft.com/office/officeart/2005/8/layout/list1"/>
    <dgm:cxn modelId="{5B42C39F-39B0-4935-BE3D-071038DD605E}" type="presParOf" srcId="{134B15D9-DD30-48BC-B5B8-3B3ACF2C11B4}" destId="{E83F9389-D36E-4B8C-9C33-4DD5ED26B23F}" srcOrd="18"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27998F0-A6D5-4A29-B36B-7D64EC933425}"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47062061-5D41-46BF-A12F-BB119CF5D19E}">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2800" b="1" dirty="0">
              <a:latin typeface="Verdana" pitchFamily="34" charset="0"/>
              <a:ea typeface="Verdana" pitchFamily="34" charset="0"/>
              <a:cs typeface="Verdana" pitchFamily="34" charset="0"/>
            </a:rPr>
            <a:t>National Load Dispatch Centre (NLDC)- Section 26</a:t>
          </a:r>
        </a:p>
      </dgm:t>
    </dgm:pt>
    <dgm:pt modelId="{7C06B295-003B-4D44-9C43-68E062E60D1C}" type="parTrans" cxnId="{20FB484B-55D0-413B-946C-B3A1FE4814B9}">
      <dgm:prSet/>
      <dgm:spPr/>
      <dgm:t>
        <a:bodyPr/>
        <a:lstStyle/>
        <a:p>
          <a:endParaRPr lang="en-US"/>
        </a:p>
      </dgm:t>
    </dgm:pt>
    <dgm:pt modelId="{F2E0E731-ACF1-450C-9F3A-2D3254A3F42B}" type="sibTrans" cxnId="{20FB484B-55D0-413B-946C-B3A1FE4814B9}">
      <dgm:prSet>
        <dgm:style>
          <a:lnRef idx="1">
            <a:schemeClr val="accent3"/>
          </a:lnRef>
          <a:fillRef idx="2">
            <a:schemeClr val="accent3"/>
          </a:fillRef>
          <a:effectRef idx="1">
            <a:schemeClr val="accent3"/>
          </a:effectRef>
          <a:fontRef idx="minor">
            <a:schemeClr val="dk1"/>
          </a:fontRef>
        </dgm:style>
      </dgm:prSet>
      <dgm:spPr>
        <a:solidFill>
          <a:schemeClr val="tx2">
            <a:lumMod val="75000"/>
          </a:schemeClr>
        </a:solidFill>
      </dgm:spPr>
      <dgm:t>
        <a:bodyPr/>
        <a:lstStyle/>
        <a:p>
          <a:endParaRPr lang="en-US"/>
        </a:p>
      </dgm:t>
    </dgm:pt>
    <dgm:pt modelId="{FCB0E6E3-5F07-4C32-9A84-A75E52C1E088}">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2800" b="1" dirty="0">
              <a:latin typeface="Verdana" pitchFamily="34" charset="0"/>
              <a:ea typeface="Verdana" pitchFamily="34" charset="0"/>
              <a:cs typeface="Verdana" pitchFamily="34" charset="0"/>
            </a:rPr>
            <a:t>Regional Load Dispatch Center (RLDC))- Section 28</a:t>
          </a:r>
          <a:endParaRPr lang="en-US" sz="2800" dirty="0">
            <a:latin typeface="Verdana" pitchFamily="34" charset="0"/>
            <a:ea typeface="Verdana" pitchFamily="34" charset="0"/>
            <a:cs typeface="Verdana" pitchFamily="34" charset="0"/>
          </a:endParaRPr>
        </a:p>
      </dgm:t>
    </dgm:pt>
    <dgm:pt modelId="{A45CD72D-0B99-43BD-9928-D362D3DF0551}" type="parTrans" cxnId="{A9464FE7-12CD-40F0-9212-A7C4C0BC7251}">
      <dgm:prSet/>
      <dgm:spPr/>
      <dgm:t>
        <a:bodyPr/>
        <a:lstStyle/>
        <a:p>
          <a:endParaRPr lang="en-US"/>
        </a:p>
      </dgm:t>
    </dgm:pt>
    <dgm:pt modelId="{5D7BB720-FA93-4E27-9901-CAB69D71AC80}" type="sibTrans" cxnId="{A9464FE7-12CD-40F0-9212-A7C4C0BC7251}">
      <dgm:prSet>
        <dgm:style>
          <a:lnRef idx="1">
            <a:schemeClr val="accent3"/>
          </a:lnRef>
          <a:fillRef idx="2">
            <a:schemeClr val="accent3"/>
          </a:fillRef>
          <a:effectRef idx="1">
            <a:schemeClr val="accent3"/>
          </a:effectRef>
          <a:fontRef idx="minor">
            <a:schemeClr val="dk1"/>
          </a:fontRef>
        </dgm:style>
      </dgm:prSet>
      <dgm:spPr>
        <a:solidFill>
          <a:schemeClr val="accent1">
            <a:lumMod val="50000"/>
          </a:schemeClr>
        </a:solidFill>
      </dgm:spPr>
      <dgm:t>
        <a:bodyPr/>
        <a:lstStyle/>
        <a:p>
          <a:endParaRPr lang="en-US"/>
        </a:p>
      </dgm:t>
    </dgm:pt>
    <dgm:pt modelId="{47629D30-F76A-4022-AD1D-6F6871B7E8E4}">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2800" b="1" dirty="0">
              <a:latin typeface="Verdana" pitchFamily="34" charset="0"/>
              <a:ea typeface="Verdana" pitchFamily="34" charset="0"/>
              <a:cs typeface="Verdana" pitchFamily="34" charset="0"/>
            </a:rPr>
            <a:t>State Load Dispatch Centre (SLDC))- Section 32</a:t>
          </a:r>
        </a:p>
      </dgm:t>
    </dgm:pt>
    <dgm:pt modelId="{FBDA365B-0466-4BE4-AC51-9CCE71C4EDF9}" type="parTrans" cxnId="{EFB05C20-DDCF-42C4-A022-28EB68C7DB5D}">
      <dgm:prSet/>
      <dgm:spPr/>
      <dgm:t>
        <a:bodyPr/>
        <a:lstStyle/>
        <a:p>
          <a:endParaRPr lang="en-US"/>
        </a:p>
      </dgm:t>
    </dgm:pt>
    <dgm:pt modelId="{F91069F9-29BF-4F61-AC14-1CA05F07A3C3}" type="sibTrans" cxnId="{EFB05C20-DDCF-42C4-A022-28EB68C7DB5D}">
      <dgm:prSet/>
      <dgm:spPr/>
      <dgm:t>
        <a:bodyPr/>
        <a:lstStyle/>
        <a:p>
          <a:endParaRPr lang="en-US"/>
        </a:p>
      </dgm:t>
    </dgm:pt>
    <dgm:pt modelId="{1F4C45C0-9B38-40A3-8AEF-AC663B4EA4CE}" type="pres">
      <dgm:prSet presAssocID="{B27998F0-A6D5-4A29-B36B-7D64EC933425}" presName="outerComposite" presStyleCnt="0">
        <dgm:presLayoutVars>
          <dgm:chMax val="5"/>
          <dgm:dir/>
          <dgm:resizeHandles val="exact"/>
        </dgm:presLayoutVars>
      </dgm:prSet>
      <dgm:spPr/>
      <dgm:t>
        <a:bodyPr/>
        <a:lstStyle/>
        <a:p>
          <a:endParaRPr lang="en-US"/>
        </a:p>
      </dgm:t>
    </dgm:pt>
    <dgm:pt modelId="{5CDB2976-66E6-47DD-A826-D03B7F371ACB}" type="pres">
      <dgm:prSet presAssocID="{B27998F0-A6D5-4A29-B36B-7D64EC933425}" presName="dummyMaxCanvas" presStyleCnt="0">
        <dgm:presLayoutVars/>
      </dgm:prSet>
      <dgm:spPr/>
    </dgm:pt>
    <dgm:pt modelId="{132EB76F-D155-4FDF-ACCF-54B6765744B1}" type="pres">
      <dgm:prSet presAssocID="{B27998F0-A6D5-4A29-B36B-7D64EC933425}" presName="ThreeNodes_1" presStyleLbl="node1" presStyleIdx="0" presStyleCnt="3">
        <dgm:presLayoutVars>
          <dgm:bulletEnabled val="1"/>
        </dgm:presLayoutVars>
      </dgm:prSet>
      <dgm:spPr/>
      <dgm:t>
        <a:bodyPr/>
        <a:lstStyle/>
        <a:p>
          <a:endParaRPr lang="en-US"/>
        </a:p>
      </dgm:t>
    </dgm:pt>
    <dgm:pt modelId="{2CBB6D57-BD0D-4BC5-AAEB-D89104450E5D}" type="pres">
      <dgm:prSet presAssocID="{B27998F0-A6D5-4A29-B36B-7D64EC933425}" presName="ThreeNodes_2" presStyleLbl="node1" presStyleIdx="1" presStyleCnt="3">
        <dgm:presLayoutVars>
          <dgm:bulletEnabled val="1"/>
        </dgm:presLayoutVars>
      </dgm:prSet>
      <dgm:spPr/>
      <dgm:t>
        <a:bodyPr/>
        <a:lstStyle/>
        <a:p>
          <a:endParaRPr lang="en-US"/>
        </a:p>
      </dgm:t>
    </dgm:pt>
    <dgm:pt modelId="{AB1E1658-B24C-4591-8DA8-D310BF7DB5A2}" type="pres">
      <dgm:prSet presAssocID="{B27998F0-A6D5-4A29-B36B-7D64EC933425}" presName="ThreeNodes_3" presStyleLbl="node1" presStyleIdx="2" presStyleCnt="3">
        <dgm:presLayoutVars>
          <dgm:bulletEnabled val="1"/>
        </dgm:presLayoutVars>
      </dgm:prSet>
      <dgm:spPr/>
      <dgm:t>
        <a:bodyPr/>
        <a:lstStyle/>
        <a:p>
          <a:endParaRPr lang="en-US"/>
        </a:p>
      </dgm:t>
    </dgm:pt>
    <dgm:pt modelId="{2147C8D5-E3F5-47AD-894A-63EE7CCFAA86}" type="pres">
      <dgm:prSet presAssocID="{B27998F0-A6D5-4A29-B36B-7D64EC933425}" presName="ThreeConn_1-2" presStyleLbl="fgAccFollowNode1" presStyleIdx="0" presStyleCnt="2">
        <dgm:presLayoutVars>
          <dgm:bulletEnabled val="1"/>
        </dgm:presLayoutVars>
      </dgm:prSet>
      <dgm:spPr/>
      <dgm:t>
        <a:bodyPr/>
        <a:lstStyle/>
        <a:p>
          <a:endParaRPr lang="en-US"/>
        </a:p>
      </dgm:t>
    </dgm:pt>
    <dgm:pt modelId="{15F9FC4B-1B4D-49A0-9758-0D4A12FB7DEA}" type="pres">
      <dgm:prSet presAssocID="{B27998F0-A6D5-4A29-B36B-7D64EC933425}" presName="ThreeConn_2-3" presStyleLbl="fgAccFollowNode1" presStyleIdx="1" presStyleCnt="2">
        <dgm:presLayoutVars>
          <dgm:bulletEnabled val="1"/>
        </dgm:presLayoutVars>
      </dgm:prSet>
      <dgm:spPr/>
      <dgm:t>
        <a:bodyPr/>
        <a:lstStyle/>
        <a:p>
          <a:endParaRPr lang="en-US"/>
        </a:p>
      </dgm:t>
    </dgm:pt>
    <dgm:pt modelId="{AB1AF3D5-17CE-4D7A-AFA4-348B7D3DAC71}" type="pres">
      <dgm:prSet presAssocID="{B27998F0-A6D5-4A29-B36B-7D64EC933425}" presName="ThreeNodes_1_text" presStyleLbl="node1" presStyleIdx="2" presStyleCnt="3">
        <dgm:presLayoutVars>
          <dgm:bulletEnabled val="1"/>
        </dgm:presLayoutVars>
      </dgm:prSet>
      <dgm:spPr/>
      <dgm:t>
        <a:bodyPr/>
        <a:lstStyle/>
        <a:p>
          <a:endParaRPr lang="en-US"/>
        </a:p>
      </dgm:t>
    </dgm:pt>
    <dgm:pt modelId="{A9E1578D-554A-4B51-9FCB-24293CBAC1D6}" type="pres">
      <dgm:prSet presAssocID="{B27998F0-A6D5-4A29-B36B-7D64EC933425}" presName="ThreeNodes_2_text" presStyleLbl="node1" presStyleIdx="2" presStyleCnt="3">
        <dgm:presLayoutVars>
          <dgm:bulletEnabled val="1"/>
        </dgm:presLayoutVars>
      </dgm:prSet>
      <dgm:spPr/>
      <dgm:t>
        <a:bodyPr/>
        <a:lstStyle/>
        <a:p>
          <a:endParaRPr lang="en-US"/>
        </a:p>
      </dgm:t>
    </dgm:pt>
    <dgm:pt modelId="{6EEA2E4F-44B1-4BB1-A35E-5E6E83A09B75}" type="pres">
      <dgm:prSet presAssocID="{B27998F0-A6D5-4A29-B36B-7D64EC933425}" presName="ThreeNodes_3_text" presStyleLbl="node1" presStyleIdx="2" presStyleCnt="3">
        <dgm:presLayoutVars>
          <dgm:bulletEnabled val="1"/>
        </dgm:presLayoutVars>
      </dgm:prSet>
      <dgm:spPr/>
      <dgm:t>
        <a:bodyPr/>
        <a:lstStyle/>
        <a:p>
          <a:endParaRPr lang="en-US"/>
        </a:p>
      </dgm:t>
    </dgm:pt>
  </dgm:ptLst>
  <dgm:cxnLst>
    <dgm:cxn modelId="{A9464FE7-12CD-40F0-9212-A7C4C0BC7251}" srcId="{B27998F0-A6D5-4A29-B36B-7D64EC933425}" destId="{FCB0E6E3-5F07-4C32-9A84-A75E52C1E088}" srcOrd="1" destOrd="0" parTransId="{A45CD72D-0B99-43BD-9928-D362D3DF0551}" sibTransId="{5D7BB720-FA93-4E27-9901-CAB69D71AC80}"/>
    <dgm:cxn modelId="{7AA15614-6904-4391-A5CD-F70E676500F0}" type="presOf" srcId="{47062061-5D41-46BF-A12F-BB119CF5D19E}" destId="{AB1AF3D5-17CE-4D7A-AFA4-348B7D3DAC71}" srcOrd="1" destOrd="0" presId="urn:microsoft.com/office/officeart/2005/8/layout/vProcess5"/>
    <dgm:cxn modelId="{3569151D-24B7-4D12-9A92-7F7F0D874880}" type="presOf" srcId="{47629D30-F76A-4022-AD1D-6F6871B7E8E4}" destId="{AB1E1658-B24C-4591-8DA8-D310BF7DB5A2}" srcOrd="0" destOrd="0" presId="urn:microsoft.com/office/officeart/2005/8/layout/vProcess5"/>
    <dgm:cxn modelId="{20FB484B-55D0-413B-946C-B3A1FE4814B9}" srcId="{B27998F0-A6D5-4A29-B36B-7D64EC933425}" destId="{47062061-5D41-46BF-A12F-BB119CF5D19E}" srcOrd="0" destOrd="0" parTransId="{7C06B295-003B-4D44-9C43-68E062E60D1C}" sibTransId="{F2E0E731-ACF1-450C-9F3A-2D3254A3F42B}"/>
    <dgm:cxn modelId="{9809851B-FB4E-40F6-A5CB-D88020136E34}" type="presOf" srcId="{47062061-5D41-46BF-A12F-BB119CF5D19E}" destId="{132EB76F-D155-4FDF-ACCF-54B6765744B1}" srcOrd="0" destOrd="0" presId="urn:microsoft.com/office/officeart/2005/8/layout/vProcess5"/>
    <dgm:cxn modelId="{367D94E5-EBB4-4B99-940D-27C7145182B1}" type="presOf" srcId="{FCB0E6E3-5F07-4C32-9A84-A75E52C1E088}" destId="{2CBB6D57-BD0D-4BC5-AAEB-D89104450E5D}" srcOrd="0" destOrd="0" presId="urn:microsoft.com/office/officeart/2005/8/layout/vProcess5"/>
    <dgm:cxn modelId="{5A69DE2B-E520-4311-9520-DEBD80A14B57}" type="presOf" srcId="{5D7BB720-FA93-4E27-9901-CAB69D71AC80}" destId="{15F9FC4B-1B4D-49A0-9758-0D4A12FB7DEA}" srcOrd="0" destOrd="0" presId="urn:microsoft.com/office/officeart/2005/8/layout/vProcess5"/>
    <dgm:cxn modelId="{030D1BF2-6575-4AC3-8951-0C80A4A60825}" type="presOf" srcId="{F2E0E731-ACF1-450C-9F3A-2D3254A3F42B}" destId="{2147C8D5-E3F5-47AD-894A-63EE7CCFAA86}" srcOrd="0" destOrd="0" presId="urn:microsoft.com/office/officeart/2005/8/layout/vProcess5"/>
    <dgm:cxn modelId="{B620896B-DF69-4056-81B0-1F832A2F5EAE}" type="presOf" srcId="{FCB0E6E3-5F07-4C32-9A84-A75E52C1E088}" destId="{A9E1578D-554A-4B51-9FCB-24293CBAC1D6}" srcOrd="1" destOrd="0" presId="urn:microsoft.com/office/officeart/2005/8/layout/vProcess5"/>
    <dgm:cxn modelId="{EFB05C20-DDCF-42C4-A022-28EB68C7DB5D}" srcId="{B27998F0-A6D5-4A29-B36B-7D64EC933425}" destId="{47629D30-F76A-4022-AD1D-6F6871B7E8E4}" srcOrd="2" destOrd="0" parTransId="{FBDA365B-0466-4BE4-AC51-9CCE71C4EDF9}" sibTransId="{F91069F9-29BF-4F61-AC14-1CA05F07A3C3}"/>
    <dgm:cxn modelId="{BC3AFC82-56CA-4B0B-BCB2-A7073600D360}" type="presOf" srcId="{47629D30-F76A-4022-AD1D-6F6871B7E8E4}" destId="{6EEA2E4F-44B1-4BB1-A35E-5E6E83A09B75}" srcOrd="1" destOrd="0" presId="urn:microsoft.com/office/officeart/2005/8/layout/vProcess5"/>
    <dgm:cxn modelId="{C21B8044-C127-4AD3-8EE1-DB5D32A83B41}" type="presOf" srcId="{B27998F0-A6D5-4A29-B36B-7D64EC933425}" destId="{1F4C45C0-9B38-40A3-8AEF-AC663B4EA4CE}" srcOrd="0" destOrd="0" presId="urn:microsoft.com/office/officeart/2005/8/layout/vProcess5"/>
    <dgm:cxn modelId="{0D387B19-70D3-44B3-8CBA-73BCA1083A14}" type="presParOf" srcId="{1F4C45C0-9B38-40A3-8AEF-AC663B4EA4CE}" destId="{5CDB2976-66E6-47DD-A826-D03B7F371ACB}" srcOrd="0" destOrd="0" presId="urn:microsoft.com/office/officeart/2005/8/layout/vProcess5"/>
    <dgm:cxn modelId="{3AF6C28C-4BB4-49E2-ABC4-F3106080276F}" type="presParOf" srcId="{1F4C45C0-9B38-40A3-8AEF-AC663B4EA4CE}" destId="{132EB76F-D155-4FDF-ACCF-54B6765744B1}" srcOrd="1" destOrd="0" presId="urn:microsoft.com/office/officeart/2005/8/layout/vProcess5"/>
    <dgm:cxn modelId="{17787686-7B13-400B-AB69-F47023CA8F20}" type="presParOf" srcId="{1F4C45C0-9B38-40A3-8AEF-AC663B4EA4CE}" destId="{2CBB6D57-BD0D-4BC5-AAEB-D89104450E5D}" srcOrd="2" destOrd="0" presId="urn:microsoft.com/office/officeart/2005/8/layout/vProcess5"/>
    <dgm:cxn modelId="{0F50FE41-5697-4DF3-B74C-78AA6F25AEB2}" type="presParOf" srcId="{1F4C45C0-9B38-40A3-8AEF-AC663B4EA4CE}" destId="{AB1E1658-B24C-4591-8DA8-D310BF7DB5A2}" srcOrd="3" destOrd="0" presId="urn:microsoft.com/office/officeart/2005/8/layout/vProcess5"/>
    <dgm:cxn modelId="{8656EC5B-20A6-49C8-B84B-EBC5F098FD57}" type="presParOf" srcId="{1F4C45C0-9B38-40A3-8AEF-AC663B4EA4CE}" destId="{2147C8D5-E3F5-47AD-894A-63EE7CCFAA86}" srcOrd="4" destOrd="0" presId="urn:microsoft.com/office/officeart/2005/8/layout/vProcess5"/>
    <dgm:cxn modelId="{DEEFB1A4-D26A-44E6-8C50-8240006BEA97}" type="presParOf" srcId="{1F4C45C0-9B38-40A3-8AEF-AC663B4EA4CE}" destId="{15F9FC4B-1B4D-49A0-9758-0D4A12FB7DEA}" srcOrd="5" destOrd="0" presId="urn:microsoft.com/office/officeart/2005/8/layout/vProcess5"/>
    <dgm:cxn modelId="{AAE88FA9-88F9-4C6A-A6AD-3A1FC778D585}" type="presParOf" srcId="{1F4C45C0-9B38-40A3-8AEF-AC663B4EA4CE}" destId="{AB1AF3D5-17CE-4D7A-AFA4-348B7D3DAC71}" srcOrd="6" destOrd="0" presId="urn:microsoft.com/office/officeart/2005/8/layout/vProcess5"/>
    <dgm:cxn modelId="{079FFD27-50C5-463F-85D2-BDA4A6BBE6F8}" type="presParOf" srcId="{1F4C45C0-9B38-40A3-8AEF-AC663B4EA4CE}" destId="{A9E1578D-554A-4B51-9FCB-24293CBAC1D6}" srcOrd="7" destOrd="0" presId="urn:microsoft.com/office/officeart/2005/8/layout/vProcess5"/>
    <dgm:cxn modelId="{6EB48CC1-2CA3-478A-805F-1E77BBD4ECE9}" type="presParOf" srcId="{1F4C45C0-9B38-40A3-8AEF-AC663B4EA4CE}" destId="{6EEA2E4F-44B1-4BB1-A35E-5E6E83A09B75}" srcOrd="8" destOrd="0" presId="urn:microsoft.com/office/officeart/2005/8/layout/vProcess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EFE81687-65C0-45CB-A98F-021257F0C34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5097326-32FA-4A99-AAB0-E826A98CE23D}">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IN" sz="1400" b="1" dirty="0">
              <a:latin typeface="Verdana" pitchFamily="34" charset="0"/>
              <a:ea typeface="Verdana" pitchFamily="34" charset="0"/>
              <a:cs typeface="Verdana" pitchFamily="34" charset="0"/>
            </a:rPr>
            <a:t>Neutral and transparent mechanism giving rise to better price discovery</a:t>
          </a:r>
          <a:endParaRPr lang="en-US" sz="1400" b="1" dirty="0">
            <a:latin typeface="Verdana" pitchFamily="34" charset="0"/>
            <a:ea typeface="Verdana" pitchFamily="34" charset="0"/>
            <a:cs typeface="Verdana" pitchFamily="34" charset="0"/>
          </a:endParaRPr>
        </a:p>
      </dgm:t>
    </dgm:pt>
    <dgm:pt modelId="{0A2F5AD0-F400-46A9-B6B0-98565F209D4B}" type="parTrans" cxnId="{07F946D7-A59C-4D88-9A35-14457B80E5D0}">
      <dgm:prSet/>
      <dgm:spPr/>
      <dgm:t>
        <a:bodyPr/>
        <a:lstStyle/>
        <a:p>
          <a:endParaRPr lang="en-US"/>
        </a:p>
      </dgm:t>
    </dgm:pt>
    <dgm:pt modelId="{9A16FCC4-9B97-47C7-8F50-B49B41DA9613}" type="sibTrans" cxnId="{07F946D7-A59C-4D88-9A35-14457B80E5D0}">
      <dgm:prSet/>
      <dgm:spPr/>
      <dgm:t>
        <a:bodyPr/>
        <a:lstStyle/>
        <a:p>
          <a:endParaRPr lang="en-US"/>
        </a:p>
      </dgm:t>
    </dgm:pt>
    <dgm:pt modelId="{8B7E6A33-15F8-410D-BB4E-C147140A3116}">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IN" sz="1400" b="1" dirty="0">
              <a:latin typeface="Verdana" pitchFamily="34" charset="0"/>
              <a:ea typeface="Verdana" pitchFamily="34" charset="0"/>
              <a:cs typeface="Verdana" pitchFamily="34" charset="0"/>
            </a:rPr>
            <a:t>Complete anonymity of bids among traders, and reduces search cost for seller as well as buyer</a:t>
          </a:r>
          <a:endParaRPr lang="en-US" sz="1400" b="1" dirty="0">
            <a:latin typeface="Verdana" pitchFamily="34" charset="0"/>
            <a:ea typeface="Verdana" pitchFamily="34" charset="0"/>
            <a:cs typeface="Verdana" pitchFamily="34" charset="0"/>
          </a:endParaRPr>
        </a:p>
      </dgm:t>
    </dgm:pt>
    <dgm:pt modelId="{002DC0F6-342C-4079-BC26-4AEFDBE91128}" type="parTrans" cxnId="{968D2EEE-A0AB-413E-8A7B-BEF40CE93099}">
      <dgm:prSet/>
      <dgm:spPr/>
      <dgm:t>
        <a:bodyPr/>
        <a:lstStyle/>
        <a:p>
          <a:endParaRPr lang="en-US"/>
        </a:p>
      </dgm:t>
    </dgm:pt>
    <dgm:pt modelId="{99A9D910-F4F5-43AD-B460-4F8D0FE0933C}" type="sibTrans" cxnId="{968D2EEE-A0AB-413E-8A7B-BEF40CE93099}">
      <dgm:prSet/>
      <dgm:spPr/>
      <dgm:t>
        <a:bodyPr/>
        <a:lstStyle/>
        <a:p>
          <a:endParaRPr lang="en-US"/>
        </a:p>
      </dgm:t>
    </dgm:pt>
    <dgm:pt modelId="{319DE169-05EF-4741-BCD5-DC48CC24F4D8}">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IN" sz="1400" b="1" dirty="0">
              <a:latin typeface="Verdana" pitchFamily="34" charset="0"/>
              <a:ea typeface="Verdana" pitchFamily="34" charset="0"/>
              <a:cs typeface="Verdana" pitchFamily="34" charset="0"/>
            </a:rPr>
            <a:t>Single point check on non-competitive practices, easy surveillance</a:t>
          </a:r>
          <a:endParaRPr lang="en-US" sz="1400" b="1" dirty="0">
            <a:latin typeface="Verdana" pitchFamily="34" charset="0"/>
            <a:ea typeface="Verdana" pitchFamily="34" charset="0"/>
            <a:cs typeface="Verdana" pitchFamily="34" charset="0"/>
          </a:endParaRPr>
        </a:p>
      </dgm:t>
    </dgm:pt>
    <dgm:pt modelId="{2BDF6EBD-79B1-4659-98D4-5B85C1809BA2}" type="parTrans" cxnId="{159DD755-F8FE-495E-BCEE-ADDF741DD056}">
      <dgm:prSet/>
      <dgm:spPr/>
      <dgm:t>
        <a:bodyPr/>
        <a:lstStyle/>
        <a:p>
          <a:endParaRPr lang="en-US"/>
        </a:p>
      </dgm:t>
    </dgm:pt>
    <dgm:pt modelId="{FD061CB8-FC95-41A3-9A50-C25E07175163}" type="sibTrans" cxnId="{159DD755-F8FE-495E-BCEE-ADDF741DD056}">
      <dgm:prSet/>
      <dgm:spPr/>
      <dgm:t>
        <a:bodyPr/>
        <a:lstStyle/>
        <a:p>
          <a:endParaRPr lang="en-US"/>
        </a:p>
      </dgm:t>
    </dgm:pt>
    <dgm:pt modelId="{60AF6355-346D-4E6F-8187-B0329C10F8CC}" type="pres">
      <dgm:prSet presAssocID="{EFE81687-65C0-45CB-A98F-021257F0C34B}" presName="linear" presStyleCnt="0">
        <dgm:presLayoutVars>
          <dgm:dir/>
          <dgm:animLvl val="lvl"/>
          <dgm:resizeHandles val="exact"/>
        </dgm:presLayoutVars>
      </dgm:prSet>
      <dgm:spPr/>
      <dgm:t>
        <a:bodyPr/>
        <a:lstStyle/>
        <a:p>
          <a:endParaRPr lang="en-US"/>
        </a:p>
      </dgm:t>
    </dgm:pt>
    <dgm:pt modelId="{49D7D1E2-5ED1-4AC1-8D8C-9B27C16935B4}" type="pres">
      <dgm:prSet presAssocID="{35097326-32FA-4A99-AAB0-E826A98CE23D}" presName="parentLin" presStyleCnt="0"/>
      <dgm:spPr/>
    </dgm:pt>
    <dgm:pt modelId="{C6648DB9-96A0-4101-B5AF-4DA955188C0A}" type="pres">
      <dgm:prSet presAssocID="{35097326-32FA-4A99-AAB0-E826A98CE23D}" presName="parentLeftMargin" presStyleLbl="node1" presStyleIdx="0" presStyleCnt="3"/>
      <dgm:spPr/>
      <dgm:t>
        <a:bodyPr/>
        <a:lstStyle/>
        <a:p>
          <a:endParaRPr lang="en-US"/>
        </a:p>
      </dgm:t>
    </dgm:pt>
    <dgm:pt modelId="{7FC07EF0-BD2D-43C5-B09F-DAB43BB0BBD3}" type="pres">
      <dgm:prSet presAssocID="{35097326-32FA-4A99-AAB0-E826A98CE23D}" presName="parentText" presStyleLbl="node1" presStyleIdx="0" presStyleCnt="3" custLinFactNeighborX="-16667" custLinFactNeighborY="-12333">
        <dgm:presLayoutVars>
          <dgm:chMax val="0"/>
          <dgm:bulletEnabled val="1"/>
        </dgm:presLayoutVars>
      </dgm:prSet>
      <dgm:spPr/>
      <dgm:t>
        <a:bodyPr/>
        <a:lstStyle/>
        <a:p>
          <a:endParaRPr lang="en-US"/>
        </a:p>
      </dgm:t>
    </dgm:pt>
    <dgm:pt modelId="{B1CEA8A0-D5F7-48FC-99BA-141C6F7EC1D8}" type="pres">
      <dgm:prSet presAssocID="{35097326-32FA-4A99-AAB0-E826A98CE23D}" presName="negativeSpace" presStyleCnt="0"/>
      <dgm:spPr/>
    </dgm:pt>
    <dgm:pt modelId="{BE6723AF-6A14-4165-9BFB-5771DA8A1791}" type="pres">
      <dgm:prSet presAssocID="{35097326-32FA-4A99-AAB0-E826A98CE23D}" presName="childText" presStyleLbl="conFgAcc1" presStyleIdx="0" presStyleCnt="3">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F5F0A12A-99CF-40BE-80CB-DD8AF41F8ED4}" type="pres">
      <dgm:prSet presAssocID="{9A16FCC4-9B97-47C7-8F50-B49B41DA9613}" presName="spaceBetweenRectangles" presStyleCnt="0"/>
      <dgm:spPr/>
    </dgm:pt>
    <dgm:pt modelId="{178B4EF9-7D4E-4B1C-9DDC-51A6B4E93A8C}" type="pres">
      <dgm:prSet presAssocID="{8B7E6A33-15F8-410D-BB4E-C147140A3116}" presName="parentLin" presStyleCnt="0"/>
      <dgm:spPr/>
    </dgm:pt>
    <dgm:pt modelId="{F7A317FF-3D8D-4DAD-A149-E6A65D8BEE5E}" type="pres">
      <dgm:prSet presAssocID="{8B7E6A33-15F8-410D-BB4E-C147140A3116}" presName="parentLeftMargin" presStyleLbl="node1" presStyleIdx="0" presStyleCnt="3"/>
      <dgm:spPr/>
      <dgm:t>
        <a:bodyPr/>
        <a:lstStyle/>
        <a:p>
          <a:endParaRPr lang="en-US"/>
        </a:p>
      </dgm:t>
    </dgm:pt>
    <dgm:pt modelId="{A43FC6AB-CE57-4DB5-859E-1F55DFF4C64B}" type="pres">
      <dgm:prSet presAssocID="{8B7E6A33-15F8-410D-BB4E-C147140A3116}" presName="parentText" presStyleLbl="node1" presStyleIdx="1" presStyleCnt="3">
        <dgm:presLayoutVars>
          <dgm:chMax val="0"/>
          <dgm:bulletEnabled val="1"/>
        </dgm:presLayoutVars>
      </dgm:prSet>
      <dgm:spPr/>
      <dgm:t>
        <a:bodyPr/>
        <a:lstStyle/>
        <a:p>
          <a:endParaRPr lang="en-US"/>
        </a:p>
      </dgm:t>
    </dgm:pt>
    <dgm:pt modelId="{AD9C19BB-89F4-43E5-9D46-C437874E5467}" type="pres">
      <dgm:prSet presAssocID="{8B7E6A33-15F8-410D-BB4E-C147140A3116}" presName="negativeSpace" presStyleCnt="0"/>
      <dgm:spPr/>
    </dgm:pt>
    <dgm:pt modelId="{D949F511-E7A2-4ADB-9180-C5668C25A7C7}" type="pres">
      <dgm:prSet presAssocID="{8B7E6A33-15F8-410D-BB4E-C147140A3116}" presName="childText" presStyleLbl="conFgAcc1" presStyleIdx="1" presStyleCnt="3">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430ACD77-AFA3-4C15-BB28-8B32C39AC897}" type="pres">
      <dgm:prSet presAssocID="{99A9D910-F4F5-43AD-B460-4F8D0FE0933C}" presName="spaceBetweenRectangles" presStyleCnt="0"/>
      <dgm:spPr/>
    </dgm:pt>
    <dgm:pt modelId="{0370BF25-5CD3-48C9-B6D8-9D4B8D5C4A35}" type="pres">
      <dgm:prSet presAssocID="{319DE169-05EF-4741-BCD5-DC48CC24F4D8}" presName="parentLin" presStyleCnt="0"/>
      <dgm:spPr/>
    </dgm:pt>
    <dgm:pt modelId="{85FF009E-929D-4809-A806-CB9759A2F962}" type="pres">
      <dgm:prSet presAssocID="{319DE169-05EF-4741-BCD5-DC48CC24F4D8}" presName="parentLeftMargin" presStyleLbl="node1" presStyleIdx="1" presStyleCnt="3"/>
      <dgm:spPr/>
      <dgm:t>
        <a:bodyPr/>
        <a:lstStyle/>
        <a:p>
          <a:endParaRPr lang="en-US"/>
        </a:p>
      </dgm:t>
    </dgm:pt>
    <dgm:pt modelId="{FE47E195-0924-477F-9FDE-8DA62DAB5C4D}" type="pres">
      <dgm:prSet presAssocID="{319DE169-05EF-4741-BCD5-DC48CC24F4D8}" presName="parentText" presStyleLbl="node1" presStyleIdx="2" presStyleCnt="3">
        <dgm:presLayoutVars>
          <dgm:chMax val="0"/>
          <dgm:bulletEnabled val="1"/>
        </dgm:presLayoutVars>
      </dgm:prSet>
      <dgm:spPr/>
      <dgm:t>
        <a:bodyPr/>
        <a:lstStyle/>
        <a:p>
          <a:endParaRPr lang="en-US"/>
        </a:p>
      </dgm:t>
    </dgm:pt>
    <dgm:pt modelId="{73DCADB2-D159-499F-B6C0-F8EA6D7C8288}" type="pres">
      <dgm:prSet presAssocID="{319DE169-05EF-4741-BCD5-DC48CC24F4D8}" presName="negativeSpace" presStyleCnt="0"/>
      <dgm:spPr/>
    </dgm:pt>
    <dgm:pt modelId="{1BD26991-E319-4B96-9F83-EC3D34D84AE0}" type="pres">
      <dgm:prSet presAssocID="{319DE169-05EF-4741-BCD5-DC48CC24F4D8}" presName="childText" presStyleLbl="conFgAcc1" presStyleIdx="2" presStyleCnt="3">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Lst>
  <dgm:cxnLst>
    <dgm:cxn modelId="{502794E4-177F-44F8-B9AC-754FE0231E59}" type="presOf" srcId="{35097326-32FA-4A99-AAB0-E826A98CE23D}" destId="{C6648DB9-96A0-4101-B5AF-4DA955188C0A}" srcOrd="0" destOrd="0" presId="urn:microsoft.com/office/officeart/2005/8/layout/list1"/>
    <dgm:cxn modelId="{72D51B15-6A67-4B56-8A31-BBB7FFCA1515}" type="presOf" srcId="{8B7E6A33-15F8-410D-BB4E-C147140A3116}" destId="{F7A317FF-3D8D-4DAD-A149-E6A65D8BEE5E}" srcOrd="0" destOrd="0" presId="urn:microsoft.com/office/officeart/2005/8/layout/list1"/>
    <dgm:cxn modelId="{8933F0A0-AB99-41A7-96A3-DC5963A210DC}" type="presOf" srcId="{319DE169-05EF-4741-BCD5-DC48CC24F4D8}" destId="{FE47E195-0924-477F-9FDE-8DA62DAB5C4D}" srcOrd="1" destOrd="0" presId="urn:microsoft.com/office/officeart/2005/8/layout/list1"/>
    <dgm:cxn modelId="{6C24D725-AA9D-4567-98A0-73818808B5F6}" type="presOf" srcId="{35097326-32FA-4A99-AAB0-E826A98CE23D}" destId="{7FC07EF0-BD2D-43C5-B09F-DAB43BB0BBD3}" srcOrd="1" destOrd="0" presId="urn:microsoft.com/office/officeart/2005/8/layout/list1"/>
    <dgm:cxn modelId="{8175C2AF-FC56-4260-ADB2-99BD02773F40}" type="presOf" srcId="{319DE169-05EF-4741-BCD5-DC48CC24F4D8}" destId="{85FF009E-929D-4809-A806-CB9759A2F962}" srcOrd="0" destOrd="0" presId="urn:microsoft.com/office/officeart/2005/8/layout/list1"/>
    <dgm:cxn modelId="{07F946D7-A59C-4D88-9A35-14457B80E5D0}" srcId="{EFE81687-65C0-45CB-A98F-021257F0C34B}" destId="{35097326-32FA-4A99-AAB0-E826A98CE23D}" srcOrd="0" destOrd="0" parTransId="{0A2F5AD0-F400-46A9-B6B0-98565F209D4B}" sibTransId="{9A16FCC4-9B97-47C7-8F50-B49B41DA9613}"/>
    <dgm:cxn modelId="{1EB1F48E-9BCC-4F46-937F-A1FB38AA6D85}" type="presOf" srcId="{8B7E6A33-15F8-410D-BB4E-C147140A3116}" destId="{A43FC6AB-CE57-4DB5-859E-1F55DFF4C64B}" srcOrd="1" destOrd="0" presId="urn:microsoft.com/office/officeart/2005/8/layout/list1"/>
    <dgm:cxn modelId="{968D2EEE-A0AB-413E-8A7B-BEF40CE93099}" srcId="{EFE81687-65C0-45CB-A98F-021257F0C34B}" destId="{8B7E6A33-15F8-410D-BB4E-C147140A3116}" srcOrd="1" destOrd="0" parTransId="{002DC0F6-342C-4079-BC26-4AEFDBE91128}" sibTransId="{99A9D910-F4F5-43AD-B460-4F8D0FE0933C}"/>
    <dgm:cxn modelId="{159DD755-F8FE-495E-BCEE-ADDF741DD056}" srcId="{EFE81687-65C0-45CB-A98F-021257F0C34B}" destId="{319DE169-05EF-4741-BCD5-DC48CC24F4D8}" srcOrd="2" destOrd="0" parTransId="{2BDF6EBD-79B1-4659-98D4-5B85C1809BA2}" sibTransId="{FD061CB8-FC95-41A3-9A50-C25E07175163}"/>
    <dgm:cxn modelId="{B227634E-161B-4418-8668-8A321C022376}" type="presOf" srcId="{EFE81687-65C0-45CB-A98F-021257F0C34B}" destId="{60AF6355-346D-4E6F-8187-B0329C10F8CC}" srcOrd="0" destOrd="0" presId="urn:microsoft.com/office/officeart/2005/8/layout/list1"/>
    <dgm:cxn modelId="{F109CA0F-082F-42CF-9DC8-D00B6F5D2EAA}" type="presParOf" srcId="{60AF6355-346D-4E6F-8187-B0329C10F8CC}" destId="{49D7D1E2-5ED1-4AC1-8D8C-9B27C16935B4}" srcOrd="0" destOrd="0" presId="urn:microsoft.com/office/officeart/2005/8/layout/list1"/>
    <dgm:cxn modelId="{2B20D9D8-BADC-461C-9E30-1D0FB47CEB71}" type="presParOf" srcId="{49D7D1E2-5ED1-4AC1-8D8C-9B27C16935B4}" destId="{C6648DB9-96A0-4101-B5AF-4DA955188C0A}" srcOrd="0" destOrd="0" presId="urn:microsoft.com/office/officeart/2005/8/layout/list1"/>
    <dgm:cxn modelId="{A37B77F0-BFB3-42D6-A8E1-AC6C5194285D}" type="presParOf" srcId="{49D7D1E2-5ED1-4AC1-8D8C-9B27C16935B4}" destId="{7FC07EF0-BD2D-43C5-B09F-DAB43BB0BBD3}" srcOrd="1" destOrd="0" presId="urn:microsoft.com/office/officeart/2005/8/layout/list1"/>
    <dgm:cxn modelId="{09C3A798-D530-44A8-B19C-5070EAD91CAE}" type="presParOf" srcId="{60AF6355-346D-4E6F-8187-B0329C10F8CC}" destId="{B1CEA8A0-D5F7-48FC-99BA-141C6F7EC1D8}" srcOrd="1" destOrd="0" presId="urn:microsoft.com/office/officeart/2005/8/layout/list1"/>
    <dgm:cxn modelId="{B3990795-A254-4CE3-B1C0-60167549520A}" type="presParOf" srcId="{60AF6355-346D-4E6F-8187-B0329C10F8CC}" destId="{BE6723AF-6A14-4165-9BFB-5771DA8A1791}" srcOrd="2" destOrd="0" presId="urn:microsoft.com/office/officeart/2005/8/layout/list1"/>
    <dgm:cxn modelId="{649A1A32-1343-4207-B0A4-CA0E93178115}" type="presParOf" srcId="{60AF6355-346D-4E6F-8187-B0329C10F8CC}" destId="{F5F0A12A-99CF-40BE-80CB-DD8AF41F8ED4}" srcOrd="3" destOrd="0" presId="urn:microsoft.com/office/officeart/2005/8/layout/list1"/>
    <dgm:cxn modelId="{C9FDCFF2-FF70-46C6-833F-C92DF662ED92}" type="presParOf" srcId="{60AF6355-346D-4E6F-8187-B0329C10F8CC}" destId="{178B4EF9-7D4E-4B1C-9DDC-51A6B4E93A8C}" srcOrd="4" destOrd="0" presId="urn:microsoft.com/office/officeart/2005/8/layout/list1"/>
    <dgm:cxn modelId="{C3DA17DE-067F-440C-A6ED-F6CD99E27CC3}" type="presParOf" srcId="{178B4EF9-7D4E-4B1C-9DDC-51A6B4E93A8C}" destId="{F7A317FF-3D8D-4DAD-A149-E6A65D8BEE5E}" srcOrd="0" destOrd="0" presId="urn:microsoft.com/office/officeart/2005/8/layout/list1"/>
    <dgm:cxn modelId="{9D3026DF-96E0-4B29-A0FF-12A69C6CF412}" type="presParOf" srcId="{178B4EF9-7D4E-4B1C-9DDC-51A6B4E93A8C}" destId="{A43FC6AB-CE57-4DB5-859E-1F55DFF4C64B}" srcOrd="1" destOrd="0" presId="urn:microsoft.com/office/officeart/2005/8/layout/list1"/>
    <dgm:cxn modelId="{A9420D88-C37D-466A-8A2B-1B4EC4499BE6}" type="presParOf" srcId="{60AF6355-346D-4E6F-8187-B0329C10F8CC}" destId="{AD9C19BB-89F4-43E5-9D46-C437874E5467}" srcOrd="5" destOrd="0" presId="urn:microsoft.com/office/officeart/2005/8/layout/list1"/>
    <dgm:cxn modelId="{4AB047B4-F05C-4E15-B804-1C156A1EB644}" type="presParOf" srcId="{60AF6355-346D-4E6F-8187-B0329C10F8CC}" destId="{D949F511-E7A2-4ADB-9180-C5668C25A7C7}" srcOrd="6" destOrd="0" presId="urn:microsoft.com/office/officeart/2005/8/layout/list1"/>
    <dgm:cxn modelId="{84B7AD39-85E7-412C-8640-E9295DF8E850}" type="presParOf" srcId="{60AF6355-346D-4E6F-8187-B0329C10F8CC}" destId="{430ACD77-AFA3-4C15-BB28-8B32C39AC897}" srcOrd="7" destOrd="0" presId="urn:microsoft.com/office/officeart/2005/8/layout/list1"/>
    <dgm:cxn modelId="{E15EF43A-589B-40ED-9620-07C8A8BDEEE5}" type="presParOf" srcId="{60AF6355-346D-4E6F-8187-B0329C10F8CC}" destId="{0370BF25-5CD3-48C9-B6D8-9D4B8D5C4A35}" srcOrd="8" destOrd="0" presId="urn:microsoft.com/office/officeart/2005/8/layout/list1"/>
    <dgm:cxn modelId="{32B6A5FB-67D0-4414-A7C6-7E7E768976D0}" type="presParOf" srcId="{0370BF25-5CD3-48C9-B6D8-9D4B8D5C4A35}" destId="{85FF009E-929D-4809-A806-CB9759A2F962}" srcOrd="0" destOrd="0" presId="urn:microsoft.com/office/officeart/2005/8/layout/list1"/>
    <dgm:cxn modelId="{72B2B868-5F82-40F2-8376-0E79D16F97C1}" type="presParOf" srcId="{0370BF25-5CD3-48C9-B6D8-9D4B8D5C4A35}" destId="{FE47E195-0924-477F-9FDE-8DA62DAB5C4D}" srcOrd="1" destOrd="0" presId="urn:microsoft.com/office/officeart/2005/8/layout/list1"/>
    <dgm:cxn modelId="{C84DC6F1-9CAA-4C6E-8FC5-C3D48EA8D85B}" type="presParOf" srcId="{60AF6355-346D-4E6F-8187-B0329C10F8CC}" destId="{73DCADB2-D159-499F-B6C0-F8EA6D7C8288}" srcOrd="9" destOrd="0" presId="urn:microsoft.com/office/officeart/2005/8/layout/list1"/>
    <dgm:cxn modelId="{1110D927-0244-4E9B-AA2A-56E07E2D1C06}" type="presParOf" srcId="{60AF6355-346D-4E6F-8187-B0329C10F8CC}" destId="{1BD26991-E319-4B96-9F83-EC3D34D84AE0}" srcOrd="1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3F60A0CF-C7AC-445C-BF3E-175BEA57786E}"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IN"/>
        </a:p>
      </dgm:t>
    </dgm:pt>
    <dgm:pt modelId="{D6C26E81-BBC3-40A6-8857-07983B670F53}">
      <dgm:prSet phldrT="[Text]"/>
      <dgm:spPr/>
      <dgm:t>
        <a:bodyPr/>
        <a:lstStyle/>
        <a:p>
          <a:r>
            <a:rPr lang="en-IN" dirty="0"/>
            <a:t>Supreme Court  (Sec 125)</a:t>
          </a:r>
        </a:p>
      </dgm:t>
    </dgm:pt>
    <dgm:pt modelId="{9315B784-F179-417A-8C71-EE4E130E62CE}" type="parTrans" cxnId="{6C7ACBC4-20DF-4EDD-946B-70E612864D19}">
      <dgm:prSet/>
      <dgm:spPr/>
      <dgm:t>
        <a:bodyPr/>
        <a:lstStyle/>
        <a:p>
          <a:endParaRPr lang="en-IN"/>
        </a:p>
      </dgm:t>
    </dgm:pt>
    <dgm:pt modelId="{57F94E60-E048-43D6-B3D1-F37647B6953A}" type="sibTrans" cxnId="{6C7ACBC4-20DF-4EDD-946B-70E612864D19}">
      <dgm:prSet/>
      <dgm:spPr/>
      <dgm:t>
        <a:bodyPr/>
        <a:lstStyle/>
        <a:p>
          <a:endParaRPr lang="en-IN"/>
        </a:p>
      </dgm:t>
    </dgm:pt>
    <dgm:pt modelId="{ACAEE9EE-57F7-4ED5-82DB-EC24600E4140}">
      <dgm:prSet phldrT="[Text]"/>
      <dgm:spPr/>
      <dgm:t>
        <a:bodyPr/>
        <a:lstStyle/>
        <a:p>
          <a:r>
            <a:rPr lang="en-IN" dirty="0"/>
            <a:t>CERC</a:t>
          </a:r>
        </a:p>
      </dgm:t>
    </dgm:pt>
    <dgm:pt modelId="{E74084F5-0366-403A-9A8C-42BC13A8C4F2}" type="parTrans" cxnId="{6BA3A67D-148A-486C-BD8A-62E4CDA0FF11}">
      <dgm:prSet/>
      <dgm:spPr/>
      <dgm:t>
        <a:bodyPr/>
        <a:lstStyle/>
        <a:p>
          <a:endParaRPr lang="en-IN"/>
        </a:p>
      </dgm:t>
    </dgm:pt>
    <dgm:pt modelId="{63DA78BD-01D2-4A00-8C29-E4DCB7120EEB}" type="sibTrans" cxnId="{6BA3A67D-148A-486C-BD8A-62E4CDA0FF11}">
      <dgm:prSet/>
      <dgm:spPr/>
      <dgm:t>
        <a:bodyPr/>
        <a:lstStyle/>
        <a:p>
          <a:endParaRPr lang="en-IN"/>
        </a:p>
      </dgm:t>
    </dgm:pt>
    <dgm:pt modelId="{6B751E84-87D1-4999-AA51-BE4C347EFA70}">
      <dgm:prSet phldrT="[Text]"/>
      <dgm:spPr/>
      <dgm:t>
        <a:bodyPr/>
        <a:lstStyle/>
        <a:p>
          <a:r>
            <a:rPr lang="en-IN" dirty="0"/>
            <a:t>SERC</a:t>
          </a:r>
        </a:p>
      </dgm:t>
    </dgm:pt>
    <dgm:pt modelId="{C2248A5C-364B-4119-9DE3-2EBBD5056551}" type="parTrans" cxnId="{EC31AD89-D617-47F0-889A-A0CFF1DD8372}">
      <dgm:prSet/>
      <dgm:spPr/>
      <dgm:t>
        <a:bodyPr/>
        <a:lstStyle/>
        <a:p>
          <a:endParaRPr lang="en-IN"/>
        </a:p>
      </dgm:t>
    </dgm:pt>
    <dgm:pt modelId="{58D7F574-F8C7-4124-8CCE-8D66693C0612}" type="sibTrans" cxnId="{EC31AD89-D617-47F0-889A-A0CFF1DD8372}">
      <dgm:prSet/>
      <dgm:spPr/>
      <dgm:t>
        <a:bodyPr/>
        <a:lstStyle/>
        <a:p>
          <a:endParaRPr lang="en-IN"/>
        </a:p>
      </dgm:t>
    </dgm:pt>
    <dgm:pt modelId="{FB6E8777-C915-45DF-9CFC-A04707DF68CB}">
      <dgm:prSet phldrT="[Text]"/>
      <dgm:spPr/>
      <dgm:t>
        <a:bodyPr/>
        <a:lstStyle/>
        <a:p>
          <a:r>
            <a:rPr lang="en-IN" dirty="0"/>
            <a:t>Adjudicating Officer of CERC</a:t>
          </a:r>
        </a:p>
      </dgm:t>
    </dgm:pt>
    <dgm:pt modelId="{1BAA5496-13FD-4682-8758-600641D25763}" type="parTrans" cxnId="{6594E6B7-228D-471C-A1AB-4D94D88AC1EB}">
      <dgm:prSet/>
      <dgm:spPr/>
      <dgm:t>
        <a:bodyPr/>
        <a:lstStyle/>
        <a:p>
          <a:endParaRPr lang="en-IN"/>
        </a:p>
      </dgm:t>
    </dgm:pt>
    <dgm:pt modelId="{46E0D069-4BE4-45B3-ADF6-C479D8AE8514}" type="sibTrans" cxnId="{6594E6B7-228D-471C-A1AB-4D94D88AC1EB}">
      <dgm:prSet/>
      <dgm:spPr/>
      <dgm:t>
        <a:bodyPr/>
        <a:lstStyle/>
        <a:p>
          <a:endParaRPr lang="en-IN"/>
        </a:p>
      </dgm:t>
    </dgm:pt>
    <dgm:pt modelId="{B7E93BAB-67B8-446E-95BA-45883E10C6C2}" type="asst">
      <dgm:prSet phldrT="[Text]"/>
      <dgm:spPr/>
      <dgm:t>
        <a:bodyPr/>
        <a:lstStyle/>
        <a:p>
          <a:r>
            <a:rPr lang="en-IN" dirty="0"/>
            <a:t>APTEL (Sec 111)</a:t>
          </a:r>
        </a:p>
      </dgm:t>
    </dgm:pt>
    <dgm:pt modelId="{C5DFC327-01AC-4412-B3C7-70EAF24953EA}" type="sibTrans" cxnId="{51AB2964-0EC4-4A0F-A7FA-93695ABC0A48}">
      <dgm:prSet/>
      <dgm:spPr/>
      <dgm:t>
        <a:bodyPr/>
        <a:lstStyle/>
        <a:p>
          <a:endParaRPr lang="en-IN"/>
        </a:p>
      </dgm:t>
    </dgm:pt>
    <dgm:pt modelId="{3E83BD23-EBF7-49CF-B9A8-DC661D4EA775}" type="parTrans" cxnId="{51AB2964-0EC4-4A0F-A7FA-93695ABC0A48}">
      <dgm:prSet/>
      <dgm:spPr/>
      <dgm:t>
        <a:bodyPr/>
        <a:lstStyle/>
        <a:p>
          <a:endParaRPr lang="en-IN"/>
        </a:p>
      </dgm:t>
    </dgm:pt>
    <dgm:pt modelId="{77E9A6DD-0947-4414-A87C-F87D2B3C4B89}">
      <dgm:prSet phldrT="[Text]"/>
      <dgm:spPr/>
      <dgm:t>
        <a:bodyPr/>
        <a:lstStyle/>
        <a:p>
          <a:r>
            <a:rPr lang="en-IN" dirty="0"/>
            <a:t>Direction of RLDC, Sec 29</a:t>
          </a:r>
        </a:p>
      </dgm:t>
    </dgm:pt>
    <dgm:pt modelId="{EA8B537C-A110-4440-8C13-5F23B98E32CF}" type="parTrans" cxnId="{0AC486A6-5160-4B9B-ACE0-B34BEC364E3D}">
      <dgm:prSet/>
      <dgm:spPr/>
      <dgm:t>
        <a:bodyPr/>
        <a:lstStyle/>
        <a:p>
          <a:endParaRPr lang="en-IN"/>
        </a:p>
      </dgm:t>
    </dgm:pt>
    <dgm:pt modelId="{EDD74FEB-BEE5-4D47-AA95-C848C1B9D0CF}" type="sibTrans" cxnId="{0AC486A6-5160-4B9B-ACE0-B34BEC364E3D}">
      <dgm:prSet/>
      <dgm:spPr/>
      <dgm:t>
        <a:bodyPr/>
        <a:lstStyle/>
        <a:p>
          <a:endParaRPr lang="en-IN"/>
        </a:p>
      </dgm:t>
    </dgm:pt>
    <dgm:pt modelId="{9DAD8DA1-4E27-4E93-B636-06B891A158BD}">
      <dgm:prSet phldrT="[Text]"/>
      <dgm:spPr/>
      <dgm:t>
        <a:bodyPr/>
        <a:lstStyle/>
        <a:p>
          <a:r>
            <a:rPr lang="en-IN" dirty="0"/>
            <a:t>Other Adjudication under EA, 2003</a:t>
          </a:r>
        </a:p>
      </dgm:t>
    </dgm:pt>
    <dgm:pt modelId="{9AAAF3A7-548B-42C4-AF8B-7C0610697176}" type="parTrans" cxnId="{D781FAA6-D587-4DF6-81A8-AA415AD5776F}">
      <dgm:prSet/>
      <dgm:spPr/>
      <dgm:t>
        <a:bodyPr/>
        <a:lstStyle/>
        <a:p>
          <a:endParaRPr lang="en-IN"/>
        </a:p>
      </dgm:t>
    </dgm:pt>
    <dgm:pt modelId="{0560AB22-6F64-48D9-B1E8-713DADF06856}" type="sibTrans" cxnId="{D781FAA6-D587-4DF6-81A8-AA415AD5776F}">
      <dgm:prSet/>
      <dgm:spPr/>
      <dgm:t>
        <a:bodyPr/>
        <a:lstStyle/>
        <a:p>
          <a:endParaRPr lang="en-IN"/>
        </a:p>
      </dgm:t>
    </dgm:pt>
    <dgm:pt modelId="{EA550314-E62C-4FDF-9501-08586BE91799}" type="pres">
      <dgm:prSet presAssocID="{3F60A0CF-C7AC-445C-BF3E-175BEA57786E}" presName="hierChild1" presStyleCnt="0">
        <dgm:presLayoutVars>
          <dgm:orgChart val="1"/>
          <dgm:chPref val="1"/>
          <dgm:dir/>
          <dgm:animOne val="branch"/>
          <dgm:animLvl val="lvl"/>
          <dgm:resizeHandles/>
        </dgm:presLayoutVars>
      </dgm:prSet>
      <dgm:spPr/>
      <dgm:t>
        <a:bodyPr/>
        <a:lstStyle/>
        <a:p>
          <a:endParaRPr lang="en-US"/>
        </a:p>
      </dgm:t>
    </dgm:pt>
    <dgm:pt modelId="{A2B44F7E-DBC1-46E8-894F-4B0917878882}" type="pres">
      <dgm:prSet presAssocID="{D6C26E81-BBC3-40A6-8857-07983B670F53}" presName="hierRoot1" presStyleCnt="0">
        <dgm:presLayoutVars>
          <dgm:hierBranch val="init"/>
        </dgm:presLayoutVars>
      </dgm:prSet>
      <dgm:spPr/>
    </dgm:pt>
    <dgm:pt modelId="{DAFAEE10-C986-46B3-9ED8-DE705388599E}" type="pres">
      <dgm:prSet presAssocID="{D6C26E81-BBC3-40A6-8857-07983B670F53}" presName="rootComposite1" presStyleCnt="0"/>
      <dgm:spPr/>
    </dgm:pt>
    <dgm:pt modelId="{41DE3C25-D046-42C3-9FD8-4F625E54D3E3}" type="pres">
      <dgm:prSet presAssocID="{D6C26E81-BBC3-40A6-8857-07983B670F53}" presName="rootText1" presStyleLbl="node0" presStyleIdx="0" presStyleCnt="2" custScaleX="85545" custScaleY="59223" custLinFactX="15366" custLinFactY="-2909" custLinFactNeighborX="100000" custLinFactNeighborY="-100000">
        <dgm:presLayoutVars>
          <dgm:chPref val="3"/>
        </dgm:presLayoutVars>
      </dgm:prSet>
      <dgm:spPr/>
      <dgm:t>
        <a:bodyPr/>
        <a:lstStyle/>
        <a:p>
          <a:endParaRPr lang="en-US"/>
        </a:p>
      </dgm:t>
    </dgm:pt>
    <dgm:pt modelId="{06062A9C-73D0-4E5F-B051-5E52926751F7}" type="pres">
      <dgm:prSet presAssocID="{D6C26E81-BBC3-40A6-8857-07983B670F53}" presName="rootConnector1" presStyleLbl="node1" presStyleIdx="0" presStyleCnt="0"/>
      <dgm:spPr/>
      <dgm:t>
        <a:bodyPr/>
        <a:lstStyle/>
        <a:p>
          <a:endParaRPr lang="en-US"/>
        </a:p>
      </dgm:t>
    </dgm:pt>
    <dgm:pt modelId="{353140BB-F970-4ED6-A524-4BD87A881AE0}" type="pres">
      <dgm:prSet presAssocID="{D6C26E81-BBC3-40A6-8857-07983B670F53}" presName="hierChild2" presStyleCnt="0"/>
      <dgm:spPr/>
    </dgm:pt>
    <dgm:pt modelId="{5F1E4B12-AECD-4933-BF62-2540325859AB}" type="pres">
      <dgm:prSet presAssocID="{D6C26E81-BBC3-40A6-8857-07983B670F53}" presName="hierChild3" presStyleCnt="0"/>
      <dgm:spPr/>
    </dgm:pt>
    <dgm:pt modelId="{4091E18A-CA3B-4F0F-87E0-1457FAA35359}" type="pres">
      <dgm:prSet presAssocID="{B7E93BAB-67B8-446E-95BA-45883E10C6C2}" presName="hierRoot1" presStyleCnt="0">
        <dgm:presLayoutVars>
          <dgm:hierBranch val="init"/>
        </dgm:presLayoutVars>
      </dgm:prSet>
      <dgm:spPr/>
    </dgm:pt>
    <dgm:pt modelId="{8F355F4E-0449-4F97-876D-F0C8DA92B6C1}" type="pres">
      <dgm:prSet presAssocID="{B7E93BAB-67B8-446E-95BA-45883E10C6C2}" presName="rootComposite1" presStyleCnt="0"/>
      <dgm:spPr/>
    </dgm:pt>
    <dgm:pt modelId="{1CC77411-45C1-4D2B-8F1B-527BDF2511B8}" type="pres">
      <dgm:prSet presAssocID="{B7E93BAB-67B8-446E-95BA-45883E10C6C2}" presName="rootText1" presStyleLbl="node0" presStyleIdx="1" presStyleCnt="2" custScaleX="69439" custScaleY="41855" custLinFactNeighborX="14420" custLinFactNeighborY="56810">
        <dgm:presLayoutVars>
          <dgm:chPref val="3"/>
        </dgm:presLayoutVars>
      </dgm:prSet>
      <dgm:spPr/>
      <dgm:t>
        <a:bodyPr/>
        <a:lstStyle/>
        <a:p>
          <a:endParaRPr lang="en-US"/>
        </a:p>
      </dgm:t>
    </dgm:pt>
    <dgm:pt modelId="{5A46A04D-CD9E-46A6-AFF7-FBFB9C17994A}" type="pres">
      <dgm:prSet presAssocID="{B7E93BAB-67B8-446E-95BA-45883E10C6C2}" presName="rootConnector1" presStyleLbl="asst0" presStyleIdx="0" presStyleCnt="0"/>
      <dgm:spPr/>
      <dgm:t>
        <a:bodyPr/>
        <a:lstStyle/>
        <a:p>
          <a:endParaRPr lang="en-US"/>
        </a:p>
      </dgm:t>
    </dgm:pt>
    <dgm:pt modelId="{F7D2E740-680F-427D-9DA3-6914B570518A}" type="pres">
      <dgm:prSet presAssocID="{B7E93BAB-67B8-446E-95BA-45883E10C6C2}" presName="hierChild2" presStyleCnt="0"/>
      <dgm:spPr/>
    </dgm:pt>
    <dgm:pt modelId="{11CAB45E-2D76-4D28-A981-8562DF782991}" type="pres">
      <dgm:prSet presAssocID="{E74084F5-0366-403A-9A8C-42BC13A8C4F2}" presName="Name37" presStyleLbl="parChTrans1D2" presStyleIdx="0" presStyleCnt="3"/>
      <dgm:spPr/>
      <dgm:t>
        <a:bodyPr/>
        <a:lstStyle/>
        <a:p>
          <a:endParaRPr lang="en-US"/>
        </a:p>
      </dgm:t>
    </dgm:pt>
    <dgm:pt modelId="{8EC4EEC9-A1F6-43A2-9687-1E071BD15A51}" type="pres">
      <dgm:prSet presAssocID="{ACAEE9EE-57F7-4ED5-82DB-EC24600E4140}" presName="hierRoot2" presStyleCnt="0">
        <dgm:presLayoutVars>
          <dgm:hierBranch val="init"/>
        </dgm:presLayoutVars>
      </dgm:prSet>
      <dgm:spPr/>
    </dgm:pt>
    <dgm:pt modelId="{B4DC515A-C595-4AE7-AECF-EF1ECBE9143E}" type="pres">
      <dgm:prSet presAssocID="{ACAEE9EE-57F7-4ED5-82DB-EC24600E4140}" presName="rootComposite" presStyleCnt="0"/>
      <dgm:spPr/>
    </dgm:pt>
    <dgm:pt modelId="{F588143B-1085-47BC-8D37-7623905E89D5}" type="pres">
      <dgm:prSet presAssocID="{ACAEE9EE-57F7-4ED5-82DB-EC24600E4140}" presName="rootText" presStyleLbl="node2" presStyleIdx="0" presStyleCnt="3" custScaleX="70557" custScaleY="57438" custLinFactNeighborX="-177" custLinFactNeighborY="58234">
        <dgm:presLayoutVars>
          <dgm:chPref val="3"/>
        </dgm:presLayoutVars>
      </dgm:prSet>
      <dgm:spPr/>
      <dgm:t>
        <a:bodyPr/>
        <a:lstStyle/>
        <a:p>
          <a:endParaRPr lang="en-US"/>
        </a:p>
      </dgm:t>
    </dgm:pt>
    <dgm:pt modelId="{7C73ABB1-DE9D-4972-A2EF-E06AE4DA47A5}" type="pres">
      <dgm:prSet presAssocID="{ACAEE9EE-57F7-4ED5-82DB-EC24600E4140}" presName="rootConnector" presStyleLbl="node2" presStyleIdx="0" presStyleCnt="3"/>
      <dgm:spPr/>
      <dgm:t>
        <a:bodyPr/>
        <a:lstStyle/>
        <a:p>
          <a:endParaRPr lang="en-US"/>
        </a:p>
      </dgm:t>
    </dgm:pt>
    <dgm:pt modelId="{3A01EA5F-508B-4C0B-B0D4-89F3354779F8}" type="pres">
      <dgm:prSet presAssocID="{ACAEE9EE-57F7-4ED5-82DB-EC24600E4140}" presName="hierChild4" presStyleCnt="0"/>
      <dgm:spPr/>
    </dgm:pt>
    <dgm:pt modelId="{6721C69D-F447-4530-B5F0-AE26F6BEC277}" type="pres">
      <dgm:prSet presAssocID="{ACAEE9EE-57F7-4ED5-82DB-EC24600E4140}" presName="hierChild5" presStyleCnt="0"/>
      <dgm:spPr/>
    </dgm:pt>
    <dgm:pt modelId="{3B98BB73-D134-4011-849A-A1F53D2BEB30}" type="pres">
      <dgm:prSet presAssocID="{C2248A5C-364B-4119-9DE3-2EBBD5056551}" presName="Name37" presStyleLbl="parChTrans1D2" presStyleIdx="1" presStyleCnt="3"/>
      <dgm:spPr/>
      <dgm:t>
        <a:bodyPr/>
        <a:lstStyle/>
        <a:p>
          <a:endParaRPr lang="en-US"/>
        </a:p>
      </dgm:t>
    </dgm:pt>
    <dgm:pt modelId="{56D58FE9-29CF-410C-9883-FF1FA8DA085A}" type="pres">
      <dgm:prSet presAssocID="{6B751E84-87D1-4999-AA51-BE4C347EFA70}" presName="hierRoot2" presStyleCnt="0">
        <dgm:presLayoutVars>
          <dgm:hierBranch val="init"/>
        </dgm:presLayoutVars>
      </dgm:prSet>
      <dgm:spPr/>
    </dgm:pt>
    <dgm:pt modelId="{A3948C32-7AAB-4706-B01B-27BD56C4E1B0}" type="pres">
      <dgm:prSet presAssocID="{6B751E84-87D1-4999-AA51-BE4C347EFA70}" presName="rootComposite" presStyleCnt="0"/>
      <dgm:spPr/>
    </dgm:pt>
    <dgm:pt modelId="{9530532D-9052-4E26-A0D3-007002915F60}" type="pres">
      <dgm:prSet presAssocID="{6B751E84-87D1-4999-AA51-BE4C347EFA70}" presName="rootText" presStyleLbl="node2" presStyleIdx="1" presStyleCnt="3" custScaleX="77636" custScaleY="62045" custLinFactNeighborX="-4418" custLinFactNeighborY="59229">
        <dgm:presLayoutVars>
          <dgm:chPref val="3"/>
        </dgm:presLayoutVars>
      </dgm:prSet>
      <dgm:spPr/>
      <dgm:t>
        <a:bodyPr/>
        <a:lstStyle/>
        <a:p>
          <a:endParaRPr lang="en-US"/>
        </a:p>
      </dgm:t>
    </dgm:pt>
    <dgm:pt modelId="{676E8B15-CADD-4D37-A41D-E90FED060726}" type="pres">
      <dgm:prSet presAssocID="{6B751E84-87D1-4999-AA51-BE4C347EFA70}" presName="rootConnector" presStyleLbl="node2" presStyleIdx="1" presStyleCnt="3"/>
      <dgm:spPr/>
      <dgm:t>
        <a:bodyPr/>
        <a:lstStyle/>
        <a:p>
          <a:endParaRPr lang="en-US"/>
        </a:p>
      </dgm:t>
    </dgm:pt>
    <dgm:pt modelId="{7FB1602B-A8EE-48B4-BD7E-3C5377CE3DC4}" type="pres">
      <dgm:prSet presAssocID="{6B751E84-87D1-4999-AA51-BE4C347EFA70}" presName="hierChild4" presStyleCnt="0"/>
      <dgm:spPr/>
    </dgm:pt>
    <dgm:pt modelId="{0FA7B4E9-E7B3-4B85-9BAC-1B76067F4DFD}" type="pres">
      <dgm:prSet presAssocID="{6B751E84-87D1-4999-AA51-BE4C347EFA70}" presName="hierChild5" presStyleCnt="0"/>
      <dgm:spPr/>
    </dgm:pt>
    <dgm:pt modelId="{3FCEA711-39F2-4864-A4C9-B7856F468FA7}" type="pres">
      <dgm:prSet presAssocID="{1BAA5496-13FD-4682-8758-600641D25763}" presName="Name37" presStyleLbl="parChTrans1D2" presStyleIdx="2" presStyleCnt="3"/>
      <dgm:spPr/>
      <dgm:t>
        <a:bodyPr/>
        <a:lstStyle/>
        <a:p>
          <a:endParaRPr lang="en-US"/>
        </a:p>
      </dgm:t>
    </dgm:pt>
    <dgm:pt modelId="{FBD1EAA8-4AB6-4379-B75D-D35BF2B93963}" type="pres">
      <dgm:prSet presAssocID="{FB6E8777-C915-45DF-9CFC-A04707DF68CB}" presName="hierRoot2" presStyleCnt="0">
        <dgm:presLayoutVars>
          <dgm:hierBranch val="init"/>
        </dgm:presLayoutVars>
      </dgm:prSet>
      <dgm:spPr/>
    </dgm:pt>
    <dgm:pt modelId="{9A311A9D-5529-4362-AC75-6A9A408393BE}" type="pres">
      <dgm:prSet presAssocID="{FB6E8777-C915-45DF-9CFC-A04707DF68CB}" presName="rootComposite" presStyleCnt="0"/>
      <dgm:spPr/>
    </dgm:pt>
    <dgm:pt modelId="{B1B01B5B-AA4F-48C0-B6A6-DC4F131003A9}" type="pres">
      <dgm:prSet presAssocID="{FB6E8777-C915-45DF-9CFC-A04707DF68CB}" presName="rootText" presStyleLbl="node2" presStyleIdx="2" presStyleCnt="3" custScaleX="83112" custScaleY="72893" custLinFactNeighborX="-7124" custLinFactNeighborY="57300">
        <dgm:presLayoutVars>
          <dgm:chPref val="3"/>
        </dgm:presLayoutVars>
      </dgm:prSet>
      <dgm:spPr/>
      <dgm:t>
        <a:bodyPr/>
        <a:lstStyle/>
        <a:p>
          <a:endParaRPr lang="en-US"/>
        </a:p>
      </dgm:t>
    </dgm:pt>
    <dgm:pt modelId="{A9261D2F-2135-48A0-91F8-3FAEC6F80AF2}" type="pres">
      <dgm:prSet presAssocID="{FB6E8777-C915-45DF-9CFC-A04707DF68CB}" presName="rootConnector" presStyleLbl="node2" presStyleIdx="2" presStyleCnt="3"/>
      <dgm:spPr/>
      <dgm:t>
        <a:bodyPr/>
        <a:lstStyle/>
        <a:p>
          <a:endParaRPr lang="en-US"/>
        </a:p>
      </dgm:t>
    </dgm:pt>
    <dgm:pt modelId="{B29818C7-3AE5-49E4-BA2E-891F8D2FEDFD}" type="pres">
      <dgm:prSet presAssocID="{FB6E8777-C915-45DF-9CFC-A04707DF68CB}" presName="hierChild4" presStyleCnt="0"/>
      <dgm:spPr/>
    </dgm:pt>
    <dgm:pt modelId="{C92B3E17-BE20-499E-B09D-74F1D4E73CB3}" type="pres">
      <dgm:prSet presAssocID="{EA8B537C-A110-4440-8C13-5F23B98E32CF}" presName="Name37" presStyleLbl="parChTrans1D3" presStyleIdx="0" presStyleCnt="2"/>
      <dgm:spPr/>
      <dgm:t>
        <a:bodyPr/>
        <a:lstStyle/>
        <a:p>
          <a:endParaRPr lang="en-US"/>
        </a:p>
      </dgm:t>
    </dgm:pt>
    <dgm:pt modelId="{BBF20622-D33C-4556-A400-B6C0AD841895}" type="pres">
      <dgm:prSet presAssocID="{77E9A6DD-0947-4414-A87C-F87D2B3C4B89}" presName="hierRoot2" presStyleCnt="0">
        <dgm:presLayoutVars>
          <dgm:hierBranch val="init"/>
        </dgm:presLayoutVars>
      </dgm:prSet>
      <dgm:spPr/>
    </dgm:pt>
    <dgm:pt modelId="{F69F56EC-8AA4-4444-9450-4A9B17ABCEB8}" type="pres">
      <dgm:prSet presAssocID="{77E9A6DD-0947-4414-A87C-F87D2B3C4B89}" presName="rootComposite" presStyleCnt="0"/>
      <dgm:spPr/>
    </dgm:pt>
    <dgm:pt modelId="{4BE9B725-845D-406A-8138-9DCB3AE591DD}" type="pres">
      <dgm:prSet presAssocID="{77E9A6DD-0947-4414-A87C-F87D2B3C4B89}" presName="rootText" presStyleLbl="node3" presStyleIdx="0" presStyleCnt="2" custScaleX="70434" custScaleY="44830" custLinFactNeighborX="1132" custLinFactNeighborY="32282">
        <dgm:presLayoutVars>
          <dgm:chPref val="3"/>
        </dgm:presLayoutVars>
      </dgm:prSet>
      <dgm:spPr/>
      <dgm:t>
        <a:bodyPr/>
        <a:lstStyle/>
        <a:p>
          <a:endParaRPr lang="en-US"/>
        </a:p>
      </dgm:t>
    </dgm:pt>
    <dgm:pt modelId="{F704FFCD-CA51-4595-8C84-16F6392A18F7}" type="pres">
      <dgm:prSet presAssocID="{77E9A6DD-0947-4414-A87C-F87D2B3C4B89}" presName="rootConnector" presStyleLbl="node3" presStyleIdx="0" presStyleCnt="2"/>
      <dgm:spPr/>
      <dgm:t>
        <a:bodyPr/>
        <a:lstStyle/>
        <a:p>
          <a:endParaRPr lang="en-US"/>
        </a:p>
      </dgm:t>
    </dgm:pt>
    <dgm:pt modelId="{4B6B0DC4-C383-4D5B-A156-2FD287948EE5}" type="pres">
      <dgm:prSet presAssocID="{77E9A6DD-0947-4414-A87C-F87D2B3C4B89}" presName="hierChild4" presStyleCnt="0"/>
      <dgm:spPr/>
    </dgm:pt>
    <dgm:pt modelId="{F6048432-8DA9-402D-B601-70A33D8430DC}" type="pres">
      <dgm:prSet presAssocID="{77E9A6DD-0947-4414-A87C-F87D2B3C4B89}" presName="hierChild5" presStyleCnt="0"/>
      <dgm:spPr/>
    </dgm:pt>
    <dgm:pt modelId="{D914B356-144D-4F4C-BE10-A32EEF0CFD27}" type="pres">
      <dgm:prSet presAssocID="{9AAAF3A7-548B-42C4-AF8B-7C0610697176}" presName="Name37" presStyleLbl="parChTrans1D3" presStyleIdx="1" presStyleCnt="2"/>
      <dgm:spPr/>
      <dgm:t>
        <a:bodyPr/>
        <a:lstStyle/>
        <a:p>
          <a:endParaRPr lang="en-US"/>
        </a:p>
      </dgm:t>
    </dgm:pt>
    <dgm:pt modelId="{3A34AA30-A6EB-43B5-8EA5-3552409999A3}" type="pres">
      <dgm:prSet presAssocID="{9DAD8DA1-4E27-4E93-B636-06B891A158BD}" presName="hierRoot2" presStyleCnt="0">
        <dgm:presLayoutVars>
          <dgm:hierBranch val="init"/>
        </dgm:presLayoutVars>
      </dgm:prSet>
      <dgm:spPr/>
    </dgm:pt>
    <dgm:pt modelId="{BA76B11A-9087-482D-AF67-16A5C13EB010}" type="pres">
      <dgm:prSet presAssocID="{9DAD8DA1-4E27-4E93-B636-06B891A158BD}" presName="rootComposite" presStyleCnt="0"/>
      <dgm:spPr/>
    </dgm:pt>
    <dgm:pt modelId="{6D1FAFF3-3345-4D44-9C67-9AE471821336}" type="pres">
      <dgm:prSet presAssocID="{9DAD8DA1-4E27-4E93-B636-06B891A158BD}" presName="rootText" presStyleLbl="node3" presStyleIdx="1" presStyleCnt="2" custScaleX="78027" custScaleY="53022">
        <dgm:presLayoutVars>
          <dgm:chPref val="3"/>
        </dgm:presLayoutVars>
      </dgm:prSet>
      <dgm:spPr/>
      <dgm:t>
        <a:bodyPr/>
        <a:lstStyle/>
        <a:p>
          <a:endParaRPr lang="en-US"/>
        </a:p>
      </dgm:t>
    </dgm:pt>
    <dgm:pt modelId="{860CC912-8377-4102-970F-1283920DD6C1}" type="pres">
      <dgm:prSet presAssocID="{9DAD8DA1-4E27-4E93-B636-06B891A158BD}" presName="rootConnector" presStyleLbl="node3" presStyleIdx="1" presStyleCnt="2"/>
      <dgm:spPr/>
      <dgm:t>
        <a:bodyPr/>
        <a:lstStyle/>
        <a:p>
          <a:endParaRPr lang="en-US"/>
        </a:p>
      </dgm:t>
    </dgm:pt>
    <dgm:pt modelId="{CB0F6BF3-76A2-4B34-954E-4D7457DE309E}" type="pres">
      <dgm:prSet presAssocID="{9DAD8DA1-4E27-4E93-B636-06B891A158BD}" presName="hierChild4" presStyleCnt="0"/>
      <dgm:spPr/>
    </dgm:pt>
    <dgm:pt modelId="{D31919D1-B9AB-421F-92AF-565F61F063AA}" type="pres">
      <dgm:prSet presAssocID="{9DAD8DA1-4E27-4E93-B636-06B891A158BD}" presName="hierChild5" presStyleCnt="0"/>
      <dgm:spPr/>
    </dgm:pt>
    <dgm:pt modelId="{91A43616-0573-4900-98D6-9891955FD6D6}" type="pres">
      <dgm:prSet presAssocID="{FB6E8777-C915-45DF-9CFC-A04707DF68CB}" presName="hierChild5" presStyleCnt="0"/>
      <dgm:spPr/>
    </dgm:pt>
    <dgm:pt modelId="{6F21C9A4-B886-4130-88D4-617094CD7558}" type="pres">
      <dgm:prSet presAssocID="{B7E93BAB-67B8-446E-95BA-45883E10C6C2}" presName="hierChild3" presStyleCnt="0"/>
      <dgm:spPr/>
    </dgm:pt>
  </dgm:ptLst>
  <dgm:cxnLst>
    <dgm:cxn modelId="{75F4FD48-5AFA-40E3-9CEB-EFEE511F3A35}" type="presOf" srcId="{E74084F5-0366-403A-9A8C-42BC13A8C4F2}" destId="{11CAB45E-2D76-4D28-A981-8562DF782991}" srcOrd="0" destOrd="0" presId="urn:microsoft.com/office/officeart/2005/8/layout/orgChart1"/>
    <dgm:cxn modelId="{F0FC8C1B-56A6-4002-9BC6-E246555AC0E2}" type="presOf" srcId="{FB6E8777-C915-45DF-9CFC-A04707DF68CB}" destId="{A9261D2F-2135-48A0-91F8-3FAEC6F80AF2}" srcOrd="1" destOrd="0" presId="urn:microsoft.com/office/officeart/2005/8/layout/orgChart1"/>
    <dgm:cxn modelId="{6594E6B7-228D-471C-A1AB-4D94D88AC1EB}" srcId="{B7E93BAB-67B8-446E-95BA-45883E10C6C2}" destId="{FB6E8777-C915-45DF-9CFC-A04707DF68CB}" srcOrd="2" destOrd="0" parTransId="{1BAA5496-13FD-4682-8758-600641D25763}" sibTransId="{46E0D069-4BE4-45B3-ADF6-C479D8AE8514}"/>
    <dgm:cxn modelId="{41172130-6B16-43D5-AAF6-277C575407F6}" type="presOf" srcId="{ACAEE9EE-57F7-4ED5-82DB-EC24600E4140}" destId="{7C73ABB1-DE9D-4972-A2EF-E06AE4DA47A5}" srcOrd="1" destOrd="0" presId="urn:microsoft.com/office/officeart/2005/8/layout/orgChart1"/>
    <dgm:cxn modelId="{51AB2964-0EC4-4A0F-A7FA-93695ABC0A48}" srcId="{3F60A0CF-C7AC-445C-BF3E-175BEA57786E}" destId="{B7E93BAB-67B8-446E-95BA-45883E10C6C2}" srcOrd="1" destOrd="0" parTransId="{3E83BD23-EBF7-49CF-B9A8-DC661D4EA775}" sibTransId="{C5DFC327-01AC-4412-B3C7-70EAF24953EA}"/>
    <dgm:cxn modelId="{0AC486A6-5160-4B9B-ACE0-B34BEC364E3D}" srcId="{FB6E8777-C915-45DF-9CFC-A04707DF68CB}" destId="{77E9A6DD-0947-4414-A87C-F87D2B3C4B89}" srcOrd="0" destOrd="0" parTransId="{EA8B537C-A110-4440-8C13-5F23B98E32CF}" sibTransId="{EDD74FEB-BEE5-4D47-AA95-C848C1B9D0CF}"/>
    <dgm:cxn modelId="{15CD5ECF-AE75-4BC7-BF35-AB96621D5CDA}" type="presOf" srcId="{9DAD8DA1-4E27-4E93-B636-06B891A158BD}" destId="{6D1FAFF3-3345-4D44-9C67-9AE471821336}" srcOrd="0" destOrd="0" presId="urn:microsoft.com/office/officeart/2005/8/layout/orgChart1"/>
    <dgm:cxn modelId="{0B4E88A6-781E-4346-ADA1-413C29C0C0EC}" type="presOf" srcId="{EA8B537C-A110-4440-8C13-5F23B98E32CF}" destId="{C92B3E17-BE20-499E-B09D-74F1D4E73CB3}" srcOrd="0" destOrd="0" presId="urn:microsoft.com/office/officeart/2005/8/layout/orgChart1"/>
    <dgm:cxn modelId="{E99F6401-0320-47DE-93B4-286406F507C0}" type="presOf" srcId="{6B751E84-87D1-4999-AA51-BE4C347EFA70}" destId="{676E8B15-CADD-4D37-A41D-E90FED060726}" srcOrd="1" destOrd="0" presId="urn:microsoft.com/office/officeart/2005/8/layout/orgChart1"/>
    <dgm:cxn modelId="{F38F9A49-575F-4215-B21A-4BD734609CD6}" type="presOf" srcId="{B7E93BAB-67B8-446E-95BA-45883E10C6C2}" destId="{5A46A04D-CD9E-46A6-AFF7-FBFB9C17994A}" srcOrd="1" destOrd="0" presId="urn:microsoft.com/office/officeart/2005/8/layout/orgChart1"/>
    <dgm:cxn modelId="{C6207D5C-D659-484C-9956-E449E56B162D}" type="presOf" srcId="{3F60A0CF-C7AC-445C-BF3E-175BEA57786E}" destId="{EA550314-E62C-4FDF-9501-08586BE91799}" srcOrd="0" destOrd="0" presId="urn:microsoft.com/office/officeart/2005/8/layout/orgChart1"/>
    <dgm:cxn modelId="{6BA3A67D-148A-486C-BD8A-62E4CDA0FF11}" srcId="{B7E93BAB-67B8-446E-95BA-45883E10C6C2}" destId="{ACAEE9EE-57F7-4ED5-82DB-EC24600E4140}" srcOrd="0" destOrd="0" parTransId="{E74084F5-0366-403A-9A8C-42BC13A8C4F2}" sibTransId="{63DA78BD-01D2-4A00-8C29-E4DCB7120EEB}"/>
    <dgm:cxn modelId="{EC31AD89-D617-47F0-889A-A0CFF1DD8372}" srcId="{B7E93BAB-67B8-446E-95BA-45883E10C6C2}" destId="{6B751E84-87D1-4999-AA51-BE4C347EFA70}" srcOrd="1" destOrd="0" parTransId="{C2248A5C-364B-4119-9DE3-2EBBD5056551}" sibTransId="{58D7F574-F8C7-4124-8CCE-8D66693C0612}"/>
    <dgm:cxn modelId="{8BA7C0E0-B72D-40AA-8D3A-5F49673516FB}" type="presOf" srcId="{9DAD8DA1-4E27-4E93-B636-06B891A158BD}" destId="{860CC912-8377-4102-970F-1283920DD6C1}" srcOrd="1" destOrd="0" presId="urn:microsoft.com/office/officeart/2005/8/layout/orgChart1"/>
    <dgm:cxn modelId="{1F0D4778-6699-4419-954C-523FD90C705D}" type="presOf" srcId="{1BAA5496-13FD-4682-8758-600641D25763}" destId="{3FCEA711-39F2-4864-A4C9-B7856F468FA7}" srcOrd="0" destOrd="0" presId="urn:microsoft.com/office/officeart/2005/8/layout/orgChart1"/>
    <dgm:cxn modelId="{F1B37D16-C48A-437E-80AB-DEF3C18F60A8}" type="presOf" srcId="{77E9A6DD-0947-4414-A87C-F87D2B3C4B89}" destId="{4BE9B725-845D-406A-8138-9DCB3AE591DD}" srcOrd="0" destOrd="0" presId="urn:microsoft.com/office/officeart/2005/8/layout/orgChart1"/>
    <dgm:cxn modelId="{D781FAA6-D587-4DF6-81A8-AA415AD5776F}" srcId="{FB6E8777-C915-45DF-9CFC-A04707DF68CB}" destId="{9DAD8DA1-4E27-4E93-B636-06B891A158BD}" srcOrd="1" destOrd="0" parTransId="{9AAAF3A7-548B-42C4-AF8B-7C0610697176}" sibTransId="{0560AB22-6F64-48D9-B1E8-713DADF06856}"/>
    <dgm:cxn modelId="{6C7ACBC4-20DF-4EDD-946B-70E612864D19}" srcId="{3F60A0CF-C7AC-445C-BF3E-175BEA57786E}" destId="{D6C26E81-BBC3-40A6-8857-07983B670F53}" srcOrd="0" destOrd="0" parTransId="{9315B784-F179-417A-8C71-EE4E130E62CE}" sibTransId="{57F94E60-E048-43D6-B3D1-F37647B6953A}"/>
    <dgm:cxn modelId="{539CBC19-9C27-4AA4-A78D-10FD62DE380E}" type="presOf" srcId="{ACAEE9EE-57F7-4ED5-82DB-EC24600E4140}" destId="{F588143B-1085-47BC-8D37-7623905E89D5}" srcOrd="0" destOrd="0" presId="urn:microsoft.com/office/officeart/2005/8/layout/orgChart1"/>
    <dgm:cxn modelId="{43B55A92-715D-4A13-BBB8-E967808E2BCE}" type="presOf" srcId="{D6C26E81-BBC3-40A6-8857-07983B670F53}" destId="{41DE3C25-D046-42C3-9FD8-4F625E54D3E3}" srcOrd="0" destOrd="0" presId="urn:microsoft.com/office/officeart/2005/8/layout/orgChart1"/>
    <dgm:cxn modelId="{8F66BF52-F36A-4C22-A1E4-D4047982ACE2}" type="presOf" srcId="{9AAAF3A7-548B-42C4-AF8B-7C0610697176}" destId="{D914B356-144D-4F4C-BE10-A32EEF0CFD27}" srcOrd="0" destOrd="0" presId="urn:microsoft.com/office/officeart/2005/8/layout/orgChart1"/>
    <dgm:cxn modelId="{EA4498EA-A470-4A55-ACF2-B2BA7240EA23}" type="presOf" srcId="{FB6E8777-C915-45DF-9CFC-A04707DF68CB}" destId="{B1B01B5B-AA4F-48C0-B6A6-DC4F131003A9}" srcOrd="0" destOrd="0" presId="urn:microsoft.com/office/officeart/2005/8/layout/orgChart1"/>
    <dgm:cxn modelId="{FF5CBF85-2A59-4C66-BC64-0E21907A996F}" type="presOf" srcId="{C2248A5C-364B-4119-9DE3-2EBBD5056551}" destId="{3B98BB73-D134-4011-849A-A1F53D2BEB30}" srcOrd="0" destOrd="0" presId="urn:microsoft.com/office/officeart/2005/8/layout/orgChart1"/>
    <dgm:cxn modelId="{4B313FF2-396B-4135-AB1D-A8D5AE2141B9}" type="presOf" srcId="{77E9A6DD-0947-4414-A87C-F87D2B3C4B89}" destId="{F704FFCD-CA51-4595-8C84-16F6392A18F7}" srcOrd="1" destOrd="0" presId="urn:microsoft.com/office/officeart/2005/8/layout/orgChart1"/>
    <dgm:cxn modelId="{D9429634-D35F-4E40-9A11-C57922F8B115}" type="presOf" srcId="{B7E93BAB-67B8-446E-95BA-45883E10C6C2}" destId="{1CC77411-45C1-4D2B-8F1B-527BDF2511B8}" srcOrd="0" destOrd="0" presId="urn:microsoft.com/office/officeart/2005/8/layout/orgChart1"/>
    <dgm:cxn modelId="{BEB79613-20CD-44BA-839D-B5B3E2B7765D}" type="presOf" srcId="{D6C26E81-BBC3-40A6-8857-07983B670F53}" destId="{06062A9C-73D0-4E5F-B051-5E52926751F7}" srcOrd="1" destOrd="0" presId="urn:microsoft.com/office/officeart/2005/8/layout/orgChart1"/>
    <dgm:cxn modelId="{9A1986DB-9AAF-4B0F-88C0-220321852D90}" type="presOf" srcId="{6B751E84-87D1-4999-AA51-BE4C347EFA70}" destId="{9530532D-9052-4E26-A0D3-007002915F60}" srcOrd="0" destOrd="0" presId="urn:microsoft.com/office/officeart/2005/8/layout/orgChart1"/>
    <dgm:cxn modelId="{F87D56F5-41AF-4346-9C35-7E5786E5017D}" type="presParOf" srcId="{EA550314-E62C-4FDF-9501-08586BE91799}" destId="{A2B44F7E-DBC1-46E8-894F-4B0917878882}" srcOrd="0" destOrd="0" presId="urn:microsoft.com/office/officeart/2005/8/layout/orgChart1"/>
    <dgm:cxn modelId="{8717191F-4F08-411B-86F1-450D9C11ACE7}" type="presParOf" srcId="{A2B44F7E-DBC1-46E8-894F-4B0917878882}" destId="{DAFAEE10-C986-46B3-9ED8-DE705388599E}" srcOrd="0" destOrd="0" presId="urn:microsoft.com/office/officeart/2005/8/layout/orgChart1"/>
    <dgm:cxn modelId="{C9AA861E-A900-4CDB-806C-EF2E26E3223A}" type="presParOf" srcId="{DAFAEE10-C986-46B3-9ED8-DE705388599E}" destId="{41DE3C25-D046-42C3-9FD8-4F625E54D3E3}" srcOrd="0" destOrd="0" presId="urn:microsoft.com/office/officeart/2005/8/layout/orgChart1"/>
    <dgm:cxn modelId="{DF7F945E-B68E-46CF-BBB6-736F08E46DC0}" type="presParOf" srcId="{DAFAEE10-C986-46B3-9ED8-DE705388599E}" destId="{06062A9C-73D0-4E5F-B051-5E52926751F7}" srcOrd="1" destOrd="0" presId="urn:microsoft.com/office/officeart/2005/8/layout/orgChart1"/>
    <dgm:cxn modelId="{A5B8BAFA-E8CC-411D-9A79-B6ED0F36296C}" type="presParOf" srcId="{A2B44F7E-DBC1-46E8-894F-4B0917878882}" destId="{353140BB-F970-4ED6-A524-4BD87A881AE0}" srcOrd="1" destOrd="0" presId="urn:microsoft.com/office/officeart/2005/8/layout/orgChart1"/>
    <dgm:cxn modelId="{49126AE3-E6B4-4C49-AA80-46ECEE5F2F64}" type="presParOf" srcId="{A2B44F7E-DBC1-46E8-894F-4B0917878882}" destId="{5F1E4B12-AECD-4933-BF62-2540325859AB}" srcOrd="2" destOrd="0" presId="urn:microsoft.com/office/officeart/2005/8/layout/orgChart1"/>
    <dgm:cxn modelId="{C911F75F-F604-45AD-894D-156C22051908}" type="presParOf" srcId="{EA550314-E62C-4FDF-9501-08586BE91799}" destId="{4091E18A-CA3B-4F0F-87E0-1457FAA35359}" srcOrd="1" destOrd="0" presId="urn:microsoft.com/office/officeart/2005/8/layout/orgChart1"/>
    <dgm:cxn modelId="{9C7A47E0-AFBD-443F-9D5B-D5157FD84DAC}" type="presParOf" srcId="{4091E18A-CA3B-4F0F-87E0-1457FAA35359}" destId="{8F355F4E-0449-4F97-876D-F0C8DA92B6C1}" srcOrd="0" destOrd="0" presId="urn:microsoft.com/office/officeart/2005/8/layout/orgChart1"/>
    <dgm:cxn modelId="{8B6A73D8-F73D-4F50-8F09-CABB0CC90375}" type="presParOf" srcId="{8F355F4E-0449-4F97-876D-F0C8DA92B6C1}" destId="{1CC77411-45C1-4D2B-8F1B-527BDF2511B8}" srcOrd="0" destOrd="0" presId="urn:microsoft.com/office/officeart/2005/8/layout/orgChart1"/>
    <dgm:cxn modelId="{22C447AE-1CA4-4200-8028-A7752CA4D640}" type="presParOf" srcId="{8F355F4E-0449-4F97-876D-F0C8DA92B6C1}" destId="{5A46A04D-CD9E-46A6-AFF7-FBFB9C17994A}" srcOrd="1" destOrd="0" presId="urn:microsoft.com/office/officeart/2005/8/layout/orgChart1"/>
    <dgm:cxn modelId="{93616186-4548-4976-9326-DFB443F4BE29}" type="presParOf" srcId="{4091E18A-CA3B-4F0F-87E0-1457FAA35359}" destId="{F7D2E740-680F-427D-9DA3-6914B570518A}" srcOrd="1" destOrd="0" presId="urn:microsoft.com/office/officeart/2005/8/layout/orgChart1"/>
    <dgm:cxn modelId="{87EF9B4E-1DF0-4325-AADC-A6AFFCFB3AD9}" type="presParOf" srcId="{F7D2E740-680F-427D-9DA3-6914B570518A}" destId="{11CAB45E-2D76-4D28-A981-8562DF782991}" srcOrd="0" destOrd="0" presId="urn:microsoft.com/office/officeart/2005/8/layout/orgChart1"/>
    <dgm:cxn modelId="{1B2DD8DA-5FD9-4C0A-A5AE-F6AEFFC6C00E}" type="presParOf" srcId="{F7D2E740-680F-427D-9DA3-6914B570518A}" destId="{8EC4EEC9-A1F6-43A2-9687-1E071BD15A51}" srcOrd="1" destOrd="0" presId="urn:microsoft.com/office/officeart/2005/8/layout/orgChart1"/>
    <dgm:cxn modelId="{6C5F8424-3A2F-4F74-9DAC-9FDCD2C17B21}" type="presParOf" srcId="{8EC4EEC9-A1F6-43A2-9687-1E071BD15A51}" destId="{B4DC515A-C595-4AE7-AECF-EF1ECBE9143E}" srcOrd="0" destOrd="0" presId="urn:microsoft.com/office/officeart/2005/8/layout/orgChart1"/>
    <dgm:cxn modelId="{C26BE3C0-3F29-492E-B852-635266A6348B}" type="presParOf" srcId="{B4DC515A-C595-4AE7-AECF-EF1ECBE9143E}" destId="{F588143B-1085-47BC-8D37-7623905E89D5}" srcOrd="0" destOrd="0" presId="urn:microsoft.com/office/officeart/2005/8/layout/orgChart1"/>
    <dgm:cxn modelId="{0A508EB8-DC34-4B47-A6DA-2AD9938056B5}" type="presParOf" srcId="{B4DC515A-C595-4AE7-AECF-EF1ECBE9143E}" destId="{7C73ABB1-DE9D-4972-A2EF-E06AE4DA47A5}" srcOrd="1" destOrd="0" presId="urn:microsoft.com/office/officeart/2005/8/layout/orgChart1"/>
    <dgm:cxn modelId="{FB1AD3B1-0F58-451E-94F0-8F28B356E8F1}" type="presParOf" srcId="{8EC4EEC9-A1F6-43A2-9687-1E071BD15A51}" destId="{3A01EA5F-508B-4C0B-B0D4-89F3354779F8}" srcOrd="1" destOrd="0" presId="urn:microsoft.com/office/officeart/2005/8/layout/orgChart1"/>
    <dgm:cxn modelId="{9DEAEB47-F04F-4AA9-B0A7-B66F034FBA01}" type="presParOf" srcId="{8EC4EEC9-A1F6-43A2-9687-1E071BD15A51}" destId="{6721C69D-F447-4530-B5F0-AE26F6BEC277}" srcOrd="2" destOrd="0" presId="urn:microsoft.com/office/officeart/2005/8/layout/orgChart1"/>
    <dgm:cxn modelId="{9F9BA4A0-1601-465B-BA1C-081DCCC91DF1}" type="presParOf" srcId="{F7D2E740-680F-427D-9DA3-6914B570518A}" destId="{3B98BB73-D134-4011-849A-A1F53D2BEB30}" srcOrd="2" destOrd="0" presId="urn:microsoft.com/office/officeart/2005/8/layout/orgChart1"/>
    <dgm:cxn modelId="{95BB73ED-B869-48AA-99CD-5597B2586373}" type="presParOf" srcId="{F7D2E740-680F-427D-9DA3-6914B570518A}" destId="{56D58FE9-29CF-410C-9883-FF1FA8DA085A}" srcOrd="3" destOrd="0" presId="urn:microsoft.com/office/officeart/2005/8/layout/orgChart1"/>
    <dgm:cxn modelId="{60FEAD91-DEEC-4D78-8D1A-F4C771BF223D}" type="presParOf" srcId="{56D58FE9-29CF-410C-9883-FF1FA8DA085A}" destId="{A3948C32-7AAB-4706-B01B-27BD56C4E1B0}" srcOrd="0" destOrd="0" presId="urn:microsoft.com/office/officeart/2005/8/layout/orgChart1"/>
    <dgm:cxn modelId="{753DF52C-8D2B-4DA0-9110-D5350D3D4567}" type="presParOf" srcId="{A3948C32-7AAB-4706-B01B-27BD56C4E1B0}" destId="{9530532D-9052-4E26-A0D3-007002915F60}" srcOrd="0" destOrd="0" presId="urn:microsoft.com/office/officeart/2005/8/layout/orgChart1"/>
    <dgm:cxn modelId="{62C25B25-E804-4DBA-AFBF-FB35FA7276BA}" type="presParOf" srcId="{A3948C32-7AAB-4706-B01B-27BD56C4E1B0}" destId="{676E8B15-CADD-4D37-A41D-E90FED060726}" srcOrd="1" destOrd="0" presId="urn:microsoft.com/office/officeart/2005/8/layout/orgChart1"/>
    <dgm:cxn modelId="{F8A01D41-81AF-4BD5-9DCC-701C1FF82482}" type="presParOf" srcId="{56D58FE9-29CF-410C-9883-FF1FA8DA085A}" destId="{7FB1602B-A8EE-48B4-BD7E-3C5377CE3DC4}" srcOrd="1" destOrd="0" presId="urn:microsoft.com/office/officeart/2005/8/layout/orgChart1"/>
    <dgm:cxn modelId="{BC1D8516-B34F-414B-B3D9-56E7AF14DF8B}" type="presParOf" srcId="{56D58FE9-29CF-410C-9883-FF1FA8DA085A}" destId="{0FA7B4E9-E7B3-4B85-9BAC-1B76067F4DFD}" srcOrd="2" destOrd="0" presId="urn:microsoft.com/office/officeart/2005/8/layout/orgChart1"/>
    <dgm:cxn modelId="{F412B4BD-16A5-44A2-B617-98FB15388D7C}" type="presParOf" srcId="{F7D2E740-680F-427D-9DA3-6914B570518A}" destId="{3FCEA711-39F2-4864-A4C9-B7856F468FA7}" srcOrd="4" destOrd="0" presId="urn:microsoft.com/office/officeart/2005/8/layout/orgChart1"/>
    <dgm:cxn modelId="{D5C29DDB-1EEB-4DE8-ABE1-975F7CF0E123}" type="presParOf" srcId="{F7D2E740-680F-427D-9DA3-6914B570518A}" destId="{FBD1EAA8-4AB6-4379-B75D-D35BF2B93963}" srcOrd="5" destOrd="0" presId="urn:microsoft.com/office/officeart/2005/8/layout/orgChart1"/>
    <dgm:cxn modelId="{1438A16F-B591-4F7B-9F50-62E9382DFA55}" type="presParOf" srcId="{FBD1EAA8-4AB6-4379-B75D-D35BF2B93963}" destId="{9A311A9D-5529-4362-AC75-6A9A408393BE}" srcOrd="0" destOrd="0" presId="urn:microsoft.com/office/officeart/2005/8/layout/orgChart1"/>
    <dgm:cxn modelId="{F16CF7F8-B289-48BC-AEA5-EFBACEA678CC}" type="presParOf" srcId="{9A311A9D-5529-4362-AC75-6A9A408393BE}" destId="{B1B01B5B-AA4F-48C0-B6A6-DC4F131003A9}" srcOrd="0" destOrd="0" presId="urn:microsoft.com/office/officeart/2005/8/layout/orgChart1"/>
    <dgm:cxn modelId="{03089475-85A9-4F5C-82B8-F24659487063}" type="presParOf" srcId="{9A311A9D-5529-4362-AC75-6A9A408393BE}" destId="{A9261D2F-2135-48A0-91F8-3FAEC6F80AF2}" srcOrd="1" destOrd="0" presId="urn:microsoft.com/office/officeart/2005/8/layout/orgChart1"/>
    <dgm:cxn modelId="{132D291A-2DE7-4C3E-8594-25AA0938BCDE}" type="presParOf" srcId="{FBD1EAA8-4AB6-4379-B75D-D35BF2B93963}" destId="{B29818C7-3AE5-49E4-BA2E-891F8D2FEDFD}" srcOrd="1" destOrd="0" presId="urn:microsoft.com/office/officeart/2005/8/layout/orgChart1"/>
    <dgm:cxn modelId="{217054DD-7453-4D79-A9AF-F057461E80EE}" type="presParOf" srcId="{B29818C7-3AE5-49E4-BA2E-891F8D2FEDFD}" destId="{C92B3E17-BE20-499E-B09D-74F1D4E73CB3}" srcOrd="0" destOrd="0" presId="urn:microsoft.com/office/officeart/2005/8/layout/orgChart1"/>
    <dgm:cxn modelId="{32B64215-948F-4F57-8985-1CE91D2D48BA}" type="presParOf" srcId="{B29818C7-3AE5-49E4-BA2E-891F8D2FEDFD}" destId="{BBF20622-D33C-4556-A400-B6C0AD841895}" srcOrd="1" destOrd="0" presId="urn:microsoft.com/office/officeart/2005/8/layout/orgChart1"/>
    <dgm:cxn modelId="{F4D07FAC-1DAC-4B41-8FA6-D7750A861B88}" type="presParOf" srcId="{BBF20622-D33C-4556-A400-B6C0AD841895}" destId="{F69F56EC-8AA4-4444-9450-4A9B17ABCEB8}" srcOrd="0" destOrd="0" presId="urn:microsoft.com/office/officeart/2005/8/layout/orgChart1"/>
    <dgm:cxn modelId="{833C9228-5593-4DCA-A1F4-6723C18EA6AC}" type="presParOf" srcId="{F69F56EC-8AA4-4444-9450-4A9B17ABCEB8}" destId="{4BE9B725-845D-406A-8138-9DCB3AE591DD}" srcOrd="0" destOrd="0" presId="urn:microsoft.com/office/officeart/2005/8/layout/orgChart1"/>
    <dgm:cxn modelId="{4AED4997-7EB1-443F-B72F-910A11E32FFA}" type="presParOf" srcId="{F69F56EC-8AA4-4444-9450-4A9B17ABCEB8}" destId="{F704FFCD-CA51-4595-8C84-16F6392A18F7}" srcOrd="1" destOrd="0" presId="urn:microsoft.com/office/officeart/2005/8/layout/orgChart1"/>
    <dgm:cxn modelId="{BA631382-65B9-43C9-AF8A-D857B1236148}" type="presParOf" srcId="{BBF20622-D33C-4556-A400-B6C0AD841895}" destId="{4B6B0DC4-C383-4D5B-A156-2FD287948EE5}" srcOrd="1" destOrd="0" presId="urn:microsoft.com/office/officeart/2005/8/layout/orgChart1"/>
    <dgm:cxn modelId="{C1ADAE1F-DEB3-433E-98BF-A81174FD3020}" type="presParOf" srcId="{BBF20622-D33C-4556-A400-B6C0AD841895}" destId="{F6048432-8DA9-402D-B601-70A33D8430DC}" srcOrd="2" destOrd="0" presId="urn:microsoft.com/office/officeart/2005/8/layout/orgChart1"/>
    <dgm:cxn modelId="{96417D7A-252F-4F3D-B8BD-77EB334EB406}" type="presParOf" srcId="{B29818C7-3AE5-49E4-BA2E-891F8D2FEDFD}" destId="{D914B356-144D-4F4C-BE10-A32EEF0CFD27}" srcOrd="2" destOrd="0" presId="urn:microsoft.com/office/officeart/2005/8/layout/orgChart1"/>
    <dgm:cxn modelId="{7EBCCE23-295B-488D-8F64-41F792C38D07}" type="presParOf" srcId="{B29818C7-3AE5-49E4-BA2E-891F8D2FEDFD}" destId="{3A34AA30-A6EB-43B5-8EA5-3552409999A3}" srcOrd="3" destOrd="0" presId="urn:microsoft.com/office/officeart/2005/8/layout/orgChart1"/>
    <dgm:cxn modelId="{76619D3B-F7DB-459B-8EC9-87153B627FA9}" type="presParOf" srcId="{3A34AA30-A6EB-43B5-8EA5-3552409999A3}" destId="{BA76B11A-9087-482D-AF67-16A5C13EB010}" srcOrd="0" destOrd="0" presId="urn:microsoft.com/office/officeart/2005/8/layout/orgChart1"/>
    <dgm:cxn modelId="{4067A63D-57A4-40B1-ACEC-7B42B476770C}" type="presParOf" srcId="{BA76B11A-9087-482D-AF67-16A5C13EB010}" destId="{6D1FAFF3-3345-4D44-9C67-9AE471821336}" srcOrd="0" destOrd="0" presId="urn:microsoft.com/office/officeart/2005/8/layout/orgChart1"/>
    <dgm:cxn modelId="{E20176DB-DE7A-404D-90DA-C2A5A666BC2B}" type="presParOf" srcId="{BA76B11A-9087-482D-AF67-16A5C13EB010}" destId="{860CC912-8377-4102-970F-1283920DD6C1}" srcOrd="1" destOrd="0" presId="urn:microsoft.com/office/officeart/2005/8/layout/orgChart1"/>
    <dgm:cxn modelId="{9EC499AA-8CCE-4BB9-9A19-A8844F125EC2}" type="presParOf" srcId="{3A34AA30-A6EB-43B5-8EA5-3552409999A3}" destId="{CB0F6BF3-76A2-4B34-954E-4D7457DE309E}" srcOrd="1" destOrd="0" presId="urn:microsoft.com/office/officeart/2005/8/layout/orgChart1"/>
    <dgm:cxn modelId="{6E082B01-790C-485C-B978-DF1D405FFCBF}" type="presParOf" srcId="{3A34AA30-A6EB-43B5-8EA5-3552409999A3}" destId="{D31919D1-B9AB-421F-92AF-565F61F063AA}" srcOrd="2" destOrd="0" presId="urn:microsoft.com/office/officeart/2005/8/layout/orgChart1"/>
    <dgm:cxn modelId="{1DCA2D00-79A4-4056-82E2-D7512C7DFFD0}" type="presParOf" srcId="{FBD1EAA8-4AB6-4379-B75D-D35BF2B93963}" destId="{91A43616-0573-4900-98D6-9891955FD6D6}" srcOrd="2" destOrd="0" presId="urn:microsoft.com/office/officeart/2005/8/layout/orgChart1"/>
    <dgm:cxn modelId="{72F78C56-64F9-4ACC-9912-0C0DA081DD1C}" type="presParOf" srcId="{4091E18A-CA3B-4F0F-87E0-1457FAA35359}" destId="{6F21C9A4-B886-4130-88D4-617094CD7558}" srcOrd="2" destOrd="0" presId="urn:microsoft.com/office/officeart/2005/8/layout/orgChar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87E4FA00-2DFE-4C57-B2C3-465CE8425442}" type="doc">
      <dgm:prSet loTypeId="urn:microsoft.com/office/officeart/2005/8/layout/process2" loCatId="process" qsTypeId="urn:microsoft.com/office/officeart/2005/8/quickstyle/simple1" qsCatId="simple" csTypeId="urn:microsoft.com/office/officeart/2005/8/colors/accent1_2" csCatId="accent1" phldr="1"/>
      <dgm:spPr/>
    </dgm:pt>
    <dgm:pt modelId="{6B8A8991-DB2D-4587-B774-5BA73CBFB43A}">
      <dgm:prSet phldrT="[Text]"/>
      <dgm:spPr/>
      <dgm:t>
        <a:bodyPr/>
        <a:lstStyle/>
        <a:p>
          <a:r>
            <a:rPr lang="en-US" dirty="0"/>
            <a:t>Supreme Court </a:t>
          </a:r>
        </a:p>
      </dgm:t>
    </dgm:pt>
    <dgm:pt modelId="{A3C0ED4B-D77A-46DF-AFBD-ADBD5DA4FEDC}" type="parTrans" cxnId="{1178B0E3-FB52-4FC7-8823-F7EE6BB8C297}">
      <dgm:prSet/>
      <dgm:spPr/>
      <dgm:t>
        <a:bodyPr/>
        <a:lstStyle/>
        <a:p>
          <a:endParaRPr lang="en-US"/>
        </a:p>
      </dgm:t>
    </dgm:pt>
    <dgm:pt modelId="{8544EEBC-EB7D-4670-A90D-C4785E50A044}" type="sibTrans" cxnId="{1178B0E3-FB52-4FC7-8823-F7EE6BB8C297}">
      <dgm:prSet/>
      <dgm:spPr>
        <a:solidFill>
          <a:schemeClr val="accent1">
            <a:lumMod val="50000"/>
          </a:schemeClr>
        </a:solidFill>
      </dgm:spPr>
      <dgm:t>
        <a:bodyPr/>
        <a:lstStyle/>
        <a:p>
          <a:endParaRPr lang="en-US"/>
        </a:p>
      </dgm:t>
    </dgm:pt>
    <dgm:pt modelId="{8F6E502E-E4D4-48C8-A00E-20AA64413F09}">
      <dgm:prSet phldrT="[Text]"/>
      <dgm:spPr/>
      <dgm:t>
        <a:bodyPr/>
        <a:lstStyle/>
        <a:p>
          <a:r>
            <a:rPr lang="en-US" dirty="0"/>
            <a:t>High Court </a:t>
          </a:r>
        </a:p>
      </dgm:t>
    </dgm:pt>
    <dgm:pt modelId="{13DA3639-0EE1-4552-AA4C-1B83CAFE340D}" type="parTrans" cxnId="{639378B4-02EC-4415-BED3-1A8487CE2C35}">
      <dgm:prSet/>
      <dgm:spPr/>
      <dgm:t>
        <a:bodyPr/>
        <a:lstStyle/>
        <a:p>
          <a:endParaRPr lang="en-US"/>
        </a:p>
      </dgm:t>
    </dgm:pt>
    <dgm:pt modelId="{39CE2796-A6CF-4143-A7B7-87B3557A6FE6}" type="sibTrans" cxnId="{639378B4-02EC-4415-BED3-1A8487CE2C35}">
      <dgm:prSet/>
      <dgm:spPr>
        <a:solidFill>
          <a:schemeClr val="tx2">
            <a:lumMod val="50000"/>
          </a:schemeClr>
        </a:solidFill>
      </dgm:spPr>
      <dgm:t>
        <a:bodyPr/>
        <a:lstStyle/>
        <a:p>
          <a:endParaRPr lang="en-US"/>
        </a:p>
      </dgm:t>
    </dgm:pt>
    <dgm:pt modelId="{05BC0B6B-67B3-4D6D-B524-16AFB3807751}">
      <dgm:prSet phldrT="[Text]"/>
      <dgm:spPr/>
      <dgm:t>
        <a:bodyPr/>
        <a:lstStyle/>
        <a:p>
          <a:r>
            <a:rPr lang="en-US" dirty="0"/>
            <a:t>Special Courts </a:t>
          </a:r>
        </a:p>
      </dgm:t>
    </dgm:pt>
    <dgm:pt modelId="{6C5FA738-4D13-45D6-A378-B6AE191CE16D}" type="parTrans" cxnId="{5310333D-0898-4774-97B3-D53C2497DACF}">
      <dgm:prSet/>
      <dgm:spPr/>
      <dgm:t>
        <a:bodyPr/>
        <a:lstStyle/>
        <a:p>
          <a:endParaRPr lang="en-US"/>
        </a:p>
      </dgm:t>
    </dgm:pt>
    <dgm:pt modelId="{29A4DDE2-9D34-4F0D-B395-B2350BEBFF31}" type="sibTrans" cxnId="{5310333D-0898-4774-97B3-D53C2497DACF}">
      <dgm:prSet/>
      <dgm:spPr/>
      <dgm:t>
        <a:bodyPr/>
        <a:lstStyle/>
        <a:p>
          <a:endParaRPr lang="en-US"/>
        </a:p>
      </dgm:t>
    </dgm:pt>
    <dgm:pt modelId="{5EFFA095-6D8B-4537-AC93-A9C28B6CD8E3}" type="pres">
      <dgm:prSet presAssocID="{87E4FA00-2DFE-4C57-B2C3-465CE8425442}" presName="linearFlow" presStyleCnt="0">
        <dgm:presLayoutVars>
          <dgm:resizeHandles val="exact"/>
        </dgm:presLayoutVars>
      </dgm:prSet>
      <dgm:spPr/>
    </dgm:pt>
    <dgm:pt modelId="{BDC230B1-2B94-40E1-8C2C-2D5782A8F83E}" type="pres">
      <dgm:prSet presAssocID="{6B8A8991-DB2D-4587-B774-5BA73CBFB43A}" presName="node" presStyleLbl="node1" presStyleIdx="0" presStyleCnt="3" custScaleX="141667">
        <dgm:presLayoutVars>
          <dgm:bulletEnabled val="1"/>
        </dgm:presLayoutVars>
      </dgm:prSet>
      <dgm:spPr/>
      <dgm:t>
        <a:bodyPr/>
        <a:lstStyle/>
        <a:p>
          <a:endParaRPr lang="en-US"/>
        </a:p>
      </dgm:t>
    </dgm:pt>
    <dgm:pt modelId="{F9EA8B08-BB8D-4DF7-A2DB-76AB8A7640B9}" type="pres">
      <dgm:prSet presAssocID="{8544EEBC-EB7D-4670-A90D-C4785E50A044}" presName="sibTrans" presStyleLbl="sibTrans2D1" presStyleIdx="0" presStyleCnt="2" custAng="10800000"/>
      <dgm:spPr/>
      <dgm:t>
        <a:bodyPr/>
        <a:lstStyle/>
        <a:p>
          <a:endParaRPr lang="en-US"/>
        </a:p>
      </dgm:t>
    </dgm:pt>
    <dgm:pt modelId="{EB6A37A3-076E-4227-B9C1-94A27483F008}" type="pres">
      <dgm:prSet presAssocID="{8544EEBC-EB7D-4670-A90D-C4785E50A044}" presName="connectorText" presStyleLbl="sibTrans2D1" presStyleIdx="0" presStyleCnt="2"/>
      <dgm:spPr/>
      <dgm:t>
        <a:bodyPr/>
        <a:lstStyle/>
        <a:p>
          <a:endParaRPr lang="en-US"/>
        </a:p>
      </dgm:t>
    </dgm:pt>
    <dgm:pt modelId="{A50BFD6E-F251-49AE-800E-6C5A4D024B61}" type="pres">
      <dgm:prSet presAssocID="{8F6E502E-E4D4-48C8-A00E-20AA64413F09}" presName="node" presStyleLbl="node1" presStyleIdx="1" presStyleCnt="3" custScaleX="133333">
        <dgm:presLayoutVars>
          <dgm:bulletEnabled val="1"/>
        </dgm:presLayoutVars>
      </dgm:prSet>
      <dgm:spPr/>
      <dgm:t>
        <a:bodyPr/>
        <a:lstStyle/>
        <a:p>
          <a:endParaRPr lang="en-US"/>
        </a:p>
      </dgm:t>
    </dgm:pt>
    <dgm:pt modelId="{54CB90A7-2EAC-407B-B33A-D8374368F854}" type="pres">
      <dgm:prSet presAssocID="{39CE2796-A6CF-4143-A7B7-87B3557A6FE6}" presName="sibTrans" presStyleLbl="sibTrans2D1" presStyleIdx="1" presStyleCnt="2" custAng="10934746"/>
      <dgm:spPr/>
      <dgm:t>
        <a:bodyPr/>
        <a:lstStyle/>
        <a:p>
          <a:endParaRPr lang="en-US"/>
        </a:p>
      </dgm:t>
    </dgm:pt>
    <dgm:pt modelId="{5E38116B-8D38-475D-AFE0-89E3B42B413D}" type="pres">
      <dgm:prSet presAssocID="{39CE2796-A6CF-4143-A7B7-87B3557A6FE6}" presName="connectorText" presStyleLbl="sibTrans2D1" presStyleIdx="1" presStyleCnt="2"/>
      <dgm:spPr/>
      <dgm:t>
        <a:bodyPr/>
        <a:lstStyle/>
        <a:p>
          <a:endParaRPr lang="en-US"/>
        </a:p>
      </dgm:t>
    </dgm:pt>
    <dgm:pt modelId="{406ED4D1-B617-4A81-AA98-0CF6FA023514}" type="pres">
      <dgm:prSet presAssocID="{05BC0B6B-67B3-4D6D-B524-16AFB3807751}" presName="node" presStyleLbl="node1" presStyleIdx="2" presStyleCnt="3" custScaleX="137255" custLinFactNeighborX="3268">
        <dgm:presLayoutVars>
          <dgm:bulletEnabled val="1"/>
        </dgm:presLayoutVars>
      </dgm:prSet>
      <dgm:spPr/>
      <dgm:t>
        <a:bodyPr/>
        <a:lstStyle/>
        <a:p>
          <a:endParaRPr lang="en-US"/>
        </a:p>
      </dgm:t>
    </dgm:pt>
  </dgm:ptLst>
  <dgm:cxnLst>
    <dgm:cxn modelId="{5310333D-0898-4774-97B3-D53C2497DACF}" srcId="{87E4FA00-2DFE-4C57-B2C3-465CE8425442}" destId="{05BC0B6B-67B3-4D6D-B524-16AFB3807751}" srcOrd="2" destOrd="0" parTransId="{6C5FA738-4D13-45D6-A378-B6AE191CE16D}" sibTransId="{29A4DDE2-9D34-4F0D-B395-B2350BEBFF31}"/>
    <dgm:cxn modelId="{AB3A346F-D859-4DE5-8777-8E1C13D94FDD}" type="presOf" srcId="{8544EEBC-EB7D-4670-A90D-C4785E50A044}" destId="{EB6A37A3-076E-4227-B9C1-94A27483F008}" srcOrd="1" destOrd="0" presId="urn:microsoft.com/office/officeart/2005/8/layout/process2"/>
    <dgm:cxn modelId="{FCB31BC9-4A8A-4D32-AEAB-31139191373C}" type="presOf" srcId="{6B8A8991-DB2D-4587-B774-5BA73CBFB43A}" destId="{BDC230B1-2B94-40E1-8C2C-2D5782A8F83E}" srcOrd="0" destOrd="0" presId="urn:microsoft.com/office/officeart/2005/8/layout/process2"/>
    <dgm:cxn modelId="{DE8DC697-47E2-4C05-A55C-255AE5BABB06}" type="presOf" srcId="{8F6E502E-E4D4-48C8-A00E-20AA64413F09}" destId="{A50BFD6E-F251-49AE-800E-6C5A4D024B61}" srcOrd="0" destOrd="0" presId="urn:microsoft.com/office/officeart/2005/8/layout/process2"/>
    <dgm:cxn modelId="{5751B07D-440A-4678-AB6C-4D626F135194}" type="presOf" srcId="{05BC0B6B-67B3-4D6D-B524-16AFB3807751}" destId="{406ED4D1-B617-4A81-AA98-0CF6FA023514}" srcOrd="0" destOrd="0" presId="urn:microsoft.com/office/officeart/2005/8/layout/process2"/>
    <dgm:cxn modelId="{639378B4-02EC-4415-BED3-1A8487CE2C35}" srcId="{87E4FA00-2DFE-4C57-B2C3-465CE8425442}" destId="{8F6E502E-E4D4-48C8-A00E-20AA64413F09}" srcOrd="1" destOrd="0" parTransId="{13DA3639-0EE1-4552-AA4C-1B83CAFE340D}" sibTransId="{39CE2796-A6CF-4143-A7B7-87B3557A6FE6}"/>
    <dgm:cxn modelId="{967BA9D0-3067-4A8B-99F3-804F64563FFA}" type="presOf" srcId="{8544EEBC-EB7D-4670-A90D-C4785E50A044}" destId="{F9EA8B08-BB8D-4DF7-A2DB-76AB8A7640B9}" srcOrd="0" destOrd="0" presId="urn:microsoft.com/office/officeart/2005/8/layout/process2"/>
    <dgm:cxn modelId="{09B81DFF-64AB-47C3-BCBD-ADABCFE7C1DE}" type="presOf" srcId="{87E4FA00-2DFE-4C57-B2C3-465CE8425442}" destId="{5EFFA095-6D8B-4537-AC93-A9C28B6CD8E3}" srcOrd="0" destOrd="0" presId="urn:microsoft.com/office/officeart/2005/8/layout/process2"/>
    <dgm:cxn modelId="{A8774C89-18E1-4A21-9163-58F53ADAA658}" type="presOf" srcId="{39CE2796-A6CF-4143-A7B7-87B3557A6FE6}" destId="{5E38116B-8D38-475D-AFE0-89E3B42B413D}" srcOrd="1" destOrd="0" presId="urn:microsoft.com/office/officeart/2005/8/layout/process2"/>
    <dgm:cxn modelId="{0C569CC6-AB31-40AA-A103-53B19446EFFC}" type="presOf" srcId="{39CE2796-A6CF-4143-A7B7-87B3557A6FE6}" destId="{54CB90A7-2EAC-407B-B33A-D8374368F854}" srcOrd="0" destOrd="0" presId="urn:microsoft.com/office/officeart/2005/8/layout/process2"/>
    <dgm:cxn modelId="{1178B0E3-FB52-4FC7-8823-F7EE6BB8C297}" srcId="{87E4FA00-2DFE-4C57-B2C3-465CE8425442}" destId="{6B8A8991-DB2D-4587-B774-5BA73CBFB43A}" srcOrd="0" destOrd="0" parTransId="{A3C0ED4B-D77A-46DF-AFBD-ADBD5DA4FEDC}" sibTransId="{8544EEBC-EB7D-4670-A90D-C4785E50A044}"/>
    <dgm:cxn modelId="{47DB60D6-D3D6-421B-AB39-9D2652394A0D}" type="presParOf" srcId="{5EFFA095-6D8B-4537-AC93-A9C28B6CD8E3}" destId="{BDC230B1-2B94-40E1-8C2C-2D5782A8F83E}" srcOrd="0" destOrd="0" presId="urn:microsoft.com/office/officeart/2005/8/layout/process2"/>
    <dgm:cxn modelId="{DE544BBF-3EBF-4B37-93E0-3EA39E0304A1}" type="presParOf" srcId="{5EFFA095-6D8B-4537-AC93-A9C28B6CD8E3}" destId="{F9EA8B08-BB8D-4DF7-A2DB-76AB8A7640B9}" srcOrd="1" destOrd="0" presId="urn:microsoft.com/office/officeart/2005/8/layout/process2"/>
    <dgm:cxn modelId="{B4E13E86-EFE1-4242-8868-3CC83B537391}" type="presParOf" srcId="{F9EA8B08-BB8D-4DF7-A2DB-76AB8A7640B9}" destId="{EB6A37A3-076E-4227-B9C1-94A27483F008}" srcOrd="0" destOrd="0" presId="urn:microsoft.com/office/officeart/2005/8/layout/process2"/>
    <dgm:cxn modelId="{D2C2A71F-623F-4173-86C9-22B4F6296A85}" type="presParOf" srcId="{5EFFA095-6D8B-4537-AC93-A9C28B6CD8E3}" destId="{A50BFD6E-F251-49AE-800E-6C5A4D024B61}" srcOrd="2" destOrd="0" presId="urn:microsoft.com/office/officeart/2005/8/layout/process2"/>
    <dgm:cxn modelId="{D5D69A62-6252-4286-9C9D-A8349B1DEA6B}" type="presParOf" srcId="{5EFFA095-6D8B-4537-AC93-A9C28B6CD8E3}" destId="{54CB90A7-2EAC-407B-B33A-D8374368F854}" srcOrd="3" destOrd="0" presId="urn:microsoft.com/office/officeart/2005/8/layout/process2"/>
    <dgm:cxn modelId="{D4C06A39-67CD-489F-AEAE-8CBB2025C70D}" type="presParOf" srcId="{54CB90A7-2EAC-407B-B33A-D8374368F854}" destId="{5E38116B-8D38-475D-AFE0-89E3B42B413D}" srcOrd="0" destOrd="0" presId="urn:microsoft.com/office/officeart/2005/8/layout/process2"/>
    <dgm:cxn modelId="{445A7DE9-DAA9-426C-95BD-6916ADCDC112}" type="presParOf" srcId="{5EFFA095-6D8B-4537-AC93-A9C28B6CD8E3}" destId="{406ED4D1-B617-4A81-AA98-0CF6FA023514}" srcOrd="4" destOrd="0" presId="urn:microsoft.com/office/officeart/2005/8/layout/process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7312996-0393-4718-B8D9-FD208193FAF7}"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en-US"/>
        </a:p>
      </dgm:t>
    </dgm:pt>
    <dgm:pt modelId="{93695906-44E7-49BC-AF21-69A816E79B5F}">
      <dgm:prSet phldrT="[Text]"/>
      <dgm:spPr/>
      <dgm:t>
        <a:bodyPr/>
        <a:lstStyle/>
        <a:p>
          <a:pPr algn="ctr"/>
          <a:r>
            <a:rPr lang="en-US" sz="2400" dirty="0"/>
            <a:t>Introductory Stage </a:t>
          </a:r>
        </a:p>
      </dgm:t>
    </dgm:pt>
    <dgm:pt modelId="{AC69120C-454C-4BB7-A64A-61529F481510}" type="parTrans" cxnId="{1B24CB59-373A-406B-90E4-8B3B9466D183}">
      <dgm:prSet/>
      <dgm:spPr/>
      <dgm:t>
        <a:bodyPr/>
        <a:lstStyle/>
        <a:p>
          <a:endParaRPr lang="en-US"/>
        </a:p>
      </dgm:t>
    </dgm:pt>
    <dgm:pt modelId="{C6E0E698-B024-4DA3-94E6-9989BFC42146}" type="sibTrans" cxnId="{1B24CB59-373A-406B-90E4-8B3B9466D183}">
      <dgm:prSet/>
      <dgm:spPr/>
      <dgm:t>
        <a:bodyPr/>
        <a:lstStyle/>
        <a:p>
          <a:endParaRPr lang="en-US"/>
        </a:p>
      </dgm:t>
    </dgm:pt>
    <dgm:pt modelId="{678565FC-037B-48BB-96A0-7A8B194B2C19}">
      <dgm:prSet phldrT="[Text]" custT="1"/>
      <dgm:spPr/>
      <dgm:t>
        <a:bodyPr/>
        <a:lstStyle/>
        <a:p>
          <a:pPr algn="l"/>
          <a:r>
            <a:rPr lang="en-US" sz="2000" dirty="0"/>
            <a:t>Electricity (supply) Act 1948</a:t>
          </a:r>
        </a:p>
      </dgm:t>
    </dgm:pt>
    <dgm:pt modelId="{9A62C545-79C7-4FD4-9E11-9F17817DDD6A}" type="parTrans" cxnId="{6BDC6F2E-186B-4706-9CAF-4F76F11A033A}">
      <dgm:prSet/>
      <dgm:spPr/>
      <dgm:t>
        <a:bodyPr/>
        <a:lstStyle/>
        <a:p>
          <a:endParaRPr lang="en-US"/>
        </a:p>
      </dgm:t>
    </dgm:pt>
    <dgm:pt modelId="{C1A392B9-2C0D-4903-BA2E-523275377BD0}" type="sibTrans" cxnId="{6BDC6F2E-186B-4706-9CAF-4F76F11A033A}">
      <dgm:prSet/>
      <dgm:spPr/>
      <dgm:t>
        <a:bodyPr/>
        <a:lstStyle/>
        <a:p>
          <a:endParaRPr lang="en-US"/>
        </a:p>
      </dgm:t>
    </dgm:pt>
    <dgm:pt modelId="{1E33B0D8-54F8-4412-BC17-D4F5FA38390F}">
      <dgm:prSet phldrT="[Text]" custT="1"/>
      <dgm:spPr/>
      <dgm:t>
        <a:bodyPr/>
        <a:lstStyle/>
        <a:p>
          <a:pPr algn="l"/>
          <a:r>
            <a:rPr lang="en-US" sz="2000" dirty="0"/>
            <a:t>Establishment of State Electricity Board </a:t>
          </a:r>
        </a:p>
      </dgm:t>
    </dgm:pt>
    <dgm:pt modelId="{269E0487-E37F-4544-96F2-8C728D8225C7}" type="parTrans" cxnId="{98FE78D1-BB81-4D03-A948-4D6D1DBC3024}">
      <dgm:prSet/>
      <dgm:spPr/>
      <dgm:t>
        <a:bodyPr/>
        <a:lstStyle/>
        <a:p>
          <a:endParaRPr lang="en-US"/>
        </a:p>
      </dgm:t>
    </dgm:pt>
    <dgm:pt modelId="{9E5D420C-7EE6-4093-A724-8D857178392D}" type="sibTrans" cxnId="{98FE78D1-BB81-4D03-A948-4D6D1DBC3024}">
      <dgm:prSet/>
      <dgm:spPr/>
      <dgm:t>
        <a:bodyPr/>
        <a:lstStyle/>
        <a:p>
          <a:endParaRPr lang="en-US"/>
        </a:p>
      </dgm:t>
    </dgm:pt>
    <dgm:pt modelId="{CFE45816-4337-4897-96AB-641C240EC2D7}">
      <dgm:prSet phldrT="[Text]"/>
      <dgm:spPr/>
      <dgm:t>
        <a:bodyPr/>
        <a:lstStyle/>
        <a:p>
          <a:pPr algn="ctr"/>
          <a:r>
            <a:rPr lang="en-US" sz="2400" dirty="0"/>
            <a:t>Liberalization Era</a:t>
          </a:r>
        </a:p>
      </dgm:t>
    </dgm:pt>
    <dgm:pt modelId="{8C586C70-D8B8-4B50-ADE7-11F625F5086F}" type="parTrans" cxnId="{D960334F-135C-4006-85D9-4718EFD483C2}">
      <dgm:prSet/>
      <dgm:spPr/>
      <dgm:t>
        <a:bodyPr/>
        <a:lstStyle/>
        <a:p>
          <a:endParaRPr lang="en-US"/>
        </a:p>
      </dgm:t>
    </dgm:pt>
    <dgm:pt modelId="{90C7874D-19F0-4337-BF7C-116F7AC7B735}" type="sibTrans" cxnId="{D960334F-135C-4006-85D9-4718EFD483C2}">
      <dgm:prSet/>
      <dgm:spPr/>
      <dgm:t>
        <a:bodyPr/>
        <a:lstStyle/>
        <a:p>
          <a:endParaRPr lang="en-US"/>
        </a:p>
      </dgm:t>
    </dgm:pt>
    <dgm:pt modelId="{5E76F1D4-F724-4C93-9EF4-187C66BD5DE7}">
      <dgm:prSet phldrT="[Text]" custT="1"/>
      <dgm:spPr/>
      <dgm:t>
        <a:bodyPr/>
        <a:lstStyle/>
        <a:p>
          <a:pPr algn="l"/>
          <a:r>
            <a:rPr lang="en-US" sz="2000" dirty="0"/>
            <a:t>Private Sector Participation in generation 1991</a:t>
          </a:r>
        </a:p>
      </dgm:t>
    </dgm:pt>
    <dgm:pt modelId="{2A823049-3165-4C82-9973-0D24E465240B}" type="parTrans" cxnId="{B8129C07-9978-47A6-88B7-21516247413F}">
      <dgm:prSet/>
      <dgm:spPr/>
      <dgm:t>
        <a:bodyPr/>
        <a:lstStyle/>
        <a:p>
          <a:endParaRPr lang="en-US"/>
        </a:p>
      </dgm:t>
    </dgm:pt>
    <dgm:pt modelId="{53008A49-64D3-46BF-BF38-5540E61324CA}" type="sibTrans" cxnId="{B8129C07-9978-47A6-88B7-21516247413F}">
      <dgm:prSet/>
      <dgm:spPr/>
      <dgm:t>
        <a:bodyPr/>
        <a:lstStyle/>
        <a:p>
          <a:endParaRPr lang="en-US"/>
        </a:p>
      </dgm:t>
    </dgm:pt>
    <dgm:pt modelId="{0FA4F82E-8908-46A3-AA22-15CB69E69A80}">
      <dgm:prSet phldrT="[Text]" custT="1"/>
      <dgm:spPr/>
      <dgm:t>
        <a:bodyPr/>
        <a:lstStyle/>
        <a:p>
          <a:pPr algn="l"/>
          <a:r>
            <a:rPr lang="en-US" sz="2000" dirty="0"/>
            <a:t>Electricity Regulatory  Commission Act 1998, est. Central &amp; State  Regulatory Commission </a:t>
          </a:r>
        </a:p>
      </dgm:t>
    </dgm:pt>
    <dgm:pt modelId="{B5D558F6-42D3-40AA-B5F3-1EDBE9A961D5}" type="parTrans" cxnId="{B7C9A950-17AD-45F9-BDA8-A394A9AA1164}">
      <dgm:prSet/>
      <dgm:spPr/>
      <dgm:t>
        <a:bodyPr/>
        <a:lstStyle/>
        <a:p>
          <a:endParaRPr lang="en-US"/>
        </a:p>
      </dgm:t>
    </dgm:pt>
    <dgm:pt modelId="{AC1DFE94-EF76-4C34-B78B-89CD0E69DD0E}" type="sibTrans" cxnId="{B7C9A950-17AD-45F9-BDA8-A394A9AA1164}">
      <dgm:prSet/>
      <dgm:spPr/>
      <dgm:t>
        <a:bodyPr/>
        <a:lstStyle/>
        <a:p>
          <a:endParaRPr lang="en-US"/>
        </a:p>
      </dgm:t>
    </dgm:pt>
    <dgm:pt modelId="{9C47FC29-2E3B-46DD-9212-E2715DFF843F}">
      <dgm:prSet phldrT="[Text]"/>
      <dgm:spPr/>
      <dgm:t>
        <a:bodyPr/>
        <a:lstStyle/>
        <a:p>
          <a:r>
            <a:rPr lang="en-US" sz="2700" dirty="0"/>
            <a:t>Modern Development  </a:t>
          </a:r>
        </a:p>
      </dgm:t>
    </dgm:pt>
    <dgm:pt modelId="{BF5E6941-24FC-449E-9F0B-C77B3EB0E064}" type="parTrans" cxnId="{4836B7CC-5D62-48AB-AC3F-55DDB21D613A}">
      <dgm:prSet/>
      <dgm:spPr/>
      <dgm:t>
        <a:bodyPr/>
        <a:lstStyle/>
        <a:p>
          <a:endParaRPr lang="en-US"/>
        </a:p>
      </dgm:t>
    </dgm:pt>
    <dgm:pt modelId="{40CE1D62-5495-40C0-B08F-95B146A3FDF5}" type="sibTrans" cxnId="{4836B7CC-5D62-48AB-AC3F-55DDB21D613A}">
      <dgm:prSet/>
      <dgm:spPr/>
      <dgm:t>
        <a:bodyPr/>
        <a:lstStyle/>
        <a:p>
          <a:endParaRPr lang="en-US"/>
        </a:p>
      </dgm:t>
    </dgm:pt>
    <dgm:pt modelId="{1FEE4F64-982B-41B8-B673-2FA7DCB7FD5F}">
      <dgm:prSet phldrT="[Text]" custT="1"/>
      <dgm:spPr/>
      <dgm:t>
        <a:bodyPr/>
        <a:lstStyle/>
        <a:p>
          <a:r>
            <a:rPr lang="en-US" sz="2000" dirty="0"/>
            <a:t>Electricity Act, 2003</a:t>
          </a:r>
        </a:p>
      </dgm:t>
    </dgm:pt>
    <dgm:pt modelId="{CB7EE239-EC4F-45A6-9B80-55B0E1DE9327}" type="parTrans" cxnId="{AA6274A9-B15D-4262-8D36-76DB09E363E0}">
      <dgm:prSet/>
      <dgm:spPr/>
      <dgm:t>
        <a:bodyPr/>
        <a:lstStyle/>
        <a:p>
          <a:endParaRPr lang="en-US"/>
        </a:p>
      </dgm:t>
    </dgm:pt>
    <dgm:pt modelId="{82B99287-1904-47A7-BD8B-E2B02B53D1C8}" type="sibTrans" cxnId="{AA6274A9-B15D-4262-8D36-76DB09E363E0}">
      <dgm:prSet/>
      <dgm:spPr/>
      <dgm:t>
        <a:bodyPr/>
        <a:lstStyle/>
        <a:p>
          <a:endParaRPr lang="en-US"/>
        </a:p>
      </dgm:t>
    </dgm:pt>
    <dgm:pt modelId="{11B4C3CF-2D82-4A51-B30A-B2711743399B}">
      <dgm:prSet phldrT="[Text]" custT="1"/>
      <dgm:spPr/>
      <dgm:t>
        <a:bodyPr/>
        <a:lstStyle/>
        <a:p>
          <a:r>
            <a:rPr lang="en-US" sz="2000" dirty="0"/>
            <a:t>National Tariff Policy </a:t>
          </a:r>
        </a:p>
      </dgm:t>
    </dgm:pt>
    <dgm:pt modelId="{F48B83BE-7EE8-4348-9D16-0FFC220439C0}" type="parTrans" cxnId="{A8FED733-54C4-422C-A545-17945DC30434}">
      <dgm:prSet/>
      <dgm:spPr/>
      <dgm:t>
        <a:bodyPr/>
        <a:lstStyle/>
        <a:p>
          <a:endParaRPr lang="en-US"/>
        </a:p>
      </dgm:t>
    </dgm:pt>
    <dgm:pt modelId="{43FF1942-D843-401B-B6A5-BFA7D9DF818F}" type="sibTrans" cxnId="{A8FED733-54C4-422C-A545-17945DC30434}">
      <dgm:prSet/>
      <dgm:spPr/>
      <dgm:t>
        <a:bodyPr/>
        <a:lstStyle/>
        <a:p>
          <a:endParaRPr lang="en-US"/>
        </a:p>
      </dgm:t>
    </dgm:pt>
    <dgm:pt modelId="{3DE5DC4F-6746-4EB6-B806-9199915289AE}">
      <dgm:prSet phldrT="[Text]" custT="1"/>
      <dgm:spPr/>
      <dgm:t>
        <a:bodyPr/>
        <a:lstStyle/>
        <a:p>
          <a:r>
            <a:rPr lang="en-US" sz="2000" dirty="0"/>
            <a:t>National Electricity Plan </a:t>
          </a:r>
        </a:p>
      </dgm:t>
    </dgm:pt>
    <dgm:pt modelId="{E0ECAFA2-E8A0-4640-8512-45545A2DFC2F}" type="parTrans" cxnId="{44CD0160-098A-4C0A-ADC6-72710367A315}">
      <dgm:prSet/>
      <dgm:spPr/>
      <dgm:t>
        <a:bodyPr/>
        <a:lstStyle/>
        <a:p>
          <a:endParaRPr lang="en-US"/>
        </a:p>
      </dgm:t>
    </dgm:pt>
    <dgm:pt modelId="{64AB51AD-4648-4AC7-94C5-ABAD1B5807F8}" type="sibTrans" cxnId="{44CD0160-098A-4C0A-ADC6-72710367A315}">
      <dgm:prSet/>
      <dgm:spPr/>
      <dgm:t>
        <a:bodyPr/>
        <a:lstStyle/>
        <a:p>
          <a:endParaRPr lang="en-US"/>
        </a:p>
      </dgm:t>
    </dgm:pt>
    <dgm:pt modelId="{74C44C0D-0222-4993-8B7D-6E65BB287CCD}">
      <dgm:prSet phldrT="[Text]" custT="1"/>
      <dgm:spPr/>
      <dgm:t>
        <a:bodyPr/>
        <a:lstStyle/>
        <a:p>
          <a:r>
            <a:rPr lang="en-US" sz="2000" dirty="0"/>
            <a:t>One Nation One Grid </a:t>
          </a:r>
        </a:p>
      </dgm:t>
    </dgm:pt>
    <dgm:pt modelId="{C2094283-2652-4208-8A42-58197928D25B}" type="parTrans" cxnId="{5C9D4F1A-E30C-446E-92F2-917AE90F6C3C}">
      <dgm:prSet/>
      <dgm:spPr/>
      <dgm:t>
        <a:bodyPr/>
        <a:lstStyle/>
        <a:p>
          <a:endParaRPr lang="en-US"/>
        </a:p>
      </dgm:t>
    </dgm:pt>
    <dgm:pt modelId="{42D23E91-A14E-405C-B03E-906EC7509B41}" type="sibTrans" cxnId="{5C9D4F1A-E30C-446E-92F2-917AE90F6C3C}">
      <dgm:prSet/>
      <dgm:spPr/>
      <dgm:t>
        <a:bodyPr/>
        <a:lstStyle/>
        <a:p>
          <a:endParaRPr lang="en-US"/>
        </a:p>
      </dgm:t>
    </dgm:pt>
    <dgm:pt modelId="{DCE72E46-D1B4-41A7-941A-07925917854F}" type="pres">
      <dgm:prSet presAssocID="{27312996-0393-4718-B8D9-FD208193FAF7}" presName="Name0" presStyleCnt="0">
        <dgm:presLayoutVars>
          <dgm:dir/>
          <dgm:resizeHandles val="exact"/>
        </dgm:presLayoutVars>
      </dgm:prSet>
      <dgm:spPr/>
      <dgm:t>
        <a:bodyPr/>
        <a:lstStyle/>
        <a:p>
          <a:endParaRPr lang="en-US"/>
        </a:p>
      </dgm:t>
    </dgm:pt>
    <dgm:pt modelId="{505FEE38-029E-42EA-A3F8-1EFB2F0F6193}" type="pres">
      <dgm:prSet presAssocID="{93695906-44E7-49BC-AF21-69A816E79B5F}" presName="node" presStyleLbl="node1" presStyleIdx="0" presStyleCnt="3">
        <dgm:presLayoutVars>
          <dgm:bulletEnabled val="1"/>
        </dgm:presLayoutVars>
      </dgm:prSet>
      <dgm:spPr/>
      <dgm:t>
        <a:bodyPr/>
        <a:lstStyle/>
        <a:p>
          <a:endParaRPr lang="en-US"/>
        </a:p>
      </dgm:t>
    </dgm:pt>
    <dgm:pt modelId="{8004AA80-CA83-422F-B567-F1244E0EFD4C}" type="pres">
      <dgm:prSet presAssocID="{C6E0E698-B024-4DA3-94E6-9989BFC42146}" presName="sibTrans" presStyleCnt="0"/>
      <dgm:spPr/>
    </dgm:pt>
    <dgm:pt modelId="{84DADFF9-04B2-4D1B-815D-0E11ECF2F27D}" type="pres">
      <dgm:prSet presAssocID="{CFE45816-4337-4897-96AB-641C240EC2D7}" presName="node" presStyleLbl="node1" presStyleIdx="1" presStyleCnt="3">
        <dgm:presLayoutVars>
          <dgm:bulletEnabled val="1"/>
        </dgm:presLayoutVars>
      </dgm:prSet>
      <dgm:spPr/>
      <dgm:t>
        <a:bodyPr/>
        <a:lstStyle/>
        <a:p>
          <a:endParaRPr lang="en-US"/>
        </a:p>
      </dgm:t>
    </dgm:pt>
    <dgm:pt modelId="{7904928F-D601-481E-86C1-2825F032A467}" type="pres">
      <dgm:prSet presAssocID="{90C7874D-19F0-4337-BF7C-116F7AC7B735}" presName="sibTrans" presStyleCnt="0"/>
      <dgm:spPr/>
    </dgm:pt>
    <dgm:pt modelId="{E5891641-FA8B-4A6C-B592-0DC3AAC0119D}" type="pres">
      <dgm:prSet presAssocID="{9C47FC29-2E3B-46DD-9212-E2715DFF843F}" presName="node" presStyleLbl="node1" presStyleIdx="2" presStyleCnt="3">
        <dgm:presLayoutVars>
          <dgm:bulletEnabled val="1"/>
        </dgm:presLayoutVars>
      </dgm:prSet>
      <dgm:spPr/>
      <dgm:t>
        <a:bodyPr/>
        <a:lstStyle/>
        <a:p>
          <a:endParaRPr lang="en-US"/>
        </a:p>
      </dgm:t>
    </dgm:pt>
  </dgm:ptLst>
  <dgm:cxnLst>
    <dgm:cxn modelId="{BA3AE341-A061-4BE7-92C8-98A3D65B1DB9}" type="presOf" srcId="{5E76F1D4-F724-4C93-9EF4-187C66BD5DE7}" destId="{84DADFF9-04B2-4D1B-815D-0E11ECF2F27D}" srcOrd="0" destOrd="1" presId="urn:microsoft.com/office/officeart/2005/8/layout/hList6"/>
    <dgm:cxn modelId="{1B24CB59-373A-406B-90E4-8B3B9466D183}" srcId="{27312996-0393-4718-B8D9-FD208193FAF7}" destId="{93695906-44E7-49BC-AF21-69A816E79B5F}" srcOrd="0" destOrd="0" parTransId="{AC69120C-454C-4BB7-A64A-61529F481510}" sibTransId="{C6E0E698-B024-4DA3-94E6-9989BFC42146}"/>
    <dgm:cxn modelId="{44CD0160-098A-4C0A-ADC6-72710367A315}" srcId="{9C47FC29-2E3B-46DD-9212-E2715DFF843F}" destId="{3DE5DC4F-6746-4EB6-B806-9199915289AE}" srcOrd="2" destOrd="0" parTransId="{E0ECAFA2-E8A0-4640-8512-45545A2DFC2F}" sibTransId="{64AB51AD-4648-4AC7-94C5-ABAD1B5807F8}"/>
    <dgm:cxn modelId="{D960334F-135C-4006-85D9-4718EFD483C2}" srcId="{27312996-0393-4718-B8D9-FD208193FAF7}" destId="{CFE45816-4337-4897-96AB-641C240EC2D7}" srcOrd="1" destOrd="0" parTransId="{8C586C70-D8B8-4B50-ADE7-11F625F5086F}" sibTransId="{90C7874D-19F0-4337-BF7C-116F7AC7B735}"/>
    <dgm:cxn modelId="{98FE78D1-BB81-4D03-A948-4D6D1DBC3024}" srcId="{93695906-44E7-49BC-AF21-69A816E79B5F}" destId="{1E33B0D8-54F8-4412-BC17-D4F5FA38390F}" srcOrd="1" destOrd="0" parTransId="{269E0487-E37F-4544-96F2-8C728D8225C7}" sibTransId="{9E5D420C-7EE6-4093-A724-8D857178392D}"/>
    <dgm:cxn modelId="{C0AA6C89-FE6F-4732-8A85-F7D19D8015A7}" type="presOf" srcId="{1FEE4F64-982B-41B8-B673-2FA7DCB7FD5F}" destId="{E5891641-FA8B-4A6C-B592-0DC3AAC0119D}" srcOrd="0" destOrd="1" presId="urn:microsoft.com/office/officeart/2005/8/layout/hList6"/>
    <dgm:cxn modelId="{4836B7CC-5D62-48AB-AC3F-55DDB21D613A}" srcId="{27312996-0393-4718-B8D9-FD208193FAF7}" destId="{9C47FC29-2E3B-46DD-9212-E2715DFF843F}" srcOrd="2" destOrd="0" parTransId="{BF5E6941-24FC-449E-9F0B-C77B3EB0E064}" sibTransId="{40CE1D62-5495-40C0-B08F-95B146A3FDF5}"/>
    <dgm:cxn modelId="{0AACE1FC-967F-4FFF-948A-DEC257F9B8CF}" type="presOf" srcId="{27312996-0393-4718-B8D9-FD208193FAF7}" destId="{DCE72E46-D1B4-41A7-941A-07925917854F}" srcOrd="0" destOrd="0" presId="urn:microsoft.com/office/officeart/2005/8/layout/hList6"/>
    <dgm:cxn modelId="{095E3CF8-5943-4687-BE08-3B66D6736B70}" type="presOf" srcId="{74C44C0D-0222-4993-8B7D-6E65BB287CCD}" destId="{E5891641-FA8B-4A6C-B592-0DC3AAC0119D}" srcOrd="0" destOrd="4" presId="urn:microsoft.com/office/officeart/2005/8/layout/hList6"/>
    <dgm:cxn modelId="{275DC1DD-8F0B-4B86-A023-5AC098F7C4EA}" type="presOf" srcId="{678565FC-037B-48BB-96A0-7A8B194B2C19}" destId="{505FEE38-029E-42EA-A3F8-1EFB2F0F6193}" srcOrd="0" destOrd="1" presId="urn:microsoft.com/office/officeart/2005/8/layout/hList6"/>
    <dgm:cxn modelId="{6BDC6F2E-186B-4706-9CAF-4F76F11A033A}" srcId="{93695906-44E7-49BC-AF21-69A816E79B5F}" destId="{678565FC-037B-48BB-96A0-7A8B194B2C19}" srcOrd="0" destOrd="0" parTransId="{9A62C545-79C7-4FD4-9E11-9F17817DDD6A}" sibTransId="{C1A392B9-2C0D-4903-BA2E-523275377BD0}"/>
    <dgm:cxn modelId="{A7E2B902-6E90-4638-A118-617E96068321}" type="presOf" srcId="{0FA4F82E-8908-46A3-AA22-15CB69E69A80}" destId="{84DADFF9-04B2-4D1B-815D-0E11ECF2F27D}" srcOrd="0" destOrd="2" presId="urn:microsoft.com/office/officeart/2005/8/layout/hList6"/>
    <dgm:cxn modelId="{C3BF3026-20E8-442D-9255-593825B15455}" type="presOf" srcId="{9C47FC29-2E3B-46DD-9212-E2715DFF843F}" destId="{E5891641-FA8B-4A6C-B592-0DC3AAC0119D}" srcOrd="0" destOrd="0" presId="urn:microsoft.com/office/officeart/2005/8/layout/hList6"/>
    <dgm:cxn modelId="{450F5444-754C-4536-8E86-EE9B69CA5463}" type="presOf" srcId="{CFE45816-4337-4897-96AB-641C240EC2D7}" destId="{84DADFF9-04B2-4D1B-815D-0E11ECF2F27D}" srcOrd="0" destOrd="0" presId="urn:microsoft.com/office/officeart/2005/8/layout/hList6"/>
    <dgm:cxn modelId="{5C9D4F1A-E30C-446E-92F2-917AE90F6C3C}" srcId="{9C47FC29-2E3B-46DD-9212-E2715DFF843F}" destId="{74C44C0D-0222-4993-8B7D-6E65BB287CCD}" srcOrd="3" destOrd="0" parTransId="{C2094283-2652-4208-8A42-58197928D25B}" sibTransId="{42D23E91-A14E-405C-B03E-906EC7509B41}"/>
    <dgm:cxn modelId="{9D1617AD-9D2D-493D-AC0C-A55036F6E6E6}" type="presOf" srcId="{1E33B0D8-54F8-4412-BC17-D4F5FA38390F}" destId="{505FEE38-029E-42EA-A3F8-1EFB2F0F6193}" srcOrd="0" destOrd="2" presId="urn:microsoft.com/office/officeart/2005/8/layout/hList6"/>
    <dgm:cxn modelId="{A8FED733-54C4-422C-A545-17945DC30434}" srcId="{9C47FC29-2E3B-46DD-9212-E2715DFF843F}" destId="{11B4C3CF-2D82-4A51-B30A-B2711743399B}" srcOrd="1" destOrd="0" parTransId="{F48B83BE-7EE8-4348-9D16-0FFC220439C0}" sibTransId="{43FF1942-D843-401B-B6A5-BFA7D9DF818F}"/>
    <dgm:cxn modelId="{A0583DEE-D81E-4BD5-BF57-C1614145C9B3}" type="presOf" srcId="{11B4C3CF-2D82-4A51-B30A-B2711743399B}" destId="{E5891641-FA8B-4A6C-B592-0DC3AAC0119D}" srcOrd="0" destOrd="2" presId="urn:microsoft.com/office/officeart/2005/8/layout/hList6"/>
    <dgm:cxn modelId="{AA6274A9-B15D-4262-8D36-76DB09E363E0}" srcId="{9C47FC29-2E3B-46DD-9212-E2715DFF843F}" destId="{1FEE4F64-982B-41B8-B673-2FA7DCB7FD5F}" srcOrd="0" destOrd="0" parTransId="{CB7EE239-EC4F-45A6-9B80-55B0E1DE9327}" sibTransId="{82B99287-1904-47A7-BD8B-E2B02B53D1C8}"/>
    <dgm:cxn modelId="{6885E8AD-E8BE-4161-9C97-38DAC920E481}" type="presOf" srcId="{93695906-44E7-49BC-AF21-69A816E79B5F}" destId="{505FEE38-029E-42EA-A3F8-1EFB2F0F6193}" srcOrd="0" destOrd="0" presId="urn:microsoft.com/office/officeart/2005/8/layout/hList6"/>
    <dgm:cxn modelId="{B7C9A950-17AD-45F9-BDA8-A394A9AA1164}" srcId="{CFE45816-4337-4897-96AB-641C240EC2D7}" destId="{0FA4F82E-8908-46A3-AA22-15CB69E69A80}" srcOrd="1" destOrd="0" parTransId="{B5D558F6-42D3-40AA-B5F3-1EDBE9A961D5}" sibTransId="{AC1DFE94-EF76-4C34-B78B-89CD0E69DD0E}"/>
    <dgm:cxn modelId="{B8129C07-9978-47A6-88B7-21516247413F}" srcId="{CFE45816-4337-4897-96AB-641C240EC2D7}" destId="{5E76F1D4-F724-4C93-9EF4-187C66BD5DE7}" srcOrd="0" destOrd="0" parTransId="{2A823049-3165-4C82-9973-0D24E465240B}" sibTransId="{53008A49-64D3-46BF-BF38-5540E61324CA}"/>
    <dgm:cxn modelId="{CE612126-AD94-469F-AF69-69485FD65A57}" type="presOf" srcId="{3DE5DC4F-6746-4EB6-B806-9199915289AE}" destId="{E5891641-FA8B-4A6C-B592-0DC3AAC0119D}" srcOrd="0" destOrd="3" presId="urn:microsoft.com/office/officeart/2005/8/layout/hList6"/>
    <dgm:cxn modelId="{9ED2A8FC-183B-4E74-99D1-23C580927683}" type="presParOf" srcId="{DCE72E46-D1B4-41A7-941A-07925917854F}" destId="{505FEE38-029E-42EA-A3F8-1EFB2F0F6193}" srcOrd="0" destOrd="0" presId="urn:microsoft.com/office/officeart/2005/8/layout/hList6"/>
    <dgm:cxn modelId="{1D78982F-8515-4491-A6DF-31EA9EE360EE}" type="presParOf" srcId="{DCE72E46-D1B4-41A7-941A-07925917854F}" destId="{8004AA80-CA83-422F-B567-F1244E0EFD4C}" srcOrd="1" destOrd="0" presId="urn:microsoft.com/office/officeart/2005/8/layout/hList6"/>
    <dgm:cxn modelId="{32267E28-0711-46BC-A944-68D8951D0DBD}" type="presParOf" srcId="{DCE72E46-D1B4-41A7-941A-07925917854F}" destId="{84DADFF9-04B2-4D1B-815D-0E11ECF2F27D}" srcOrd="2" destOrd="0" presId="urn:microsoft.com/office/officeart/2005/8/layout/hList6"/>
    <dgm:cxn modelId="{03234297-2D53-4432-870C-AB272EF69A44}" type="presParOf" srcId="{DCE72E46-D1B4-41A7-941A-07925917854F}" destId="{7904928F-D601-481E-86C1-2825F032A467}" srcOrd="3" destOrd="0" presId="urn:microsoft.com/office/officeart/2005/8/layout/hList6"/>
    <dgm:cxn modelId="{41D0BFE0-114C-48EC-9581-7ABE184D5266}" type="presParOf" srcId="{DCE72E46-D1B4-41A7-941A-07925917854F}" destId="{E5891641-FA8B-4A6C-B592-0DC3AAC0119D}" srcOrd="4" destOrd="0" presId="urn:microsoft.com/office/officeart/2005/8/layout/hList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EF6E4F24-C546-461D-835C-1C6431AAC38D}" type="doc">
      <dgm:prSet loTypeId="urn:microsoft.com/office/officeart/2005/8/layout/process2" loCatId="process" qsTypeId="urn:microsoft.com/office/officeart/2005/8/quickstyle/simple1" qsCatId="simple" csTypeId="urn:microsoft.com/office/officeart/2005/8/colors/accent1_2" csCatId="accent1" phldr="1"/>
      <dgm:spPr/>
    </dgm:pt>
    <dgm:pt modelId="{04DBC9B4-305B-4755-9613-1FA963D9316C}">
      <dgm:prSet phldrT="[Text]" custT="1"/>
      <dgm:spPr/>
      <dgm:t>
        <a:bodyPr/>
        <a:lstStyle/>
        <a:p>
          <a:r>
            <a:rPr lang="en-US" sz="1800" dirty="0"/>
            <a:t>Supreme Court</a:t>
          </a:r>
        </a:p>
        <a:p>
          <a:r>
            <a:rPr lang="en-US" sz="1300" dirty="0">
              <a:latin typeface="+mj-lt"/>
            </a:rPr>
            <a:t>Section 136, Special </a:t>
          </a:r>
        </a:p>
        <a:p>
          <a:r>
            <a:rPr lang="en-US" sz="1300" dirty="0">
              <a:latin typeface="+mj-lt"/>
            </a:rPr>
            <a:t>Leave Petition </a:t>
          </a:r>
          <a:endParaRPr lang="en-US" sz="1300" dirty="0"/>
        </a:p>
      </dgm:t>
    </dgm:pt>
    <dgm:pt modelId="{6DD127DF-36CE-472D-B603-15DE71D4C17F}" type="parTrans" cxnId="{4209A4F6-18EF-457F-BEA9-A318C57398CC}">
      <dgm:prSet/>
      <dgm:spPr/>
      <dgm:t>
        <a:bodyPr/>
        <a:lstStyle/>
        <a:p>
          <a:endParaRPr lang="en-US"/>
        </a:p>
      </dgm:t>
    </dgm:pt>
    <dgm:pt modelId="{FF29BF94-08AC-463A-BE14-5FB57F3031BB}" type="sibTrans" cxnId="{4209A4F6-18EF-457F-BEA9-A318C57398CC}">
      <dgm:prSet/>
      <dgm:spPr>
        <a:solidFill>
          <a:schemeClr val="accent1">
            <a:lumMod val="50000"/>
          </a:schemeClr>
        </a:solidFill>
      </dgm:spPr>
      <dgm:t>
        <a:bodyPr/>
        <a:lstStyle/>
        <a:p>
          <a:endParaRPr lang="en-US"/>
        </a:p>
      </dgm:t>
    </dgm:pt>
    <dgm:pt modelId="{91EB01CB-D91D-4841-8732-D54A158C3AB1}">
      <dgm:prSet phldrT="[Text]"/>
      <dgm:spPr/>
      <dgm:t>
        <a:bodyPr/>
        <a:lstStyle/>
        <a:p>
          <a:r>
            <a:rPr lang="en-US" dirty="0"/>
            <a:t>National Consumer Dispute Redressal Commission (National Commission)</a:t>
          </a:r>
        </a:p>
      </dgm:t>
    </dgm:pt>
    <dgm:pt modelId="{5C00B772-6BB6-4BBE-85BD-A28B21A6D9DF}" type="parTrans" cxnId="{D0843BE3-E256-43CC-8974-16576C481DFA}">
      <dgm:prSet/>
      <dgm:spPr/>
      <dgm:t>
        <a:bodyPr/>
        <a:lstStyle/>
        <a:p>
          <a:endParaRPr lang="en-US"/>
        </a:p>
      </dgm:t>
    </dgm:pt>
    <dgm:pt modelId="{B9B46530-03A9-4E47-B96E-4AC939F0E8C1}" type="sibTrans" cxnId="{D0843BE3-E256-43CC-8974-16576C481DFA}">
      <dgm:prSet/>
      <dgm:spPr>
        <a:solidFill>
          <a:schemeClr val="accent1">
            <a:lumMod val="50000"/>
          </a:schemeClr>
        </a:solidFill>
      </dgm:spPr>
      <dgm:t>
        <a:bodyPr/>
        <a:lstStyle/>
        <a:p>
          <a:endParaRPr lang="en-US"/>
        </a:p>
      </dgm:t>
    </dgm:pt>
    <dgm:pt modelId="{45327F40-8131-415F-9A48-1FDBDBB96E5A}">
      <dgm:prSet phldrT="[Text]"/>
      <dgm:spPr/>
      <dgm:t>
        <a:bodyPr/>
        <a:lstStyle/>
        <a:p>
          <a:r>
            <a:rPr lang="en-US" dirty="0"/>
            <a:t>Consumer Dispute Redressal Forum (District forum)</a:t>
          </a:r>
        </a:p>
      </dgm:t>
    </dgm:pt>
    <dgm:pt modelId="{7F7716B5-8AA6-4086-A412-897EF1B2EBE4}" type="parTrans" cxnId="{73D07DFC-4C0E-4E29-B6D3-5103C14B5890}">
      <dgm:prSet/>
      <dgm:spPr/>
      <dgm:t>
        <a:bodyPr/>
        <a:lstStyle/>
        <a:p>
          <a:endParaRPr lang="en-US"/>
        </a:p>
      </dgm:t>
    </dgm:pt>
    <dgm:pt modelId="{77C82BBD-DEFA-4E47-A63F-C8133C206D96}" type="sibTrans" cxnId="{73D07DFC-4C0E-4E29-B6D3-5103C14B5890}">
      <dgm:prSet/>
      <dgm:spPr/>
      <dgm:t>
        <a:bodyPr/>
        <a:lstStyle/>
        <a:p>
          <a:endParaRPr lang="en-US"/>
        </a:p>
      </dgm:t>
    </dgm:pt>
    <dgm:pt modelId="{14CF8AFE-D2BB-48CC-B9A9-E63564B9F027}">
      <dgm:prSet phldrT="[Text]"/>
      <dgm:spPr/>
      <dgm:t>
        <a:bodyPr/>
        <a:lstStyle/>
        <a:p>
          <a:r>
            <a:rPr lang="en-US" dirty="0"/>
            <a:t>Consumer Dispute Redressal Commission (State </a:t>
          </a:r>
          <a:r>
            <a:rPr lang="en-US" dirty="0" err="1"/>
            <a:t>Commision</a:t>
          </a:r>
          <a:r>
            <a:rPr lang="en-US" dirty="0"/>
            <a:t>)</a:t>
          </a:r>
        </a:p>
      </dgm:t>
    </dgm:pt>
    <dgm:pt modelId="{1AD39FF8-6569-4750-A28B-B71433DBA4A5}" type="parTrans" cxnId="{2909DA9B-A558-48EB-B86F-4A627D712C33}">
      <dgm:prSet/>
      <dgm:spPr/>
      <dgm:t>
        <a:bodyPr/>
        <a:lstStyle/>
        <a:p>
          <a:endParaRPr lang="en-US"/>
        </a:p>
      </dgm:t>
    </dgm:pt>
    <dgm:pt modelId="{20D5E65C-7046-4E24-9C95-478500873D60}" type="sibTrans" cxnId="{2909DA9B-A558-48EB-B86F-4A627D712C33}">
      <dgm:prSet/>
      <dgm:spPr>
        <a:solidFill>
          <a:schemeClr val="accent1">
            <a:lumMod val="50000"/>
          </a:schemeClr>
        </a:solidFill>
      </dgm:spPr>
      <dgm:t>
        <a:bodyPr/>
        <a:lstStyle/>
        <a:p>
          <a:endParaRPr lang="en-US"/>
        </a:p>
      </dgm:t>
    </dgm:pt>
    <dgm:pt modelId="{CF627E6E-E256-4DBB-A698-7FC97FF7133F}" type="pres">
      <dgm:prSet presAssocID="{EF6E4F24-C546-461D-835C-1C6431AAC38D}" presName="linearFlow" presStyleCnt="0">
        <dgm:presLayoutVars>
          <dgm:resizeHandles val="exact"/>
        </dgm:presLayoutVars>
      </dgm:prSet>
      <dgm:spPr/>
    </dgm:pt>
    <dgm:pt modelId="{44E60B13-D852-4BDD-A0CF-4FCCC77CAE71}" type="pres">
      <dgm:prSet presAssocID="{04DBC9B4-305B-4755-9613-1FA963D9316C}" presName="node" presStyleLbl="node1" presStyleIdx="0" presStyleCnt="4">
        <dgm:presLayoutVars>
          <dgm:bulletEnabled val="1"/>
        </dgm:presLayoutVars>
      </dgm:prSet>
      <dgm:spPr/>
      <dgm:t>
        <a:bodyPr/>
        <a:lstStyle/>
        <a:p>
          <a:endParaRPr lang="en-US"/>
        </a:p>
      </dgm:t>
    </dgm:pt>
    <dgm:pt modelId="{762B54BE-84C5-48E1-9EF8-0C134E6306AF}" type="pres">
      <dgm:prSet presAssocID="{FF29BF94-08AC-463A-BE14-5FB57F3031BB}" presName="sibTrans" presStyleLbl="sibTrans2D1" presStyleIdx="0" presStyleCnt="3" custFlipVert="1" custFlipHor="1" custScaleX="97179" custScaleY="259566"/>
      <dgm:spPr/>
      <dgm:t>
        <a:bodyPr/>
        <a:lstStyle/>
        <a:p>
          <a:endParaRPr lang="en-US"/>
        </a:p>
      </dgm:t>
    </dgm:pt>
    <dgm:pt modelId="{253AB798-6931-49A7-9819-33189DDDFD3C}" type="pres">
      <dgm:prSet presAssocID="{FF29BF94-08AC-463A-BE14-5FB57F3031BB}" presName="connectorText" presStyleLbl="sibTrans2D1" presStyleIdx="0" presStyleCnt="3"/>
      <dgm:spPr/>
      <dgm:t>
        <a:bodyPr/>
        <a:lstStyle/>
        <a:p>
          <a:endParaRPr lang="en-US"/>
        </a:p>
      </dgm:t>
    </dgm:pt>
    <dgm:pt modelId="{E8F062AA-A721-4CA3-91F4-0FFB52229A2B}" type="pres">
      <dgm:prSet presAssocID="{91EB01CB-D91D-4841-8732-D54A158C3AB1}" presName="node" presStyleLbl="node1" presStyleIdx="1" presStyleCnt="4">
        <dgm:presLayoutVars>
          <dgm:bulletEnabled val="1"/>
        </dgm:presLayoutVars>
      </dgm:prSet>
      <dgm:spPr/>
      <dgm:t>
        <a:bodyPr/>
        <a:lstStyle/>
        <a:p>
          <a:endParaRPr lang="en-US"/>
        </a:p>
      </dgm:t>
    </dgm:pt>
    <dgm:pt modelId="{46D34609-AD51-4D45-BB8B-920B919CC30F}" type="pres">
      <dgm:prSet presAssocID="{B9B46530-03A9-4E47-B96E-4AC939F0E8C1}" presName="sibTrans" presStyleLbl="sibTrans2D1" presStyleIdx="1" presStyleCnt="3" custAng="10800000" custFlipHor="1" custScaleX="127786" custScaleY="179699"/>
      <dgm:spPr/>
      <dgm:t>
        <a:bodyPr/>
        <a:lstStyle/>
        <a:p>
          <a:endParaRPr lang="en-US"/>
        </a:p>
      </dgm:t>
    </dgm:pt>
    <dgm:pt modelId="{4233033A-B4D0-4DBB-AD4A-B03E33516E91}" type="pres">
      <dgm:prSet presAssocID="{B9B46530-03A9-4E47-B96E-4AC939F0E8C1}" presName="connectorText" presStyleLbl="sibTrans2D1" presStyleIdx="1" presStyleCnt="3"/>
      <dgm:spPr/>
      <dgm:t>
        <a:bodyPr/>
        <a:lstStyle/>
        <a:p>
          <a:endParaRPr lang="en-US"/>
        </a:p>
      </dgm:t>
    </dgm:pt>
    <dgm:pt modelId="{69FB4EE6-0470-4350-8B95-B388A9C91942}" type="pres">
      <dgm:prSet presAssocID="{14CF8AFE-D2BB-48CC-B9A9-E63564B9F027}" presName="node" presStyleLbl="node1" presStyleIdx="2" presStyleCnt="4">
        <dgm:presLayoutVars>
          <dgm:bulletEnabled val="1"/>
        </dgm:presLayoutVars>
      </dgm:prSet>
      <dgm:spPr/>
      <dgm:t>
        <a:bodyPr/>
        <a:lstStyle/>
        <a:p>
          <a:endParaRPr lang="en-US"/>
        </a:p>
      </dgm:t>
    </dgm:pt>
    <dgm:pt modelId="{A4D79BF5-4F3F-493D-B4D3-D98B73248A3F}" type="pres">
      <dgm:prSet presAssocID="{20D5E65C-7046-4E24-9C95-478500873D60}" presName="sibTrans" presStyleLbl="sibTrans2D1" presStyleIdx="2" presStyleCnt="3" custFlipVert="1" custFlipHor="1" custScaleX="113152" custScaleY="179700"/>
      <dgm:spPr/>
      <dgm:t>
        <a:bodyPr/>
        <a:lstStyle/>
        <a:p>
          <a:endParaRPr lang="en-US"/>
        </a:p>
      </dgm:t>
    </dgm:pt>
    <dgm:pt modelId="{7F60555C-0A34-4911-925C-4A0AFFF59DB1}" type="pres">
      <dgm:prSet presAssocID="{20D5E65C-7046-4E24-9C95-478500873D60}" presName="connectorText" presStyleLbl="sibTrans2D1" presStyleIdx="2" presStyleCnt="3"/>
      <dgm:spPr/>
      <dgm:t>
        <a:bodyPr/>
        <a:lstStyle/>
        <a:p>
          <a:endParaRPr lang="en-US"/>
        </a:p>
      </dgm:t>
    </dgm:pt>
    <dgm:pt modelId="{16F66BFC-6B89-4C37-8A52-88B41F68F0F2}" type="pres">
      <dgm:prSet presAssocID="{45327F40-8131-415F-9A48-1FDBDBB96E5A}" presName="node" presStyleLbl="node1" presStyleIdx="3" presStyleCnt="4">
        <dgm:presLayoutVars>
          <dgm:bulletEnabled val="1"/>
        </dgm:presLayoutVars>
      </dgm:prSet>
      <dgm:spPr/>
      <dgm:t>
        <a:bodyPr/>
        <a:lstStyle/>
        <a:p>
          <a:endParaRPr lang="en-US"/>
        </a:p>
      </dgm:t>
    </dgm:pt>
  </dgm:ptLst>
  <dgm:cxnLst>
    <dgm:cxn modelId="{F66684A6-8293-49D1-930F-DC75DFDBCA1D}" type="presOf" srcId="{FF29BF94-08AC-463A-BE14-5FB57F3031BB}" destId="{253AB798-6931-49A7-9819-33189DDDFD3C}" srcOrd="1" destOrd="0" presId="urn:microsoft.com/office/officeart/2005/8/layout/process2"/>
    <dgm:cxn modelId="{D0843BE3-E256-43CC-8974-16576C481DFA}" srcId="{EF6E4F24-C546-461D-835C-1C6431AAC38D}" destId="{91EB01CB-D91D-4841-8732-D54A158C3AB1}" srcOrd="1" destOrd="0" parTransId="{5C00B772-6BB6-4BBE-85BD-A28B21A6D9DF}" sibTransId="{B9B46530-03A9-4E47-B96E-4AC939F0E8C1}"/>
    <dgm:cxn modelId="{4C48A4F6-AE1E-4FCA-934D-5B08B9A93420}" type="presOf" srcId="{B9B46530-03A9-4E47-B96E-4AC939F0E8C1}" destId="{4233033A-B4D0-4DBB-AD4A-B03E33516E91}" srcOrd="1" destOrd="0" presId="urn:microsoft.com/office/officeart/2005/8/layout/process2"/>
    <dgm:cxn modelId="{69EBD508-7FF6-4E3B-89F9-75FF4BC528BA}" type="presOf" srcId="{45327F40-8131-415F-9A48-1FDBDBB96E5A}" destId="{16F66BFC-6B89-4C37-8A52-88B41F68F0F2}" srcOrd="0" destOrd="0" presId="urn:microsoft.com/office/officeart/2005/8/layout/process2"/>
    <dgm:cxn modelId="{24EB875C-D3E2-4131-8AD4-0E04E08D02D0}" type="presOf" srcId="{20D5E65C-7046-4E24-9C95-478500873D60}" destId="{A4D79BF5-4F3F-493D-B4D3-D98B73248A3F}" srcOrd="0" destOrd="0" presId="urn:microsoft.com/office/officeart/2005/8/layout/process2"/>
    <dgm:cxn modelId="{39A17FBC-AACB-4AA1-985C-D1845AFB13AF}" type="presOf" srcId="{04DBC9B4-305B-4755-9613-1FA963D9316C}" destId="{44E60B13-D852-4BDD-A0CF-4FCCC77CAE71}" srcOrd="0" destOrd="0" presId="urn:microsoft.com/office/officeart/2005/8/layout/process2"/>
    <dgm:cxn modelId="{A8FBDF16-9FFC-4F43-A78B-6A642B4C2B4C}" type="presOf" srcId="{20D5E65C-7046-4E24-9C95-478500873D60}" destId="{7F60555C-0A34-4911-925C-4A0AFFF59DB1}" srcOrd="1" destOrd="0" presId="urn:microsoft.com/office/officeart/2005/8/layout/process2"/>
    <dgm:cxn modelId="{4209A4F6-18EF-457F-BEA9-A318C57398CC}" srcId="{EF6E4F24-C546-461D-835C-1C6431AAC38D}" destId="{04DBC9B4-305B-4755-9613-1FA963D9316C}" srcOrd="0" destOrd="0" parTransId="{6DD127DF-36CE-472D-B603-15DE71D4C17F}" sibTransId="{FF29BF94-08AC-463A-BE14-5FB57F3031BB}"/>
    <dgm:cxn modelId="{5D786A4F-9A22-41F9-A269-30C78DC7DB72}" type="presOf" srcId="{EF6E4F24-C546-461D-835C-1C6431AAC38D}" destId="{CF627E6E-E256-4DBB-A698-7FC97FF7133F}" srcOrd="0" destOrd="0" presId="urn:microsoft.com/office/officeart/2005/8/layout/process2"/>
    <dgm:cxn modelId="{4DA90419-4255-47B4-9FBE-595D34BF6B22}" type="presOf" srcId="{14CF8AFE-D2BB-48CC-B9A9-E63564B9F027}" destId="{69FB4EE6-0470-4350-8B95-B388A9C91942}" srcOrd="0" destOrd="0" presId="urn:microsoft.com/office/officeart/2005/8/layout/process2"/>
    <dgm:cxn modelId="{73D07DFC-4C0E-4E29-B6D3-5103C14B5890}" srcId="{EF6E4F24-C546-461D-835C-1C6431AAC38D}" destId="{45327F40-8131-415F-9A48-1FDBDBB96E5A}" srcOrd="3" destOrd="0" parTransId="{7F7716B5-8AA6-4086-A412-897EF1B2EBE4}" sibTransId="{77C82BBD-DEFA-4E47-A63F-C8133C206D96}"/>
    <dgm:cxn modelId="{4CC00F85-E85D-4983-A919-D5F621CE2144}" type="presOf" srcId="{B9B46530-03A9-4E47-B96E-4AC939F0E8C1}" destId="{46D34609-AD51-4D45-BB8B-920B919CC30F}" srcOrd="0" destOrd="0" presId="urn:microsoft.com/office/officeart/2005/8/layout/process2"/>
    <dgm:cxn modelId="{2909DA9B-A558-48EB-B86F-4A627D712C33}" srcId="{EF6E4F24-C546-461D-835C-1C6431AAC38D}" destId="{14CF8AFE-D2BB-48CC-B9A9-E63564B9F027}" srcOrd="2" destOrd="0" parTransId="{1AD39FF8-6569-4750-A28B-B71433DBA4A5}" sibTransId="{20D5E65C-7046-4E24-9C95-478500873D60}"/>
    <dgm:cxn modelId="{1144B90D-2282-4224-AA92-7DA4E2F621CE}" type="presOf" srcId="{FF29BF94-08AC-463A-BE14-5FB57F3031BB}" destId="{762B54BE-84C5-48E1-9EF8-0C134E6306AF}" srcOrd="0" destOrd="0" presId="urn:microsoft.com/office/officeart/2005/8/layout/process2"/>
    <dgm:cxn modelId="{FB151DE9-93E2-4B46-AEA3-769A7A96DCB6}" type="presOf" srcId="{91EB01CB-D91D-4841-8732-D54A158C3AB1}" destId="{E8F062AA-A721-4CA3-91F4-0FFB52229A2B}" srcOrd="0" destOrd="0" presId="urn:microsoft.com/office/officeart/2005/8/layout/process2"/>
    <dgm:cxn modelId="{827129D4-16A3-4FF8-B4CA-64670986D1FC}" type="presParOf" srcId="{CF627E6E-E256-4DBB-A698-7FC97FF7133F}" destId="{44E60B13-D852-4BDD-A0CF-4FCCC77CAE71}" srcOrd="0" destOrd="0" presId="urn:microsoft.com/office/officeart/2005/8/layout/process2"/>
    <dgm:cxn modelId="{47C2D7D3-349F-4944-BE66-054A630A4D8F}" type="presParOf" srcId="{CF627E6E-E256-4DBB-A698-7FC97FF7133F}" destId="{762B54BE-84C5-48E1-9EF8-0C134E6306AF}" srcOrd="1" destOrd="0" presId="urn:microsoft.com/office/officeart/2005/8/layout/process2"/>
    <dgm:cxn modelId="{AD8E5DF4-609D-4823-B24B-2FEBFD45A1F2}" type="presParOf" srcId="{762B54BE-84C5-48E1-9EF8-0C134E6306AF}" destId="{253AB798-6931-49A7-9819-33189DDDFD3C}" srcOrd="0" destOrd="0" presId="urn:microsoft.com/office/officeart/2005/8/layout/process2"/>
    <dgm:cxn modelId="{D6D4A917-3A38-440F-888F-C10C7F92A83B}" type="presParOf" srcId="{CF627E6E-E256-4DBB-A698-7FC97FF7133F}" destId="{E8F062AA-A721-4CA3-91F4-0FFB52229A2B}" srcOrd="2" destOrd="0" presId="urn:microsoft.com/office/officeart/2005/8/layout/process2"/>
    <dgm:cxn modelId="{295E274D-60D2-4AC8-8D6A-3928B785EEF3}" type="presParOf" srcId="{CF627E6E-E256-4DBB-A698-7FC97FF7133F}" destId="{46D34609-AD51-4D45-BB8B-920B919CC30F}" srcOrd="3" destOrd="0" presId="urn:microsoft.com/office/officeart/2005/8/layout/process2"/>
    <dgm:cxn modelId="{F67E45CB-CCA9-42B2-9A44-DAD443102978}" type="presParOf" srcId="{46D34609-AD51-4D45-BB8B-920B919CC30F}" destId="{4233033A-B4D0-4DBB-AD4A-B03E33516E91}" srcOrd="0" destOrd="0" presId="urn:microsoft.com/office/officeart/2005/8/layout/process2"/>
    <dgm:cxn modelId="{5FF42C5C-261F-47AE-8264-0922BAD6049D}" type="presParOf" srcId="{CF627E6E-E256-4DBB-A698-7FC97FF7133F}" destId="{69FB4EE6-0470-4350-8B95-B388A9C91942}" srcOrd="4" destOrd="0" presId="urn:microsoft.com/office/officeart/2005/8/layout/process2"/>
    <dgm:cxn modelId="{F63885F9-4299-4BA4-822A-90F9E206C74F}" type="presParOf" srcId="{CF627E6E-E256-4DBB-A698-7FC97FF7133F}" destId="{A4D79BF5-4F3F-493D-B4D3-D98B73248A3F}" srcOrd="5" destOrd="0" presId="urn:microsoft.com/office/officeart/2005/8/layout/process2"/>
    <dgm:cxn modelId="{F6FD28E4-E5FF-4EE4-8B10-94F4884B7D1A}" type="presParOf" srcId="{A4D79BF5-4F3F-493D-B4D3-D98B73248A3F}" destId="{7F60555C-0A34-4911-925C-4A0AFFF59DB1}" srcOrd="0" destOrd="0" presId="urn:microsoft.com/office/officeart/2005/8/layout/process2"/>
    <dgm:cxn modelId="{86C67120-9CAF-48E6-BCB3-F91EA8489D98}" type="presParOf" srcId="{CF627E6E-E256-4DBB-A698-7FC97FF7133F}" destId="{16F66BFC-6B89-4C37-8A52-88B41F68F0F2}" srcOrd="6" destOrd="0" presId="urn:microsoft.com/office/officeart/2005/8/layout/process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1CB44544-B89F-4FB3-95FB-406D4DAEC40F}" type="doc">
      <dgm:prSet loTypeId="urn:microsoft.com/office/officeart/2005/8/layout/process2" loCatId="process" qsTypeId="urn:microsoft.com/office/officeart/2005/8/quickstyle/simple1" qsCatId="simple" csTypeId="urn:microsoft.com/office/officeart/2005/8/colors/accent1_2" csCatId="accent1" phldr="1"/>
      <dgm:spPr/>
    </dgm:pt>
    <dgm:pt modelId="{1B64B353-F6C4-4354-BCE6-991D1007C1D8}">
      <dgm:prSet phldrT="[Text]"/>
      <dgm:spPr/>
      <dgm:t>
        <a:bodyPr/>
        <a:lstStyle/>
        <a:p>
          <a:r>
            <a:rPr lang="en-US" dirty="0"/>
            <a:t>Lok        </a:t>
          </a:r>
          <a:r>
            <a:rPr lang="en-US" dirty="0" err="1"/>
            <a:t>Adalats</a:t>
          </a:r>
          <a:endParaRPr lang="en-US" dirty="0"/>
        </a:p>
      </dgm:t>
    </dgm:pt>
    <dgm:pt modelId="{66C76166-50E1-4B20-AADD-737B5EB13E36}" type="parTrans" cxnId="{660AD97A-5D63-4D57-B1A7-D55510161FC3}">
      <dgm:prSet/>
      <dgm:spPr/>
      <dgm:t>
        <a:bodyPr/>
        <a:lstStyle/>
        <a:p>
          <a:endParaRPr lang="en-US"/>
        </a:p>
      </dgm:t>
    </dgm:pt>
    <dgm:pt modelId="{550F5403-97F9-44B0-9094-F981312312AF}" type="sibTrans" cxnId="{660AD97A-5D63-4D57-B1A7-D55510161FC3}">
      <dgm:prSet/>
      <dgm:spPr/>
      <dgm:t>
        <a:bodyPr/>
        <a:lstStyle/>
        <a:p>
          <a:endParaRPr lang="en-US"/>
        </a:p>
      </dgm:t>
    </dgm:pt>
    <dgm:pt modelId="{195B1BC3-26E3-4A07-9DBE-04856C90FC6E}" type="pres">
      <dgm:prSet presAssocID="{1CB44544-B89F-4FB3-95FB-406D4DAEC40F}" presName="linearFlow" presStyleCnt="0">
        <dgm:presLayoutVars>
          <dgm:resizeHandles val="exact"/>
        </dgm:presLayoutVars>
      </dgm:prSet>
      <dgm:spPr/>
    </dgm:pt>
    <dgm:pt modelId="{A471B682-0899-480C-A6EB-60B69126F1E0}" type="pres">
      <dgm:prSet presAssocID="{1B64B353-F6C4-4354-BCE6-991D1007C1D8}" presName="node" presStyleLbl="node1" presStyleIdx="0" presStyleCnt="1" custLinFactNeighborX="8333" custLinFactNeighborY="31232">
        <dgm:presLayoutVars>
          <dgm:bulletEnabled val="1"/>
        </dgm:presLayoutVars>
      </dgm:prSet>
      <dgm:spPr/>
      <dgm:t>
        <a:bodyPr/>
        <a:lstStyle/>
        <a:p>
          <a:endParaRPr lang="en-US"/>
        </a:p>
      </dgm:t>
    </dgm:pt>
  </dgm:ptLst>
  <dgm:cxnLst>
    <dgm:cxn modelId="{A2D700AE-07AA-44A8-9E95-09EFAA15155D}" type="presOf" srcId="{1CB44544-B89F-4FB3-95FB-406D4DAEC40F}" destId="{195B1BC3-26E3-4A07-9DBE-04856C90FC6E}" srcOrd="0" destOrd="0" presId="urn:microsoft.com/office/officeart/2005/8/layout/process2"/>
    <dgm:cxn modelId="{660AD97A-5D63-4D57-B1A7-D55510161FC3}" srcId="{1CB44544-B89F-4FB3-95FB-406D4DAEC40F}" destId="{1B64B353-F6C4-4354-BCE6-991D1007C1D8}" srcOrd="0" destOrd="0" parTransId="{66C76166-50E1-4B20-AADD-737B5EB13E36}" sibTransId="{550F5403-97F9-44B0-9094-F981312312AF}"/>
    <dgm:cxn modelId="{1AE2D9D6-8D34-4DAD-B86F-AA0C055C9606}" type="presOf" srcId="{1B64B353-F6C4-4354-BCE6-991D1007C1D8}" destId="{A471B682-0899-480C-A6EB-60B69126F1E0}" srcOrd="0" destOrd="0" presId="urn:microsoft.com/office/officeart/2005/8/layout/process2"/>
    <dgm:cxn modelId="{316C79DB-BE60-4AE6-BD68-2D5A2FF1D4E6}" type="presParOf" srcId="{195B1BC3-26E3-4A07-9DBE-04856C90FC6E}" destId="{A471B682-0899-480C-A6EB-60B69126F1E0}" srcOrd="0" destOrd="0" presId="urn:microsoft.com/office/officeart/2005/8/layout/process2"/>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FF69A7C2-5896-4C53-8F68-3D95A6084473}"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2F9539FF-BB1C-45E8-9134-B2A365B817C0}">
      <dgm:prSet phldrT="[Text]" custT="1"/>
      <dgm:spPr/>
      <dgm:t>
        <a:bodyPr/>
        <a:lstStyle/>
        <a:p>
          <a:r>
            <a:rPr lang="en-US" sz="1600" b="1" dirty="0">
              <a:latin typeface="+mj-lt"/>
              <a:ea typeface="Verdana" pitchFamily="34" charset="0"/>
              <a:cs typeface="Verdana" pitchFamily="34" charset="0"/>
            </a:rPr>
            <a:t>Subject to the provisions of sections 123 and 124 of the </a:t>
          </a:r>
          <a:r>
            <a:rPr lang="en-US" sz="1600" b="1" i="1" dirty="0">
              <a:latin typeface="+mj-lt"/>
              <a:ea typeface="Verdana" pitchFamily="34" charset="0"/>
              <a:cs typeface="Verdana" pitchFamily="34" charset="0"/>
            </a:rPr>
            <a:t>Indian Evidence Act, 1872</a:t>
          </a:r>
          <a:r>
            <a:rPr lang="en-US" sz="1600" b="1" dirty="0">
              <a:latin typeface="+mj-lt"/>
              <a:ea typeface="Verdana" pitchFamily="34" charset="0"/>
              <a:cs typeface="Verdana" pitchFamily="34" charset="0"/>
            </a:rPr>
            <a:t>, requisitioning any public record or document or copy of such record or document from any office</a:t>
          </a:r>
        </a:p>
      </dgm:t>
    </dgm:pt>
    <dgm:pt modelId="{A92AEE7B-87CD-4B3A-B358-D65737C4FF5A}" type="parTrans" cxnId="{FC878219-F8CB-4088-B9A4-A415B27C8824}">
      <dgm:prSet/>
      <dgm:spPr/>
      <dgm:t>
        <a:bodyPr/>
        <a:lstStyle/>
        <a:p>
          <a:endParaRPr lang="en-US">
            <a:latin typeface="Verdana" pitchFamily="34" charset="0"/>
            <a:ea typeface="Verdana" pitchFamily="34" charset="0"/>
            <a:cs typeface="Verdana" pitchFamily="34" charset="0"/>
          </a:endParaRPr>
        </a:p>
      </dgm:t>
    </dgm:pt>
    <dgm:pt modelId="{BB466B89-C552-4A73-ABC1-255C3770EB87}" type="sibTrans" cxnId="{FC878219-F8CB-4088-B9A4-A415B27C8824}">
      <dgm:prSet/>
      <dgm:spPr/>
      <dgm:t>
        <a:bodyPr/>
        <a:lstStyle/>
        <a:p>
          <a:endParaRPr lang="en-US">
            <a:latin typeface="Verdana" pitchFamily="34" charset="0"/>
            <a:ea typeface="Verdana" pitchFamily="34" charset="0"/>
            <a:cs typeface="Verdana" pitchFamily="34" charset="0"/>
          </a:endParaRPr>
        </a:p>
      </dgm:t>
    </dgm:pt>
    <dgm:pt modelId="{7E76B5E7-1729-4ABC-B115-5B6C39116D76}">
      <dgm:prSet phldrT="[Text]" custT="1"/>
      <dgm:spPr/>
      <dgm:t>
        <a:bodyPr/>
        <a:lstStyle/>
        <a:p>
          <a:r>
            <a:rPr lang="en-US" sz="1600" b="1" dirty="0">
              <a:latin typeface="+mj-lt"/>
              <a:ea typeface="Verdana" pitchFamily="34" charset="0"/>
              <a:cs typeface="Verdana" pitchFamily="34" charset="0"/>
            </a:rPr>
            <a:t>Summoning and enforcing the attendance of any  person and examining him on oath</a:t>
          </a:r>
        </a:p>
      </dgm:t>
    </dgm:pt>
    <dgm:pt modelId="{99BFF433-C06C-4F1E-AB1C-B22399C9B2DB}" type="parTrans" cxnId="{EFA175ED-AB47-44B0-9B11-A24C6486CB47}">
      <dgm:prSet/>
      <dgm:spPr/>
      <dgm:t>
        <a:bodyPr/>
        <a:lstStyle/>
        <a:p>
          <a:endParaRPr lang="en-US">
            <a:latin typeface="Verdana" pitchFamily="34" charset="0"/>
            <a:ea typeface="Verdana" pitchFamily="34" charset="0"/>
            <a:cs typeface="Verdana" pitchFamily="34" charset="0"/>
          </a:endParaRPr>
        </a:p>
      </dgm:t>
    </dgm:pt>
    <dgm:pt modelId="{776CD76D-D762-4DA4-864F-06AB4B30460A}" type="sibTrans" cxnId="{EFA175ED-AB47-44B0-9B11-A24C6486CB47}">
      <dgm:prSet/>
      <dgm:spPr/>
      <dgm:t>
        <a:bodyPr/>
        <a:lstStyle/>
        <a:p>
          <a:endParaRPr lang="en-US">
            <a:latin typeface="Verdana" pitchFamily="34" charset="0"/>
            <a:ea typeface="Verdana" pitchFamily="34" charset="0"/>
            <a:cs typeface="Verdana" pitchFamily="34" charset="0"/>
          </a:endParaRPr>
        </a:p>
      </dgm:t>
    </dgm:pt>
    <dgm:pt modelId="{EB5729F9-D66E-4B08-B21C-7483C2B4FEFA}">
      <dgm:prSet phldrT="[Text]" custT="1"/>
      <dgm:spPr/>
      <dgm:t>
        <a:bodyPr/>
        <a:lstStyle/>
        <a:p>
          <a:r>
            <a:rPr lang="en-US" sz="1600" b="1" dirty="0">
              <a:latin typeface="+mj-lt"/>
              <a:ea typeface="Verdana" pitchFamily="34" charset="0"/>
              <a:cs typeface="Verdana" pitchFamily="34" charset="0"/>
            </a:rPr>
            <a:t>Requiring the discovery and production of documents; receiving evidence on affidavits </a:t>
          </a:r>
        </a:p>
      </dgm:t>
    </dgm:pt>
    <dgm:pt modelId="{9E12485E-E42B-47F8-8DF4-8A0AF3A7AC67}" type="parTrans" cxnId="{93950BFE-1944-4166-9AF5-8B38A0E80A33}">
      <dgm:prSet/>
      <dgm:spPr/>
      <dgm:t>
        <a:bodyPr/>
        <a:lstStyle/>
        <a:p>
          <a:endParaRPr lang="en-US">
            <a:latin typeface="Verdana" pitchFamily="34" charset="0"/>
            <a:ea typeface="Verdana" pitchFamily="34" charset="0"/>
            <a:cs typeface="Verdana" pitchFamily="34" charset="0"/>
          </a:endParaRPr>
        </a:p>
      </dgm:t>
    </dgm:pt>
    <dgm:pt modelId="{B613B6B3-B995-41B5-B977-359EAF5B62D8}" type="sibTrans" cxnId="{93950BFE-1944-4166-9AF5-8B38A0E80A33}">
      <dgm:prSet/>
      <dgm:spPr/>
      <dgm:t>
        <a:bodyPr/>
        <a:lstStyle/>
        <a:p>
          <a:endParaRPr lang="en-US">
            <a:latin typeface="Verdana" pitchFamily="34" charset="0"/>
            <a:ea typeface="Verdana" pitchFamily="34" charset="0"/>
            <a:cs typeface="Verdana" pitchFamily="34" charset="0"/>
          </a:endParaRPr>
        </a:p>
      </dgm:t>
    </dgm:pt>
    <dgm:pt modelId="{7EDC0B5B-5FC4-4C46-A271-8ACECD7C0CBC}">
      <dgm:prSet phldrT="[Text]" custT="1"/>
      <dgm:spPr/>
      <dgm:t>
        <a:bodyPr/>
        <a:lstStyle/>
        <a:p>
          <a:r>
            <a:rPr lang="en-US" sz="1600" b="1" dirty="0">
              <a:latin typeface="+mj-lt"/>
              <a:ea typeface="Verdana" pitchFamily="34" charset="0"/>
              <a:cs typeface="Verdana" pitchFamily="34" charset="0"/>
            </a:rPr>
            <a:t>Reviewing its decisions &amp; setting aside any order of dismissal or any representation for default or  any order passed by it ex parte</a:t>
          </a:r>
        </a:p>
      </dgm:t>
    </dgm:pt>
    <dgm:pt modelId="{DE8CC681-F2BA-40D5-826A-E350A5CAFEFC}" type="parTrans" cxnId="{C9FBF566-C9EC-4B5D-9755-536908ED3E90}">
      <dgm:prSet/>
      <dgm:spPr/>
      <dgm:t>
        <a:bodyPr/>
        <a:lstStyle/>
        <a:p>
          <a:endParaRPr lang="en-US">
            <a:latin typeface="Verdana" pitchFamily="34" charset="0"/>
            <a:ea typeface="Verdana" pitchFamily="34" charset="0"/>
            <a:cs typeface="Verdana" pitchFamily="34" charset="0"/>
          </a:endParaRPr>
        </a:p>
      </dgm:t>
    </dgm:pt>
    <dgm:pt modelId="{9859C9C5-591D-4398-BD42-6E2A02298B0B}" type="sibTrans" cxnId="{C9FBF566-C9EC-4B5D-9755-536908ED3E90}">
      <dgm:prSet/>
      <dgm:spPr/>
      <dgm:t>
        <a:bodyPr/>
        <a:lstStyle/>
        <a:p>
          <a:endParaRPr lang="en-US">
            <a:latin typeface="Verdana" pitchFamily="34" charset="0"/>
            <a:ea typeface="Verdana" pitchFamily="34" charset="0"/>
            <a:cs typeface="Verdana" pitchFamily="34" charset="0"/>
          </a:endParaRPr>
        </a:p>
      </dgm:t>
    </dgm:pt>
    <dgm:pt modelId="{EA502074-2ACF-4B83-8E17-C5813AA050F7}" type="pres">
      <dgm:prSet presAssocID="{FF69A7C2-5896-4C53-8F68-3D95A6084473}" presName="linear" presStyleCnt="0">
        <dgm:presLayoutVars>
          <dgm:dir/>
          <dgm:animLvl val="lvl"/>
          <dgm:resizeHandles val="exact"/>
        </dgm:presLayoutVars>
      </dgm:prSet>
      <dgm:spPr/>
      <dgm:t>
        <a:bodyPr/>
        <a:lstStyle/>
        <a:p>
          <a:endParaRPr lang="en-US"/>
        </a:p>
      </dgm:t>
    </dgm:pt>
    <dgm:pt modelId="{2FAF83A1-034A-4E01-9710-9C08D1305B20}" type="pres">
      <dgm:prSet presAssocID="{2F9539FF-BB1C-45E8-9134-B2A365B817C0}" presName="parentLin" presStyleCnt="0"/>
      <dgm:spPr/>
    </dgm:pt>
    <dgm:pt modelId="{5740D700-DDA2-4C76-8B00-7CC9FC8D3174}" type="pres">
      <dgm:prSet presAssocID="{2F9539FF-BB1C-45E8-9134-B2A365B817C0}" presName="parentLeftMargin" presStyleLbl="node1" presStyleIdx="0" presStyleCnt="4"/>
      <dgm:spPr/>
      <dgm:t>
        <a:bodyPr/>
        <a:lstStyle/>
        <a:p>
          <a:endParaRPr lang="en-US"/>
        </a:p>
      </dgm:t>
    </dgm:pt>
    <dgm:pt modelId="{23CA1F6F-1750-494E-BE72-858E2EC38077}" type="pres">
      <dgm:prSet presAssocID="{2F9539FF-BB1C-45E8-9134-B2A365B817C0}" presName="parentText" presStyleLbl="node1" presStyleIdx="0" presStyleCnt="4">
        <dgm:presLayoutVars>
          <dgm:chMax val="0"/>
          <dgm:bulletEnabled val="1"/>
        </dgm:presLayoutVars>
      </dgm:prSet>
      <dgm:spPr/>
      <dgm:t>
        <a:bodyPr/>
        <a:lstStyle/>
        <a:p>
          <a:endParaRPr lang="en-US"/>
        </a:p>
      </dgm:t>
    </dgm:pt>
    <dgm:pt modelId="{680D1217-D8C5-47C7-996A-83DD5026767E}" type="pres">
      <dgm:prSet presAssocID="{2F9539FF-BB1C-45E8-9134-B2A365B817C0}" presName="negativeSpace" presStyleCnt="0"/>
      <dgm:spPr/>
    </dgm:pt>
    <dgm:pt modelId="{959D074D-78B4-4E5A-9E25-BB39631913FE}" type="pres">
      <dgm:prSet presAssocID="{2F9539FF-BB1C-45E8-9134-B2A365B817C0}" presName="childText" presStyleLbl="conFgAcc1" presStyleIdx="0" presStyleCnt="4">
        <dgm:presLayoutVars>
          <dgm:bulletEnabled val="1"/>
        </dgm:presLayoutVars>
      </dgm:prSet>
      <dgm:spPr/>
    </dgm:pt>
    <dgm:pt modelId="{9DDEF982-A949-4587-967E-EE2BE56DA7AC}" type="pres">
      <dgm:prSet presAssocID="{BB466B89-C552-4A73-ABC1-255C3770EB87}" presName="spaceBetweenRectangles" presStyleCnt="0"/>
      <dgm:spPr/>
    </dgm:pt>
    <dgm:pt modelId="{3903828C-DEA8-485D-AA99-77442B125D22}" type="pres">
      <dgm:prSet presAssocID="{7E76B5E7-1729-4ABC-B115-5B6C39116D76}" presName="parentLin" presStyleCnt="0"/>
      <dgm:spPr/>
    </dgm:pt>
    <dgm:pt modelId="{F366DFA7-9963-4C29-ABFD-6055984DC52D}" type="pres">
      <dgm:prSet presAssocID="{7E76B5E7-1729-4ABC-B115-5B6C39116D76}" presName="parentLeftMargin" presStyleLbl="node1" presStyleIdx="0" presStyleCnt="4"/>
      <dgm:spPr/>
      <dgm:t>
        <a:bodyPr/>
        <a:lstStyle/>
        <a:p>
          <a:endParaRPr lang="en-US"/>
        </a:p>
      </dgm:t>
    </dgm:pt>
    <dgm:pt modelId="{489ACBAA-E4D1-43F3-92DB-5B31CDF8D241}" type="pres">
      <dgm:prSet presAssocID="{7E76B5E7-1729-4ABC-B115-5B6C39116D76}" presName="parentText" presStyleLbl="node1" presStyleIdx="1" presStyleCnt="4">
        <dgm:presLayoutVars>
          <dgm:chMax val="0"/>
          <dgm:bulletEnabled val="1"/>
        </dgm:presLayoutVars>
      </dgm:prSet>
      <dgm:spPr/>
      <dgm:t>
        <a:bodyPr/>
        <a:lstStyle/>
        <a:p>
          <a:endParaRPr lang="en-US"/>
        </a:p>
      </dgm:t>
    </dgm:pt>
    <dgm:pt modelId="{C42EE3F6-AF42-4519-9542-5BCC6FAC6FAF}" type="pres">
      <dgm:prSet presAssocID="{7E76B5E7-1729-4ABC-B115-5B6C39116D76}" presName="negativeSpace" presStyleCnt="0"/>
      <dgm:spPr/>
    </dgm:pt>
    <dgm:pt modelId="{67ADA617-0501-42A8-BA9C-B2CD7DC211D8}" type="pres">
      <dgm:prSet presAssocID="{7E76B5E7-1729-4ABC-B115-5B6C39116D76}" presName="childText" presStyleLbl="conFgAcc1" presStyleIdx="1" presStyleCnt="4">
        <dgm:presLayoutVars>
          <dgm:bulletEnabled val="1"/>
        </dgm:presLayoutVars>
      </dgm:prSet>
      <dgm:spPr/>
    </dgm:pt>
    <dgm:pt modelId="{DEA5083C-4343-4546-AF6D-FC9B8C5D81F9}" type="pres">
      <dgm:prSet presAssocID="{776CD76D-D762-4DA4-864F-06AB4B30460A}" presName="spaceBetweenRectangles" presStyleCnt="0"/>
      <dgm:spPr/>
    </dgm:pt>
    <dgm:pt modelId="{62B9A15B-E8DB-4B77-9148-19A0FB5D6AB8}" type="pres">
      <dgm:prSet presAssocID="{EB5729F9-D66E-4B08-B21C-7483C2B4FEFA}" presName="parentLin" presStyleCnt="0"/>
      <dgm:spPr/>
    </dgm:pt>
    <dgm:pt modelId="{357B76A5-08CB-46C5-B739-E8DE25EB0A03}" type="pres">
      <dgm:prSet presAssocID="{EB5729F9-D66E-4B08-B21C-7483C2B4FEFA}" presName="parentLeftMargin" presStyleLbl="node1" presStyleIdx="1" presStyleCnt="4"/>
      <dgm:spPr/>
      <dgm:t>
        <a:bodyPr/>
        <a:lstStyle/>
        <a:p>
          <a:endParaRPr lang="en-US"/>
        </a:p>
      </dgm:t>
    </dgm:pt>
    <dgm:pt modelId="{74E45CCE-D094-44CF-B14E-674A979C8000}" type="pres">
      <dgm:prSet presAssocID="{EB5729F9-D66E-4B08-B21C-7483C2B4FEFA}" presName="parentText" presStyleLbl="node1" presStyleIdx="2" presStyleCnt="4">
        <dgm:presLayoutVars>
          <dgm:chMax val="0"/>
          <dgm:bulletEnabled val="1"/>
        </dgm:presLayoutVars>
      </dgm:prSet>
      <dgm:spPr/>
      <dgm:t>
        <a:bodyPr/>
        <a:lstStyle/>
        <a:p>
          <a:endParaRPr lang="en-US"/>
        </a:p>
      </dgm:t>
    </dgm:pt>
    <dgm:pt modelId="{B4D74CB9-7EF8-420C-A667-AF732121007A}" type="pres">
      <dgm:prSet presAssocID="{EB5729F9-D66E-4B08-B21C-7483C2B4FEFA}" presName="negativeSpace" presStyleCnt="0"/>
      <dgm:spPr/>
    </dgm:pt>
    <dgm:pt modelId="{F740CE5A-E5CE-4A97-9F5F-C181E25D450D}" type="pres">
      <dgm:prSet presAssocID="{EB5729F9-D66E-4B08-B21C-7483C2B4FEFA}" presName="childText" presStyleLbl="conFgAcc1" presStyleIdx="2" presStyleCnt="4">
        <dgm:presLayoutVars>
          <dgm:bulletEnabled val="1"/>
        </dgm:presLayoutVars>
      </dgm:prSet>
      <dgm:spPr/>
    </dgm:pt>
    <dgm:pt modelId="{7D898FDE-FB0B-400D-9544-A633B5FB1071}" type="pres">
      <dgm:prSet presAssocID="{B613B6B3-B995-41B5-B977-359EAF5B62D8}" presName="spaceBetweenRectangles" presStyleCnt="0"/>
      <dgm:spPr/>
    </dgm:pt>
    <dgm:pt modelId="{42137993-A0D9-4232-9AE9-0A0432BB29C0}" type="pres">
      <dgm:prSet presAssocID="{7EDC0B5B-5FC4-4C46-A271-8ACECD7C0CBC}" presName="parentLin" presStyleCnt="0"/>
      <dgm:spPr/>
    </dgm:pt>
    <dgm:pt modelId="{901F7EDF-CCF8-4CBD-8D68-A5926B24FD52}" type="pres">
      <dgm:prSet presAssocID="{7EDC0B5B-5FC4-4C46-A271-8ACECD7C0CBC}" presName="parentLeftMargin" presStyleLbl="node1" presStyleIdx="2" presStyleCnt="4"/>
      <dgm:spPr/>
      <dgm:t>
        <a:bodyPr/>
        <a:lstStyle/>
        <a:p>
          <a:endParaRPr lang="en-US"/>
        </a:p>
      </dgm:t>
    </dgm:pt>
    <dgm:pt modelId="{4532D4E1-239F-46AD-8B1D-48907E104F50}" type="pres">
      <dgm:prSet presAssocID="{7EDC0B5B-5FC4-4C46-A271-8ACECD7C0CBC}" presName="parentText" presStyleLbl="node1" presStyleIdx="3" presStyleCnt="4">
        <dgm:presLayoutVars>
          <dgm:chMax val="0"/>
          <dgm:bulletEnabled val="1"/>
        </dgm:presLayoutVars>
      </dgm:prSet>
      <dgm:spPr/>
      <dgm:t>
        <a:bodyPr/>
        <a:lstStyle/>
        <a:p>
          <a:endParaRPr lang="en-US"/>
        </a:p>
      </dgm:t>
    </dgm:pt>
    <dgm:pt modelId="{8E5240E9-2452-4BBA-B0D2-8A312EAEDAAF}" type="pres">
      <dgm:prSet presAssocID="{7EDC0B5B-5FC4-4C46-A271-8ACECD7C0CBC}" presName="negativeSpace" presStyleCnt="0"/>
      <dgm:spPr/>
    </dgm:pt>
    <dgm:pt modelId="{4B106603-C9D8-4B50-B46D-AB601D354286}" type="pres">
      <dgm:prSet presAssocID="{7EDC0B5B-5FC4-4C46-A271-8ACECD7C0CBC}" presName="childText" presStyleLbl="conFgAcc1" presStyleIdx="3" presStyleCnt="4">
        <dgm:presLayoutVars>
          <dgm:bulletEnabled val="1"/>
        </dgm:presLayoutVars>
      </dgm:prSet>
      <dgm:spPr/>
    </dgm:pt>
  </dgm:ptLst>
  <dgm:cxnLst>
    <dgm:cxn modelId="{5D604ABC-9848-455E-9CF3-20868C20C1E9}" type="presOf" srcId="{FF69A7C2-5896-4C53-8F68-3D95A6084473}" destId="{EA502074-2ACF-4B83-8E17-C5813AA050F7}" srcOrd="0" destOrd="0" presId="urn:microsoft.com/office/officeart/2005/8/layout/list1"/>
    <dgm:cxn modelId="{67EB8720-36D9-43A2-92EA-7634363FC6B9}" type="presOf" srcId="{2F9539FF-BB1C-45E8-9134-B2A365B817C0}" destId="{23CA1F6F-1750-494E-BE72-858E2EC38077}" srcOrd="1" destOrd="0" presId="urn:microsoft.com/office/officeart/2005/8/layout/list1"/>
    <dgm:cxn modelId="{62581E25-B9D1-47E1-B31D-A7DAFDD7D425}" type="presOf" srcId="{EB5729F9-D66E-4B08-B21C-7483C2B4FEFA}" destId="{74E45CCE-D094-44CF-B14E-674A979C8000}" srcOrd="1" destOrd="0" presId="urn:microsoft.com/office/officeart/2005/8/layout/list1"/>
    <dgm:cxn modelId="{53E1B8D1-D0A9-482A-9FE5-7EAE3B974FED}" type="presOf" srcId="{2F9539FF-BB1C-45E8-9134-B2A365B817C0}" destId="{5740D700-DDA2-4C76-8B00-7CC9FC8D3174}" srcOrd="0" destOrd="0" presId="urn:microsoft.com/office/officeart/2005/8/layout/list1"/>
    <dgm:cxn modelId="{EFA175ED-AB47-44B0-9B11-A24C6486CB47}" srcId="{FF69A7C2-5896-4C53-8F68-3D95A6084473}" destId="{7E76B5E7-1729-4ABC-B115-5B6C39116D76}" srcOrd="1" destOrd="0" parTransId="{99BFF433-C06C-4F1E-AB1C-B22399C9B2DB}" sibTransId="{776CD76D-D762-4DA4-864F-06AB4B30460A}"/>
    <dgm:cxn modelId="{14A46712-D9B8-481C-B1B0-4F20F63CFF50}" type="presOf" srcId="{7E76B5E7-1729-4ABC-B115-5B6C39116D76}" destId="{F366DFA7-9963-4C29-ABFD-6055984DC52D}" srcOrd="0" destOrd="0" presId="urn:microsoft.com/office/officeart/2005/8/layout/list1"/>
    <dgm:cxn modelId="{93950BFE-1944-4166-9AF5-8B38A0E80A33}" srcId="{FF69A7C2-5896-4C53-8F68-3D95A6084473}" destId="{EB5729F9-D66E-4B08-B21C-7483C2B4FEFA}" srcOrd="2" destOrd="0" parTransId="{9E12485E-E42B-47F8-8DF4-8A0AF3A7AC67}" sibTransId="{B613B6B3-B995-41B5-B977-359EAF5B62D8}"/>
    <dgm:cxn modelId="{4648A515-0E83-446A-9B1E-FB8B185DC5B7}" type="presOf" srcId="{EB5729F9-D66E-4B08-B21C-7483C2B4FEFA}" destId="{357B76A5-08CB-46C5-B739-E8DE25EB0A03}" srcOrd="0" destOrd="0" presId="urn:microsoft.com/office/officeart/2005/8/layout/list1"/>
    <dgm:cxn modelId="{1C07FA48-857A-490C-8BDB-7098AEC3845B}" type="presOf" srcId="{7E76B5E7-1729-4ABC-B115-5B6C39116D76}" destId="{489ACBAA-E4D1-43F3-92DB-5B31CDF8D241}" srcOrd="1" destOrd="0" presId="urn:microsoft.com/office/officeart/2005/8/layout/list1"/>
    <dgm:cxn modelId="{171D6C1C-7E9C-4D75-BA29-6DBB03BAF809}" type="presOf" srcId="{7EDC0B5B-5FC4-4C46-A271-8ACECD7C0CBC}" destId="{4532D4E1-239F-46AD-8B1D-48907E104F50}" srcOrd="1" destOrd="0" presId="urn:microsoft.com/office/officeart/2005/8/layout/list1"/>
    <dgm:cxn modelId="{D600D8BC-51A1-4907-BA10-F9B577F41BEF}" type="presOf" srcId="{7EDC0B5B-5FC4-4C46-A271-8ACECD7C0CBC}" destId="{901F7EDF-CCF8-4CBD-8D68-A5926B24FD52}" srcOrd="0" destOrd="0" presId="urn:microsoft.com/office/officeart/2005/8/layout/list1"/>
    <dgm:cxn modelId="{C9FBF566-C9EC-4B5D-9755-536908ED3E90}" srcId="{FF69A7C2-5896-4C53-8F68-3D95A6084473}" destId="{7EDC0B5B-5FC4-4C46-A271-8ACECD7C0CBC}" srcOrd="3" destOrd="0" parTransId="{DE8CC681-F2BA-40D5-826A-E350A5CAFEFC}" sibTransId="{9859C9C5-591D-4398-BD42-6E2A02298B0B}"/>
    <dgm:cxn modelId="{FC878219-F8CB-4088-B9A4-A415B27C8824}" srcId="{FF69A7C2-5896-4C53-8F68-3D95A6084473}" destId="{2F9539FF-BB1C-45E8-9134-B2A365B817C0}" srcOrd="0" destOrd="0" parTransId="{A92AEE7B-87CD-4B3A-B358-D65737C4FF5A}" sibTransId="{BB466B89-C552-4A73-ABC1-255C3770EB87}"/>
    <dgm:cxn modelId="{B74C4AA6-B34C-4D89-B987-E874ED8EE42F}" type="presParOf" srcId="{EA502074-2ACF-4B83-8E17-C5813AA050F7}" destId="{2FAF83A1-034A-4E01-9710-9C08D1305B20}" srcOrd="0" destOrd="0" presId="urn:microsoft.com/office/officeart/2005/8/layout/list1"/>
    <dgm:cxn modelId="{2F8F16A4-8EA1-41BE-AF93-D0D3577A8489}" type="presParOf" srcId="{2FAF83A1-034A-4E01-9710-9C08D1305B20}" destId="{5740D700-DDA2-4C76-8B00-7CC9FC8D3174}" srcOrd="0" destOrd="0" presId="urn:microsoft.com/office/officeart/2005/8/layout/list1"/>
    <dgm:cxn modelId="{8B35F438-AC55-4BC3-A6FB-D9FEBBD02777}" type="presParOf" srcId="{2FAF83A1-034A-4E01-9710-9C08D1305B20}" destId="{23CA1F6F-1750-494E-BE72-858E2EC38077}" srcOrd="1" destOrd="0" presId="urn:microsoft.com/office/officeart/2005/8/layout/list1"/>
    <dgm:cxn modelId="{EC982416-352C-4724-A941-BC8859062D48}" type="presParOf" srcId="{EA502074-2ACF-4B83-8E17-C5813AA050F7}" destId="{680D1217-D8C5-47C7-996A-83DD5026767E}" srcOrd="1" destOrd="0" presId="urn:microsoft.com/office/officeart/2005/8/layout/list1"/>
    <dgm:cxn modelId="{583CE6A1-6B18-48C6-9418-7538EA1DB941}" type="presParOf" srcId="{EA502074-2ACF-4B83-8E17-C5813AA050F7}" destId="{959D074D-78B4-4E5A-9E25-BB39631913FE}" srcOrd="2" destOrd="0" presId="urn:microsoft.com/office/officeart/2005/8/layout/list1"/>
    <dgm:cxn modelId="{222C1598-F7C7-400F-BF7D-AAB156380E95}" type="presParOf" srcId="{EA502074-2ACF-4B83-8E17-C5813AA050F7}" destId="{9DDEF982-A949-4587-967E-EE2BE56DA7AC}" srcOrd="3" destOrd="0" presId="urn:microsoft.com/office/officeart/2005/8/layout/list1"/>
    <dgm:cxn modelId="{E835448B-4D3B-447E-A804-94DF909A6D4F}" type="presParOf" srcId="{EA502074-2ACF-4B83-8E17-C5813AA050F7}" destId="{3903828C-DEA8-485D-AA99-77442B125D22}" srcOrd="4" destOrd="0" presId="urn:microsoft.com/office/officeart/2005/8/layout/list1"/>
    <dgm:cxn modelId="{146128FC-B164-4BF3-AEFD-2BEF0B5B1AC4}" type="presParOf" srcId="{3903828C-DEA8-485D-AA99-77442B125D22}" destId="{F366DFA7-9963-4C29-ABFD-6055984DC52D}" srcOrd="0" destOrd="0" presId="urn:microsoft.com/office/officeart/2005/8/layout/list1"/>
    <dgm:cxn modelId="{7B079CC7-F820-412C-9E04-C2ABAC2E1F87}" type="presParOf" srcId="{3903828C-DEA8-485D-AA99-77442B125D22}" destId="{489ACBAA-E4D1-43F3-92DB-5B31CDF8D241}" srcOrd="1" destOrd="0" presId="urn:microsoft.com/office/officeart/2005/8/layout/list1"/>
    <dgm:cxn modelId="{45B59015-2084-49B2-BFDD-1EC3255D0987}" type="presParOf" srcId="{EA502074-2ACF-4B83-8E17-C5813AA050F7}" destId="{C42EE3F6-AF42-4519-9542-5BCC6FAC6FAF}" srcOrd="5" destOrd="0" presId="urn:microsoft.com/office/officeart/2005/8/layout/list1"/>
    <dgm:cxn modelId="{46760761-70B8-4529-8AF6-6C7A9D902E56}" type="presParOf" srcId="{EA502074-2ACF-4B83-8E17-C5813AA050F7}" destId="{67ADA617-0501-42A8-BA9C-B2CD7DC211D8}" srcOrd="6" destOrd="0" presId="urn:microsoft.com/office/officeart/2005/8/layout/list1"/>
    <dgm:cxn modelId="{E689ACD1-177A-49FC-A40F-8192A692A31F}" type="presParOf" srcId="{EA502074-2ACF-4B83-8E17-C5813AA050F7}" destId="{DEA5083C-4343-4546-AF6D-FC9B8C5D81F9}" srcOrd="7" destOrd="0" presId="urn:microsoft.com/office/officeart/2005/8/layout/list1"/>
    <dgm:cxn modelId="{BA1988C9-AFDA-4C10-8220-219A97A63A2E}" type="presParOf" srcId="{EA502074-2ACF-4B83-8E17-C5813AA050F7}" destId="{62B9A15B-E8DB-4B77-9148-19A0FB5D6AB8}" srcOrd="8" destOrd="0" presId="urn:microsoft.com/office/officeart/2005/8/layout/list1"/>
    <dgm:cxn modelId="{BB156C9E-C8E2-4F70-BE0B-D9BE1A61E619}" type="presParOf" srcId="{62B9A15B-E8DB-4B77-9148-19A0FB5D6AB8}" destId="{357B76A5-08CB-46C5-B739-E8DE25EB0A03}" srcOrd="0" destOrd="0" presId="urn:microsoft.com/office/officeart/2005/8/layout/list1"/>
    <dgm:cxn modelId="{74957459-D5D0-4773-A00D-D785F4288509}" type="presParOf" srcId="{62B9A15B-E8DB-4B77-9148-19A0FB5D6AB8}" destId="{74E45CCE-D094-44CF-B14E-674A979C8000}" srcOrd="1" destOrd="0" presId="urn:microsoft.com/office/officeart/2005/8/layout/list1"/>
    <dgm:cxn modelId="{262AE23D-5C79-43BD-9B9C-6469B0C1D0AA}" type="presParOf" srcId="{EA502074-2ACF-4B83-8E17-C5813AA050F7}" destId="{B4D74CB9-7EF8-420C-A667-AF732121007A}" srcOrd="9" destOrd="0" presId="urn:microsoft.com/office/officeart/2005/8/layout/list1"/>
    <dgm:cxn modelId="{8989950C-49BE-45D4-A6DC-E7BD67D3A599}" type="presParOf" srcId="{EA502074-2ACF-4B83-8E17-C5813AA050F7}" destId="{F740CE5A-E5CE-4A97-9F5F-C181E25D450D}" srcOrd="10" destOrd="0" presId="urn:microsoft.com/office/officeart/2005/8/layout/list1"/>
    <dgm:cxn modelId="{B628C79A-6FFA-43C2-BB63-F73386E829E3}" type="presParOf" srcId="{EA502074-2ACF-4B83-8E17-C5813AA050F7}" destId="{7D898FDE-FB0B-400D-9544-A633B5FB1071}" srcOrd="11" destOrd="0" presId="urn:microsoft.com/office/officeart/2005/8/layout/list1"/>
    <dgm:cxn modelId="{1553BB66-6F31-43F8-AA9B-615E6EE4E30F}" type="presParOf" srcId="{EA502074-2ACF-4B83-8E17-C5813AA050F7}" destId="{42137993-A0D9-4232-9AE9-0A0432BB29C0}" srcOrd="12" destOrd="0" presId="urn:microsoft.com/office/officeart/2005/8/layout/list1"/>
    <dgm:cxn modelId="{9DFDE230-0177-49B5-90D4-4ED5FB313DC0}" type="presParOf" srcId="{42137993-A0D9-4232-9AE9-0A0432BB29C0}" destId="{901F7EDF-CCF8-4CBD-8D68-A5926B24FD52}" srcOrd="0" destOrd="0" presId="urn:microsoft.com/office/officeart/2005/8/layout/list1"/>
    <dgm:cxn modelId="{D55F6534-0A1C-4230-8610-62CE4B2DFA73}" type="presParOf" srcId="{42137993-A0D9-4232-9AE9-0A0432BB29C0}" destId="{4532D4E1-239F-46AD-8B1D-48907E104F50}" srcOrd="1" destOrd="0" presId="urn:microsoft.com/office/officeart/2005/8/layout/list1"/>
    <dgm:cxn modelId="{0EA326C3-8477-4AAB-AB00-1D154DF1AB97}" type="presParOf" srcId="{EA502074-2ACF-4B83-8E17-C5813AA050F7}" destId="{8E5240E9-2452-4BBA-B0D2-8A312EAEDAAF}" srcOrd="13" destOrd="0" presId="urn:microsoft.com/office/officeart/2005/8/layout/list1"/>
    <dgm:cxn modelId="{F264B630-0553-48D5-8ED5-57862A97CFB1}" type="presParOf" srcId="{EA502074-2ACF-4B83-8E17-C5813AA050F7}" destId="{4B106603-C9D8-4B50-B46D-AB601D354286}" srcOrd="14"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8EEBAAEA-B957-4F98-A595-E677514FFD3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44D45F68-28F1-40CB-B9B8-6413424B1BAF}">
      <dgm:prSet phldrT="[Text]" custT="1"/>
      <dgm:spPr/>
      <dgm:t>
        <a:bodyPr/>
        <a:lstStyle/>
        <a:p>
          <a:pPr algn="just"/>
          <a:r>
            <a:rPr lang="en-US" sz="1600" b="1" dirty="0">
              <a:latin typeface="+mj-lt"/>
            </a:rPr>
            <a:t>Advise the Central Government on the matters relating to the national electricity policy, formulate short-term and perspective plans for development of the electricity system </a:t>
          </a:r>
        </a:p>
      </dgm:t>
    </dgm:pt>
    <dgm:pt modelId="{1E2C6BC4-8162-4D57-90BC-C4E27DA94B62}" type="parTrans" cxnId="{92646886-34AD-43C3-9731-88BC5513CA85}">
      <dgm:prSet/>
      <dgm:spPr/>
      <dgm:t>
        <a:bodyPr/>
        <a:lstStyle/>
        <a:p>
          <a:endParaRPr lang="en-US" sz="1800"/>
        </a:p>
      </dgm:t>
    </dgm:pt>
    <dgm:pt modelId="{75749261-BA67-46BF-AAC3-0C98895A3EEC}" type="sibTrans" cxnId="{92646886-34AD-43C3-9731-88BC5513CA85}">
      <dgm:prSet/>
      <dgm:spPr/>
      <dgm:t>
        <a:bodyPr/>
        <a:lstStyle/>
        <a:p>
          <a:endParaRPr lang="en-US" sz="1800"/>
        </a:p>
      </dgm:t>
    </dgm:pt>
    <dgm:pt modelId="{9C27D030-CAA7-46E0-ADBE-9A93069BCF8F}">
      <dgm:prSet phldrT="[Text]" custT="1"/>
      <dgm:spPr/>
      <dgm:t>
        <a:bodyPr/>
        <a:lstStyle/>
        <a:p>
          <a:pPr algn="just"/>
          <a:r>
            <a:rPr lang="en-US" sz="1600" b="1" dirty="0">
              <a:latin typeface="+mj-lt"/>
            </a:rPr>
            <a:t>Specify the technical standards for construction of electrical plants, electric lines and connectivity to the grid</a:t>
          </a:r>
        </a:p>
      </dgm:t>
    </dgm:pt>
    <dgm:pt modelId="{A1D8E154-34EB-4CC4-AAED-EA8CDE789313}" type="parTrans" cxnId="{EFB18AA9-0488-4FC9-8EBF-7E0BD4219CE8}">
      <dgm:prSet/>
      <dgm:spPr/>
      <dgm:t>
        <a:bodyPr/>
        <a:lstStyle/>
        <a:p>
          <a:endParaRPr lang="en-US" sz="1800"/>
        </a:p>
      </dgm:t>
    </dgm:pt>
    <dgm:pt modelId="{D1CCF3DF-5477-41DE-888A-94B9181A7CBF}" type="sibTrans" cxnId="{EFB18AA9-0488-4FC9-8EBF-7E0BD4219CE8}">
      <dgm:prSet/>
      <dgm:spPr/>
      <dgm:t>
        <a:bodyPr/>
        <a:lstStyle/>
        <a:p>
          <a:endParaRPr lang="en-US" sz="1800"/>
        </a:p>
      </dgm:t>
    </dgm:pt>
    <dgm:pt modelId="{0DF8BB99-04B2-44E0-846A-59914CCC955C}">
      <dgm:prSet phldrT="[Text]" custT="1"/>
      <dgm:spPr/>
      <dgm:t>
        <a:bodyPr/>
        <a:lstStyle/>
        <a:p>
          <a:pPr algn="just"/>
          <a:r>
            <a:rPr lang="en-US" sz="1600" b="1" dirty="0">
              <a:latin typeface="+mj-lt"/>
            </a:rPr>
            <a:t>specify the safety requirements for construction, operation and maintenance of electrical plants and electric lines</a:t>
          </a:r>
        </a:p>
      </dgm:t>
    </dgm:pt>
    <dgm:pt modelId="{1BCF34A4-1AAA-481A-9989-EFA9D1369478}" type="parTrans" cxnId="{5933A403-92E9-4864-AD2B-F615E49D9BA8}">
      <dgm:prSet/>
      <dgm:spPr/>
      <dgm:t>
        <a:bodyPr/>
        <a:lstStyle/>
        <a:p>
          <a:endParaRPr lang="en-US" sz="1800"/>
        </a:p>
      </dgm:t>
    </dgm:pt>
    <dgm:pt modelId="{5D784978-5530-4532-8AA9-4813ECFB5263}" type="sibTrans" cxnId="{5933A403-92E9-4864-AD2B-F615E49D9BA8}">
      <dgm:prSet/>
      <dgm:spPr/>
      <dgm:t>
        <a:bodyPr/>
        <a:lstStyle/>
        <a:p>
          <a:endParaRPr lang="en-US" sz="1800"/>
        </a:p>
      </dgm:t>
    </dgm:pt>
    <dgm:pt modelId="{39F59838-A09E-4D9A-9498-9F2332E0E4BB}">
      <dgm:prSet phldrT="[Text]" custT="1"/>
      <dgm:spPr/>
      <dgm:t>
        <a:bodyPr/>
        <a:lstStyle/>
        <a:p>
          <a:pPr algn="just"/>
          <a:r>
            <a:rPr lang="en-US" sz="1600" b="1" dirty="0">
              <a:latin typeface="+mj-lt"/>
            </a:rPr>
            <a:t>Collect and record the data concerning the generation, transmission, trading, distribution and utilization of electricity</a:t>
          </a:r>
        </a:p>
      </dgm:t>
    </dgm:pt>
    <dgm:pt modelId="{8245AB3A-8A18-489C-BE8E-7FC664E2FE3F}" type="parTrans" cxnId="{C65245C6-4DCC-4B53-885F-A7D923489090}">
      <dgm:prSet/>
      <dgm:spPr/>
      <dgm:t>
        <a:bodyPr/>
        <a:lstStyle/>
        <a:p>
          <a:endParaRPr lang="en-US" sz="1800"/>
        </a:p>
      </dgm:t>
    </dgm:pt>
    <dgm:pt modelId="{FFB6AAB1-BE78-4BCD-BF6C-FD1F5A2702C7}" type="sibTrans" cxnId="{C65245C6-4DCC-4B53-885F-A7D923489090}">
      <dgm:prSet/>
      <dgm:spPr/>
      <dgm:t>
        <a:bodyPr/>
        <a:lstStyle/>
        <a:p>
          <a:endParaRPr lang="en-US" sz="1800"/>
        </a:p>
      </dgm:t>
    </dgm:pt>
    <dgm:pt modelId="{4C22069E-0120-4929-95A3-4C0D0568450E}">
      <dgm:prSet phldrT="[Text]" custT="1"/>
      <dgm:spPr/>
      <dgm:t>
        <a:bodyPr/>
        <a:lstStyle/>
        <a:p>
          <a:pPr algn="just"/>
          <a:r>
            <a:rPr lang="en-US" sz="1600" b="1">
              <a:latin typeface="+mj-lt"/>
            </a:rPr>
            <a:t>Promote and assist in the timely completion of schemes and projects for improving and augmenting the electricity system </a:t>
          </a:r>
          <a:endParaRPr lang="en-US" sz="1600" b="1" dirty="0">
            <a:latin typeface="+mj-lt"/>
          </a:endParaRPr>
        </a:p>
      </dgm:t>
    </dgm:pt>
    <dgm:pt modelId="{69C79BE2-2F25-4AE3-B097-0240EB7BAD90}" type="parTrans" cxnId="{831D09D6-890D-42F5-A79F-FECC9ADAC6F4}">
      <dgm:prSet/>
      <dgm:spPr/>
      <dgm:t>
        <a:bodyPr/>
        <a:lstStyle/>
        <a:p>
          <a:endParaRPr lang="en-US" sz="1800"/>
        </a:p>
      </dgm:t>
    </dgm:pt>
    <dgm:pt modelId="{1718A6B6-6EDA-409B-9AA0-BA7623689B55}" type="sibTrans" cxnId="{831D09D6-890D-42F5-A79F-FECC9ADAC6F4}">
      <dgm:prSet/>
      <dgm:spPr/>
      <dgm:t>
        <a:bodyPr/>
        <a:lstStyle/>
        <a:p>
          <a:endParaRPr lang="en-US" sz="1800"/>
        </a:p>
      </dgm:t>
    </dgm:pt>
    <dgm:pt modelId="{E9548521-5E60-45D0-B4A5-AF02321783E0}">
      <dgm:prSet phldrT="[Text]" custT="1"/>
      <dgm:spPr/>
      <dgm:t>
        <a:bodyPr/>
        <a:lstStyle/>
        <a:p>
          <a:pPr algn="just"/>
          <a:r>
            <a:rPr lang="en-US" sz="1600" b="1" dirty="0">
              <a:latin typeface="+mj-lt"/>
            </a:rPr>
            <a:t>Promote measures for advancing the skill of persons engaged in the electricity industry</a:t>
          </a:r>
        </a:p>
      </dgm:t>
    </dgm:pt>
    <dgm:pt modelId="{230AFB4B-781D-4B62-8550-839CBF2FE2C7}" type="parTrans" cxnId="{3CDC3A63-6DF8-45E7-8340-F331264AC8A2}">
      <dgm:prSet/>
      <dgm:spPr/>
      <dgm:t>
        <a:bodyPr/>
        <a:lstStyle/>
        <a:p>
          <a:endParaRPr lang="en-US" sz="1800"/>
        </a:p>
      </dgm:t>
    </dgm:pt>
    <dgm:pt modelId="{90C48795-1C1A-4E10-89FA-C506EFAF6AB2}" type="sibTrans" cxnId="{3CDC3A63-6DF8-45E7-8340-F331264AC8A2}">
      <dgm:prSet/>
      <dgm:spPr/>
      <dgm:t>
        <a:bodyPr/>
        <a:lstStyle/>
        <a:p>
          <a:endParaRPr lang="en-US" sz="1800"/>
        </a:p>
      </dgm:t>
    </dgm:pt>
    <dgm:pt modelId="{F8639B84-BF5B-4784-BC23-5F5200166E3C}" type="pres">
      <dgm:prSet presAssocID="{8EEBAAEA-B957-4F98-A595-E677514FFD37}" presName="linear" presStyleCnt="0">
        <dgm:presLayoutVars>
          <dgm:dir/>
          <dgm:animLvl val="lvl"/>
          <dgm:resizeHandles val="exact"/>
        </dgm:presLayoutVars>
      </dgm:prSet>
      <dgm:spPr/>
      <dgm:t>
        <a:bodyPr/>
        <a:lstStyle/>
        <a:p>
          <a:endParaRPr lang="en-US"/>
        </a:p>
      </dgm:t>
    </dgm:pt>
    <dgm:pt modelId="{2500F152-3267-4377-96C4-A8AF5371C917}" type="pres">
      <dgm:prSet presAssocID="{44D45F68-28F1-40CB-B9B8-6413424B1BAF}" presName="parentLin" presStyleCnt="0"/>
      <dgm:spPr/>
    </dgm:pt>
    <dgm:pt modelId="{F851C479-E269-488B-83A8-96BDA72AFF5E}" type="pres">
      <dgm:prSet presAssocID="{44D45F68-28F1-40CB-B9B8-6413424B1BAF}" presName="parentLeftMargin" presStyleLbl="node1" presStyleIdx="0" presStyleCnt="6"/>
      <dgm:spPr/>
      <dgm:t>
        <a:bodyPr/>
        <a:lstStyle/>
        <a:p>
          <a:endParaRPr lang="en-US"/>
        </a:p>
      </dgm:t>
    </dgm:pt>
    <dgm:pt modelId="{E535BF8E-6479-4040-9309-2EE9209808D8}" type="pres">
      <dgm:prSet presAssocID="{44D45F68-28F1-40CB-B9B8-6413424B1BAF}" presName="parentText" presStyleLbl="node1" presStyleIdx="0" presStyleCnt="6" custScaleY="115312">
        <dgm:presLayoutVars>
          <dgm:chMax val="0"/>
          <dgm:bulletEnabled val="1"/>
        </dgm:presLayoutVars>
      </dgm:prSet>
      <dgm:spPr/>
      <dgm:t>
        <a:bodyPr/>
        <a:lstStyle/>
        <a:p>
          <a:endParaRPr lang="en-US"/>
        </a:p>
      </dgm:t>
    </dgm:pt>
    <dgm:pt modelId="{FFA67653-B8F8-4638-AC86-87D2D08ABA96}" type="pres">
      <dgm:prSet presAssocID="{44D45F68-28F1-40CB-B9B8-6413424B1BAF}" presName="negativeSpace" presStyleCnt="0"/>
      <dgm:spPr/>
    </dgm:pt>
    <dgm:pt modelId="{ECBEA503-7716-48E6-85AB-35196853278C}" type="pres">
      <dgm:prSet presAssocID="{44D45F68-28F1-40CB-B9B8-6413424B1BAF}" presName="childText" presStyleLbl="conFgAcc1" presStyleIdx="0" presStyleCnt="6">
        <dgm:presLayoutVars>
          <dgm:bulletEnabled val="1"/>
        </dgm:presLayoutVars>
      </dgm:prSet>
      <dgm:spPr/>
    </dgm:pt>
    <dgm:pt modelId="{64F25749-18FF-4C3E-8213-01B2699DAFC2}" type="pres">
      <dgm:prSet presAssocID="{75749261-BA67-46BF-AAC3-0C98895A3EEC}" presName="spaceBetweenRectangles" presStyleCnt="0"/>
      <dgm:spPr/>
    </dgm:pt>
    <dgm:pt modelId="{B9DE028C-7FCA-4F54-8EAE-A9F72E517771}" type="pres">
      <dgm:prSet presAssocID="{9C27D030-CAA7-46E0-ADBE-9A93069BCF8F}" presName="parentLin" presStyleCnt="0"/>
      <dgm:spPr/>
    </dgm:pt>
    <dgm:pt modelId="{C16774DE-80C7-4722-93EE-06DA2AF30C1B}" type="pres">
      <dgm:prSet presAssocID="{9C27D030-CAA7-46E0-ADBE-9A93069BCF8F}" presName="parentLeftMargin" presStyleLbl="node1" presStyleIdx="0" presStyleCnt="6"/>
      <dgm:spPr/>
      <dgm:t>
        <a:bodyPr/>
        <a:lstStyle/>
        <a:p>
          <a:endParaRPr lang="en-US"/>
        </a:p>
      </dgm:t>
    </dgm:pt>
    <dgm:pt modelId="{87DE73B6-8DD1-4047-94B3-D47D527C1DE4}" type="pres">
      <dgm:prSet presAssocID="{9C27D030-CAA7-46E0-ADBE-9A93069BCF8F}" presName="parentText" presStyleLbl="node1" presStyleIdx="1" presStyleCnt="6">
        <dgm:presLayoutVars>
          <dgm:chMax val="0"/>
          <dgm:bulletEnabled val="1"/>
        </dgm:presLayoutVars>
      </dgm:prSet>
      <dgm:spPr/>
      <dgm:t>
        <a:bodyPr/>
        <a:lstStyle/>
        <a:p>
          <a:endParaRPr lang="en-US"/>
        </a:p>
      </dgm:t>
    </dgm:pt>
    <dgm:pt modelId="{63CFDE41-F0C7-4346-B57F-9B8ADD9635BF}" type="pres">
      <dgm:prSet presAssocID="{9C27D030-CAA7-46E0-ADBE-9A93069BCF8F}" presName="negativeSpace" presStyleCnt="0"/>
      <dgm:spPr/>
    </dgm:pt>
    <dgm:pt modelId="{594435F4-FA2B-48C6-BAEE-3D6C94B1AE34}" type="pres">
      <dgm:prSet presAssocID="{9C27D030-CAA7-46E0-ADBE-9A93069BCF8F}" presName="childText" presStyleLbl="conFgAcc1" presStyleIdx="1" presStyleCnt="6">
        <dgm:presLayoutVars>
          <dgm:bulletEnabled val="1"/>
        </dgm:presLayoutVars>
      </dgm:prSet>
      <dgm:spPr/>
    </dgm:pt>
    <dgm:pt modelId="{4564A34E-E5BC-4ADA-8CE4-990FB79D4088}" type="pres">
      <dgm:prSet presAssocID="{D1CCF3DF-5477-41DE-888A-94B9181A7CBF}" presName="spaceBetweenRectangles" presStyleCnt="0"/>
      <dgm:spPr/>
    </dgm:pt>
    <dgm:pt modelId="{64E3ACE6-5F46-4258-A92E-90D5DB59AF32}" type="pres">
      <dgm:prSet presAssocID="{0DF8BB99-04B2-44E0-846A-59914CCC955C}" presName="parentLin" presStyleCnt="0"/>
      <dgm:spPr/>
    </dgm:pt>
    <dgm:pt modelId="{09356966-D41C-4E2A-92EB-1F0392418C68}" type="pres">
      <dgm:prSet presAssocID="{0DF8BB99-04B2-44E0-846A-59914CCC955C}" presName="parentLeftMargin" presStyleLbl="node1" presStyleIdx="1" presStyleCnt="6"/>
      <dgm:spPr/>
      <dgm:t>
        <a:bodyPr/>
        <a:lstStyle/>
        <a:p>
          <a:endParaRPr lang="en-US"/>
        </a:p>
      </dgm:t>
    </dgm:pt>
    <dgm:pt modelId="{35B15752-5925-4F25-A89C-DB676F1C4B77}" type="pres">
      <dgm:prSet presAssocID="{0DF8BB99-04B2-44E0-846A-59914CCC955C}" presName="parentText" presStyleLbl="node1" presStyleIdx="2" presStyleCnt="6">
        <dgm:presLayoutVars>
          <dgm:chMax val="0"/>
          <dgm:bulletEnabled val="1"/>
        </dgm:presLayoutVars>
      </dgm:prSet>
      <dgm:spPr/>
      <dgm:t>
        <a:bodyPr/>
        <a:lstStyle/>
        <a:p>
          <a:endParaRPr lang="en-US"/>
        </a:p>
      </dgm:t>
    </dgm:pt>
    <dgm:pt modelId="{061E9CBA-6834-42C9-9B32-8F99269EB743}" type="pres">
      <dgm:prSet presAssocID="{0DF8BB99-04B2-44E0-846A-59914CCC955C}" presName="negativeSpace" presStyleCnt="0"/>
      <dgm:spPr/>
    </dgm:pt>
    <dgm:pt modelId="{72E6D3AA-EB43-4B98-892A-89DE7CDDBA8A}" type="pres">
      <dgm:prSet presAssocID="{0DF8BB99-04B2-44E0-846A-59914CCC955C}" presName="childText" presStyleLbl="conFgAcc1" presStyleIdx="2" presStyleCnt="6">
        <dgm:presLayoutVars>
          <dgm:bulletEnabled val="1"/>
        </dgm:presLayoutVars>
      </dgm:prSet>
      <dgm:spPr/>
    </dgm:pt>
    <dgm:pt modelId="{EAB3453C-1156-4288-B936-31CE31467E00}" type="pres">
      <dgm:prSet presAssocID="{5D784978-5530-4532-8AA9-4813ECFB5263}" presName="spaceBetweenRectangles" presStyleCnt="0"/>
      <dgm:spPr/>
    </dgm:pt>
    <dgm:pt modelId="{43AA95DB-DE75-4B34-9526-1B8B1700B9DD}" type="pres">
      <dgm:prSet presAssocID="{39F59838-A09E-4D9A-9498-9F2332E0E4BB}" presName="parentLin" presStyleCnt="0"/>
      <dgm:spPr/>
    </dgm:pt>
    <dgm:pt modelId="{1290F4D6-C32C-46AA-A1ED-246927A71627}" type="pres">
      <dgm:prSet presAssocID="{39F59838-A09E-4D9A-9498-9F2332E0E4BB}" presName="parentLeftMargin" presStyleLbl="node1" presStyleIdx="2" presStyleCnt="6"/>
      <dgm:spPr/>
      <dgm:t>
        <a:bodyPr/>
        <a:lstStyle/>
        <a:p>
          <a:endParaRPr lang="en-US"/>
        </a:p>
      </dgm:t>
    </dgm:pt>
    <dgm:pt modelId="{14A00508-F1D5-4948-9D7A-63253A01F7D0}" type="pres">
      <dgm:prSet presAssocID="{39F59838-A09E-4D9A-9498-9F2332E0E4BB}" presName="parentText" presStyleLbl="node1" presStyleIdx="3" presStyleCnt="6">
        <dgm:presLayoutVars>
          <dgm:chMax val="0"/>
          <dgm:bulletEnabled val="1"/>
        </dgm:presLayoutVars>
      </dgm:prSet>
      <dgm:spPr/>
      <dgm:t>
        <a:bodyPr/>
        <a:lstStyle/>
        <a:p>
          <a:endParaRPr lang="en-US"/>
        </a:p>
      </dgm:t>
    </dgm:pt>
    <dgm:pt modelId="{D1441C17-BE34-4BF3-9312-5282396D829E}" type="pres">
      <dgm:prSet presAssocID="{39F59838-A09E-4D9A-9498-9F2332E0E4BB}" presName="negativeSpace" presStyleCnt="0"/>
      <dgm:spPr/>
    </dgm:pt>
    <dgm:pt modelId="{D35871BA-4DDC-4643-81BD-F11784C95196}" type="pres">
      <dgm:prSet presAssocID="{39F59838-A09E-4D9A-9498-9F2332E0E4BB}" presName="childText" presStyleLbl="conFgAcc1" presStyleIdx="3" presStyleCnt="6">
        <dgm:presLayoutVars>
          <dgm:bulletEnabled val="1"/>
        </dgm:presLayoutVars>
      </dgm:prSet>
      <dgm:spPr/>
    </dgm:pt>
    <dgm:pt modelId="{CA054771-B7F6-40D4-9607-43EA90344C00}" type="pres">
      <dgm:prSet presAssocID="{FFB6AAB1-BE78-4BCD-BF6C-FD1F5A2702C7}" presName="spaceBetweenRectangles" presStyleCnt="0"/>
      <dgm:spPr/>
    </dgm:pt>
    <dgm:pt modelId="{8F8CB233-CA9F-42EA-9132-F6F881236634}" type="pres">
      <dgm:prSet presAssocID="{4C22069E-0120-4929-95A3-4C0D0568450E}" presName="parentLin" presStyleCnt="0"/>
      <dgm:spPr/>
    </dgm:pt>
    <dgm:pt modelId="{A5277072-1CCF-442F-90B2-C26EFD225D2A}" type="pres">
      <dgm:prSet presAssocID="{4C22069E-0120-4929-95A3-4C0D0568450E}" presName="parentLeftMargin" presStyleLbl="node1" presStyleIdx="3" presStyleCnt="6"/>
      <dgm:spPr/>
      <dgm:t>
        <a:bodyPr/>
        <a:lstStyle/>
        <a:p>
          <a:endParaRPr lang="en-US"/>
        </a:p>
      </dgm:t>
    </dgm:pt>
    <dgm:pt modelId="{759C2658-7439-43C0-9AC8-42598D09A60C}" type="pres">
      <dgm:prSet presAssocID="{4C22069E-0120-4929-95A3-4C0D0568450E}" presName="parentText" presStyleLbl="node1" presStyleIdx="4" presStyleCnt="6">
        <dgm:presLayoutVars>
          <dgm:chMax val="0"/>
          <dgm:bulletEnabled val="1"/>
        </dgm:presLayoutVars>
      </dgm:prSet>
      <dgm:spPr/>
      <dgm:t>
        <a:bodyPr/>
        <a:lstStyle/>
        <a:p>
          <a:endParaRPr lang="en-US"/>
        </a:p>
      </dgm:t>
    </dgm:pt>
    <dgm:pt modelId="{AC90F7D1-EAC4-40D4-8C0F-7BD8193DC30A}" type="pres">
      <dgm:prSet presAssocID="{4C22069E-0120-4929-95A3-4C0D0568450E}" presName="negativeSpace" presStyleCnt="0"/>
      <dgm:spPr/>
    </dgm:pt>
    <dgm:pt modelId="{399EEBEF-FC60-42AC-9484-521294EB5D59}" type="pres">
      <dgm:prSet presAssocID="{4C22069E-0120-4929-95A3-4C0D0568450E}" presName="childText" presStyleLbl="conFgAcc1" presStyleIdx="4" presStyleCnt="6">
        <dgm:presLayoutVars>
          <dgm:bulletEnabled val="1"/>
        </dgm:presLayoutVars>
      </dgm:prSet>
      <dgm:spPr/>
    </dgm:pt>
    <dgm:pt modelId="{1AD4D0EA-6461-45B1-958D-58EEB44E54FA}" type="pres">
      <dgm:prSet presAssocID="{1718A6B6-6EDA-409B-9AA0-BA7623689B55}" presName="spaceBetweenRectangles" presStyleCnt="0"/>
      <dgm:spPr/>
    </dgm:pt>
    <dgm:pt modelId="{952D62BF-3814-4D2B-9B74-B63440AB6201}" type="pres">
      <dgm:prSet presAssocID="{E9548521-5E60-45D0-B4A5-AF02321783E0}" presName="parentLin" presStyleCnt="0"/>
      <dgm:spPr/>
    </dgm:pt>
    <dgm:pt modelId="{60932A5D-BAF9-4A90-A28F-4D4553E99693}" type="pres">
      <dgm:prSet presAssocID="{E9548521-5E60-45D0-B4A5-AF02321783E0}" presName="parentLeftMargin" presStyleLbl="node1" presStyleIdx="4" presStyleCnt="6"/>
      <dgm:spPr/>
      <dgm:t>
        <a:bodyPr/>
        <a:lstStyle/>
        <a:p>
          <a:endParaRPr lang="en-US"/>
        </a:p>
      </dgm:t>
    </dgm:pt>
    <dgm:pt modelId="{CC021FE2-F713-42DA-821F-C44019233F6B}" type="pres">
      <dgm:prSet presAssocID="{E9548521-5E60-45D0-B4A5-AF02321783E0}" presName="parentText" presStyleLbl="node1" presStyleIdx="5" presStyleCnt="6">
        <dgm:presLayoutVars>
          <dgm:chMax val="0"/>
          <dgm:bulletEnabled val="1"/>
        </dgm:presLayoutVars>
      </dgm:prSet>
      <dgm:spPr/>
      <dgm:t>
        <a:bodyPr/>
        <a:lstStyle/>
        <a:p>
          <a:endParaRPr lang="en-US"/>
        </a:p>
      </dgm:t>
    </dgm:pt>
    <dgm:pt modelId="{98E4F189-A950-4A4C-9BC1-0986465DA87D}" type="pres">
      <dgm:prSet presAssocID="{E9548521-5E60-45D0-B4A5-AF02321783E0}" presName="negativeSpace" presStyleCnt="0"/>
      <dgm:spPr/>
    </dgm:pt>
    <dgm:pt modelId="{2B995AC1-230F-4EC0-A047-2DDE44BCE8B1}" type="pres">
      <dgm:prSet presAssocID="{E9548521-5E60-45D0-B4A5-AF02321783E0}" presName="childText" presStyleLbl="conFgAcc1" presStyleIdx="5" presStyleCnt="6">
        <dgm:presLayoutVars>
          <dgm:bulletEnabled val="1"/>
        </dgm:presLayoutVars>
      </dgm:prSet>
      <dgm:spPr/>
    </dgm:pt>
  </dgm:ptLst>
  <dgm:cxnLst>
    <dgm:cxn modelId="{831D09D6-890D-42F5-A79F-FECC9ADAC6F4}" srcId="{8EEBAAEA-B957-4F98-A595-E677514FFD37}" destId="{4C22069E-0120-4929-95A3-4C0D0568450E}" srcOrd="4" destOrd="0" parTransId="{69C79BE2-2F25-4AE3-B097-0240EB7BAD90}" sibTransId="{1718A6B6-6EDA-409B-9AA0-BA7623689B55}"/>
    <dgm:cxn modelId="{719E65D2-94D5-4C92-94C6-15002E4DE9E1}" type="presOf" srcId="{0DF8BB99-04B2-44E0-846A-59914CCC955C}" destId="{35B15752-5925-4F25-A89C-DB676F1C4B77}" srcOrd="1" destOrd="0" presId="urn:microsoft.com/office/officeart/2005/8/layout/list1"/>
    <dgm:cxn modelId="{D46670A4-6184-41C9-9C3D-A154BA32903A}" type="presOf" srcId="{9C27D030-CAA7-46E0-ADBE-9A93069BCF8F}" destId="{C16774DE-80C7-4722-93EE-06DA2AF30C1B}" srcOrd="0" destOrd="0" presId="urn:microsoft.com/office/officeart/2005/8/layout/list1"/>
    <dgm:cxn modelId="{60EEF520-0E13-4619-BB7D-983913768CDF}" type="presOf" srcId="{39F59838-A09E-4D9A-9498-9F2332E0E4BB}" destId="{14A00508-F1D5-4948-9D7A-63253A01F7D0}" srcOrd="1" destOrd="0" presId="urn:microsoft.com/office/officeart/2005/8/layout/list1"/>
    <dgm:cxn modelId="{92646886-34AD-43C3-9731-88BC5513CA85}" srcId="{8EEBAAEA-B957-4F98-A595-E677514FFD37}" destId="{44D45F68-28F1-40CB-B9B8-6413424B1BAF}" srcOrd="0" destOrd="0" parTransId="{1E2C6BC4-8162-4D57-90BC-C4E27DA94B62}" sibTransId="{75749261-BA67-46BF-AAC3-0C98895A3EEC}"/>
    <dgm:cxn modelId="{6611F63A-A8B5-4C2F-BDB8-0A9FE4CAF3E0}" type="presOf" srcId="{44D45F68-28F1-40CB-B9B8-6413424B1BAF}" destId="{F851C479-E269-488B-83A8-96BDA72AFF5E}" srcOrd="0" destOrd="0" presId="urn:microsoft.com/office/officeart/2005/8/layout/list1"/>
    <dgm:cxn modelId="{C65245C6-4DCC-4B53-885F-A7D923489090}" srcId="{8EEBAAEA-B957-4F98-A595-E677514FFD37}" destId="{39F59838-A09E-4D9A-9498-9F2332E0E4BB}" srcOrd="3" destOrd="0" parTransId="{8245AB3A-8A18-489C-BE8E-7FC664E2FE3F}" sibTransId="{FFB6AAB1-BE78-4BCD-BF6C-FD1F5A2702C7}"/>
    <dgm:cxn modelId="{5933A403-92E9-4864-AD2B-F615E49D9BA8}" srcId="{8EEBAAEA-B957-4F98-A595-E677514FFD37}" destId="{0DF8BB99-04B2-44E0-846A-59914CCC955C}" srcOrd="2" destOrd="0" parTransId="{1BCF34A4-1AAA-481A-9989-EFA9D1369478}" sibTransId="{5D784978-5530-4532-8AA9-4813ECFB5263}"/>
    <dgm:cxn modelId="{FA137380-6345-4473-8712-2FDC74986E11}" type="presOf" srcId="{4C22069E-0120-4929-95A3-4C0D0568450E}" destId="{759C2658-7439-43C0-9AC8-42598D09A60C}" srcOrd="1" destOrd="0" presId="urn:microsoft.com/office/officeart/2005/8/layout/list1"/>
    <dgm:cxn modelId="{40348ED6-3068-4D0E-8E19-B216445B42C3}" type="presOf" srcId="{8EEBAAEA-B957-4F98-A595-E677514FFD37}" destId="{F8639B84-BF5B-4784-BC23-5F5200166E3C}" srcOrd="0" destOrd="0" presId="urn:microsoft.com/office/officeart/2005/8/layout/list1"/>
    <dgm:cxn modelId="{07CBD3C6-6E3D-4F50-A536-413CF08764F8}" type="presOf" srcId="{4C22069E-0120-4929-95A3-4C0D0568450E}" destId="{A5277072-1CCF-442F-90B2-C26EFD225D2A}" srcOrd="0" destOrd="0" presId="urn:microsoft.com/office/officeart/2005/8/layout/list1"/>
    <dgm:cxn modelId="{EFB18AA9-0488-4FC9-8EBF-7E0BD4219CE8}" srcId="{8EEBAAEA-B957-4F98-A595-E677514FFD37}" destId="{9C27D030-CAA7-46E0-ADBE-9A93069BCF8F}" srcOrd="1" destOrd="0" parTransId="{A1D8E154-34EB-4CC4-AAED-EA8CDE789313}" sibTransId="{D1CCF3DF-5477-41DE-888A-94B9181A7CBF}"/>
    <dgm:cxn modelId="{8C60AC84-E7BE-43D2-AA86-0FC89569834B}" type="presOf" srcId="{9C27D030-CAA7-46E0-ADBE-9A93069BCF8F}" destId="{87DE73B6-8DD1-4047-94B3-D47D527C1DE4}" srcOrd="1" destOrd="0" presId="urn:microsoft.com/office/officeart/2005/8/layout/list1"/>
    <dgm:cxn modelId="{3CDC3A63-6DF8-45E7-8340-F331264AC8A2}" srcId="{8EEBAAEA-B957-4F98-A595-E677514FFD37}" destId="{E9548521-5E60-45D0-B4A5-AF02321783E0}" srcOrd="5" destOrd="0" parTransId="{230AFB4B-781D-4B62-8550-839CBF2FE2C7}" sibTransId="{90C48795-1C1A-4E10-89FA-C506EFAF6AB2}"/>
    <dgm:cxn modelId="{4AB5C22F-96AE-4894-B42A-101C711885D5}" type="presOf" srcId="{E9548521-5E60-45D0-B4A5-AF02321783E0}" destId="{60932A5D-BAF9-4A90-A28F-4D4553E99693}" srcOrd="0" destOrd="0" presId="urn:microsoft.com/office/officeart/2005/8/layout/list1"/>
    <dgm:cxn modelId="{7C78C01D-2E7D-4253-9C9D-2A23535A3B84}" type="presOf" srcId="{44D45F68-28F1-40CB-B9B8-6413424B1BAF}" destId="{E535BF8E-6479-4040-9309-2EE9209808D8}" srcOrd="1" destOrd="0" presId="urn:microsoft.com/office/officeart/2005/8/layout/list1"/>
    <dgm:cxn modelId="{A42014DC-55C4-48EC-B8F1-7DFB46BDBF63}" type="presOf" srcId="{0DF8BB99-04B2-44E0-846A-59914CCC955C}" destId="{09356966-D41C-4E2A-92EB-1F0392418C68}" srcOrd="0" destOrd="0" presId="urn:microsoft.com/office/officeart/2005/8/layout/list1"/>
    <dgm:cxn modelId="{2505C9E0-3195-40F9-B752-D1F48D0F202E}" type="presOf" srcId="{E9548521-5E60-45D0-B4A5-AF02321783E0}" destId="{CC021FE2-F713-42DA-821F-C44019233F6B}" srcOrd="1" destOrd="0" presId="urn:microsoft.com/office/officeart/2005/8/layout/list1"/>
    <dgm:cxn modelId="{00187647-BF30-4CD4-93E2-AAE13267685E}" type="presOf" srcId="{39F59838-A09E-4D9A-9498-9F2332E0E4BB}" destId="{1290F4D6-C32C-46AA-A1ED-246927A71627}" srcOrd="0" destOrd="0" presId="urn:microsoft.com/office/officeart/2005/8/layout/list1"/>
    <dgm:cxn modelId="{39C14DAD-C981-49C8-8BCB-C886A823E2C2}" type="presParOf" srcId="{F8639B84-BF5B-4784-BC23-5F5200166E3C}" destId="{2500F152-3267-4377-96C4-A8AF5371C917}" srcOrd="0" destOrd="0" presId="urn:microsoft.com/office/officeart/2005/8/layout/list1"/>
    <dgm:cxn modelId="{4E21589A-DDD3-46EF-92B8-F1440F2E067E}" type="presParOf" srcId="{2500F152-3267-4377-96C4-A8AF5371C917}" destId="{F851C479-E269-488B-83A8-96BDA72AFF5E}" srcOrd="0" destOrd="0" presId="urn:microsoft.com/office/officeart/2005/8/layout/list1"/>
    <dgm:cxn modelId="{3976C174-E972-4409-8F1B-A093E6ACD882}" type="presParOf" srcId="{2500F152-3267-4377-96C4-A8AF5371C917}" destId="{E535BF8E-6479-4040-9309-2EE9209808D8}" srcOrd="1" destOrd="0" presId="urn:microsoft.com/office/officeart/2005/8/layout/list1"/>
    <dgm:cxn modelId="{25DC1915-70C2-48CC-9A3A-647EF840A2BC}" type="presParOf" srcId="{F8639B84-BF5B-4784-BC23-5F5200166E3C}" destId="{FFA67653-B8F8-4638-AC86-87D2D08ABA96}" srcOrd="1" destOrd="0" presId="urn:microsoft.com/office/officeart/2005/8/layout/list1"/>
    <dgm:cxn modelId="{9C08909F-030D-461F-AEB1-B3E29E3C072D}" type="presParOf" srcId="{F8639B84-BF5B-4784-BC23-5F5200166E3C}" destId="{ECBEA503-7716-48E6-85AB-35196853278C}" srcOrd="2" destOrd="0" presId="urn:microsoft.com/office/officeart/2005/8/layout/list1"/>
    <dgm:cxn modelId="{DBAAF6B5-0F25-47FE-BC44-16AC455C48F4}" type="presParOf" srcId="{F8639B84-BF5B-4784-BC23-5F5200166E3C}" destId="{64F25749-18FF-4C3E-8213-01B2699DAFC2}" srcOrd="3" destOrd="0" presId="urn:microsoft.com/office/officeart/2005/8/layout/list1"/>
    <dgm:cxn modelId="{69736A2F-C1F5-4663-B850-567EDBA5CB49}" type="presParOf" srcId="{F8639B84-BF5B-4784-BC23-5F5200166E3C}" destId="{B9DE028C-7FCA-4F54-8EAE-A9F72E517771}" srcOrd="4" destOrd="0" presId="urn:microsoft.com/office/officeart/2005/8/layout/list1"/>
    <dgm:cxn modelId="{81A363B1-E9F9-45E0-AF44-C4B2AC52F067}" type="presParOf" srcId="{B9DE028C-7FCA-4F54-8EAE-A9F72E517771}" destId="{C16774DE-80C7-4722-93EE-06DA2AF30C1B}" srcOrd="0" destOrd="0" presId="urn:microsoft.com/office/officeart/2005/8/layout/list1"/>
    <dgm:cxn modelId="{AB9D2C14-FFFF-4E71-BE3C-34FAAD656523}" type="presParOf" srcId="{B9DE028C-7FCA-4F54-8EAE-A9F72E517771}" destId="{87DE73B6-8DD1-4047-94B3-D47D527C1DE4}" srcOrd="1" destOrd="0" presId="urn:microsoft.com/office/officeart/2005/8/layout/list1"/>
    <dgm:cxn modelId="{E997CBA3-49CF-46ED-A8CB-AE55A1731D5A}" type="presParOf" srcId="{F8639B84-BF5B-4784-BC23-5F5200166E3C}" destId="{63CFDE41-F0C7-4346-B57F-9B8ADD9635BF}" srcOrd="5" destOrd="0" presId="urn:microsoft.com/office/officeart/2005/8/layout/list1"/>
    <dgm:cxn modelId="{27C2B49B-2DF9-4805-BDC6-DD2054BA82E2}" type="presParOf" srcId="{F8639B84-BF5B-4784-BC23-5F5200166E3C}" destId="{594435F4-FA2B-48C6-BAEE-3D6C94B1AE34}" srcOrd="6" destOrd="0" presId="urn:microsoft.com/office/officeart/2005/8/layout/list1"/>
    <dgm:cxn modelId="{867C54DC-3C0F-45D8-ACA2-EA2533469272}" type="presParOf" srcId="{F8639B84-BF5B-4784-BC23-5F5200166E3C}" destId="{4564A34E-E5BC-4ADA-8CE4-990FB79D4088}" srcOrd="7" destOrd="0" presId="urn:microsoft.com/office/officeart/2005/8/layout/list1"/>
    <dgm:cxn modelId="{76B030A0-24D3-4E39-90A2-5975B556AF03}" type="presParOf" srcId="{F8639B84-BF5B-4784-BC23-5F5200166E3C}" destId="{64E3ACE6-5F46-4258-A92E-90D5DB59AF32}" srcOrd="8" destOrd="0" presId="urn:microsoft.com/office/officeart/2005/8/layout/list1"/>
    <dgm:cxn modelId="{9B922361-B1B6-49F8-88CA-25B0BEDFE0CD}" type="presParOf" srcId="{64E3ACE6-5F46-4258-A92E-90D5DB59AF32}" destId="{09356966-D41C-4E2A-92EB-1F0392418C68}" srcOrd="0" destOrd="0" presId="urn:microsoft.com/office/officeart/2005/8/layout/list1"/>
    <dgm:cxn modelId="{6CF858EA-8101-443E-BC65-D347FB44E8FE}" type="presParOf" srcId="{64E3ACE6-5F46-4258-A92E-90D5DB59AF32}" destId="{35B15752-5925-4F25-A89C-DB676F1C4B77}" srcOrd="1" destOrd="0" presId="urn:microsoft.com/office/officeart/2005/8/layout/list1"/>
    <dgm:cxn modelId="{9EC82648-7737-46B6-BEA6-09231B8AC450}" type="presParOf" srcId="{F8639B84-BF5B-4784-BC23-5F5200166E3C}" destId="{061E9CBA-6834-42C9-9B32-8F99269EB743}" srcOrd="9" destOrd="0" presId="urn:microsoft.com/office/officeart/2005/8/layout/list1"/>
    <dgm:cxn modelId="{EB5B03BA-4B60-46CD-831A-69854DBC4F67}" type="presParOf" srcId="{F8639B84-BF5B-4784-BC23-5F5200166E3C}" destId="{72E6D3AA-EB43-4B98-892A-89DE7CDDBA8A}" srcOrd="10" destOrd="0" presId="urn:microsoft.com/office/officeart/2005/8/layout/list1"/>
    <dgm:cxn modelId="{08DD52F0-F7C0-4107-ABEC-D37454FE8A01}" type="presParOf" srcId="{F8639B84-BF5B-4784-BC23-5F5200166E3C}" destId="{EAB3453C-1156-4288-B936-31CE31467E00}" srcOrd="11" destOrd="0" presId="urn:microsoft.com/office/officeart/2005/8/layout/list1"/>
    <dgm:cxn modelId="{7FA8FBB4-31CE-4B3A-8E6A-D77FD59CAE7A}" type="presParOf" srcId="{F8639B84-BF5B-4784-BC23-5F5200166E3C}" destId="{43AA95DB-DE75-4B34-9526-1B8B1700B9DD}" srcOrd="12" destOrd="0" presId="urn:microsoft.com/office/officeart/2005/8/layout/list1"/>
    <dgm:cxn modelId="{1BF9AE31-1E9B-4C0A-BD83-D03302016800}" type="presParOf" srcId="{43AA95DB-DE75-4B34-9526-1B8B1700B9DD}" destId="{1290F4D6-C32C-46AA-A1ED-246927A71627}" srcOrd="0" destOrd="0" presId="urn:microsoft.com/office/officeart/2005/8/layout/list1"/>
    <dgm:cxn modelId="{6486BF43-EBF3-4068-B349-80F4B96AB200}" type="presParOf" srcId="{43AA95DB-DE75-4B34-9526-1B8B1700B9DD}" destId="{14A00508-F1D5-4948-9D7A-63253A01F7D0}" srcOrd="1" destOrd="0" presId="urn:microsoft.com/office/officeart/2005/8/layout/list1"/>
    <dgm:cxn modelId="{2590ED0A-20C6-4D7B-A0D2-8DF4682274D5}" type="presParOf" srcId="{F8639B84-BF5B-4784-BC23-5F5200166E3C}" destId="{D1441C17-BE34-4BF3-9312-5282396D829E}" srcOrd="13" destOrd="0" presId="urn:microsoft.com/office/officeart/2005/8/layout/list1"/>
    <dgm:cxn modelId="{32927541-2F41-4C8A-BC67-837A79752ACD}" type="presParOf" srcId="{F8639B84-BF5B-4784-BC23-5F5200166E3C}" destId="{D35871BA-4DDC-4643-81BD-F11784C95196}" srcOrd="14" destOrd="0" presId="urn:microsoft.com/office/officeart/2005/8/layout/list1"/>
    <dgm:cxn modelId="{E0E0EAD5-949E-47DE-92CF-276506989EF2}" type="presParOf" srcId="{F8639B84-BF5B-4784-BC23-5F5200166E3C}" destId="{CA054771-B7F6-40D4-9607-43EA90344C00}" srcOrd="15" destOrd="0" presId="urn:microsoft.com/office/officeart/2005/8/layout/list1"/>
    <dgm:cxn modelId="{521A3837-EA0A-467D-BF1D-29034481C546}" type="presParOf" srcId="{F8639B84-BF5B-4784-BC23-5F5200166E3C}" destId="{8F8CB233-CA9F-42EA-9132-F6F881236634}" srcOrd="16" destOrd="0" presId="urn:microsoft.com/office/officeart/2005/8/layout/list1"/>
    <dgm:cxn modelId="{E4320E50-2310-4009-9479-46899C706C05}" type="presParOf" srcId="{8F8CB233-CA9F-42EA-9132-F6F881236634}" destId="{A5277072-1CCF-442F-90B2-C26EFD225D2A}" srcOrd="0" destOrd="0" presId="urn:microsoft.com/office/officeart/2005/8/layout/list1"/>
    <dgm:cxn modelId="{57944BC5-42E1-492E-A995-7196F0F5FE88}" type="presParOf" srcId="{8F8CB233-CA9F-42EA-9132-F6F881236634}" destId="{759C2658-7439-43C0-9AC8-42598D09A60C}" srcOrd="1" destOrd="0" presId="urn:microsoft.com/office/officeart/2005/8/layout/list1"/>
    <dgm:cxn modelId="{1959EFA8-F7A6-4128-A386-A00A217DC00E}" type="presParOf" srcId="{F8639B84-BF5B-4784-BC23-5F5200166E3C}" destId="{AC90F7D1-EAC4-40D4-8C0F-7BD8193DC30A}" srcOrd="17" destOrd="0" presId="urn:microsoft.com/office/officeart/2005/8/layout/list1"/>
    <dgm:cxn modelId="{446C4FC7-7777-48DA-8E31-0586608CC02E}" type="presParOf" srcId="{F8639B84-BF5B-4784-BC23-5F5200166E3C}" destId="{399EEBEF-FC60-42AC-9484-521294EB5D59}" srcOrd="18" destOrd="0" presId="urn:microsoft.com/office/officeart/2005/8/layout/list1"/>
    <dgm:cxn modelId="{23A9F7A4-088A-4B8A-8E9E-BE43A07F62FF}" type="presParOf" srcId="{F8639B84-BF5B-4784-BC23-5F5200166E3C}" destId="{1AD4D0EA-6461-45B1-958D-58EEB44E54FA}" srcOrd="19" destOrd="0" presId="urn:microsoft.com/office/officeart/2005/8/layout/list1"/>
    <dgm:cxn modelId="{3DB7F44C-184A-4166-BF4D-A24D6A5718A2}" type="presParOf" srcId="{F8639B84-BF5B-4784-BC23-5F5200166E3C}" destId="{952D62BF-3814-4D2B-9B74-B63440AB6201}" srcOrd="20" destOrd="0" presId="urn:microsoft.com/office/officeart/2005/8/layout/list1"/>
    <dgm:cxn modelId="{47E3AA7E-9826-4220-8DC5-ABA70A9C39C2}" type="presParOf" srcId="{952D62BF-3814-4D2B-9B74-B63440AB6201}" destId="{60932A5D-BAF9-4A90-A28F-4D4553E99693}" srcOrd="0" destOrd="0" presId="urn:microsoft.com/office/officeart/2005/8/layout/list1"/>
    <dgm:cxn modelId="{CAB495CA-5E9C-4E41-89FC-B4C8F2BA391B}" type="presParOf" srcId="{952D62BF-3814-4D2B-9B74-B63440AB6201}" destId="{CC021FE2-F713-42DA-821F-C44019233F6B}" srcOrd="1" destOrd="0" presId="urn:microsoft.com/office/officeart/2005/8/layout/list1"/>
    <dgm:cxn modelId="{88FFD157-AF62-424C-84AE-DA9EC013AB5D}" type="presParOf" srcId="{F8639B84-BF5B-4784-BC23-5F5200166E3C}" destId="{98E4F189-A950-4A4C-9BC1-0986465DA87D}" srcOrd="21" destOrd="0" presId="urn:microsoft.com/office/officeart/2005/8/layout/list1"/>
    <dgm:cxn modelId="{CADFE5DC-259D-4D88-BBCE-6B6A88D35543}" type="presParOf" srcId="{F8639B84-BF5B-4784-BC23-5F5200166E3C}" destId="{2B995AC1-230F-4EC0-A047-2DDE44BCE8B1}" srcOrd="22"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702D53E-B0C3-4BE1-842E-474A06F8DECD}" type="doc">
      <dgm:prSet loTypeId="urn:microsoft.com/office/officeart/2005/8/layout/gear1" loCatId="cycle" qsTypeId="urn:microsoft.com/office/officeart/2005/8/quickstyle/simple1" qsCatId="simple" csTypeId="urn:microsoft.com/office/officeart/2005/8/colors/accent1_2" csCatId="accent1" phldr="1"/>
      <dgm:spPr/>
    </dgm:pt>
    <dgm:pt modelId="{50A821A1-270C-4F4A-8078-2F0A67CCC454}">
      <dgm:prSet phldrT="[Text]" custT="1"/>
      <dgm:spPr/>
      <dgm:t>
        <a:bodyPr/>
        <a:lstStyle/>
        <a:p>
          <a:r>
            <a:rPr lang="en-US" sz="2400" dirty="0"/>
            <a:t>Total Installed Capacity       303 GW</a:t>
          </a:r>
        </a:p>
      </dgm:t>
    </dgm:pt>
    <dgm:pt modelId="{486FD26E-2E34-4BA9-961C-72F7ABEB0C62}" type="parTrans" cxnId="{BB8D337E-44E5-465F-B3C9-6B48E16BD28D}">
      <dgm:prSet/>
      <dgm:spPr/>
      <dgm:t>
        <a:bodyPr/>
        <a:lstStyle/>
        <a:p>
          <a:endParaRPr lang="en-US"/>
        </a:p>
      </dgm:t>
    </dgm:pt>
    <dgm:pt modelId="{13E92B24-1CC7-466E-BCEA-27B1C32BB6F9}" type="sibTrans" cxnId="{BB8D337E-44E5-465F-B3C9-6B48E16BD28D}">
      <dgm:prSet/>
      <dgm:spPr/>
      <dgm:t>
        <a:bodyPr/>
        <a:lstStyle/>
        <a:p>
          <a:endParaRPr lang="en-US"/>
        </a:p>
      </dgm:t>
    </dgm:pt>
    <dgm:pt modelId="{94F5647E-9721-42C2-9DCE-03B2BA81C386}" type="pres">
      <dgm:prSet presAssocID="{3702D53E-B0C3-4BE1-842E-474A06F8DECD}" presName="composite" presStyleCnt="0">
        <dgm:presLayoutVars>
          <dgm:chMax val="3"/>
          <dgm:animLvl val="lvl"/>
          <dgm:resizeHandles val="exact"/>
        </dgm:presLayoutVars>
      </dgm:prSet>
      <dgm:spPr/>
    </dgm:pt>
    <dgm:pt modelId="{2C4765AA-B5F2-4159-BFEE-C41FA7EE76A8}" type="pres">
      <dgm:prSet presAssocID="{50A821A1-270C-4F4A-8078-2F0A67CCC454}" presName="gear1" presStyleLbl="node1" presStyleIdx="0" presStyleCnt="1" custScaleX="94622" custScaleY="78295" custLinFactX="-21987" custLinFactNeighborX="-100000" custLinFactNeighborY="-43763">
        <dgm:presLayoutVars>
          <dgm:chMax val="1"/>
          <dgm:bulletEnabled val="1"/>
        </dgm:presLayoutVars>
      </dgm:prSet>
      <dgm:spPr/>
      <dgm:t>
        <a:bodyPr/>
        <a:lstStyle/>
        <a:p>
          <a:endParaRPr lang="en-US"/>
        </a:p>
      </dgm:t>
    </dgm:pt>
    <dgm:pt modelId="{FF8F8680-B3DD-466B-B4FA-0366205CD367}" type="pres">
      <dgm:prSet presAssocID="{50A821A1-270C-4F4A-8078-2F0A67CCC454}" presName="gear1srcNode" presStyleLbl="node1" presStyleIdx="0" presStyleCnt="1"/>
      <dgm:spPr/>
      <dgm:t>
        <a:bodyPr/>
        <a:lstStyle/>
        <a:p>
          <a:endParaRPr lang="en-US"/>
        </a:p>
      </dgm:t>
    </dgm:pt>
    <dgm:pt modelId="{09FA2057-2BA8-4114-9885-048B84FCB504}" type="pres">
      <dgm:prSet presAssocID="{50A821A1-270C-4F4A-8078-2F0A67CCC454}" presName="gear1dstNode" presStyleLbl="node1" presStyleIdx="0" presStyleCnt="1"/>
      <dgm:spPr/>
      <dgm:t>
        <a:bodyPr/>
        <a:lstStyle/>
        <a:p>
          <a:endParaRPr lang="en-US"/>
        </a:p>
      </dgm:t>
    </dgm:pt>
    <dgm:pt modelId="{A8BD9131-420B-4811-8B83-511DC7592A17}" type="pres">
      <dgm:prSet presAssocID="{13E92B24-1CC7-466E-BCEA-27B1C32BB6F9}" presName="connector1" presStyleLbl="sibTrans2D1" presStyleIdx="0" presStyleCnt="1" custScaleX="86803" custScaleY="84387" custLinFactNeighborX="-79364" custLinFactNeighborY="-30514"/>
      <dgm:spPr/>
      <dgm:t>
        <a:bodyPr/>
        <a:lstStyle/>
        <a:p>
          <a:endParaRPr lang="en-US"/>
        </a:p>
      </dgm:t>
    </dgm:pt>
  </dgm:ptLst>
  <dgm:cxnLst>
    <dgm:cxn modelId="{15F27D92-67BD-4AD6-AA64-79C6FF824B09}" type="presOf" srcId="{50A821A1-270C-4F4A-8078-2F0A67CCC454}" destId="{FF8F8680-B3DD-466B-B4FA-0366205CD367}" srcOrd="1" destOrd="0" presId="urn:microsoft.com/office/officeart/2005/8/layout/gear1"/>
    <dgm:cxn modelId="{F0D336C7-BA72-424A-9D92-0393EA2EC84D}" type="presOf" srcId="{3702D53E-B0C3-4BE1-842E-474A06F8DECD}" destId="{94F5647E-9721-42C2-9DCE-03B2BA81C386}" srcOrd="0" destOrd="0" presId="urn:microsoft.com/office/officeart/2005/8/layout/gear1"/>
    <dgm:cxn modelId="{839E6B84-D5D0-4B45-BE37-7622264B46AF}" type="presOf" srcId="{50A821A1-270C-4F4A-8078-2F0A67CCC454}" destId="{2C4765AA-B5F2-4159-BFEE-C41FA7EE76A8}" srcOrd="0" destOrd="0" presId="urn:microsoft.com/office/officeart/2005/8/layout/gear1"/>
    <dgm:cxn modelId="{BB8D337E-44E5-465F-B3C9-6B48E16BD28D}" srcId="{3702D53E-B0C3-4BE1-842E-474A06F8DECD}" destId="{50A821A1-270C-4F4A-8078-2F0A67CCC454}" srcOrd="0" destOrd="0" parTransId="{486FD26E-2E34-4BA9-961C-72F7ABEB0C62}" sibTransId="{13E92B24-1CC7-466E-BCEA-27B1C32BB6F9}"/>
    <dgm:cxn modelId="{682D2ED4-4949-4BF7-BB81-4C4DF530B2EF}" type="presOf" srcId="{13E92B24-1CC7-466E-BCEA-27B1C32BB6F9}" destId="{A8BD9131-420B-4811-8B83-511DC7592A17}" srcOrd="0" destOrd="0" presId="urn:microsoft.com/office/officeart/2005/8/layout/gear1"/>
    <dgm:cxn modelId="{0B9A8212-3354-4DE4-9600-044E79AA0291}" type="presOf" srcId="{50A821A1-270C-4F4A-8078-2F0A67CCC454}" destId="{09FA2057-2BA8-4114-9885-048B84FCB504}" srcOrd="2" destOrd="0" presId="urn:microsoft.com/office/officeart/2005/8/layout/gear1"/>
    <dgm:cxn modelId="{2592AD63-FF4C-48B7-B62A-02FB6C308C08}" type="presParOf" srcId="{94F5647E-9721-42C2-9DCE-03B2BA81C386}" destId="{2C4765AA-B5F2-4159-BFEE-C41FA7EE76A8}" srcOrd="0" destOrd="0" presId="urn:microsoft.com/office/officeart/2005/8/layout/gear1"/>
    <dgm:cxn modelId="{5BF102FA-7F25-44AD-919E-9127C51C2EC8}" type="presParOf" srcId="{94F5647E-9721-42C2-9DCE-03B2BA81C386}" destId="{FF8F8680-B3DD-466B-B4FA-0366205CD367}" srcOrd="1" destOrd="0" presId="urn:microsoft.com/office/officeart/2005/8/layout/gear1"/>
    <dgm:cxn modelId="{CE3B0C40-DB80-49A4-82BA-4A15D1AC47A9}" type="presParOf" srcId="{94F5647E-9721-42C2-9DCE-03B2BA81C386}" destId="{09FA2057-2BA8-4114-9885-048B84FCB504}" srcOrd="2" destOrd="0" presId="urn:microsoft.com/office/officeart/2005/8/layout/gear1"/>
    <dgm:cxn modelId="{8656942C-C74B-45E2-95DB-B8C9AB049E89}" type="presParOf" srcId="{94F5647E-9721-42C2-9DCE-03B2BA81C386}" destId="{A8BD9131-420B-4811-8B83-511DC7592A17}" srcOrd="3" destOrd="0" presId="urn:microsoft.com/office/officeart/2005/8/layout/gear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D3EA35F-2534-4BD6-ABE8-B10F33A9FD14}" type="doc">
      <dgm:prSet loTypeId="urn:microsoft.com/office/officeart/2005/8/layout/gear1" loCatId="cycle" qsTypeId="urn:microsoft.com/office/officeart/2005/8/quickstyle/simple1" qsCatId="simple" csTypeId="urn:microsoft.com/office/officeart/2005/8/colors/accent1_2" csCatId="accent1" phldr="1"/>
      <dgm:spPr/>
    </dgm:pt>
    <dgm:pt modelId="{5BC551B2-FB48-4467-9C8F-DC76A09ABDF5}">
      <dgm:prSet phldrT="[Text]"/>
      <dgm:spPr/>
      <dgm:t>
        <a:bodyPr/>
        <a:lstStyle/>
        <a:p>
          <a:r>
            <a:rPr lang="en-US" dirty="0"/>
            <a:t>Annual Generation   260 GW</a:t>
          </a:r>
        </a:p>
      </dgm:t>
    </dgm:pt>
    <dgm:pt modelId="{1C44150D-7A12-48F8-8093-85B0F2EE0BA0}" type="parTrans" cxnId="{861CBA22-5722-4C92-8F05-D2B25DE0E39C}">
      <dgm:prSet/>
      <dgm:spPr/>
      <dgm:t>
        <a:bodyPr/>
        <a:lstStyle/>
        <a:p>
          <a:endParaRPr lang="en-US"/>
        </a:p>
      </dgm:t>
    </dgm:pt>
    <dgm:pt modelId="{F4E11AC2-2613-45D7-B3C5-A3514BB07271}" type="sibTrans" cxnId="{861CBA22-5722-4C92-8F05-D2B25DE0E39C}">
      <dgm:prSet/>
      <dgm:spPr/>
      <dgm:t>
        <a:bodyPr/>
        <a:lstStyle/>
        <a:p>
          <a:endParaRPr lang="en-US"/>
        </a:p>
      </dgm:t>
    </dgm:pt>
    <dgm:pt modelId="{CAE5BAAC-FB25-4AA0-80FF-42E168A96CF3}" type="pres">
      <dgm:prSet presAssocID="{6D3EA35F-2534-4BD6-ABE8-B10F33A9FD14}" presName="composite" presStyleCnt="0">
        <dgm:presLayoutVars>
          <dgm:chMax val="3"/>
          <dgm:animLvl val="lvl"/>
          <dgm:resizeHandles val="exact"/>
        </dgm:presLayoutVars>
      </dgm:prSet>
      <dgm:spPr/>
    </dgm:pt>
    <dgm:pt modelId="{E6705F96-E30C-434A-8F5D-EF76CBBE0084}" type="pres">
      <dgm:prSet presAssocID="{5BC551B2-FB48-4467-9C8F-DC76A09ABDF5}" presName="gear1" presStyleLbl="node1" presStyleIdx="0" presStyleCnt="1" custScaleX="111364" custScaleY="106819" custLinFactNeighborX="-63636" custLinFactNeighborY="32955">
        <dgm:presLayoutVars>
          <dgm:chMax val="1"/>
          <dgm:bulletEnabled val="1"/>
        </dgm:presLayoutVars>
      </dgm:prSet>
      <dgm:spPr/>
      <dgm:t>
        <a:bodyPr/>
        <a:lstStyle/>
        <a:p>
          <a:endParaRPr lang="en-US"/>
        </a:p>
      </dgm:t>
    </dgm:pt>
    <dgm:pt modelId="{8124740C-A71D-42A4-8A51-E224C0E4EF88}" type="pres">
      <dgm:prSet presAssocID="{5BC551B2-FB48-4467-9C8F-DC76A09ABDF5}" presName="gear1srcNode" presStyleLbl="node1" presStyleIdx="0" presStyleCnt="1"/>
      <dgm:spPr/>
      <dgm:t>
        <a:bodyPr/>
        <a:lstStyle/>
        <a:p>
          <a:endParaRPr lang="en-US"/>
        </a:p>
      </dgm:t>
    </dgm:pt>
    <dgm:pt modelId="{30F7594A-3E8D-40BE-8BFD-6033C6B94AA7}" type="pres">
      <dgm:prSet presAssocID="{5BC551B2-FB48-4467-9C8F-DC76A09ABDF5}" presName="gear1dstNode" presStyleLbl="node1" presStyleIdx="0" presStyleCnt="1"/>
      <dgm:spPr/>
      <dgm:t>
        <a:bodyPr/>
        <a:lstStyle/>
        <a:p>
          <a:endParaRPr lang="en-US"/>
        </a:p>
      </dgm:t>
    </dgm:pt>
    <dgm:pt modelId="{DEC12A83-5D81-4DF5-B171-780B3E094CD3}" type="pres">
      <dgm:prSet presAssocID="{F4E11AC2-2613-45D7-B3C5-A3514BB07271}" presName="connector1" presStyleLbl="sibTrans2D1" presStyleIdx="0" presStyleCnt="1" custLinFactNeighborX="-44731" custLinFactNeighborY="25323"/>
      <dgm:spPr/>
      <dgm:t>
        <a:bodyPr/>
        <a:lstStyle/>
        <a:p>
          <a:endParaRPr lang="en-US"/>
        </a:p>
      </dgm:t>
    </dgm:pt>
  </dgm:ptLst>
  <dgm:cxnLst>
    <dgm:cxn modelId="{861CBA22-5722-4C92-8F05-D2B25DE0E39C}" srcId="{6D3EA35F-2534-4BD6-ABE8-B10F33A9FD14}" destId="{5BC551B2-FB48-4467-9C8F-DC76A09ABDF5}" srcOrd="0" destOrd="0" parTransId="{1C44150D-7A12-48F8-8093-85B0F2EE0BA0}" sibTransId="{F4E11AC2-2613-45D7-B3C5-A3514BB07271}"/>
    <dgm:cxn modelId="{C627285E-8669-4FFF-9EB2-3DE76B72E348}" type="presOf" srcId="{F4E11AC2-2613-45D7-B3C5-A3514BB07271}" destId="{DEC12A83-5D81-4DF5-B171-780B3E094CD3}" srcOrd="0" destOrd="0" presId="urn:microsoft.com/office/officeart/2005/8/layout/gear1"/>
    <dgm:cxn modelId="{B75EADF9-D68B-4D01-AFF9-6BECA74E7175}" type="presOf" srcId="{5BC551B2-FB48-4467-9C8F-DC76A09ABDF5}" destId="{30F7594A-3E8D-40BE-8BFD-6033C6B94AA7}" srcOrd="2" destOrd="0" presId="urn:microsoft.com/office/officeart/2005/8/layout/gear1"/>
    <dgm:cxn modelId="{B2DE5C61-7E0A-4255-9E20-BD12D5E424B5}" type="presOf" srcId="{5BC551B2-FB48-4467-9C8F-DC76A09ABDF5}" destId="{8124740C-A71D-42A4-8A51-E224C0E4EF88}" srcOrd="1" destOrd="0" presId="urn:microsoft.com/office/officeart/2005/8/layout/gear1"/>
    <dgm:cxn modelId="{32F19602-E69A-4C53-81C8-AB7613365A36}" type="presOf" srcId="{5BC551B2-FB48-4467-9C8F-DC76A09ABDF5}" destId="{E6705F96-E30C-434A-8F5D-EF76CBBE0084}" srcOrd="0" destOrd="0" presId="urn:microsoft.com/office/officeart/2005/8/layout/gear1"/>
    <dgm:cxn modelId="{E8D035A1-62A8-4921-AFCF-13D8BFF93709}" type="presOf" srcId="{6D3EA35F-2534-4BD6-ABE8-B10F33A9FD14}" destId="{CAE5BAAC-FB25-4AA0-80FF-42E168A96CF3}" srcOrd="0" destOrd="0" presId="urn:microsoft.com/office/officeart/2005/8/layout/gear1"/>
    <dgm:cxn modelId="{4B31B78F-B9CC-4356-9C3D-91D355BBF4BB}" type="presParOf" srcId="{CAE5BAAC-FB25-4AA0-80FF-42E168A96CF3}" destId="{E6705F96-E30C-434A-8F5D-EF76CBBE0084}" srcOrd="0" destOrd="0" presId="urn:microsoft.com/office/officeart/2005/8/layout/gear1"/>
    <dgm:cxn modelId="{BE6EA847-6748-4B23-BA89-C9D7762BFEBF}" type="presParOf" srcId="{CAE5BAAC-FB25-4AA0-80FF-42E168A96CF3}" destId="{8124740C-A71D-42A4-8A51-E224C0E4EF88}" srcOrd="1" destOrd="0" presId="urn:microsoft.com/office/officeart/2005/8/layout/gear1"/>
    <dgm:cxn modelId="{95578B6B-3DC6-4E9D-A467-0021D6037A75}" type="presParOf" srcId="{CAE5BAAC-FB25-4AA0-80FF-42E168A96CF3}" destId="{30F7594A-3E8D-40BE-8BFD-6033C6B94AA7}" srcOrd="2" destOrd="0" presId="urn:microsoft.com/office/officeart/2005/8/layout/gear1"/>
    <dgm:cxn modelId="{CFAEF463-920E-40E8-B4CD-4DFBBDFA58A8}" type="presParOf" srcId="{CAE5BAAC-FB25-4AA0-80FF-42E168A96CF3}" destId="{DEC12A83-5D81-4DF5-B171-780B3E094CD3}" srcOrd="3" destOrd="0" presId="urn:microsoft.com/office/officeart/2005/8/layout/gear1"/>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E6995E8-C172-4B2A-9ACD-9147B3DA4C70}" type="doc">
      <dgm:prSet loTypeId="urn:microsoft.com/office/officeart/2005/8/layout/gear1" loCatId="cycle" qsTypeId="urn:microsoft.com/office/officeart/2005/8/quickstyle/simple1" qsCatId="simple" csTypeId="urn:microsoft.com/office/officeart/2005/8/colors/accent1_2" csCatId="accent1" phldr="1"/>
      <dgm:spPr/>
    </dgm:pt>
    <dgm:pt modelId="{227AA942-2AFF-44EA-9AA7-86318CE839C7}" type="pres">
      <dgm:prSet presAssocID="{9E6995E8-C172-4B2A-9ACD-9147B3DA4C70}" presName="composite" presStyleCnt="0">
        <dgm:presLayoutVars>
          <dgm:chMax val="3"/>
          <dgm:animLvl val="lvl"/>
          <dgm:resizeHandles val="exact"/>
        </dgm:presLayoutVars>
      </dgm:prSet>
      <dgm:spPr/>
    </dgm:pt>
  </dgm:ptLst>
  <dgm:cxnLst>
    <dgm:cxn modelId="{3B63AAD2-8FE9-41A7-97E5-E935AD5433F9}" type="presOf" srcId="{9E6995E8-C172-4B2A-9ACD-9147B3DA4C70}" destId="{227AA942-2AFF-44EA-9AA7-86318CE839C7}" srcOrd="0" destOrd="0" presId="urn:microsoft.com/office/officeart/2005/8/layout/gear1"/>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D8D6597-7835-4EF6-90A6-23C707EC4E66}" type="doc">
      <dgm:prSet loTypeId="urn:microsoft.com/office/officeart/2005/8/layout/gear1" loCatId="cycle" qsTypeId="urn:microsoft.com/office/officeart/2005/8/quickstyle/simple1" qsCatId="simple" csTypeId="urn:microsoft.com/office/officeart/2005/8/colors/accent1_2" csCatId="accent1" phldr="1"/>
      <dgm:spPr/>
    </dgm:pt>
    <dgm:pt modelId="{4C983F88-4360-41F5-AD92-D3610AE6697A}">
      <dgm:prSet phldrT="[Text]"/>
      <dgm:spPr/>
      <dgm:t>
        <a:bodyPr/>
        <a:lstStyle/>
        <a:p>
          <a:r>
            <a:rPr lang="en-US" dirty="0"/>
            <a:t>Per Capita </a:t>
          </a:r>
          <a:r>
            <a:rPr lang="en-US"/>
            <a:t>Consumption    1075 </a:t>
          </a:r>
          <a:r>
            <a:rPr lang="en-US" dirty="0"/>
            <a:t>(kWh) </a:t>
          </a:r>
        </a:p>
      </dgm:t>
    </dgm:pt>
    <dgm:pt modelId="{27BA1F93-B493-401F-9AC2-5E9C6AA2FA79}" type="parTrans" cxnId="{98A8CD0C-D74C-46CD-8E87-2C2C4CC1BA57}">
      <dgm:prSet/>
      <dgm:spPr/>
      <dgm:t>
        <a:bodyPr/>
        <a:lstStyle/>
        <a:p>
          <a:endParaRPr lang="en-US"/>
        </a:p>
      </dgm:t>
    </dgm:pt>
    <dgm:pt modelId="{D315317D-A8E2-40FB-99EC-AEF8A83E75D7}" type="sibTrans" cxnId="{98A8CD0C-D74C-46CD-8E87-2C2C4CC1BA57}">
      <dgm:prSet/>
      <dgm:spPr/>
      <dgm:t>
        <a:bodyPr/>
        <a:lstStyle/>
        <a:p>
          <a:endParaRPr lang="en-US"/>
        </a:p>
      </dgm:t>
    </dgm:pt>
    <dgm:pt modelId="{524B9542-B750-4C3C-8401-C247526AD2C0}" type="pres">
      <dgm:prSet presAssocID="{BD8D6597-7835-4EF6-90A6-23C707EC4E66}" presName="composite" presStyleCnt="0">
        <dgm:presLayoutVars>
          <dgm:chMax val="3"/>
          <dgm:animLvl val="lvl"/>
          <dgm:resizeHandles val="exact"/>
        </dgm:presLayoutVars>
      </dgm:prSet>
      <dgm:spPr/>
    </dgm:pt>
    <dgm:pt modelId="{6D3BE596-C0AE-4429-8D66-8471D924A8F4}" type="pres">
      <dgm:prSet presAssocID="{4C983F88-4360-41F5-AD92-D3610AE6697A}" presName="gear1" presStyleLbl="node1" presStyleIdx="0" presStyleCnt="1" custScaleX="119563" custScaleY="114039" custLinFactNeighborX="-9091" custLinFactNeighborY="-50000">
        <dgm:presLayoutVars>
          <dgm:chMax val="1"/>
          <dgm:bulletEnabled val="1"/>
        </dgm:presLayoutVars>
      </dgm:prSet>
      <dgm:spPr/>
      <dgm:t>
        <a:bodyPr/>
        <a:lstStyle/>
        <a:p>
          <a:endParaRPr lang="en-US"/>
        </a:p>
      </dgm:t>
    </dgm:pt>
    <dgm:pt modelId="{FDC34968-4B9A-4D6F-8A9B-E94655DED7FD}" type="pres">
      <dgm:prSet presAssocID="{4C983F88-4360-41F5-AD92-D3610AE6697A}" presName="gear1srcNode" presStyleLbl="node1" presStyleIdx="0" presStyleCnt="1"/>
      <dgm:spPr/>
      <dgm:t>
        <a:bodyPr/>
        <a:lstStyle/>
        <a:p>
          <a:endParaRPr lang="en-US"/>
        </a:p>
      </dgm:t>
    </dgm:pt>
    <dgm:pt modelId="{7426A112-FB90-4EA2-B959-4B535E554595}" type="pres">
      <dgm:prSet presAssocID="{4C983F88-4360-41F5-AD92-D3610AE6697A}" presName="gear1dstNode" presStyleLbl="node1" presStyleIdx="0" presStyleCnt="1"/>
      <dgm:spPr/>
      <dgm:t>
        <a:bodyPr/>
        <a:lstStyle/>
        <a:p>
          <a:endParaRPr lang="en-US"/>
        </a:p>
      </dgm:t>
    </dgm:pt>
    <dgm:pt modelId="{EECF1E6D-B1AC-4746-BAC5-C80E4FCD18BD}" type="pres">
      <dgm:prSet presAssocID="{D315317D-A8E2-40FB-99EC-AEF8A83E75D7}" presName="connector1" presStyleLbl="sibTrans2D1" presStyleIdx="0" presStyleCnt="1" custScaleX="120701" custScaleY="107790" custLinFactNeighborX="-19927" custLinFactNeighborY="-24881"/>
      <dgm:spPr/>
      <dgm:t>
        <a:bodyPr/>
        <a:lstStyle/>
        <a:p>
          <a:endParaRPr lang="en-US"/>
        </a:p>
      </dgm:t>
    </dgm:pt>
  </dgm:ptLst>
  <dgm:cxnLst>
    <dgm:cxn modelId="{47D43CD5-5843-45A0-85A1-0D5427039E3D}" type="presOf" srcId="{BD8D6597-7835-4EF6-90A6-23C707EC4E66}" destId="{524B9542-B750-4C3C-8401-C247526AD2C0}" srcOrd="0" destOrd="0" presId="urn:microsoft.com/office/officeart/2005/8/layout/gear1"/>
    <dgm:cxn modelId="{98A8CD0C-D74C-46CD-8E87-2C2C4CC1BA57}" srcId="{BD8D6597-7835-4EF6-90A6-23C707EC4E66}" destId="{4C983F88-4360-41F5-AD92-D3610AE6697A}" srcOrd="0" destOrd="0" parTransId="{27BA1F93-B493-401F-9AC2-5E9C6AA2FA79}" sibTransId="{D315317D-A8E2-40FB-99EC-AEF8A83E75D7}"/>
    <dgm:cxn modelId="{857415A8-7F7B-4671-A2BC-C3A89620112A}" type="presOf" srcId="{4C983F88-4360-41F5-AD92-D3610AE6697A}" destId="{7426A112-FB90-4EA2-B959-4B535E554595}" srcOrd="2" destOrd="0" presId="urn:microsoft.com/office/officeart/2005/8/layout/gear1"/>
    <dgm:cxn modelId="{97AE7124-BF32-4AE9-A988-DFC1523712CE}" type="presOf" srcId="{4C983F88-4360-41F5-AD92-D3610AE6697A}" destId="{6D3BE596-C0AE-4429-8D66-8471D924A8F4}" srcOrd="0" destOrd="0" presId="urn:microsoft.com/office/officeart/2005/8/layout/gear1"/>
    <dgm:cxn modelId="{D043AF0F-2091-4B71-BA45-3E8C78E1DB0C}" type="presOf" srcId="{4C983F88-4360-41F5-AD92-D3610AE6697A}" destId="{FDC34968-4B9A-4D6F-8A9B-E94655DED7FD}" srcOrd="1" destOrd="0" presId="urn:microsoft.com/office/officeart/2005/8/layout/gear1"/>
    <dgm:cxn modelId="{5BF0A0BE-37A8-4B95-B6DF-A419BF153186}" type="presOf" srcId="{D315317D-A8E2-40FB-99EC-AEF8A83E75D7}" destId="{EECF1E6D-B1AC-4746-BAC5-C80E4FCD18BD}" srcOrd="0" destOrd="0" presId="urn:microsoft.com/office/officeart/2005/8/layout/gear1"/>
    <dgm:cxn modelId="{A0D3FBC0-820B-43DD-9D65-DF2C0A9B3DED}" type="presParOf" srcId="{524B9542-B750-4C3C-8401-C247526AD2C0}" destId="{6D3BE596-C0AE-4429-8D66-8471D924A8F4}" srcOrd="0" destOrd="0" presId="urn:microsoft.com/office/officeart/2005/8/layout/gear1"/>
    <dgm:cxn modelId="{A2E4A7A8-FE32-4F24-9267-CF20AB20319C}" type="presParOf" srcId="{524B9542-B750-4C3C-8401-C247526AD2C0}" destId="{FDC34968-4B9A-4D6F-8A9B-E94655DED7FD}" srcOrd="1" destOrd="0" presId="urn:microsoft.com/office/officeart/2005/8/layout/gear1"/>
    <dgm:cxn modelId="{E78B29C0-09E7-4283-9B41-DD094C4AA5E4}" type="presParOf" srcId="{524B9542-B750-4C3C-8401-C247526AD2C0}" destId="{7426A112-FB90-4EA2-B959-4B535E554595}" srcOrd="2" destOrd="0" presId="urn:microsoft.com/office/officeart/2005/8/layout/gear1"/>
    <dgm:cxn modelId="{0A7C6B4A-D457-481B-98F0-115803F8B9BC}" type="presParOf" srcId="{524B9542-B750-4C3C-8401-C247526AD2C0}" destId="{EECF1E6D-B1AC-4746-BAC5-C80E4FCD18BD}" srcOrd="3" destOrd="0" presId="urn:microsoft.com/office/officeart/2005/8/layout/gear1"/>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18AE86A-391C-44DF-9C48-E13B6F9D6E0F}" type="doc">
      <dgm:prSet loTypeId="urn:microsoft.com/office/officeart/2005/8/layout/gear1" loCatId="cycle" qsTypeId="urn:microsoft.com/office/officeart/2005/8/quickstyle/simple1" qsCatId="simple" csTypeId="urn:microsoft.com/office/officeart/2005/8/colors/accent1_2" csCatId="accent1" phldr="1"/>
      <dgm:spPr/>
    </dgm:pt>
    <dgm:pt modelId="{3C6EE8F6-B656-4765-B498-B9AF64984AB3}">
      <dgm:prSet phldrT="[Text]"/>
      <dgm:spPr/>
      <dgm:t>
        <a:bodyPr/>
        <a:lstStyle/>
        <a:p>
          <a:r>
            <a:rPr lang="en-US" dirty="0"/>
            <a:t>Electrified Villages        98%+ </a:t>
          </a:r>
        </a:p>
      </dgm:t>
    </dgm:pt>
    <dgm:pt modelId="{503A4927-6D24-40E5-9C08-E5ABC7224804}" type="parTrans" cxnId="{397335B5-1CCB-4D93-81BD-42442678F8B9}">
      <dgm:prSet/>
      <dgm:spPr/>
      <dgm:t>
        <a:bodyPr/>
        <a:lstStyle/>
        <a:p>
          <a:endParaRPr lang="en-US"/>
        </a:p>
      </dgm:t>
    </dgm:pt>
    <dgm:pt modelId="{14A7E40D-0BA6-40E7-8EB4-9AF3B716890B}" type="sibTrans" cxnId="{397335B5-1CCB-4D93-81BD-42442678F8B9}">
      <dgm:prSet/>
      <dgm:spPr/>
      <dgm:t>
        <a:bodyPr/>
        <a:lstStyle/>
        <a:p>
          <a:endParaRPr lang="en-US"/>
        </a:p>
      </dgm:t>
    </dgm:pt>
    <dgm:pt modelId="{D6750D40-8A31-4BEE-BF45-86F92534C88F}" type="pres">
      <dgm:prSet presAssocID="{D18AE86A-391C-44DF-9C48-E13B6F9D6E0F}" presName="composite" presStyleCnt="0">
        <dgm:presLayoutVars>
          <dgm:chMax val="3"/>
          <dgm:animLvl val="lvl"/>
          <dgm:resizeHandles val="exact"/>
        </dgm:presLayoutVars>
      </dgm:prSet>
      <dgm:spPr/>
    </dgm:pt>
    <dgm:pt modelId="{438EF7F6-DF95-4933-A172-C2A42F0CF5E6}" type="pres">
      <dgm:prSet presAssocID="{3C6EE8F6-B656-4765-B498-B9AF64984AB3}" presName="gear1" presStyleLbl="node1" presStyleIdx="0" presStyleCnt="1" custScaleX="113636" custScaleY="111364" custLinFactNeighborX="-2273" custLinFactNeighborY="25000">
        <dgm:presLayoutVars>
          <dgm:chMax val="1"/>
          <dgm:bulletEnabled val="1"/>
        </dgm:presLayoutVars>
      </dgm:prSet>
      <dgm:spPr/>
      <dgm:t>
        <a:bodyPr/>
        <a:lstStyle/>
        <a:p>
          <a:endParaRPr lang="en-US"/>
        </a:p>
      </dgm:t>
    </dgm:pt>
    <dgm:pt modelId="{00BA59FF-D68F-4AEA-9E45-4F42CB56C4F4}" type="pres">
      <dgm:prSet presAssocID="{3C6EE8F6-B656-4765-B498-B9AF64984AB3}" presName="gear1srcNode" presStyleLbl="node1" presStyleIdx="0" presStyleCnt="1"/>
      <dgm:spPr/>
      <dgm:t>
        <a:bodyPr/>
        <a:lstStyle/>
        <a:p>
          <a:endParaRPr lang="en-US"/>
        </a:p>
      </dgm:t>
    </dgm:pt>
    <dgm:pt modelId="{6E10A799-3BF1-4A20-8317-D80E40AE401B}" type="pres">
      <dgm:prSet presAssocID="{3C6EE8F6-B656-4765-B498-B9AF64984AB3}" presName="gear1dstNode" presStyleLbl="node1" presStyleIdx="0" presStyleCnt="1"/>
      <dgm:spPr/>
      <dgm:t>
        <a:bodyPr/>
        <a:lstStyle/>
        <a:p>
          <a:endParaRPr lang="en-US"/>
        </a:p>
      </dgm:t>
    </dgm:pt>
    <dgm:pt modelId="{3AA724E0-FDFD-4640-A70F-BFCE6D32B6BF}" type="pres">
      <dgm:prSet presAssocID="{14A7E40D-0BA6-40E7-8EB4-9AF3B716890B}" presName="connector1" presStyleLbl="sibTrans2D1" presStyleIdx="0" presStyleCnt="1" custScaleY="111087" custLinFactNeighborX="-2917" custLinFactNeighborY="23475"/>
      <dgm:spPr/>
      <dgm:t>
        <a:bodyPr/>
        <a:lstStyle/>
        <a:p>
          <a:endParaRPr lang="en-US"/>
        </a:p>
      </dgm:t>
    </dgm:pt>
  </dgm:ptLst>
  <dgm:cxnLst>
    <dgm:cxn modelId="{0E47C7BA-D750-475E-AFF1-9BBB6E05340F}" type="presOf" srcId="{3C6EE8F6-B656-4765-B498-B9AF64984AB3}" destId="{6E10A799-3BF1-4A20-8317-D80E40AE401B}" srcOrd="2" destOrd="0" presId="urn:microsoft.com/office/officeart/2005/8/layout/gear1"/>
    <dgm:cxn modelId="{CD89E23E-ADB4-4F10-A1F6-1DEBF65F5D17}" type="presOf" srcId="{D18AE86A-391C-44DF-9C48-E13B6F9D6E0F}" destId="{D6750D40-8A31-4BEE-BF45-86F92534C88F}" srcOrd="0" destOrd="0" presId="urn:microsoft.com/office/officeart/2005/8/layout/gear1"/>
    <dgm:cxn modelId="{FA35EFBE-D644-44BF-B391-DD157020E718}" type="presOf" srcId="{3C6EE8F6-B656-4765-B498-B9AF64984AB3}" destId="{00BA59FF-D68F-4AEA-9E45-4F42CB56C4F4}" srcOrd="1" destOrd="0" presId="urn:microsoft.com/office/officeart/2005/8/layout/gear1"/>
    <dgm:cxn modelId="{397335B5-1CCB-4D93-81BD-42442678F8B9}" srcId="{D18AE86A-391C-44DF-9C48-E13B6F9D6E0F}" destId="{3C6EE8F6-B656-4765-B498-B9AF64984AB3}" srcOrd="0" destOrd="0" parTransId="{503A4927-6D24-40E5-9C08-E5ABC7224804}" sibTransId="{14A7E40D-0BA6-40E7-8EB4-9AF3B716890B}"/>
    <dgm:cxn modelId="{61399367-B0B6-4621-8686-1675B177006D}" type="presOf" srcId="{3C6EE8F6-B656-4765-B498-B9AF64984AB3}" destId="{438EF7F6-DF95-4933-A172-C2A42F0CF5E6}" srcOrd="0" destOrd="0" presId="urn:microsoft.com/office/officeart/2005/8/layout/gear1"/>
    <dgm:cxn modelId="{05EFF735-0584-4A18-8E94-C7D9C1E0FD59}" type="presOf" srcId="{14A7E40D-0BA6-40E7-8EB4-9AF3B716890B}" destId="{3AA724E0-FDFD-4640-A70F-BFCE6D32B6BF}" srcOrd="0" destOrd="0" presId="urn:microsoft.com/office/officeart/2005/8/layout/gear1"/>
    <dgm:cxn modelId="{FD8FC3CE-6D9D-4305-AC1A-1F719ED6BF60}" type="presParOf" srcId="{D6750D40-8A31-4BEE-BF45-86F92534C88F}" destId="{438EF7F6-DF95-4933-A172-C2A42F0CF5E6}" srcOrd="0" destOrd="0" presId="urn:microsoft.com/office/officeart/2005/8/layout/gear1"/>
    <dgm:cxn modelId="{6731F47D-EA66-4E09-86EC-620D080710E9}" type="presParOf" srcId="{D6750D40-8A31-4BEE-BF45-86F92534C88F}" destId="{00BA59FF-D68F-4AEA-9E45-4F42CB56C4F4}" srcOrd="1" destOrd="0" presId="urn:microsoft.com/office/officeart/2005/8/layout/gear1"/>
    <dgm:cxn modelId="{A1F9345D-E07F-41F8-A445-7B5DDF6C83A2}" type="presParOf" srcId="{D6750D40-8A31-4BEE-BF45-86F92534C88F}" destId="{6E10A799-3BF1-4A20-8317-D80E40AE401B}" srcOrd="2" destOrd="0" presId="urn:microsoft.com/office/officeart/2005/8/layout/gear1"/>
    <dgm:cxn modelId="{6650E581-620C-4454-A6B9-4DE6B13C002B}" type="presParOf" srcId="{D6750D40-8A31-4BEE-BF45-86F92534C88F}" destId="{3AA724E0-FDFD-4640-A70F-BFCE6D32B6BF}" srcOrd="3" destOrd="0" presId="urn:microsoft.com/office/officeart/2005/8/layout/gear1"/>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AFBB45D-BA85-45F7-A294-9B7455CA464A}" type="doc">
      <dgm:prSet loTypeId="urn:microsoft.com/office/officeart/2005/8/layout/list1" loCatId="list" qsTypeId="urn:microsoft.com/office/officeart/2005/8/quickstyle/simple4" qsCatId="simple" csTypeId="urn:microsoft.com/office/officeart/2005/8/colors/accent1_2" csCatId="accent1" phldr="1"/>
      <dgm:spPr/>
      <dgm:t>
        <a:bodyPr/>
        <a:lstStyle/>
        <a:p>
          <a:endParaRPr lang="en-US"/>
        </a:p>
      </dgm:t>
    </dgm:pt>
    <dgm:pt modelId="{C424B038-EE4D-4F46-A415-C8708BDA7F2C}">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a:latin typeface="Verdana" pitchFamily="34" charset="0"/>
              <a:ea typeface="Verdana" pitchFamily="34" charset="0"/>
              <a:cs typeface="Verdana" pitchFamily="34" charset="0"/>
            </a:rPr>
            <a:t>To consolidate the laws relating to generation, transmission, distribution, Trading and use of electricity.</a:t>
          </a:r>
        </a:p>
      </dgm:t>
    </dgm:pt>
    <dgm:pt modelId="{34DF88D5-A050-4230-A998-DBB1CC5840AE}" type="parTrans" cxnId="{948BA478-A8F2-4B96-B593-340A467C519A}">
      <dgm:prSet/>
      <dgm:spPr/>
      <dgm:t>
        <a:bodyPr/>
        <a:lstStyle/>
        <a:p>
          <a:endParaRPr lang="en-US"/>
        </a:p>
      </dgm:t>
    </dgm:pt>
    <dgm:pt modelId="{7C3F8F92-8F76-4C38-A387-D79112FBACB7}" type="sibTrans" cxnId="{948BA478-A8F2-4B96-B593-340A467C519A}">
      <dgm:prSet/>
      <dgm:spPr/>
      <dgm:t>
        <a:bodyPr/>
        <a:lstStyle/>
        <a:p>
          <a:endParaRPr lang="en-US"/>
        </a:p>
      </dgm:t>
    </dgm:pt>
    <dgm:pt modelId="{E9D9FAFA-6C13-4607-91ED-42112865780B}">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a:latin typeface="Verdana" pitchFamily="34" charset="0"/>
              <a:ea typeface="Verdana" pitchFamily="34" charset="0"/>
              <a:cs typeface="Verdana" pitchFamily="34" charset="0"/>
            </a:rPr>
            <a:t>For taking measures conducive to development of electricity industry</a:t>
          </a:r>
        </a:p>
      </dgm:t>
    </dgm:pt>
    <dgm:pt modelId="{8F762064-B733-42F5-9AFA-F39B013AAC0F}" type="parTrans" cxnId="{4C8CFD8B-D306-4F20-A196-7D40EB38A290}">
      <dgm:prSet/>
      <dgm:spPr/>
      <dgm:t>
        <a:bodyPr/>
        <a:lstStyle/>
        <a:p>
          <a:endParaRPr lang="en-US"/>
        </a:p>
      </dgm:t>
    </dgm:pt>
    <dgm:pt modelId="{A3231941-6087-4009-97E4-CADEF4270954}" type="sibTrans" cxnId="{4C8CFD8B-D306-4F20-A196-7D40EB38A290}">
      <dgm:prSet/>
      <dgm:spPr/>
      <dgm:t>
        <a:bodyPr/>
        <a:lstStyle/>
        <a:p>
          <a:endParaRPr lang="en-US"/>
        </a:p>
      </dgm:t>
    </dgm:pt>
    <dgm:pt modelId="{E9C6CE42-40FE-4286-955E-92C1C3DE7914}">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a:latin typeface="Verdana" pitchFamily="34" charset="0"/>
              <a:ea typeface="Verdana" pitchFamily="34" charset="0"/>
              <a:cs typeface="Verdana" pitchFamily="34" charset="0"/>
            </a:rPr>
            <a:t>To promote competition in the National Electricity Market</a:t>
          </a:r>
        </a:p>
      </dgm:t>
    </dgm:pt>
    <dgm:pt modelId="{A02094F6-EA3D-4ED1-9176-D371C65409F9}" type="parTrans" cxnId="{6D9C0788-928F-42B3-90EA-DDC66EC5EB28}">
      <dgm:prSet/>
      <dgm:spPr/>
      <dgm:t>
        <a:bodyPr/>
        <a:lstStyle/>
        <a:p>
          <a:endParaRPr lang="en-US"/>
        </a:p>
      </dgm:t>
    </dgm:pt>
    <dgm:pt modelId="{E7D149C2-C0F5-4BC0-8E5A-0E8437E8949A}" type="sibTrans" cxnId="{6D9C0788-928F-42B3-90EA-DDC66EC5EB28}">
      <dgm:prSet/>
      <dgm:spPr/>
      <dgm:t>
        <a:bodyPr/>
        <a:lstStyle/>
        <a:p>
          <a:endParaRPr lang="en-US"/>
        </a:p>
      </dgm:t>
    </dgm:pt>
    <dgm:pt modelId="{111145D0-4344-46A2-B801-9AD0C8EE2E66}">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a:latin typeface="Verdana" pitchFamily="34" charset="0"/>
              <a:ea typeface="Verdana" pitchFamily="34" charset="0"/>
              <a:cs typeface="Verdana" pitchFamily="34" charset="0"/>
            </a:rPr>
            <a:t>To protect interest of consumers</a:t>
          </a:r>
        </a:p>
      </dgm:t>
    </dgm:pt>
    <dgm:pt modelId="{7C29C5A4-E3D9-49C3-AE9D-D25BEC0BC508}" type="parTrans" cxnId="{8C958852-B1B3-474C-A0F7-2A86EAF296C2}">
      <dgm:prSet/>
      <dgm:spPr/>
      <dgm:t>
        <a:bodyPr/>
        <a:lstStyle/>
        <a:p>
          <a:endParaRPr lang="en-US"/>
        </a:p>
      </dgm:t>
    </dgm:pt>
    <dgm:pt modelId="{F1472586-4177-41A9-908B-FB2D6D14214A}" type="sibTrans" cxnId="{8C958852-B1B3-474C-A0F7-2A86EAF296C2}">
      <dgm:prSet/>
      <dgm:spPr/>
      <dgm:t>
        <a:bodyPr/>
        <a:lstStyle/>
        <a:p>
          <a:endParaRPr lang="en-US"/>
        </a:p>
      </dgm:t>
    </dgm:pt>
    <dgm:pt modelId="{F48F999B-50DD-4484-84CF-B8A2A0A8B063}">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a:latin typeface="Verdana" pitchFamily="34" charset="0"/>
              <a:ea typeface="Verdana" pitchFamily="34" charset="0"/>
              <a:cs typeface="Verdana" pitchFamily="34" charset="0"/>
            </a:rPr>
            <a:t>To promote universal access to electricity</a:t>
          </a:r>
        </a:p>
      </dgm:t>
    </dgm:pt>
    <dgm:pt modelId="{AF152C44-4C02-40BD-BCD1-E2897C9D2CDF}" type="parTrans" cxnId="{EE7DE8E2-7EB6-4590-9EAC-6F29870470B3}">
      <dgm:prSet/>
      <dgm:spPr/>
      <dgm:t>
        <a:bodyPr/>
        <a:lstStyle/>
        <a:p>
          <a:endParaRPr lang="en-US"/>
        </a:p>
      </dgm:t>
    </dgm:pt>
    <dgm:pt modelId="{67F30529-70E4-4D17-B9B0-844B22AF5799}" type="sibTrans" cxnId="{EE7DE8E2-7EB6-4590-9EAC-6F29870470B3}">
      <dgm:prSet/>
      <dgm:spPr/>
      <dgm:t>
        <a:bodyPr/>
        <a:lstStyle/>
        <a:p>
          <a:endParaRPr lang="en-US"/>
        </a:p>
      </dgm:t>
    </dgm:pt>
    <dgm:pt modelId="{D2FDE9F4-5D0D-4201-95DB-96D77AD015A1}">
      <dgm:prSet custT="1">
        <dgm:style>
          <a:lnRef idx="1">
            <a:schemeClr val="accent1"/>
          </a:lnRef>
          <a:fillRef idx="2">
            <a:schemeClr val="accent1"/>
          </a:fillRef>
          <a:effectRef idx="1">
            <a:schemeClr val="accent1"/>
          </a:effectRef>
          <a:fontRef idx="minor">
            <a:schemeClr val="dk1"/>
          </a:fontRef>
        </dgm:style>
      </dgm:prSet>
      <dgm:spPr/>
      <dgm:t>
        <a:bodyPr/>
        <a:lstStyle/>
        <a:p>
          <a:r>
            <a:rPr lang="en-US" sz="1400" b="1">
              <a:latin typeface="Verdana" pitchFamily="34" charset="0"/>
              <a:ea typeface="Verdana" pitchFamily="34" charset="0"/>
              <a:cs typeface="Verdana" pitchFamily="34" charset="0"/>
            </a:rPr>
            <a:t>Promotion of efficient and environmentally benign policies</a:t>
          </a:r>
        </a:p>
      </dgm:t>
    </dgm:pt>
    <dgm:pt modelId="{B53A03D8-AAAA-4724-83E0-77F740575F04}" type="parTrans" cxnId="{BD4D1676-574A-4111-A20C-69ACC85751E2}">
      <dgm:prSet/>
      <dgm:spPr/>
      <dgm:t>
        <a:bodyPr/>
        <a:lstStyle/>
        <a:p>
          <a:endParaRPr lang="en-US"/>
        </a:p>
      </dgm:t>
    </dgm:pt>
    <dgm:pt modelId="{5E4AC020-0D3F-4245-BEAC-8203235B2843}" type="sibTrans" cxnId="{BD4D1676-574A-4111-A20C-69ACC85751E2}">
      <dgm:prSet/>
      <dgm:spPr/>
      <dgm:t>
        <a:bodyPr/>
        <a:lstStyle/>
        <a:p>
          <a:endParaRPr lang="en-US"/>
        </a:p>
      </dgm:t>
    </dgm:pt>
    <dgm:pt modelId="{A1280516-0F13-443B-8166-79CE76F60214}">
      <dgm:prSe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a:latin typeface="Verdana" pitchFamily="34" charset="0"/>
              <a:ea typeface="Verdana" pitchFamily="34" charset="0"/>
              <a:cs typeface="Verdana" pitchFamily="34" charset="0"/>
            </a:rPr>
            <a:t>Constitution of CAE, IRC, ATE </a:t>
          </a:r>
        </a:p>
      </dgm:t>
    </dgm:pt>
    <dgm:pt modelId="{916BB917-1383-4C18-901F-01CBB6A22864}" type="parTrans" cxnId="{D0DB85F5-C3D0-4060-9903-5F2412E12D8A}">
      <dgm:prSet/>
      <dgm:spPr/>
      <dgm:t>
        <a:bodyPr/>
        <a:lstStyle/>
        <a:p>
          <a:endParaRPr lang="en-US"/>
        </a:p>
      </dgm:t>
    </dgm:pt>
    <dgm:pt modelId="{2E1A8055-00B5-4FD0-AC9A-CF82226FDA3D}" type="sibTrans" cxnId="{D0DB85F5-C3D0-4060-9903-5F2412E12D8A}">
      <dgm:prSet/>
      <dgm:spPr/>
      <dgm:t>
        <a:bodyPr/>
        <a:lstStyle/>
        <a:p>
          <a:endParaRPr lang="en-US"/>
        </a:p>
      </dgm:t>
    </dgm:pt>
    <dgm:pt modelId="{4453F5FF-53EE-4327-A5F7-150B29FBF0D6}">
      <dgm:prSet custT="1">
        <dgm:style>
          <a:lnRef idx="1">
            <a:schemeClr val="accent1"/>
          </a:lnRef>
          <a:fillRef idx="2">
            <a:schemeClr val="accent1"/>
          </a:fillRef>
          <a:effectRef idx="1">
            <a:schemeClr val="accent1"/>
          </a:effectRef>
          <a:fontRef idx="minor">
            <a:schemeClr val="dk1"/>
          </a:fontRef>
        </dgm:style>
      </dgm:prSet>
      <dgm:spPr/>
      <dgm:t>
        <a:bodyPr/>
        <a:lstStyle/>
        <a:p>
          <a:r>
            <a:rPr lang="en-US" sz="1400" b="1">
              <a:latin typeface="Verdana" pitchFamily="34" charset="0"/>
              <a:ea typeface="Verdana" pitchFamily="34" charset="0"/>
              <a:cs typeface="Verdana" pitchFamily="34" charset="0"/>
            </a:rPr>
            <a:t>Rationalization of electricity tariffs</a:t>
          </a:r>
        </a:p>
      </dgm:t>
    </dgm:pt>
    <dgm:pt modelId="{EE52FA90-AD6B-427D-A4FA-72BBF3375286}" type="parTrans" cxnId="{2B55E761-E652-40A0-8B4E-8DFC4DEC6C78}">
      <dgm:prSet/>
      <dgm:spPr/>
      <dgm:t>
        <a:bodyPr/>
        <a:lstStyle/>
        <a:p>
          <a:endParaRPr lang="en-US"/>
        </a:p>
      </dgm:t>
    </dgm:pt>
    <dgm:pt modelId="{23B1E15D-D7A6-453A-A5FE-406781DDAE9F}" type="sibTrans" cxnId="{2B55E761-E652-40A0-8B4E-8DFC4DEC6C78}">
      <dgm:prSet/>
      <dgm:spPr/>
      <dgm:t>
        <a:bodyPr/>
        <a:lstStyle/>
        <a:p>
          <a:endParaRPr lang="en-US"/>
        </a:p>
      </dgm:t>
    </dgm:pt>
    <dgm:pt modelId="{8FBA99DB-6820-4940-B151-6772F13CF990}" type="pres">
      <dgm:prSet presAssocID="{8AFBB45D-BA85-45F7-A294-9B7455CA464A}" presName="linear" presStyleCnt="0">
        <dgm:presLayoutVars>
          <dgm:dir/>
          <dgm:animLvl val="lvl"/>
          <dgm:resizeHandles val="exact"/>
        </dgm:presLayoutVars>
      </dgm:prSet>
      <dgm:spPr/>
      <dgm:t>
        <a:bodyPr/>
        <a:lstStyle/>
        <a:p>
          <a:endParaRPr lang="en-US"/>
        </a:p>
      </dgm:t>
    </dgm:pt>
    <dgm:pt modelId="{43DD5A25-72FF-4B5A-90D7-4B9FD5490D9D}" type="pres">
      <dgm:prSet presAssocID="{C424B038-EE4D-4F46-A415-C8708BDA7F2C}" presName="parentLin" presStyleCnt="0"/>
      <dgm:spPr/>
    </dgm:pt>
    <dgm:pt modelId="{E9B92367-590D-4DA9-9CF9-8ECB0AD15AC2}" type="pres">
      <dgm:prSet presAssocID="{C424B038-EE4D-4F46-A415-C8708BDA7F2C}" presName="parentLeftMargin" presStyleLbl="node1" presStyleIdx="0" presStyleCnt="8"/>
      <dgm:spPr/>
      <dgm:t>
        <a:bodyPr/>
        <a:lstStyle/>
        <a:p>
          <a:endParaRPr lang="en-US"/>
        </a:p>
      </dgm:t>
    </dgm:pt>
    <dgm:pt modelId="{78083600-328A-4C99-94A1-25B04492945E}" type="pres">
      <dgm:prSet presAssocID="{C424B038-EE4D-4F46-A415-C8708BDA7F2C}" presName="parentText" presStyleLbl="node1" presStyleIdx="0" presStyleCnt="8">
        <dgm:presLayoutVars>
          <dgm:chMax val="0"/>
          <dgm:bulletEnabled val="1"/>
        </dgm:presLayoutVars>
      </dgm:prSet>
      <dgm:spPr/>
      <dgm:t>
        <a:bodyPr/>
        <a:lstStyle/>
        <a:p>
          <a:endParaRPr lang="en-US"/>
        </a:p>
      </dgm:t>
    </dgm:pt>
    <dgm:pt modelId="{2791F5D8-8957-475A-9EDF-8765AF4DE1DC}" type="pres">
      <dgm:prSet presAssocID="{C424B038-EE4D-4F46-A415-C8708BDA7F2C}" presName="negativeSpace" presStyleCnt="0"/>
      <dgm:spPr/>
    </dgm:pt>
    <dgm:pt modelId="{1C60D80A-F573-4707-952E-B796AE6AA105}" type="pres">
      <dgm:prSet presAssocID="{C424B038-EE4D-4F46-A415-C8708BDA7F2C}" presName="childText" presStyleLbl="conFgAcc1" presStyleIdx="0" presStyleCnt="8">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9370DEC3-6A0F-4FB6-8779-E0F0A273B553}" type="pres">
      <dgm:prSet presAssocID="{7C3F8F92-8F76-4C38-A387-D79112FBACB7}" presName="spaceBetweenRectangles" presStyleCnt="0"/>
      <dgm:spPr/>
    </dgm:pt>
    <dgm:pt modelId="{3F661170-902F-41FC-B552-09CC0C2F4962}" type="pres">
      <dgm:prSet presAssocID="{E9D9FAFA-6C13-4607-91ED-42112865780B}" presName="parentLin" presStyleCnt="0"/>
      <dgm:spPr/>
    </dgm:pt>
    <dgm:pt modelId="{3F9D47CB-BF83-4267-B5B3-F931F68408F8}" type="pres">
      <dgm:prSet presAssocID="{E9D9FAFA-6C13-4607-91ED-42112865780B}" presName="parentLeftMargin" presStyleLbl="node1" presStyleIdx="0" presStyleCnt="8"/>
      <dgm:spPr/>
      <dgm:t>
        <a:bodyPr/>
        <a:lstStyle/>
        <a:p>
          <a:endParaRPr lang="en-US"/>
        </a:p>
      </dgm:t>
    </dgm:pt>
    <dgm:pt modelId="{40822E3A-8991-4492-9049-A99D92689639}" type="pres">
      <dgm:prSet presAssocID="{E9D9FAFA-6C13-4607-91ED-42112865780B}" presName="parentText" presStyleLbl="node1" presStyleIdx="1" presStyleCnt="8">
        <dgm:presLayoutVars>
          <dgm:chMax val="0"/>
          <dgm:bulletEnabled val="1"/>
        </dgm:presLayoutVars>
      </dgm:prSet>
      <dgm:spPr/>
      <dgm:t>
        <a:bodyPr/>
        <a:lstStyle/>
        <a:p>
          <a:endParaRPr lang="en-US"/>
        </a:p>
      </dgm:t>
    </dgm:pt>
    <dgm:pt modelId="{6060F371-2B5C-4BC3-B552-86489E47270E}" type="pres">
      <dgm:prSet presAssocID="{E9D9FAFA-6C13-4607-91ED-42112865780B}" presName="negativeSpace" presStyleCnt="0"/>
      <dgm:spPr/>
    </dgm:pt>
    <dgm:pt modelId="{CE37A428-FB4E-49C3-BD3C-132BC3019163}" type="pres">
      <dgm:prSet presAssocID="{E9D9FAFA-6C13-4607-91ED-42112865780B}" presName="childText" presStyleLbl="conFgAcc1" presStyleIdx="1" presStyleCnt="8">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C8BFFAAC-B517-4979-979A-67FDFC62541D}" type="pres">
      <dgm:prSet presAssocID="{A3231941-6087-4009-97E4-CADEF4270954}" presName="spaceBetweenRectangles" presStyleCnt="0"/>
      <dgm:spPr/>
    </dgm:pt>
    <dgm:pt modelId="{26029712-1386-45E8-AE4E-FC4EAE76F717}" type="pres">
      <dgm:prSet presAssocID="{E9C6CE42-40FE-4286-955E-92C1C3DE7914}" presName="parentLin" presStyleCnt="0"/>
      <dgm:spPr/>
    </dgm:pt>
    <dgm:pt modelId="{446FA976-5876-4146-BACA-65F8DC856380}" type="pres">
      <dgm:prSet presAssocID="{E9C6CE42-40FE-4286-955E-92C1C3DE7914}" presName="parentLeftMargin" presStyleLbl="node1" presStyleIdx="1" presStyleCnt="8"/>
      <dgm:spPr/>
      <dgm:t>
        <a:bodyPr/>
        <a:lstStyle/>
        <a:p>
          <a:endParaRPr lang="en-US"/>
        </a:p>
      </dgm:t>
    </dgm:pt>
    <dgm:pt modelId="{923901A4-705E-4744-A1E7-089EFB58C9FC}" type="pres">
      <dgm:prSet presAssocID="{E9C6CE42-40FE-4286-955E-92C1C3DE7914}" presName="parentText" presStyleLbl="node1" presStyleIdx="2" presStyleCnt="8">
        <dgm:presLayoutVars>
          <dgm:chMax val="0"/>
          <dgm:bulletEnabled val="1"/>
        </dgm:presLayoutVars>
      </dgm:prSet>
      <dgm:spPr/>
      <dgm:t>
        <a:bodyPr/>
        <a:lstStyle/>
        <a:p>
          <a:endParaRPr lang="en-US"/>
        </a:p>
      </dgm:t>
    </dgm:pt>
    <dgm:pt modelId="{3C648C7D-2C98-449C-B36D-44C45B2272F5}" type="pres">
      <dgm:prSet presAssocID="{E9C6CE42-40FE-4286-955E-92C1C3DE7914}" presName="negativeSpace" presStyleCnt="0"/>
      <dgm:spPr/>
    </dgm:pt>
    <dgm:pt modelId="{6ED7BE39-D0BD-4FDD-9E5B-F573CF8CBF5C}" type="pres">
      <dgm:prSet presAssocID="{E9C6CE42-40FE-4286-955E-92C1C3DE7914}" presName="childText" presStyleLbl="conFgAcc1" presStyleIdx="2" presStyleCnt="8">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A15C1727-A93C-4CE5-96CD-457F8B908FA4}" type="pres">
      <dgm:prSet presAssocID="{E7D149C2-C0F5-4BC0-8E5A-0E8437E8949A}" presName="spaceBetweenRectangles" presStyleCnt="0"/>
      <dgm:spPr/>
    </dgm:pt>
    <dgm:pt modelId="{E6DD22B5-3B2C-4269-A74E-3F0A68C544B7}" type="pres">
      <dgm:prSet presAssocID="{111145D0-4344-46A2-B801-9AD0C8EE2E66}" presName="parentLin" presStyleCnt="0"/>
      <dgm:spPr/>
    </dgm:pt>
    <dgm:pt modelId="{A84ECA2C-C470-4E12-A038-9186EA577B2C}" type="pres">
      <dgm:prSet presAssocID="{111145D0-4344-46A2-B801-9AD0C8EE2E66}" presName="parentLeftMargin" presStyleLbl="node1" presStyleIdx="2" presStyleCnt="8"/>
      <dgm:spPr/>
      <dgm:t>
        <a:bodyPr/>
        <a:lstStyle/>
        <a:p>
          <a:endParaRPr lang="en-US"/>
        </a:p>
      </dgm:t>
    </dgm:pt>
    <dgm:pt modelId="{C5B3D6EC-B2D2-47BE-9D64-B9BF86957684}" type="pres">
      <dgm:prSet presAssocID="{111145D0-4344-46A2-B801-9AD0C8EE2E66}" presName="parentText" presStyleLbl="node1" presStyleIdx="3" presStyleCnt="8">
        <dgm:presLayoutVars>
          <dgm:chMax val="0"/>
          <dgm:bulletEnabled val="1"/>
        </dgm:presLayoutVars>
      </dgm:prSet>
      <dgm:spPr/>
      <dgm:t>
        <a:bodyPr/>
        <a:lstStyle/>
        <a:p>
          <a:endParaRPr lang="en-US"/>
        </a:p>
      </dgm:t>
    </dgm:pt>
    <dgm:pt modelId="{F9B0B6E8-9B08-4365-9F38-33AE3C578744}" type="pres">
      <dgm:prSet presAssocID="{111145D0-4344-46A2-B801-9AD0C8EE2E66}" presName="negativeSpace" presStyleCnt="0"/>
      <dgm:spPr/>
    </dgm:pt>
    <dgm:pt modelId="{FE91D81F-4274-4D3D-9C47-E36450FAD55C}" type="pres">
      <dgm:prSet presAssocID="{111145D0-4344-46A2-B801-9AD0C8EE2E66}" presName="childText" presStyleLbl="conFgAcc1" presStyleIdx="3" presStyleCnt="8">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DFC8C337-7C58-4E4B-91F4-73C59F25BA2A}" type="pres">
      <dgm:prSet presAssocID="{F1472586-4177-41A9-908B-FB2D6D14214A}" presName="spaceBetweenRectangles" presStyleCnt="0"/>
      <dgm:spPr/>
    </dgm:pt>
    <dgm:pt modelId="{9F5FB28B-7483-4DB9-8AA2-5294BBC082D6}" type="pres">
      <dgm:prSet presAssocID="{F48F999B-50DD-4484-84CF-B8A2A0A8B063}" presName="parentLin" presStyleCnt="0"/>
      <dgm:spPr/>
    </dgm:pt>
    <dgm:pt modelId="{FD958465-B187-4AD8-942B-96014AD18DD7}" type="pres">
      <dgm:prSet presAssocID="{F48F999B-50DD-4484-84CF-B8A2A0A8B063}" presName="parentLeftMargin" presStyleLbl="node1" presStyleIdx="3" presStyleCnt="8"/>
      <dgm:spPr/>
      <dgm:t>
        <a:bodyPr/>
        <a:lstStyle/>
        <a:p>
          <a:endParaRPr lang="en-US"/>
        </a:p>
      </dgm:t>
    </dgm:pt>
    <dgm:pt modelId="{7A854C84-0B0A-415B-B23D-5FBD951C1776}" type="pres">
      <dgm:prSet presAssocID="{F48F999B-50DD-4484-84CF-B8A2A0A8B063}" presName="parentText" presStyleLbl="node1" presStyleIdx="4" presStyleCnt="8">
        <dgm:presLayoutVars>
          <dgm:chMax val="0"/>
          <dgm:bulletEnabled val="1"/>
        </dgm:presLayoutVars>
      </dgm:prSet>
      <dgm:spPr/>
      <dgm:t>
        <a:bodyPr/>
        <a:lstStyle/>
        <a:p>
          <a:endParaRPr lang="en-US"/>
        </a:p>
      </dgm:t>
    </dgm:pt>
    <dgm:pt modelId="{3BA44F35-47D9-43E0-866D-4A13318BE9B7}" type="pres">
      <dgm:prSet presAssocID="{F48F999B-50DD-4484-84CF-B8A2A0A8B063}" presName="negativeSpace" presStyleCnt="0"/>
      <dgm:spPr/>
    </dgm:pt>
    <dgm:pt modelId="{DFCB4672-6688-49AC-9028-47F5F5A20107}" type="pres">
      <dgm:prSet presAssocID="{F48F999B-50DD-4484-84CF-B8A2A0A8B063}" presName="childText" presStyleLbl="conFgAcc1" presStyleIdx="4" presStyleCnt="8">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FA189BD2-C541-4EF1-91E5-9F6D454C00E6}" type="pres">
      <dgm:prSet presAssocID="{67F30529-70E4-4D17-B9B0-844B22AF5799}" presName="spaceBetweenRectangles" presStyleCnt="0"/>
      <dgm:spPr/>
    </dgm:pt>
    <dgm:pt modelId="{5604F958-CFA1-4BA4-A98B-2BE2E5516EDD}" type="pres">
      <dgm:prSet presAssocID="{A1280516-0F13-443B-8166-79CE76F60214}" presName="parentLin" presStyleCnt="0"/>
      <dgm:spPr/>
    </dgm:pt>
    <dgm:pt modelId="{5FEF6F46-1140-4DC1-A717-AA831C25AB01}" type="pres">
      <dgm:prSet presAssocID="{A1280516-0F13-443B-8166-79CE76F60214}" presName="parentLeftMargin" presStyleLbl="node1" presStyleIdx="4" presStyleCnt="8"/>
      <dgm:spPr/>
      <dgm:t>
        <a:bodyPr/>
        <a:lstStyle/>
        <a:p>
          <a:endParaRPr lang="en-US"/>
        </a:p>
      </dgm:t>
    </dgm:pt>
    <dgm:pt modelId="{4D10D6C5-5717-43C3-9872-85268E07AC8E}" type="pres">
      <dgm:prSet presAssocID="{A1280516-0F13-443B-8166-79CE76F60214}" presName="parentText" presStyleLbl="node1" presStyleIdx="5" presStyleCnt="8">
        <dgm:presLayoutVars>
          <dgm:chMax val="0"/>
          <dgm:bulletEnabled val="1"/>
        </dgm:presLayoutVars>
      </dgm:prSet>
      <dgm:spPr/>
      <dgm:t>
        <a:bodyPr/>
        <a:lstStyle/>
        <a:p>
          <a:endParaRPr lang="en-US"/>
        </a:p>
      </dgm:t>
    </dgm:pt>
    <dgm:pt modelId="{C145814D-D5D7-44D2-B173-7A916B8396FE}" type="pres">
      <dgm:prSet presAssocID="{A1280516-0F13-443B-8166-79CE76F60214}" presName="negativeSpace" presStyleCnt="0"/>
      <dgm:spPr/>
    </dgm:pt>
    <dgm:pt modelId="{D7559E70-69CA-4316-A180-552C1C672F30}" type="pres">
      <dgm:prSet presAssocID="{A1280516-0F13-443B-8166-79CE76F60214}" presName="childText" presStyleLbl="conFgAcc1" presStyleIdx="5" presStyleCnt="8">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5015A799-D73C-4273-ACB6-63D7C8E57365}" type="pres">
      <dgm:prSet presAssocID="{2E1A8055-00B5-4FD0-AC9A-CF82226FDA3D}" presName="spaceBetweenRectangles" presStyleCnt="0"/>
      <dgm:spPr/>
    </dgm:pt>
    <dgm:pt modelId="{327E1C64-AF8D-41E1-89D3-ACEF1A1C1F88}" type="pres">
      <dgm:prSet presAssocID="{D2FDE9F4-5D0D-4201-95DB-96D77AD015A1}" presName="parentLin" presStyleCnt="0"/>
      <dgm:spPr/>
    </dgm:pt>
    <dgm:pt modelId="{AA7B40DF-4E97-4C86-AECD-B059BC3AFC75}" type="pres">
      <dgm:prSet presAssocID="{D2FDE9F4-5D0D-4201-95DB-96D77AD015A1}" presName="parentLeftMargin" presStyleLbl="node1" presStyleIdx="5" presStyleCnt="8"/>
      <dgm:spPr/>
      <dgm:t>
        <a:bodyPr/>
        <a:lstStyle/>
        <a:p>
          <a:endParaRPr lang="en-US"/>
        </a:p>
      </dgm:t>
    </dgm:pt>
    <dgm:pt modelId="{B966F8E0-99F6-4507-94AE-55270DF3F244}" type="pres">
      <dgm:prSet presAssocID="{D2FDE9F4-5D0D-4201-95DB-96D77AD015A1}" presName="parentText" presStyleLbl="node1" presStyleIdx="6" presStyleCnt="8">
        <dgm:presLayoutVars>
          <dgm:chMax val="0"/>
          <dgm:bulletEnabled val="1"/>
        </dgm:presLayoutVars>
      </dgm:prSet>
      <dgm:spPr/>
      <dgm:t>
        <a:bodyPr/>
        <a:lstStyle/>
        <a:p>
          <a:endParaRPr lang="en-US"/>
        </a:p>
      </dgm:t>
    </dgm:pt>
    <dgm:pt modelId="{BD3C924F-259B-4539-A934-E0AE570D25EB}" type="pres">
      <dgm:prSet presAssocID="{D2FDE9F4-5D0D-4201-95DB-96D77AD015A1}" presName="negativeSpace" presStyleCnt="0"/>
      <dgm:spPr/>
    </dgm:pt>
    <dgm:pt modelId="{A2D5BF2F-9E78-406E-B620-254FCB89C93D}" type="pres">
      <dgm:prSet presAssocID="{D2FDE9F4-5D0D-4201-95DB-96D77AD015A1}" presName="childText" presStyleLbl="conFgAcc1" presStyleIdx="6" presStyleCnt="8">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A3F84FFB-A04D-468B-BF0F-01CE69B8C790}" type="pres">
      <dgm:prSet presAssocID="{5E4AC020-0D3F-4245-BEAC-8203235B2843}" presName="spaceBetweenRectangles" presStyleCnt="0"/>
      <dgm:spPr/>
    </dgm:pt>
    <dgm:pt modelId="{26078CBE-E7F7-4BB3-92E7-EAE79EFD2B72}" type="pres">
      <dgm:prSet presAssocID="{4453F5FF-53EE-4327-A5F7-150B29FBF0D6}" presName="parentLin" presStyleCnt="0"/>
      <dgm:spPr/>
    </dgm:pt>
    <dgm:pt modelId="{0266C906-781E-4C37-BB9E-79D5244D1A54}" type="pres">
      <dgm:prSet presAssocID="{4453F5FF-53EE-4327-A5F7-150B29FBF0D6}" presName="parentLeftMargin" presStyleLbl="node1" presStyleIdx="6" presStyleCnt="8"/>
      <dgm:spPr/>
      <dgm:t>
        <a:bodyPr/>
        <a:lstStyle/>
        <a:p>
          <a:endParaRPr lang="en-US"/>
        </a:p>
      </dgm:t>
    </dgm:pt>
    <dgm:pt modelId="{4274E670-019C-4102-B6E0-A1F8DA79BA1F}" type="pres">
      <dgm:prSet presAssocID="{4453F5FF-53EE-4327-A5F7-150B29FBF0D6}" presName="parentText" presStyleLbl="node1" presStyleIdx="7" presStyleCnt="8">
        <dgm:presLayoutVars>
          <dgm:chMax val="0"/>
          <dgm:bulletEnabled val="1"/>
        </dgm:presLayoutVars>
      </dgm:prSet>
      <dgm:spPr/>
      <dgm:t>
        <a:bodyPr/>
        <a:lstStyle/>
        <a:p>
          <a:endParaRPr lang="en-US"/>
        </a:p>
      </dgm:t>
    </dgm:pt>
    <dgm:pt modelId="{E78EC52D-067F-48AD-ADCE-A6045639A8DD}" type="pres">
      <dgm:prSet presAssocID="{4453F5FF-53EE-4327-A5F7-150B29FBF0D6}" presName="negativeSpace" presStyleCnt="0"/>
      <dgm:spPr/>
    </dgm:pt>
    <dgm:pt modelId="{85982EBB-EC95-49BA-A434-F35D4EE880E0}" type="pres">
      <dgm:prSet presAssocID="{4453F5FF-53EE-4327-A5F7-150B29FBF0D6}" presName="childText" presStyleLbl="conFgAcc1" presStyleIdx="7" presStyleCnt="8" custLinFactY="60091" custLinFactNeighborY="100000">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Lst>
  <dgm:cxnLst>
    <dgm:cxn modelId="{EAC76BC0-C770-4E52-818A-CA4DA915184F}" type="presOf" srcId="{111145D0-4344-46A2-B801-9AD0C8EE2E66}" destId="{C5B3D6EC-B2D2-47BE-9D64-B9BF86957684}" srcOrd="1" destOrd="0" presId="urn:microsoft.com/office/officeart/2005/8/layout/list1"/>
    <dgm:cxn modelId="{C7797603-9BF1-403C-946F-D2777712A7CE}" type="presOf" srcId="{E9C6CE42-40FE-4286-955E-92C1C3DE7914}" destId="{446FA976-5876-4146-BACA-65F8DC856380}" srcOrd="0" destOrd="0" presId="urn:microsoft.com/office/officeart/2005/8/layout/list1"/>
    <dgm:cxn modelId="{BD4D1676-574A-4111-A20C-69ACC85751E2}" srcId="{8AFBB45D-BA85-45F7-A294-9B7455CA464A}" destId="{D2FDE9F4-5D0D-4201-95DB-96D77AD015A1}" srcOrd="6" destOrd="0" parTransId="{B53A03D8-AAAA-4724-83E0-77F740575F04}" sibTransId="{5E4AC020-0D3F-4245-BEAC-8203235B2843}"/>
    <dgm:cxn modelId="{4B319CF3-5DB4-463F-BC54-771E966AC7B4}" type="presOf" srcId="{4453F5FF-53EE-4327-A5F7-150B29FBF0D6}" destId="{0266C906-781E-4C37-BB9E-79D5244D1A54}" srcOrd="0" destOrd="0" presId="urn:microsoft.com/office/officeart/2005/8/layout/list1"/>
    <dgm:cxn modelId="{3AB49784-31AC-4224-A9A6-7AEDBD820A12}" type="presOf" srcId="{4453F5FF-53EE-4327-A5F7-150B29FBF0D6}" destId="{4274E670-019C-4102-B6E0-A1F8DA79BA1F}" srcOrd="1" destOrd="0" presId="urn:microsoft.com/office/officeart/2005/8/layout/list1"/>
    <dgm:cxn modelId="{4F9E3841-6299-49DC-9249-5A765F8D306F}" type="presOf" srcId="{E9D9FAFA-6C13-4607-91ED-42112865780B}" destId="{40822E3A-8991-4492-9049-A99D92689639}" srcOrd="1" destOrd="0" presId="urn:microsoft.com/office/officeart/2005/8/layout/list1"/>
    <dgm:cxn modelId="{EED05669-927B-4418-9979-18E1242C0C0F}" type="presOf" srcId="{C424B038-EE4D-4F46-A415-C8708BDA7F2C}" destId="{E9B92367-590D-4DA9-9CF9-8ECB0AD15AC2}" srcOrd="0" destOrd="0" presId="urn:microsoft.com/office/officeart/2005/8/layout/list1"/>
    <dgm:cxn modelId="{AF6C73FB-D9C7-46D4-ACB9-0AF78E1AE84A}" type="presOf" srcId="{C424B038-EE4D-4F46-A415-C8708BDA7F2C}" destId="{78083600-328A-4C99-94A1-25B04492945E}" srcOrd="1" destOrd="0" presId="urn:microsoft.com/office/officeart/2005/8/layout/list1"/>
    <dgm:cxn modelId="{C98C41D0-362E-4A5F-8BD7-EB5ED6E21567}" type="presOf" srcId="{F48F999B-50DD-4484-84CF-B8A2A0A8B063}" destId="{7A854C84-0B0A-415B-B23D-5FBD951C1776}" srcOrd="1" destOrd="0" presId="urn:microsoft.com/office/officeart/2005/8/layout/list1"/>
    <dgm:cxn modelId="{36FE3BFD-81A0-413D-9F1C-A21375CD061E}" type="presOf" srcId="{E9D9FAFA-6C13-4607-91ED-42112865780B}" destId="{3F9D47CB-BF83-4267-B5B3-F931F68408F8}" srcOrd="0" destOrd="0" presId="urn:microsoft.com/office/officeart/2005/8/layout/list1"/>
    <dgm:cxn modelId="{DAD2F9D2-74DC-421F-8D95-F166A8200480}" type="presOf" srcId="{E9C6CE42-40FE-4286-955E-92C1C3DE7914}" destId="{923901A4-705E-4744-A1E7-089EFB58C9FC}" srcOrd="1" destOrd="0" presId="urn:microsoft.com/office/officeart/2005/8/layout/list1"/>
    <dgm:cxn modelId="{2A57FCDF-9CEA-475D-8462-422B78A9EF96}" type="presOf" srcId="{111145D0-4344-46A2-B801-9AD0C8EE2E66}" destId="{A84ECA2C-C470-4E12-A038-9186EA577B2C}" srcOrd="0" destOrd="0" presId="urn:microsoft.com/office/officeart/2005/8/layout/list1"/>
    <dgm:cxn modelId="{2B55E761-E652-40A0-8B4E-8DFC4DEC6C78}" srcId="{8AFBB45D-BA85-45F7-A294-9B7455CA464A}" destId="{4453F5FF-53EE-4327-A5F7-150B29FBF0D6}" srcOrd="7" destOrd="0" parTransId="{EE52FA90-AD6B-427D-A4FA-72BBF3375286}" sibTransId="{23B1E15D-D7A6-453A-A5FE-406781DDAE9F}"/>
    <dgm:cxn modelId="{EE7DE8E2-7EB6-4590-9EAC-6F29870470B3}" srcId="{8AFBB45D-BA85-45F7-A294-9B7455CA464A}" destId="{F48F999B-50DD-4484-84CF-B8A2A0A8B063}" srcOrd="4" destOrd="0" parTransId="{AF152C44-4C02-40BD-BCD1-E2897C9D2CDF}" sibTransId="{67F30529-70E4-4D17-B9B0-844B22AF5799}"/>
    <dgm:cxn modelId="{CB52D850-160B-4DC0-A49C-DBCF5175E645}" type="presOf" srcId="{D2FDE9F4-5D0D-4201-95DB-96D77AD015A1}" destId="{B966F8E0-99F6-4507-94AE-55270DF3F244}" srcOrd="1" destOrd="0" presId="urn:microsoft.com/office/officeart/2005/8/layout/list1"/>
    <dgm:cxn modelId="{5E4697AE-260D-4515-838A-D35995EF8200}" type="presOf" srcId="{F48F999B-50DD-4484-84CF-B8A2A0A8B063}" destId="{FD958465-B187-4AD8-942B-96014AD18DD7}" srcOrd="0" destOrd="0" presId="urn:microsoft.com/office/officeart/2005/8/layout/list1"/>
    <dgm:cxn modelId="{8C958852-B1B3-474C-A0F7-2A86EAF296C2}" srcId="{8AFBB45D-BA85-45F7-A294-9B7455CA464A}" destId="{111145D0-4344-46A2-B801-9AD0C8EE2E66}" srcOrd="3" destOrd="0" parTransId="{7C29C5A4-E3D9-49C3-AE9D-D25BEC0BC508}" sibTransId="{F1472586-4177-41A9-908B-FB2D6D14214A}"/>
    <dgm:cxn modelId="{DA0ABB90-17E4-49B4-9B79-02B262B5DE72}" type="presOf" srcId="{A1280516-0F13-443B-8166-79CE76F60214}" destId="{5FEF6F46-1140-4DC1-A717-AA831C25AB01}" srcOrd="0" destOrd="0" presId="urn:microsoft.com/office/officeart/2005/8/layout/list1"/>
    <dgm:cxn modelId="{DF8016FB-A2C2-4BA9-845B-C64A1A8DC189}" type="presOf" srcId="{A1280516-0F13-443B-8166-79CE76F60214}" destId="{4D10D6C5-5717-43C3-9872-85268E07AC8E}" srcOrd="1" destOrd="0" presId="urn:microsoft.com/office/officeart/2005/8/layout/list1"/>
    <dgm:cxn modelId="{4C8CFD8B-D306-4F20-A196-7D40EB38A290}" srcId="{8AFBB45D-BA85-45F7-A294-9B7455CA464A}" destId="{E9D9FAFA-6C13-4607-91ED-42112865780B}" srcOrd="1" destOrd="0" parTransId="{8F762064-B733-42F5-9AFA-F39B013AAC0F}" sibTransId="{A3231941-6087-4009-97E4-CADEF4270954}"/>
    <dgm:cxn modelId="{2143D1B7-4068-43BA-A033-E101780730F4}" type="presOf" srcId="{D2FDE9F4-5D0D-4201-95DB-96D77AD015A1}" destId="{AA7B40DF-4E97-4C86-AECD-B059BC3AFC75}" srcOrd="0" destOrd="0" presId="urn:microsoft.com/office/officeart/2005/8/layout/list1"/>
    <dgm:cxn modelId="{948BA478-A8F2-4B96-B593-340A467C519A}" srcId="{8AFBB45D-BA85-45F7-A294-9B7455CA464A}" destId="{C424B038-EE4D-4F46-A415-C8708BDA7F2C}" srcOrd="0" destOrd="0" parTransId="{34DF88D5-A050-4230-A998-DBB1CC5840AE}" sibTransId="{7C3F8F92-8F76-4C38-A387-D79112FBACB7}"/>
    <dgm:cxn modelId="{6D9C0788-928F-42B3-90EA-DDC66EC5EB28}" srcId="{8AFBB45D-BA85-45F7-A294-9B7455CA464A}" destId="{E9C6CE42-40FE-4286-955E-92C1C3DE7914}" srcOrd="2" destOrd="0" parTransId="{A02094F6-EA3D-4ED1-9176-D371C65409F9}" sibTransId="{E7D149C2-C0F5-4BC0-8E5A-0E8437E8949A}"/>
    <dgm:cxn modelId="{26183919-39E8-4CCF-8E94-1AF437A960C9}" type="presOf" srcId="{8AFBB45D-BA85-45F7-A294-9B7455CA464A}" destId="{8FBA99DB-6820-4940-B151-6772F13CF990}" srcOrd="0" destOrd="0" presId="urn:microsoft.com/office/officeart/2005/8/layout/list1"/>
    <dgm:cxn modelId="{D0DB85F5-C3D0-4060-9903-5F2412E12D8A}" srcId="{8AFBB45D-BA85-45F7-A294-9B7455CA464A}" destId="{A1280516-0F13-443B-8166-79CE76F60214}" srcOrd="5" destOrd="0" parTransId="{916BB917-1383-4C18-901F-01CBB6A22864}" sibTransId="{2E1A8055-00B5-4FD0-AC9A-CF82226FDA3D}"/>
    <dgm:cxn modelId="{48AD03D0-BCB5-439A-93F2-3154BD2A92B9}" type="presParOf" srcId="{8FBA99DB-6820-4940-B151-6772F13CF990}" destId="{43DD5A25-72FF-4B5A-90D7-4B9FD5490D9D}" srcOrd="0" destOrd="0" presId="urn:microsoft.com/office/officeart/2005/8/layout/list1"/>
    <dgm:cxn modelId="{7B9F2F0D-B10C-4B25-B598-EB0C6AC7F7A4}" type="presParOf" srcId="{43DD5A25-72FF-4B5A-90D7-4B9FD5490D9D}" destId="{E9B92367-590D-4DA9-9CF9-8ECB0AD15AC2}" srcOrd="0" destOrd="0" presId="urn:microsoft.com/office/officeart/2005/8/layout/list1"/>
    <dgm:cxn modelId="{5A0D870E-1C56-4DE6-8B4F-A266EC328631}" type="presParOf" srcId="{43DD5A25-72FF-4B5A-90D7-4B9FD5490D9D}" destId="{78083600-328A-4C99-94A1-25B04492945E}" srcOrd="1" destOrd="0" presId="urn:microsoft.com/office/officeart/2005/8/layout/list1"/>
    <dgm:cxn modelId="{968E2E08-2DF6-414E-8547-746618BE6248}" type="presParOf" srcId="{8FBA99DB-6820-4940-B151-6772F13CF990}" destId="{2791F5D8-8957-475A-9EDF-8765AF4DE1DC}" srcOrd="1" destOrd="0" presId="urn:microsoft.com/office/officeart/2005/8/layout/list1"/>
    <dgm:cxn modelId="{32FF7203-779F-4B5B-ADB5-1ED75B972917}" type="presParOf" srcId="{8FBA99DB-6820-4940-B151-6772F13CF990}" destId="{1C60D80A-F573-4707-952E-B796AE6AA105}" srcOrd="2" destOrd="0" presId="urn:microsoft.com/office/officeart/2005/8/layout/list1"/>
    <dgm:cxn modelId="{685F56F8-0F20-46D0-9625-1000ED5A617F}" type="presParOf" srcId="{8FBA99DB-6820-4940-B151-6772F13CF990}" destId="{9370DEC3-6A0F-4FB6-8779-E0F0A273B553}" srcOrd="3" destOrd="0" presId="urn:microsoft.com/office/officeart/2005/8/layout/list1"/>
    <dgm:cxn modelId="{8A9E4413-CBB3-4A8A-81AA-EBEB677C2121}" type="presParOf" srcId="{8FBA99DB-6820-4940-B151-6772F13CF990}" destId="{3F661170-902F-41FC-B552-09CC0C2F4962}" srcOrd="4" destOrd="0" presId="urn:microsoft.com/office/officeart/2005/8/layout/list1"/>
    <dgm:cxn modelId="{EF241B98-B0D9-44FE-8324-3322D42EA8E4}" type="presParOf" srcId="{3F661170-902F-41FC-B552-09CC0C2F4962}" destId="{3F9D47CB-BF83-4267-B5B3-F931F68408F8}" srcOrd="0" destOrd="0" presId="urn:microsoft.com/office/officeart/2005/8/layout/list1"/>
    <dgm:cxn modelId="{006F5C86-00B7-41A0-8EC4-5FE663B0FAC6}" type="presParOf" srcId="{3F661170-902F-41FC-B552-09CC0C2F4962}" destId="{40822E3A-8991-4492-9049-A99D92689639}" srcOrd="1" destOrd="0" presId="urn:microsoft.com/office/officeart/2005/8/layout/list1"/>
    <dgm:cxn modelId="{32E159FB-FF08-4BF8-A769-5606328F80B3}" type="presParOf" srcId="{8FBA99DB-6820-4940-B151-6772F13CF990}" destId="{6060F371-2B5C-4BC3-B552-86489E47270E}" srcOrd="5" destOrd="0" presId="urn:microsoft.com/office/officeart/2005/8/layout/list1"/>
    <dgm:cxn modelId="{F05C16F2-1250-4D88-90D5-20E4094B067C}" type="presParOf" srcId="{8FBA99DB-6820-4940-B151-6772F13CF990}" destId="{CE37A428-FB4E-49C3-BD3C-132BC3019163}" srcOrd="6" destOrd="0" presId="urn:microsoft.com/office/officeart/2005/8/layout/list1"/>
    <dgm:cxn modelId="{59746892-40A9-42F0-A2E2-24D397876A3E}" type="presParOf" srcId="{8FBA99DB-6820-4940-B151-6772F13CF990}" destId="{C8BFFAAC-B517-4979-979A-67FDFC62541D}" srcOrd="7" destOrd="0" presId="urn:microsoft.com/office/officeart/2005/8/layout/list1"/>
    <dgm:cxn modelId="{8C5F2514-3C9E-4A9C-82E3-25B584AB8040}" type="presParOf" srcId="{8FBA99DB-6820-4940-B151-6772F13CF990}" destId="{26029712-1386-45E8-AE4E-FC4EAE76F717}" srcOrd="8" destOrd="0" presId="urn:microsoft.com/office/officeart/2005/8/layout/list1"/>
    <dgm:cxn modelId="{BDD279EE-4DDA-4052-A123-CF18534B6131}" type="presParOf" srcId="{26029712-1386-45E8-AE4E-FC4EAE76F717}" destId="{446FA976-5876-4146-BACA-65F8DC856380}" srcOrd="0" destOrd="0" presId="urn:microsoft.com/office/officeart/2005/8/layout/list1"/>
    <dgm:cxn modelId="{A42B947A-C9FA-4350-A7AB-C5EAEB5049C2}" type="presParOf" srcId="{26029712-1386-45E8-AE4E-FC4EAE76F717}" destId="{923901A4-705E-4744-A1E7-089EFB58C9FC}" srcOrd="1" destOrd="0" presId="urn:microsoft.com/office/officeart/2005/8/layout/list1"/>
    <dgm:cxn modelId="{A1B1E772-121B-4B56-8828-C24C152A73E0}" type="presParOf" srcId="{8FBA99DB-6820-4940-B151-6772F13CF990}" destId="{3C648C7D-2C98-449C-B36D-44C45B2272F5}" srcOrd="9" destOrd="0" presId="urn:microsoft.com/office/officeart/2005/8/layout/list1"/>
    <dgm:cxn modelId="{B9692F0D-8187-4105-98F4-EDC344FEF0A0}" type="presParOf" srcId="{8FBA99DB-6820-4940-B151-6772F13CF990}" destId="{6ED7BE39-D0BD-4FDD-9E5B-F573CF8CBF5C}" srcOrd="10" destOrd="0" presId="urn:microsoft.com/office/officeart/2005/8/layout/list1"/>
    <dgm:cxn modelId="{E3924BAA-11AB-4810-95C0-ED7E55340604}" type="presParOf" srcId="{8FBA99DB-6820-4940-B151-6772F13CF990}" destId="{A15C1727-A93C-4CE5-96CD-457F8B908FA4}" srcOrd="11" destOrd="0" presId="urn:microsoft.com/office/officeart/2005/8/layout/list1"/>
    <dgm:cxn modelId="{9305C334-7E42-4DC1-8895-4E1CE9ED64B8}" type="presParOf" srcId="{8FBA99DB-6820-4940-B151-6772F13CF990}" destId="{E6DD22B5-3B2C-4269-A74E-3F0A68C544B7}" srcOrd="12" destOrd="0" presId="urn:microsoft.com/office/officeart/2005/8/layout/list1"/>
    <dgm:cxn modelId="{2C177548-CDC3-4232-B215-0518490FEA47}" type="presParOf" srcId="{E6DD22B5-3B2C-4269-A74E-3F0A68C544B7}" destId="{A84ECA2C-C470-4E12-A038-9186EA577B2C}" srcOrd="0" destOrd="0" presId="urn:microsoft.com/office/officeart/2005/8/layout/list1"/>
    <dgm:cxn modelId="{E868A727-117A-4B94-B94B-0EABCB5FE319}" type="presParOf" srcId="{E6DD22B5-3B2C-4269-A74E-3F0A68C544B7}" destId="{C5B3D6EC-B2D2-47BE-9D64-B9BF86957684}" srcOrd="1" destOrd="0" presId="urn:microsoft.com/office/officeart/2005/8/layout/list1"/>
    <dgm:cxn modelId="{864A4EFB-3CE8-4FF1-A698-6B3A89585727}" type="presParOf" srcId="{8FBA99DB-6820-4940-B151-6772F13CF990}" destId="{F9B0B6E8-9B08-4365-9F38-33AE3C578744}" srcOrd="13" destOrd="0" presId="urn:microsoft.com/office/officeart/2005/8/layout/list1"/>
    <dgm:cxn modelId="{5959B906-A317-418A-A838-BE79795F3279}" type="presParOf" srcId="{8FBA99DB-6820-4940-B151-6772F13CF990}" destId="{FE91D81F-4274-4D3D-9C47-E36450FAD55C}" srcOrd="14" destOrd="0" presId="urn:microsoft.com/office/officeart/2005/8/layout/list1"/>
    <dgm:cxn modelId="{63BD4160-5DF0-4650-AEBC-8ACF94C3C47E}" type="presParOf" srcId="{8FBA99DB-6820-4940-B151-6772F13CF990}" destId="{DFC8C337-7C58-4E4B-91F4-73C59F25BA2A}" srcOrd="15" destOrd="0" presId="urn:microsoft.com/office/officeart/2005/8/layout/list1"/>
    <dgm:cxn modelId="{C369903D-EB68-45B4-BDB7-56D35F69133B}" type="presParOf" srcId="{8FBA99DB-6820-4940-B151-6772F13CF990}" destId="{9F5FB28B-7483-4DB9-8AA2-5294BBC082D6}" srcOrd="16" destOrd="0" presId="urn:microsoft.com/office/officeart/2005/8/layout/list1"/>
    <dgm:cxn modelId="{270EDBDB-E9D1-404F-A841-78C0424C64C4}" type="presParOf" srcId="{9F5FB28B-7483-4DB9-8AA2-5294BBC082D6}" destId="{FD958465-B187-4AD8-942B-96014AD18DD7}" srcOrd="0" destOrd="0" presId="urn:microsoft.com/office/officeart/2005/8/layout/list1"/>
    <dgm:cxn modelId="{5A4988C3-5879-4100-9B3C-86E75D973CFE}" type="presParOf" srcId="{9F5FB28B-7483-4DB9-8AA2-5294BBC082D6}" destId="{7A854C84-0B0A-415B-B23D-5FBD951C1776}" srcOrd="1" destOrd="0" presId="urn:microsoft.com/office/officeart/2005/8/layout/list1"/>
    <dgm:cxn modelId="{CE5ED0CB-B471-43AC-954B-A925DE41EE8F}" type="presParOf" srcId="{8FBA99DB-6820-4940-B151-6772F13CF990}" destId="{3BA44F35-47D9-43E0-866D-4A13318BE9B7}" srcOrd="17" destOrd="0" presId="urn:microsoft.com/office/officeart/2005/8/layout/list1"/>
    <dgm:cxn modelId="{FF06035B-A86B-4EAD-9CA0-7194B234FD0B}" type="presParOf" srcId="{8FBA99DB-6820-4940-B151-6772F13CF990}" destId="{DFCB4672-6688-49AC-9028-47F5F5A20107}" srcOrd="18" destOrd="0" presId="urn:microsoft.com/office/officeart/2005/8/layout/list1"/>
    <dgm:cxn modelId="{CDBF3E26-9254-463A-885D-2F5B248C6AFB}" type="presParOf" srcId="{8FBA99DB-6820-4940-B151-6772F13CF990}" destId="{FA189BD2-C541-4EF1-91E5-9F6D454C00E6}" srcOrd="19" destOrd="0" presId="urn:microsoft.com/office/officeart/2005/8/layout/list1"/>
    <dgm:cxn modelId="{7FEDD373-D67F-4D3B-BB35-11FAE9167BA5}" type="presParOf" srcId="{8FBA99DB-6820-4940-B151-6772F13CF990}" destId="{5604F958-CFA1-4BA4-A98B-2BE2E5516EDD}" srcOrd="20" destOrd="0" presId="urn:microsoft.com/office/officeart/2005/8/layout/list1"/>
    <dgm:cxn modelId="{C3DAA949-712D-4A9A-80E2-65CAEA965368}" type="presParOf" srcId="{5604F958-CFA1-4BA4-A98B-2BE2E5516EDD}" destId="{5FEF6F46-1140-4DC1-A717-AA831C25AB01}" srcOrd="0" destOrd="0" presId="urn:microsoft.com/office/officeart/2005/8/layout/list1"/>
    <dgm:cxn modelId="{3BAA4126-105B-49E8-AC9C-5D0D9DB065FC}" type="presParOf" srcId="{5604F958-CFA1-4BA4-A98B-2BE2E5516EDD}" destId="{4D10D6C5-5717-43C3-9872-85268E07AC8E}" srcOrd="1" destOrd="0" presId="urn:microsoft.com/office/officeart/2005/8/layout/list1"/>
    <dgm:cxn modelId="{4EA38D4C-DB85-456C-95E8-7CED7B6E51D6}" type="presParOf" srcId="{8FBA99DB-6820-4940-B151-6772F13CF990}" destId="{C145814D-D5D7-44D2-B173-7A916B8396FE}" srcOrd="21" destOrd="0" presId="urn:microsoft.com/office/officeart/2005/8/layout/list1"/>
    <dgm:cxn modelId="{8D3CD231-4CA6-4930-980C-3B1FAC4389FB}" type="presParOf" srcId="{8FBA99DB-6820-4940-B151-6772F13CF990}" destId="{D7559E70-69CA-4316-A180-552C1C672F30}" srcOrd="22" destOrd="0" presId="urn:microsoft.com/office/officeart/2005/8/layout/list1"/>
    <dgm:cxn modelId="{8F38315F-C92D-4E95-B802-F965217F0A8C}" type="presParOf" srcId="{8FBA99DB-6820-4940-B151-6772F13CF990}" destId="{5015A799-D73C-4273-ACB6-63D7C8E57365}" srcOrd="23" destOrd="0" presId="urn:microsoft.com/office/officeart/2005/8/layout/list1"/>
    <dgm:cxn modelId="{296DA3E5-5337-46F4-8194-4949A9365E34}" type="presParOf" srcId="{8FBA99DB-6820-4940-B151-6772F13CF990}" destId="{327E1C64-AF8D-41E1-89D3-ACEF1A1C1F88}" srcOrd="24" destOrd="0" presId="urn:microsoft.com/office/officeart/2005/8/layout/list1"/>
    <dgm:cxn modelId="{50E251D0-CA29-4851-B8C5-4ABD86E4FC75}" type="presParOf" srcId="{327E1C64-AF8D-41E1-89D3-ACEF1A1C1F88}" destId="{AA7B40DF-4E97-4C86-AECD-B059BC3AFC75}" srcOrd="0" destOrd="0" presId="urn:microsoft.com/office/officeart/2005/8/layout/list1"/>
    <dgm:cxn modelId="{48574EAF-5C94-472D-968D-D8808EA025D3}" type="presParOf" srcId="{327E1C64-AF8D-41E1-89D3-ACEF1A1C1F88}" destId="{B966F8E0-99F6-4507-94AE-55270DF3F244}" srcOrd="1" destOrd="0" presId="urn:microsoft.com/office/officeart/2005/8/layout/list1"/>
    <dgm:cxn modelId="{A62B3A14-8681-48E9-A7DE-F17984C7D533}" type="presParOf" srcId="{8FBA99DB-6820-4940-B151-6772F13CF990}" destId="{BD3C924F-259B-4539-A934-E0AE570D25EB}" srcOrd="25" destOrd="0" presId="urn:microsoft.com/office/officeart/2005/8/layout/list1"/>
    <dgm:cxn modelId="{C7577459-A980-4386-A971-8338366D41B8}" type="presParOf" srcId="{8FBA99DB-6820-4940-B151-6772F13CF990}" destId="{A2D5BF2F-9E78-406E-B620-254FCB89C93D}" srcOrd="26" destOrd="0" presId="urn:microsoft.com/office/officeart/2005/8/layout/list1"/>
    <dgm:cxn modelId="{B735108F-7231-4EFD-9138-01593E5926C4}" type="presParOf" srcId="{8FBA99DB-6820-4940-B151-6772F13CF990}" destId="{A3F84FFB-A04D-468B-BF0F-01CE69B8C790}" srcOrd="27" destOrd="0" presId="urn:microsoft.com/office/officeart/2005/8/layout/list1"/>
    <dgm:cxn modelId="{193A587E-EE54-4AB4-81E3-ED91562FEC06}" type="presParOf" srcId="{8FBA99DB-6820-4940-B151-6772F13CF990}" destId="{26078CBE-E7F7-4BB3-92E7-EAE79EFD2B72}" srcOrd="28" destOrd="0" presId="urn:microsoft.com/office/officeart/2005/8/layout/list1"/>
    <dgm:cxn modelId="{61CEBC82-1878-4841-AD76-B093D8BD24F1}" type="presParOf" srcId="{26078CBE-E7F7-4BB3-92E7-EAE79EFD2B72}" destId="{0266C906-781E-4C37-BB9E-79D5244D1A54}" srcOrd="0" destOrd="0" presId="urn:microsoft.com/office/officeart/2005/8/layout/list1"/>
    <dgm:cxn modelId="{64708E80-BCB7-4B0E-9DEE-8885D356E4C4}" type="presParOf" srcId="{26078CBE-E7F7-4BB3-92E7-EAE79EFD2B72}" destId="{4274E670-019C-4102-B6E0-A1F8DA79BA1F}" srcOrd="1" destOrd="0" presId="urn:microsoft.com/office/officeart/2005/8/layout/list1"/>
    <dgm:cxn modelId="{D0F54950-E967-4F04-A053-DF59C128EFE6}" type="presParOf" srcId="{8FBA99DB-6820-4940-B151-6772F13CF990}" destId="{E78EC52D-067F-48AD-ADCE-A6045639A8DD}" srcOrd="29" destOrd="0" presId="urn:microsoft.com/office/officeart/2005/8/layout/list1"/>
    <dgm:cxn modelId="{50787C67-DA2C-48FC-A639-AC2FA7BA1A99}" type="presParOf" srcId="{8FBA99DB-6820-4940-B151-6772F13CF990}" destId="{85982EBB-EC95-49BA-A434-F35D4EE880E0}" srcOrd="3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621A4BF-4757-49FC-A5AB-8923CC4A05D8}"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F1FA5460-2800-4527-A588-97A6B1D1320C}">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a:latin typeface="Verdana" pitchFamily="34" charset="0"/>
              <a:ea typeface="Verdana" pitchFamily="34" charset="0"/>
              <a:cs typeface="Verdana" pitchFamily="34" charset="0"/>
            </a:rPr>
            <a:t>Generation of Electricity has been De - licensed </a:t>
          </a:r>
        </a:p>
      </dgm:t>
    </dgm:pt>
    <dgm:pt modelId="{13A91A0F-B3E7-4AAB-A4B1-27CB2110F2E3}" type="parTrans" cxnId="{280C4F88-C78B-4CF8-AF66-DAFBE13607E9}">
      <dgm:prSet/>
      <dgm:spPr/>
      <dgm:t>
        <a:bodyPr/>
        <a:lstStyle/>
        <a:p>
          <a:endParaRPr lang="en-US"/>
        </a:p>
      </dgm:t>
    </dgm:pt>
    <dgm:pt modelId="{6DE22D44-CC1F-4326-8711-67D032C492B2}" type="sibTrans" cxnId="{280C4F88-C78B-4CF8-AF66-DAFBE13607E9}">
      <dgm:prSet/>
      <dgm:spPr/>
      <dgm:t>
        <a:bodyPr/>
        <a:lstStyle/>
        <a:p>
          <a:endParaRPr lang="en-US"/>
        </a:p>
      </dgm:t>
    </dgm:pt>
    <dgm:pt modelId="{7AAF3993-31AB-44DB-9A7C-D0C57C38AFDE}">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a:latin typeface="Verdana" pitchFamily="34" charset="0"/>
              <a:ea typeface="Verdana" pitchFamily="34" charset="0"/>
              <a:cs typeface="Verdana" pitchFamily="34" charset="0"/>
            </a:rPr>
            <a:t>Open access in Transmission and Distribution of electricity </a:t>
          </a:r>
        </a:p>
      </dgm:t>
    </dgm:pt>
    <dgm:pt modelId="{5DF083E8-492F-4A05-81F9-C51CF0F8614B}" type="parTrans" cxnId="{F28BD554-651B-4AA0-BE3F-8A2DA7EDF031}">
      <dgm:prSet/>
      <dgm:spPr/>
      <dgm:t>
        <a:bodyPr/>
        <a:lstStyle/>
        <a:p>
          <a:endParaRPr lang="en-US"/>
        </a:p>
      </dgm:t>
    </dgm:pt>
    <dgm:pt modelId="{CF5A91D9-3B61-4331-98AA-A54C1325E3CB}" type="sibTrans" cxnId="{F28BD554-651B-4AA0-BE3F-8A2DA7EDF031}">
      <dgm:prSet/>
      <dgm:spPr/>
      <dgm:t>
        <a:bodyPr/>
        <a:lstStyle/>
        <a:p>
          <a:endParaRPr lang="en-US"/>
        </a:p>
      </dgm:t>
    </dgm:pt>
    <dgm:pt modelId="{85CD04DE-06C6-48CF-99F1-B4CD103874D3}">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a:latin typeface="Verdana" pitchFamily="34" charset="0"/>
              <a:ea typeface="Verdana" pitchFamily="34" charset="0"/>
              <a:cs typeface="Verdana" pitchFamily="34" charset="0"/>
            </a:rPr>
            <a:t>Distribution has been liberalized-Consumers will have the choice of Electricity supplier</a:t>
          </a:r>
        </a:p>
      </dgm:t>
    </dgm:pt>
    <dgm:pt modelId="{3C2AC027-884B-4DE4-92E1-3E8B54CF6CEB}" type="parTrans" cxnId="{862D3326-485C-45A6-AF2B-5BF8ABF5CCEB}">
      <dgm:prSet/>
      <dgm:spPr/>
      <dgm:t>
        <a:bodyPr/>
        <a:lstStyle/>
        <a:p>
          <a:endParaRPr lang="en-US"/>
        </a:p>
      </dgm:t>
    </dgm:pt>
    <dgm:pt modelId="{54699FE4-DDEB-4CFB-83D0-7F76D35C9F34}" type="sibTrans" cxnId="{862D3326-485C-45A6-AF2B-5BF8ABF5CCEB}">
      <dgm:prSet/>
      <dgm:spPr/>
      <dgm:t>
        <a:bodyPr/>
        <a:lstStyle/>
        <a:p>
          <a:endParaRPr lang="en-US"/>
        </a:p>
      </dgm:t>
    </dgm:pt>
    <dgm:pt modelId="{06A6A0B8-608E-48FC-B9B3-CE1DA04E9F08}">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a:latin typeface="Verdana" pitchFamily="34" charset="0"/>
              <a:ea typeface="Verdana" pitchFamily="34" charset="0"/>
              <a:cs typeface="Verdana" pitchFamily="34" charset="0"/>
            </a:rPr>
            <a:t>Distribution Licensees are deemed to be Electricity trader</a:t>
          </a:r>
        </a:p>
      </dgm:t>
    </dgm:pt>
    <dgm:pt modelId="{CF3F5879-FF9C-4DB3-B37A-94C9BC349118}" type="parTrans" cxnId="{4516960C-9C04-4F83-8C3C-508D39F695DF}">
      <dgm:prSet/>
      <dgm:spPr/>
      <dgm:t>
        <a:bodyPr/>
        <a:lstStyle/>
        <a:p>
          <a:endParaRPr lang="en-US"/>
        </a:p>
      </dgm:t>
    </dgm:pt>
    <dgm:pt modelId="{EECE119B-2ED0-4D35-ADC0-7666AD33E145}" type="sibTrans" cxnId="{4516960C-9C04-4F83-8C3C-508D39F695DF}">
      <dgm:prSet/>
      <dgm:spPr/>
      <dgm:t>
        <a:bodyPr/>
        <a:lstStyle/>
        <a:p>
          <a:endParaRPr lang="en-US"/>
        </a:p>
      </dgm:t>
    </dgm:pt>
    <dgm:pt modelId="{55544926-A5DA-4451-8BB9-E4ABAC988D23}">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a:latin typeface="Verdana" pitchFamily="34" charset="0"/>
              <a:ea typeface="Verdana" pitchFamily="34" charset="0"/>
              <a:cs typeface="Verdana" pitchFamily="34" charset="0"/>
            </a:rPr>
            <a:t>The Act also envisages a Specialized body , Electricity Appellate Tribunal</a:t>
          </a:r>
        </a:p>
      </dgm:t>
    </dgm:pt>
    <dgm:pt modelId="{74A3AB13-3695-4807-932A-C472740EF476}" type="parTrans" cxnId="{DE23400B-FA6F-427D-91E4-99E1D9E6F7B0}">
      <dgm:prSet/>
      <dgm:spPr/>
      <dgm:t>
        <a:bodyPr/>
        <a:lstStyle/>
        <a:p>
          <a:endParaRPr lang="en-US"/>
        </a:p>
      </dgm:t>
    </dgm:pt>
    <dgm:pt modelId="{DE5E60BA-2C9F-4B39-9D0B-D6082A1B8A60}" type="sibTrans" cxnId="{DE23400B-FA6F-427D-91E4-99E1D9E6F7B0}">
      <dgm:prSet/>
      <dgm:spPr/>
      <dgm:t>
        <a:bodyPr/>
        <a:lstStyle/>
        <a:p>
          <a:endParaRPr lang="en-US"/>
        </a:p>
      </dgm:t>
    </dgm:pt>
    <dgm:pt modelId="{7610C368-8B74-41F0-8A97-D54B6F9515D9}">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a:latin typeface="Verdana" pitchFamily="34" charset="0"/>
              <a:ea typeface="Verdana" pitchFamily="34" charset="0"/>
              <a:cs typeface="Verdana" pitchFamily="34" charset="0"/>
            </a:rPr>
            <a:t>Reorganization of SEBs (Unbundling)</a:t>
          </a:r>
        </a:p>
      </dgm:t>
    </dgm:pt>
    <dgm:pt modelId="{06C31AF3-80FE-44F6-A9C1-5F860F66B2C7}" type="parTrans" cxnId="{66FE8557-8EEE-4F98-961C-45511CE735ED}">
      <dgm:prSet/>
      <dgm:spPr/>
      <dgm:t>
        <a:bodyPr/>
        <a:lstStyle/>
        <a:p>
          <a:endParaRPr lang="en-US"/>
        </a:p>
      </dgm:t>
    </dgm:pt>
    <dgm:pt modelId="{90CC265C-C5F4-44BE-B91A-C239095A3E85}" type="sibTrans" cxnId="{66FE8557-8EEE-4F98-961C-45511CE735ED}">
      <dgm:prSet/>
      <dgm:spPr/>
      <dgm:t>
        <a:bodyPr/>
        <a:lstStyle/>
        <a:p>
          <a:endParaRPr lang="en-US"/>
        </a:p>
      </dgm:t>
    </dgm:pt>
    <dgm:pt modelId="{322E116A-B527-47EA-8020-B6082D2A33E8}">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400" b="1" dirty="0">
              <a:latin typeface="Verdana" pitchFamily="34" charset="0"/>
              <a:ea typeface="Verdana" pitchFamily="34" charset="0"/>
              <a:cs typeface="Verdana" pitchFamily="34" charset="0"/>
            </a:rPr>
            <a:t>Creation of Ombudsmen institution and consumer grievance </a:t>
          </a:r>
          <a:r>
            <a:rPr lang="en-US" sz="1400" b="1" dirty="0" err="1">
              <a:latin typeface="Verdana" pitchFamily="34" charset="0"/>
              <a:ea typeface="Verdana" pitchFamily="34" charset="0"/>
              <a:cs typeface="Verdana" pitchFamily="34" charset="0"/>
            </a:rPr>
            <a:t>redressal</a:t>
          </a:r>
          <a:r>
            <a:rPr lang="en-US" sz="1400" b="1" dirty="0">
              <a:latin typeface="Verdana" pitchFamily="34" charset="0"/>
              <a:ea typeface="Verdana" pitchFamily="34" charset="0"/>
              <a:cs typeface="Verdana" pitchFamily="34" charset="0"/>
            </a:rPr>
            <a:t> mechanisms</a:t>
          </a:r>
        </a:p>
      </dgm:t>
    </dgm:pt>
    <dgm:pt modelId="{DE0B9CAD-0194-4003-8FEC-6AEFA3D084D8}" type="parTrans" cxnId="{ED330A0F-04BE-47E9-9F9C-3B5865D7EFA8}">
      <dgm:prSet/>
      <dgm:spPr/>
      <dgm:t>
        <a:bodyPr/>
        <a:lstStyle/>
        <a:p>
          <a:endParaRPr lang="en-US"/>
        </a:p>
      </dgm:t>
    </dgm:pt>
    <dgm:pt modelId="{C15FFB8E-31E4-4FBF-857E-788A63B094F8}" type="sibTrans" cxnId="{ED330A0F-04BE-47E9-9F9C-3B5865D7EFA8}">
      <dgm:prSet/>
      <dgm:spPr/>
      <dgm:t>
        <a:bodyPr/>
        <a:lstStyle/>
        <a:p>
          <a:endParaRPr lang="en-US"/>
        </a:p>
      </dgm:t>
    </dgm:pt>
    <dgm:pt modelId="{CB3ED324-040C-4338-B3EB-5623D0EABB49}" type="pres">
      <dgm:prSet presAssocID="{3621A4BF-4757-49FC-A5AB-8923CC4A05D8}" presName="linear" presStyleCnt="0">
        <dgm:presLayoutVars>
          <dgm:dir/>
          <dgm:animLvl val="lvl"/>
          <dgm:resizeHandles val="exact"/>
        </dgm:presLayoutVars>
      </dgm:prSet>
      <dgm:spPr/>
      <dgm:t>
        <a:bodyPr/>
        <a:lstStyle/>
        <a:p>
          <a:endParaRPr lang="en-US"/>
        </a:p>
      </dgm:t>
    </dgm:pt>
    <dgm:pt modelId="{85E70D8E-C92C-4235-BF5B-296DE9186850}" type="pres">
      <dgm:prSet presAssocID="{F1FA5460-2800-4527-A588-97A6B1D1320C}" presName="parentLin" presStyleCnt="0"/>
      <dgm:spPr/>
    </dgm:pt>
    <dgm:pt modelId="{8726212C-D799-4CDD-89D5-1D7290317B09}" type="pres">
      <dgm:prSet presAssocID="{F1FA5460-2800-4527-A588-97A6B1D1320C}" presName="parentLeftMargin" presStyleLbl="node1" presStyleIdx="0" presStyleCnt="7"/>
      <dgm:spPr/>
      <dgm:t>
        <a:bodyPr/>
        <a:lstStyle/>
        <a:p>
          <a:endParaRPr lang="en-US"/>
        </a:p>
      </dgm:t>
    </dgm:pt>
    <dgm:pt modelId="{11DC3A17-DB99-408E-9A2A-43CBDA4EEC35}" type="pres">
      <dgm:prSet presAssocID="{F1FA5460-2800-4527-A588-97A6B1D1320C}" presName="parentText" presStyleLbl="node1" presStyleIdx="0" presStyleCnt="7">
        <dgm:presLayoutVars>
          <dgm:chMax val="0"/>
          <dgm:bulletEnabled val="1"/>
        </dgm:presLayoutVars>
      </dgm:prSet>
      <dgm:spPr/>
      <dgm:t>
        <a:bodyPr/>
        <a:lstStyle/>
        <a:p>
          <a:endParaRPr lang="en-US"/>
        </a:p>
      </dgm:t>
    </dgm:pt>
    <dgm:pt modelId="{803C1582-B230-4F7A-8842-9AA5578E1985}" type="pres">
      <dgm:prSet presAssocID="{F1FA5460-2800-4527-A588-97A6B1D1320C}" presName="negativeSpace" presStyleCnt="0"/>
      <dgm:spPr/>
    </dgm:pt>
    <dgm:pt modelId="{EF45AC13-430F-46CE-8359-1C12C5159463}" type="pres">
      <dgm:prSet presAssocID="{F1FA5460-2800-4527-A588-97A6B1D1320C}" presName="childText" presStyleLbl="conFgAcc1" presStyleIdx="0" presStyleCnt="7">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D120B7CB-5740-4D26-A6E5-D8415660B580}" type="pres">
      <dgm:prSet presAssocID="{6DE22D44-CC1F-4326-8711-67D032C492B2}" presName="spaceBetweenRectangles" presStyleCnt="0"/>
      <dgm:spPr/>
    </dgm:pt>
    <dgm:pt modelId="{CB7F5944-C0E5-4F13-A91F-0D7A9135354A}" type="pres">
      <dgm:prSet presAssocID="{7AAF3993-31AB-44DB-9A7C-D0C57C38AFDE}" presName="parentLin" presStyleCnt="0"/>
      <dgm:spPr/>
    </dgm:pt>
    <dgm:pt modelId="{92666A9F-2353-4B85-94B9-C6D46ADC0FB4}" type="pres">
      <dgm:prSet presAssocID="{7AAF3993-31AB-44DB-9A7C-D0C57C38AFDE}" presName="parentLeftMargin" presStyleLbl="node1" presStyleIdx="0" presStyleCnt="7"/>
      <dgm:spPr/>
      <dgm:t>
        <a:bodyPr/>
        <a:lstStyle/>
        <a:p>
          <a:endParaRPr lang="en-US"/>
        </a:p>
      </dgm:t>
    </dgm:pt>
    <dgm:pt modelId="{6C9C92B0-BD3D-4C21-893D-CB2ADFDD7526}" type="pres">
      <dgm:prSet presAssocID="{7AAF3993-31AB-44DB-9A7C-D0C57C38AFDE}" presName="parentText" presStyleLbl="node1" presStyleIdx="1" presStyleCnt="7">
        <dgm:presLayoutVars>
          <dgm:chMax val="0"/>
          <dgm:bulletEnabled val="1"/>
        </dgm:presLayoutVars>
      </dgm:prSet>
      <dgm:spPr/>
      <dgm:t>
        <a:bodyPr/>
        <a:lstStyle/>
        <a:p>
          <a:endParaRPr lang="en-US"/>
        </a:p>
      </dgm:t>
    </dgm:pt>
    <dgm:pt modelId="{037C5449-9452-47FA-968B-6145C34524DF}" type="pres">
      <dgm:prSet presAssocID="{7AAF3993-31AB-44DB-9A7C-D0C57C38AFDE}" presName="negativeSpace" presStyleCnt="0"/>
      <dgm:spPr/>
    </dgm:pt>
    <dgm:pt modelId="{889CBD3E-F446-42D5-88D4-DB52EAD9B506}" type="pres">
      <dgm:prSet presAssocID="{7AAF3993-31AB-44DB-9A7C-D0C57C38AFDE}" presName="childText" presStyleLbl="conFgAcc1" presStyleIdx="1" presStyleCnt="7">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83AEDF79-F1F1-43F4-9607-052B35359B5F}" type="pres">
      <dgm:prSet presAssocID="{CF5A91D9-3B61-4331-98AA-A54C1325E3CB}" presName="spaceBetweenRectangles" presStyleCnt="0"/>
      <dgm:spPr/>
    </dgm:pt>
    <dgm:pt modelId="{84D35C5E-9831-4E1D-870C-5AF323CA9A5E}" type="pres">
      <dgm:prSet presAssocID="{85CD04DE-06C6-48CF-99F1-B4CD103874D3}" presName="parentLin" presStyleCnt="0"/>
      <dgm:spPr/>
    </dgm:pt>
    <dgm:pt modelId="{2F7676A7-C25F-4246-8142-80FD1D8F018F}" type="pres">
      <dgm:prSet presAssocID="{85CD04DE-06C6-48CF-99F1-B4CD103874D3}" presName="parentLeftMargin" presStyleLbl="node1" presStyleIdx="1" presStyleCnt="7"/>
      <dgm:spPr/>
      <dgm:t>
        <a:bodyPr/>
        <a:lstStyle/>
        <a:p>
          <a:endParaRPr lang="en-US"/>
        </a:p>
      </dgm:t>
    </dgm:pt>
    <dgm:pt modelId="{A81E17C2-A45A-43F9-B544-850A8A95EFB7}" type="pres">
      <dgm:prSet presAssocID="{85CD04DE-06C6-48CF-99F1-B4CD103874D3}" presName="parentText" presStyleLbl="node1" presStyleIdx="2" presStyleCnt="7">
        <dgm:presLayoutVars>
          <dgm:chMax val="0"/>
          <dgm:bulletEnabled val="1"/>
        </dgm:presLayoutVars>
      </dgm:prSet>
      <dgm:spPr/>
      <dgm:t>
        <a:bodyPr/>
        <a:lstStyle/>
        <a:p>
          <a:endParaRPr lang="en-US"/>
        </a:p>
      </dgm:t>
    </dgm:pt>
    <dgm:pt modelId="{C7C177D9-F3DB-4D8D-A632-7A9136276785}" type="pres">
      <dgm:prSet presAssocID="{85CD04DE-06C6-48CF-99F1-B4CD103874D3}" presName="negativeSpace" presStyleCnt="0"/>
      <dgm:spPr/>
    </dgm:pt>
    <dgm:pt modelId="{AA471430-84BA-44B9-8326-86CC41446974}" type="pres">
      <dgm:prSet presAssocID="{85CD04DE-06C6-48CF-99F1-B4CD103874D3}" presName="childText" presStyleLbl="conFgAcc1" presStyleIdx="2" presStyleCnt="7">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5E8B0AD1-4B48-442A-B5B4-EB7957BB3002}" type="pres">
      <dgm:prSet presAssocID="{54699FE4-DDEB-4CFB-83D0-7F76D35C9F34}" presName="spaceBetweenRectangles" presStyleCnt="0"/>
      <dgm:spPr/>
    </dgm:pt>
    <dgm:pt modelId="{A2E95C65-7D1F-4206-AB6B-DEA43895CEF6}" type="pres">
      <dgm:prSet presAssocID="{06A6A0B8-608E-48FC-B9B3-CE1DA04E9F08}" presName="parentLin" presStyleCnt="0"/>
      <dgm:spPr/>
    </dgm:pt>
    <dgm:pt modelId="{9FB74B4D-A573-4CA6-8DCF-DD57552C51A5}" type="pres">
      <dgm:prSet presAssocID="{06A6A0B8-608E-48FC-B9B3-CE1DA04E9F08}" presName="parentLeftMargin" presStyleLbl="node1" presStyleIdx="2" presStyleCnt="7"/>
      <dgm:spPr/>
      <dgm:t>
        <a:bodyPr/>
        <a:lstStyle/>
        <a:p>
          <a:endParaRPr lang="en-US"/>
        </a:p>
      </dgm:t>
    </dgm:pt>
    <dgm:pt modelId="{91D2B5B7-2EB3-4CF5-8E4C-A390AFCA9C1F}" type="pres">
      <dgm:prSet presAssocID="{06A6A0B8-608E-48FC-B9B3-CE1DA04E9F08}" presName="parentText" presStyleLbl="node1" presStyleIdx="3" presStyleCnt="7">
        <dgm:presLayoutVars>
          <dgm:chMax val="0"/>
          <dgm:bulletEnabled val="1"/>
        </dgm:presLayoutVars>
      </dgm:prSet>
      <dgm:spPr/>
      <dgm:t>
        <a:bodyPr/>
        <a:lstStyle/>
        <a:p>
          <a:endParaRPr lang="en-US"/>
        </a:p>
      </dgm:t>
    </dgm:pt>
    <dgm:pt modelId="{16DAD330-F071-40B1-8618-7E0BD5950D49}" type="pres">
      <dgm:prSet presAssocID="{06A6A0B8-608E-48FC-B9B3-CE1DA04E9F08}" presName="negativeSpace" presStyleCnt="0"/>
      <dgm:spPr/>
    </dgm:pt>
    <dgm:pt modelId="{9357E94C-C1E5-412E-A4D4-AC85118173CD}" type="pres">
      <dgm:prSet presAssocID="{06A6A0B8-608E-48FC-B9B3-CE1DA04E9F08}" presName="childText" presStyleLbl="conFgAcc1" presStyleIdx="3" presStyleCnt="7">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F2FE54FD-CB8A-424E-8039-93305AB3E3DC}" type="pres">
      <dgm:prSet presAssocID="{EECE119B-2ED0-4D35-ADC0-7666AD33E145}" presName="spaceBetweenRectangles" presStyleCnt="0"/>
      <dgm:spPr/>
    </dgm:pt>
    <dgm:pt modelId="{EF13AA83-91E1-4CB9-8140-D879C1E09053}" type="pres">
      <dgm:prSet presAssocID="{55544926-A5DA-4451-8BB9-E4ABAC988D23}" presName="parentLin" presStyleCnt="0"/>
      <dgm:spPr/>
    </dgm:pt>
    <dgm:pt modelId="{A29D31E4-DDB1-4FAB-90BA-E45867797B72}" type="pres">
      <dgm:prSet presAssocID="{55544926-A5DA-4451-8BB9-E4ABAC988D23}" presName="parentLeftMargin" presStyleLbl="node1" presStyleIdx="3" presStyleCnt="7"/>
      <dgm:spPr/>
      <dgm:t>
        <a:bodyPr/>
        <a:lstStyle/>
        <a:p>
          <a:endParaRPr lang="en-US"/>
        </a:p>
      </dgm:t>
    </dgm:pt>
    <dgm:pt modelId="{CB3198FC-0804-4079-BE41-C1CA9BCD7E04}" type="pres">
      <dgm:prSet presAssocID="{55544926-A5DA-4451-8BB9-E4ABAC988D23}" presName="parentText" presStyleLbl="node1" presStyleIdx="4" presStyleCnt="7">
        <dgm:presLayoutVars>
          <dgm:chMax val="0"/>
          <dgm:bulletEnabled val="1"/>
        </dgm:presLayoutVars>
      </dgm:prSet>
      <dgm:spPr/>
      <dgm:t>
        <a:bodyPr/>
        <a:lstStyle/>
        <a:p>
          <a:endParaRPr lang="en-US"/>
        </a:p>
      </dgm:t>
    </dgm:pt>
    <dgm:pt modelId="{09EED25C-B5FD-451D-ABF1-5C9AB23A794B}" type="pres">
      <dgm:prSet presAssocID="{55544926-A5DA-4451-8BB9-E4ABAC988D23}" presName="negativeSpace" presStyleCnt="0"/>
      <dgm:spPr/>
    </dgm:pt>
    <dgm:pt modelId="{AE53DB3E-AB47-4209-B2BB-6C275A1E3740}" type="pres">
      <dgm:prSet presAssocID="{55544926-A5DA-4451-8BB9-E4ABAC988D23}" presName="childText" presStyleLbl="conFgAcc1" presStyleIdx="4" presStyleCnt="7">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C44A200C-B191-445C-A5CA-6FEA4BD04F55}" type="pres">
      <dgm:prSet presAssocID="{DE5E60BA-2C9F-4B39-9D0B-D6082A1B8A60}" presName="spaceBetweenRectangles" presStyleCnt="0"/>
      <dgm:spPr/>
    </dgm:pt>
    <dgm:pt modelId="{121D28B9-F3E1-4FC1-8F63-58074969492F}" type="pres">
      <dgm:prSet presAssocID="{7610C368-8B74-41F0-8A97-D54B6F9515D9}" presName="parentLin" presStyleCnt="0"/>
      <dgm:spPr/>
    </dgm:pt>
    <dgm:pt modelId="{7F25029C-144B-4F94-A81F-80A6F17C6280}" type="pres">
      <dgm:prSet presAssocID="{7610C368-8B74-41F0-8A97-D54B6F9515D9}" presName="parentLeftMargin" presStyleLbl="node1" presStyleIdx="4" presStyleCnt="7"/>
      <dgm:spPr/>
      <dgm:t>
        <a:bodyPr/>
        <a:lstStyle/>
        <a:p>
          <a:endParaRPr lang="en-US"/>
        </a:p>
      </dgm:t>
    </dgm:pt>
    <dgm:pt modelId="{BF6D5F35-2B22-42D6-A77D-8CDA7E7A086F}" type="pres">
      <dgm:prSet presAssocID="{7610C368-8B74-41F0-8A97-D54B6F9515D9}" presName="parentText" presStyleLbl="node1" presStyleIdx="5" presStyleCnt="7">
        <dgm:presLayoutVars>
          <dgm:chMax val="0"/>
          <dgm:bulletEnabled val="1"/>
        </dgm:presLayoutVars>
      </dgm:prSet>
      <dgm:spPr/>
      <dgm:t>
        <a:bodyPr/>
        <a:lstStyle/>
        <a:p>
          <a:endParaRPr lang="en-US"/>
        </a:p>
      </dgm:t>
    </dgm:pt>
    <dgm:pt modelId="{6A952976-4D8B-4DF3-AE73-6726211D4287}" type="pres">
      <dgm:prSet presAssocID="{7610C368-8B74-41F0-8A97-D54B6F9515D9}" presName="negativeSpace" presStyleCnt="0"/>
      <dgm:spPr/>
    </dgm:pt>
    <dgm:pt modelId="{FB34CA2E-DBEF-4D7B-87D1-96F445B9C353}" type="pres">
      <dgm:prSet presAssocID="{7610C368-8B74-41F0-8A97-D54B6F9515D9}" presName="childText" presStyleLbl="conFgAcc1" presStyleIdx="5" presStyleCnt="7">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 modelId="{B3D52C53-98D9-4F9E-841C-819C4E101206}" type="pres">
      <dgm:prSet presAssocID="{90CC265C-C5F4-44BE-B91A-C239095A3E85}" presName="spaceBetweenRectangles" presStyleCnt="0"/>
      <dgm:spPr/>
    </dgm:pt>
    <dgm:pt modelId="{85E938BC-0856-4B37-A5A1-EC2961FE185C}" type="pres">
      <dgm:prSet presAssocID="{322E116A-B527-47EA-8020-B6082D2A33E8}" presName="parentLin" presStyleCnt="0"/>
      <dgm:spPr/>
    </dgm:pt>
    <dgm:pt modelId="{8D865D62-7227-4CBE-A9B9-ADF893404644}" type="pres">
      <dgm:prSet presAssocID="{322E116A-B527-47EA-8020-B6082D2A33E8}" presName="parentLeftMargin" presStyleLbl="node1" presStyleIdx="5" presStyleCnt="7"/>
      <dgm:spPr/>
      <dgm:t>
        <a:bodyPr/>
        <a:lstStyle/>
        <a:p>
          <a:endParaRPr lang="en-US"/>
        </a:p>
      </dgm:t>
    </dgm:pt>
    <dgm:pt modelId="{40E01906-8717-4F0E-8CD2-F0318FF63BF5}" type="pres">
      <dgm:prSet presAssocID="{322E116A-B527-47EA-8020-B6082D2A33E8}" presName="parentText" presStyleLbl="node1" presStyleIdx="6" presStyleCnt="7">
        <dgm:presLayoutVars>
          <dgm:chMax val="0"/>
          <dgm:bulletEnabled val="1"/>
        </dgm:presLayoutVars>
      </dgm:prSet>
      <dgm:spPr/>
      <dgm:t>
        <a:bodyPr/>
        <a:lstStyle/>
        <a:p>
          <a:endParaRPr lang="en-US"/>
        </a:p>
      </dgm:t>
    </dgm:pt>
    <dgm:pt modelId="{6D59647E-98AD-4CB0-9F83-05E8F2CD5218}" type="pres">
      <dgm:prSet presAssocID="{322E116A-B527-47EA-8020-B6082D2A33E8}" presName="negativeSpace" presStyleCnt="0"/>
      <dgm:spPr/>
    </dgm:pt>
    <dgm:pt modelId="{86D2DD88-B332-4D82-9421-9B91B20F8754}" type="pres">
      <dgm:prSet presAssocID="{322E116A-B527-47EA-8020-B6082D2A33E8}" presName="childText" presStyleLbl="conFgAcc1" presStyleIdx="6" presStyleCnt="7">
        <dgm:presLayoutVars>
          <dgm:bulletEnabled val="1"/>
        </dgm:presLayoutVars>
        <dgm:style>
          <a:lnRef idx="1">
            <a:schemeClr val="accent1"/>
          </a:lnRef>
          <a:fillRef idx="2">
            <a:schemeClr val="accent1"/>
          </a:fillRef>
          <a:effectRef idx="1">
            <a:schemeClr val="accent1"/>
          </a:effectRef>
          <a:fontRef idx="minor">
            <a:schemeClr val="dk1"/>
          </a:fontRef>
        </dgm:style>
      </dgm:prSet>
      <dgm:spPr/>
    </dgm:pt>
  </dgm:ptLst>
  <dgm:cxnLst>
    <dgm:cxn modelId="{ED330A0F-04BE-47E9-9F9C-3B5865D7EFA8}" srcId="{3621A4BF-4757-49FC-A5AB-8923CC4A05D8}" destId="{322E116A-B527-47EA-8020-B6082D2A33E8}" srcOrd="6" destOrd="0" parTransId="{DE0B9CAD-0194-4003-8FEC-6AEFA3D084D8}" sibTransId="{C15FFB8E-31E4-4FBF-857E-788A63B094F8}"/>
    <dgm:cxn modelId="{9AA221BA-2823-4A34-8657-4684DC41D3C7}" type="presOf" srcId="{F1FA5460-2800-4527-A588-97A6B1D1320C}" destId="{8726212C-D799-4CDD-89D5-1D7290317B09}" srcOrd="0" destOrd="0" presId="urn:microsoft.com/office/officeart/2005/8/layout/list1"/>
    <dgm:cxn modelId="{C9B9B5BD-BEB5-448A-99B8-4962199DC792}" type="presOf" srcId="{7610C368-8B74-41F0-8A97-D54B6F9515D9}" destId="{BF6D5F35-2B22-42D6-A77D-8CDA7E7A086F}" srcOrd="1" destOrd="0" presId="urn:microsoft.com/office/officeart/2005/8/layout/list1"/>
    <dgm:cxn modelId="{66FE8557-8EEE-4F98-961C-45511CE735ED}" srcId="{3621A4BF-4757-49FC-A5AB-8923CC4A05D8}" destId="{7610C368-8B74-41F0-8A97-D54B6F9515D9}" srcOrd="5" destOrd="0" parTransId="{06C31AF3-80FE-44F6-A9C1-5F860F66B2C7}" sibTransId="{90CC265C-C5F4-44BE-B91A-C239095A3E85}"/>
    <dgm:cxn modelId="{4516960C-9C04-4F83-8C3C-508D39F695DF}" srcId="{3621A4BF-4757-49FC-A5AB-8923CC4A05D8}" destId="{06A6A0B8-608E-48FC-B9B3-CE1DA04E9F08}" srcOrd="3" destOrd="0" parTransId="{CF3F5879-FF9C-4DB3-B37A-94C9BC349118}" sibTransId="{EECE119B-2ED0-4D35-ADC0-7666AD33E145}"/>
    <dgm:cxn modelId="{280C4F88-C78B-4CF8-AF66-DAFBE13607E9}" srcId="{3621A4BF-4757-49FC-A5AB-8923CC4A05D8}" destId="{F1FA5460-2800-4527-A588-97A6B1D1320C}" srcOrd="0" destOrd="0" parTransId="{13A91A0F-B3E7-4AAB-A4B1-27CB2110F2E3}" sibTransId="{6DE22D44-CC1F-4326-8711-67D032C492B2}"/>
    <dgm:cxn modelId="{328C46DB-3328-4D27-AF1D-37B2D2063F8C}" type="presOf" srcId="{85CD04DE-06C6-48CF-99F1-B4CD103874D3}" destId="{A81E17C2-A45A-43F9-B544-850A8A95EFB7}" srcOrd="1" destOrd="0" presId="urn:microsoft.com/office/officeart/2005/8/layout/list1"/>
    <dgm:cxn modelId="{C3447E39-DBD8-47ED-8937-3E4107F13FA9}" type="presOf" srcId="{322E116A-B527-47EA-8020-B6082D2A33E8}" destId="{8D865D62-7227-4CBE-A9B9-ADF893404644}" srcOrd="0" destOrd="0" presId="urn:microsoft.com/office/officeart/2005/8/layout/list1"/>
    <dgm:cxn modelId="{C3246B17-88D8-4938-8C29-799F544E4310}" type="presOf" srcId="{7AAF3993-31AB-44DB-9A7C-D0C57C38AFDE}" destId="{92666A9F-2353-4B85-94B9-C6D46ADC0FB4}" srcOrd="0" destOrd="0" presId="urn:microsoft.com/office/officeart/2005/8/layout/list1"/>
    <dgm:cxn modelId="{A58D6D26-5D8B-4B26-8E4A-4D27202D6C10}" type="presOf" srcId="{7AAF3993-31AB-44DB-9A7C-D0C57C38AFDE}" destId="{6C9C92B0-BD3D-4C21-893D-CB2ADFDD7526}" srcOrd="1" destOrd="0" presId="urn:microsoft.com/office/officeart/2005/8/layout/list1"/>
    <dgm:cxn modelId="{CFD8A6EA-DBF4-4C21-83FE-0A42572B4F15}" type="presOf" srcId="{F1FA5460-2800-4527-A588-97A6B1D1320C}" destId="{11DC3A17-DB99-408E-9A2A-43CBDA4EEC35}" srcOrd="1" destOrd="0" presId="urn:microsoft.com/office/officeart/2005/8/layout/list1"/>
    <dgm:cxn modelId="{8566144C-8639-44CE-A5E5-572B01FECB68}" type="presOf" srcId="{55544926-A5DA-4451-8BB9-E4ABAC988D23}" destId="{A29D31E4-DDB1-4FAB-90BA-E45867797B72}" srcOrd="0" destOrd="0" presId="urn:microsoft.com/office/officeart/2005/8/layout/list1"/>
    <dgm:cxn modelId="{862D3326-485C-45A6-AF2B-5BF8ABF5CCEB}" srcId="{3621A4BF-4757-49FC-A5AB-8923CC4A05D8}" destId="{85CD04DE-06C6-48CF-99F1-B4CD103874D3}" srcOrd="2" destOrd="0" parTransId="{3C2AC027-884B-4DE4-92E1-3E8B54CF6CEB}" sibTransId="{54699FE4-DDEB-4CFB-83D0-7F76D35C9F34}"/>
    <dgm:cxn modelId="{12B77346-3D11-45F1-8629-CC1EA17C5D31}" type="presOf" srcId="{06A6A0B8-608E-48FC-B9B3-CE1DA04E9F08}" destId="{91D2B5B7-2EB3-4CF5-8E4C-A390AFCA9C1F}" srcOrd="1" destOrd="0" presId="urn:microsoft.com/office/officeart/2005/8/layout/list1"/>
    <dgm:cxn modelId="{F28BD554-651B-4AA0-BE3F-8A2DA7EDF031}" srcId="{3621A4BF-4757-49FC-A5AB-8923CC4A05D8}" destId="{7AAF3993-31AB-44DB-9A7C-D0C57C38AFDE}" srcOrd="1" destOrd="0" parTransId="{5DF083E8-492F-4A05-81F9-C51CF0F8614B}" sibTransId="{CF5A91D9-3B61-4331-98AA-A54C1325E3CB}"/>
    <dgm:cxn modelId="{C3EF172D-60B6-4058-B5A9-785CF3EC291B}" type="presOf" srcId="{322E116A-B527-47EA-8020-B6082D2A33E8}" destId="{40E01906-8717-4F0E-8CD2-F0318FF63BF5}" srcOrd="1" destOrd="0" presId="urn:microsoft.com/office/officeart/2005/8/layout/list1"/>
    <dgm:cxn modelId="{0C7A529D-A84B-4A33-AF08-879714090927}" type="presOf" srcId="{3621A4BF-4757-49FC-A5AB-8923CC4A05D8}" destId="{CB3ED324-040C-4338-B3EB-5623D0EABB49}" srcOrd="0" destOrd="0" presId="urn:microsoft.com/office/officeart/2005/8/layout/list1"/>
    <dgm:cxn modelId="{8CD21920-373D-4986-B53A-4FE28CCE6152}" type="presOf" srcId="{7610C368-8B74-41F0-8A97-D54B6F9515D9}" destId="{7F25029C-144B-4F94-A81F-80A6F17C6280}" srcOrd="0" destOrd="0" presId="urn:microsoft.com/office/officeart/2005/8/layout/list1"/>
    <dgm:cxn modelId="{E9B108E5-45F9-44F2-A0DA-6F81EC1A3C8B}" type="presOf" srcId="{55544926-A5DA-4451-8BB9-E4ABAC988D23}" destId="{CB3198FC-0804-4079-BE41-C1CA9BCD7E04}" srcOrd="1" destOrd="0" presId="urn:microsoft.com/office/officeart/2005/8/layout/list1"/>
    <dgm:cxn modelId="{718733FC-ADF1-433F-9AB1-8CC5287D0CEA}" type="presOf" srcId="{06A6A0B8-608E-48FC-B9B3-CE1DA04E9F08}" destId="{9FB74B4D-A573-4CA6-8DCF-DD57552C51A5}" srcOrd="0" destOrd="0" presId="urn:microsoft.com/office/officeart/2005/8/layout/list1"/>
    <dgm:cxn modelId="{DE23400B-FA6F-427D-91E4-99E1D9E6F7B0}" srcId="{3621A4BF-4757-49FC-A5AB-8923CC4A05D8}" destId="{55544926-A5DA-4451-8BB9-E4ABAC988D23}" srcOrd="4" destOrd="0" parTransId="{74A3AB13-3695-4807-932A-C472740EF476}" sibTransId="{DE5E60BA-2C9F-4B39-9D0B-D6082A1B8A60}"/>
    <dgm:cxn modelId="{7C9ED8ED-851F-43BA-BFEE-CEB56AE634DC}" type="presOf" srcId="{85CD04DE-06C6-48CF-99F1-B4CD103874D3}" destId="{2F7676A7-C25F-4246-8142-80FD1D8F018F}" srcOrd="0" destOrd="0" presId="urn:microsoft.com/office/officeart/2005/8/layout/list1"/>
    <dgm:cxn modelId="{AE246D48-46D4-4A60-A023-237B44173713}" type="presParOf" srcId="{CB3ED324-040C-4338-B3EB-5623D0EABB49}" destId="{85E70D8E-C92C-4235-BF5B-296DE9186850}" srcOrd="0" destOrd="0" presId="urn:microsoft.com/office/officeart/2005/8/layout/list1"/>
    <dgm:cxn modelId="{09926C32-991F-4776-A1C1-C677FACA6F1F}" type="presParOf" srcId="{85E70D8E-C92C-4235-BF5B-296DE9186850}" destId="{8726212C-D799-4CDD-89D5-1D7290317B09}" srcOrd="0" destOrd="0" presId="urn:microsoft.com/office/officeart/2005/8/layout/list1"/>
    <dgm:cxn modelId="{10AFE2CE-57ED-45EE-937D-38D005558342}" type="presParOf" srcId="{85E70D8E-C92C-4235-BF5B-296DE9186850}" destId="{11DC3A17-DB99-408E-9A2A-43CBDA4EEC35}" srcOrd="1" destOrd="0" presId="urn:microsoft.com/office/officeart/2005/8/layout/list1"/>
    <dgm:cxn modelId="{40BE042B-0B9C-4BBF-8660-B193EC416F2D}" type="presParOf" srcId="{CB3ED324-040C-4338-B3EB-5623D0EABB49}" destId="{803C1582-B230-4F7A-8842-9AA5578E1985}" srcOrd="1" destOrd="0" presId="urn:microsoft.com/office/officeart/2005/8/layout/list1"/>
    <dgm:cxn modelId="{C6E3A792-AFCB-44F7-AF90-D9FAB182807C}" type="presParOf" srcId="{CB3ED324-040C-4338-B3EB-5623D0EABB49}" destId="{EF45AC13-430F-46CE-8359-1C12C5159463}" srcOrd="2" destOrd="0" presId="urn:microsoft.com/office/officeart/2005/8/layout/list1"/>
    <dgm:cxn modelId="{517BB66A-C621-48F0-BACB-5B101D3EC68E}" type="presParOf" srcId="{CB3ED324-040C-4338-B3EB-5623D0EABB49}" destId="{D120B7CB-5740-4D26-A6E5-D8415660B580}" srcOrd="3" destOrd="0" presId="urn:microsoft.com/office/officeart/2005/8/layout/list1"/>
    <dgm:cxn modelId="{A9406CCF-AFED-43B6-9BDE-99E671831E4D}" type="presParOf" srcId="{CB3ED324-040C-4338-B3EB-5623D0EABB49}" destId="{CB7F5944-C0E5-4F13-A91F-0D7A9135354A}" srcOrd="4" destOrd="0" presId="urn:microsoft.com/office/officeart/2005/8/layout/list1"/>
    <dgm:cxn modelId="{416705EE-060E-4631-8860-0D5DEF8089B8}" type="presParOf" srcId="{CB7F5944-C0E5-4F13-A91F-0D7A9135354A}" destId="{92666A9F-2353-4B85-94B9-C6D46ADC0FB4}" srcOrd="0" destOrd="0" presId="urn:microsoft.com/office/officeart/2005/8/layout/list1"/>
    <dgm:cxn modelId="{97F451F7-6D35-4922-AE5F-CCEC84C5D57E}" type="presParOf" srcId="{CB7F5944-C0E5-4F13-A91F-0D7A9135354A}" destId="{6C9C92B0-BD3D-4C21-893D-CB2ADFDD7526}" srcOrd="1" destOrd="0" presId="urn:microsoft.com/office/officeart/2005/8/layout/list1"/>
    <dgm:cxn modelId="{039CFD6E-ABC0-45B3-AABE-683C127612EB}" type="presParOf" srcId="{CB3ED324-040C-4338-B3EB-5623D0EABB49}" destId="{037C5449-9452-47FA-968B-6145C34524DF}" srcOrd="5" destOrd="0" presId="urn:microsoft.com/office/officeart/2005/8/layout/list1"/>
    <dgm:cxn modelId="{5D5F3B08-37FB-4D08-8267-DAA522D92B95}" type="presParOf" srcId="{CB3ED324-040C-4338-B3EB-5623D0EABB49}" destId="{889CBD3E-F446-42D5-88D4-DB52EAD9B506}" srcOrd="6" destOrd="0" presId="urn:microsoft.com/office/officeart/2005/8/layout/list1"/>
    <dgm:cxn modelId="{167B1860-E886-4754-B047-745E2A370F5A}" type="presParOf" srcId="{CB3ED324-040C-4338-B3EB-5623D0EABB49}" destId="{83AEDF79-F1F1-43F4-9607-052B35359B5F}" srcOrd="7" destOrd="0" presId="urn:microsoft.com/office/officeart/2005/8/layout/list1"/>
    <dgm:cxn modelId="{97E0D034-2B81-4E9E-80DB-CEC77773716C}" type="presParOf" srcId="{CB3ED324-040C-4338-B3EB-5623D0EABB49}" destId="{84D35C5E-9831-4E1D-870C-5AF323CA9A5E}" srcOrd="8" destOrd="0" presId="urn:microsoft.com/office/officeart/2005/8/layout/list1"/>
    <dgm:cxn modelId="{6BB21FB4-A183-45A9-AEED-3A1D32E8BE75}" type="presParOf" srcId="{84D35C5E-9831-4E1D-870C-5AF323CA9A5E}" destId="{2F7676A7-C25F-4246-8142-80FD1D8F018F}" srcOrd="0" destOrd="0" presId="urn:microsoft.com/office/officeart/2005/8/layout/list1"/>
    <dgm:cxn modelId="{428B14CB-978B-4553-8619-6837CD3F7CD5}" type="presParOf" srcId="{84D35C5E-9831-4E1D-870C-5AF323CA9A5E}" destId="{A81E17C2-A45A-43F9-B544-850A8A95EFB7}" srcOrd="1" destOrd="0" presId="urn:microsoft.com/office/officeart/2005/8/layout/list1"/>
    <dgm:cxn modelId="{4D2AD79B-1A58-4837-BCA1-4278C15E1AAE}" type="presParOf" srcId="{CB3ED324-040C-4338-B3EB-5623D0EABB49}" destId="{C7C177D9-F3DB-4D8D-A632-7A9136276785}" srcOrd="9" destOrd="0" presId="urn:microsoft.com/office/officeart/2005/8/layout/list1"/>
    <dgm:cxn modelId="{5B3001D9-CC79-459A-A517-CA159D26097F}" type="presParOf" srcId="{CB3ED324-040C-4338-B3EB-5623D0EABB49}" destId="{AA471430-84BA-44B9-8326-86CC41446974}" srcOrd="10" destOrd="0" presId="urn:microsoft.com/office/officeart/2005/8/layout/list1"/>
    <dgm:cxn modelId="{1D1B2D71-5C24-48FA-B493-5AB008D87CB2}" type="presParOf" srcId="{CB3ED324-040C-4338-B3EB-5623D0EABB49}" destId="{5E8B0AD1-4B48-442A-B5B4-EB7957BB3002}" srcOrd="11" destOrd="0" presId="urn:microsoft.com/office/officeart/2005/8/layout/list1"/>
    <dgm:cxn modelId="{25D7F6B7-7D8B-4376-AA69-1DB843D677EF}" type="presParOf" srcId="{CB3ED324-040C-4338-B3EB-5623D0EABB49}" destId="{A2E95C65-7D1F-4206-AB6B-DEA43895CEF6}" srcOrd="12" destOrd="0" presId="urn:microsoft.com/office/officeart/2005/8/layout/list1"/>
    <dgm:cxn modelId="{1E11BE49-1785-4C3A-B740-FE7D43A6A040}" type="presParOf" srcId="{A2E95C65-7D1F-4206-AB6B-DEA43895CEF6}" destId="{9FB74B4D-A573-4CA6-8DCF-DD57552C51A5}" srcOrd="0" destOrd="0" presId="urn:microsoft.com/office/officeart/2005/8/layout/list1"/>
    <dgm:cxn modelId="{DEE45434-9696-42AC-966B-32B3B7DD746E}" type="presParOf" srcId="{A2E95C65-7D1F-4206-AB6B-DEA43895CEF6}" destId="{91D2B5B7-2EB3-4CF5-8E4C-A390AFCA9C1F}" srcOrd="1" destOrd="0" presId="urn:microsoft.com/office/officeart/2005/8/layout/list1"/>
    <dgm:cxn modelId="{FF725EEB-1400-49C5-A34B-5A3E3BC7D27B}" type="presParOf" srcId="{CB3ED324-040C-4338-B3EB-5623D0EABB49}" destId="{16DAD330-F071-40B1-8618-7E0BD5950D49}" srcOrd="13" destOrd="0" presId="urn:microsoft.com/office/officeart/2005/8/layout/list1"/>
    <dgm:cxn modelId="{89A0135F-F63F-4EED-A2A0-8130CEA5C11B}" type="presParOf" srcId="{CB3ED324-040C-4338-B3EB-5623D0EABB49}" destId="{9357E94C-C1E5-412E-A4D4-AC85118173CD}" srcOrd="14" destOrd="0" presId="urn:microsoft.com/office/officeart/2005/8/layout/list1"/>
    <dgm:cxn modelId="{294521E5-4CDB-41C7-A6EF-980C74BDC9CA}" type="presParOf" srcId="{CB3ED324-040C-4338-B3EB-5623D0EABB49}" destId="{F2FE54FD-CB8A-424E-8039-93305AB3E3DC}" srcOrd="15" destOrd="0" presId="urn:microsoft.com/office/officeart/2005/8/layout/list1"/>
    <dgm:cxn modelId="{3D2E0DCE-7885-48C1-8919-6EF96321CAB5}" type="presParOf" srcId="{CB3ED324-040C-4338-B3EB-5623D0EABB49}" destId="{EF13AA83-91E1-4CB9-8140-D879C1E09053}" srcOrd="16" destOrd="0" presId="urn:microsoft.com/office/officeart/2005/8/layout/list1"/>
    <dgm:cxn modelId="{43D301EF-D9B1-49D4-9A99-0547F4DDADC5}" type="presParOf" srcId="{EF13AA83-91E1-4CB9-8140-D879C1E09053}" destId="{A29D31E4-DDB1-4FAB-90BA-E45867797B72}" srcOrd="0" destOrd="0" presId="urn:microsoft.com/office/officeart/2005/8/layout/list1"/>
    <dgm:cxn modelId="{4E7F1B11-8D3A-481C-AEC2-B5B66B6171DA}" type="presParOf" srcId="{EF13AA83-91E1-4CB9-8140-D879C1E09053}" destId="{CB3198FC-0804-4079-BE41-C1CA9BCD7E04}" srcOrd="1" destOrd="0" presId="urn:microsoft.com/office/officeart/2005/8/layout/list1"/>
    <dgm:cxn modelId="{69B9214D-4382-4FC8-97F3-411A7AE03AF8}" type="presParOf" srcId="{CB3ED324-040C-4338-B3EB-5623D0EABB49}" destId="{09EED25C-B5FD-451D-ABF1-5C9AB23A794B}" srcOrd="17" destOrd="0" presId="urn:microsoft.com/office/officeart/2005/8/layout/list1"/>
    <dgm:cxn modelId="{47BD256C-F85D-4E60-B63F-F3BD6485FDFE}" type="presParOf" srcId="{CB3ED324-040C-4338-B3EB-5623D0EABB49}" destId="{AE53DB3E-AB47-4209-B2BB-6C275A1E3740}" srcOrd="18" destOrd="0" presId="urn:microsoft.com/office/officeart/2005/8/layout/list1"/>
    <dgm:cxn modelId="{71FC3D7F-4BCD-4E8D-A611-9DDA4852007D}" type="presParOf" srcId="{CB3ED324-040C-4338-B3EB-5623D0EABB49}" destId="{C44A200C-B191-445C-A5CA-6FEA4BD04F55}" srcOrd="19" destOrd="0" presId="urn:microsoft.com/office/officeart/2005/8/layout/list1"/>
    <dgm:cxn modelId="{D6DA3741-F1B2-4D92-BDFD-75891CD22D02}" type="presParOf" srcId="{CB3ED324-040C-4338-B3EB-5623D0EABB49}" destId="{121D28B9-F3E1-4FC1-8F63-58074969492F}" srcOrd="20" destOrd="0" presId="urn:microsoft.com/office/officeart/2005/8/layout/list1"/>
    <dgm:cxn modelId="{C6BFF869-C4FF-4F13-BE28-E13830B7F525}" type="presParOf" srcId="{121D28B9-F3E1-4FC1-8F63-58074969492F}" destId="{7F25029C-144B-4F94-A81F-80A6F17C6280}" srcOrd="0" destOrd="0" presId="urn:microsoft.com/office/officeart/2005/8/layout/list1"/>
    <dgm:cxn modelId="{9C50AFF4-2902-4371-9AB8-CFE236DEB10C}" type="presParOf" srcId="{121D28B9-F3E1-4FC1-8F63-58074969492F}" destId="{BF6D5F35-2B22-42D6-A77D-8CDA7E7A086F}" srcOrd="1" destOrd="0" presId="urn:microsoft.com/office/officeart/2005/8/layout/list1"/>
    <dgm:cxn modelId="{064AFE3F-7DB3-4F0F-8BF5-71913F7EAFE5}" type="presParOf" srcId="{CB3ED324-040C-4338-B3EB-5623D0EABB49}" destId="{6A952976-4D8B-4DF3-AE73-6726211D4287}" srcOrd="21" destOrd="0" presId="urn:microsoft.com/office/officeart/2005/8/layout/list1"/>
    <dgm:cxn modelId="{C54ED9CE-9915-40B9-AD3F-EDADD1E85284}" type="presParOf" srcId="{CB3ED324-040C-4338-B3EB-5623D0EABB49}" destId="{FB34CA2E-DBEF-4D7B-87D1-96F445B9C353}" srcOrd="22" destOrd="0" presId="urn:microsoft.com/office/officeart/2005/8/layout/list1"/>
    <dgm:cxn modelId="{7D55ECD6-FE07-47D9-B84D-178F8F2FE0BD}" type="presParOf" srcId="{CB3ED324-040C-4338-B3EB-5623D0EABB49}" destId="{B3D52C53-98D9-4F9E-841C-819C4E101206}" srcOrd="23" destOrd="0" presId="urn:microsoft.com/office/officeart/2005/8/layout/list1"/>
    <dgm:cxn modelId="{F7B5B8A0-B6AD-4DF3-9AF5-E9BBF5608B64}" type="presParOf" srcId="{CB3ED324-040C-4338-B3EB-5623D0EABB49}" destId="{85E938BC-0856-4B37-A5A1-EC2961FE185C}" srcOrd="24" destOrd="0" presId="urn:microsoft.com/office/officeart/2005/8/layout/list1"/>
    <dgm:cxn modelId="{498180FA-21F6-4ADF-A6D5-B0A7B95EEF6B}" type="presParOf" srcId="{85E938BC-0856-4B37-A5A1-EC2961FE185C}" destId="{8D865D62-7227-4CBE-A9B9-ADF893404644}" srcOrd="0" destOrd="0" presId="urn:microsoft.com/office/officeart/2005/8/layout/list1"/>
    <dgm:cxn modelId="{5BD9DC14-DB7C-4951-B5AC-97F307C46D05}" type="presParOf" srcId="{85E938BC-0856-4B37-A5A1-EC2961FE185C}" destId="{40E01906-8717-4F0E-8CD2-F0318FF63BF5}" srcOrd="1" destOrd="0" presId="urn:microsoft.com/office/officeart/2005/8/layout/list1"/>
    <dgm:cxn modelId="{09918851-36D8-4E4E-A78C-3AC51A77BDE8}" type="presParOf" srcId="{CB3ED324-040C-4338-B3EB-5623D0EABB49}" destId="{6D59647E-98AD-4CB0-9F83-05E8F2CD5218}" srcOrd="25" destOrd="0" presId="urn:microsoft.com/office/officeart/2005/8/layout/list1"/>
    <dgm:cxn modelId="{92A8B45D-C438-4AE4-AFCD-B4AC1B0A34A1}" type="presParOf" srcId="{CB3ED324-040C-4338-B3EB-5623D0EABB49}" destId="{86D2DD88-B332-4D82-9421-9B91B20F8754}" srcOrd="2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95C6D5-9E26-47E9-A64F-8034B572A09F}">
      <dsp:nvSpPr>
        <dsp:cNvPr id="0" name=""/>
        <dsp:cNvSpPr/>
      </dsp:nvSpPr>
      <dsp:spPr>
        <a:xfrm>
          <a:off x="3198433" y="2913890"/>
          <a:ext cx="2908912" cy="1531651"/>
        </a:xfrm>
        <a:prstGeom prst="ellipse">
          <a:avLst/>
        </a:prstGeom>
        <a:solidFill>
          <a:schemeClr val="accent5"/>
        </a:solidFill>
        <a:ln w="25400" cap="flat" cmpd="sng" algn="ctr">
          <a:solidFill>
            <a:schemeClr val="accent5">
              <a:shade val="50000"/>
            </a:schemeClr>
          </a:solidFill>
          <a:prstDash val="solid"/>
        </a:ln>
        <a:effectLst/>
        <a:scene3d>
          <a:camera prst="orthographicFront">
            <a:rot lat="0" lon="0" rev="0"/>
          </a:camera>
          <a:lightRig rig="contrasting" dir="t">
            <a:rot lat="0" lon="0" rev="1200000"/>
          </a:lightRig>
        </a:scene3d>
        <a:sp3d/>
      </dsp:spPr>
      <dsp:style>
        <a:lnRef idx="2">
          <a:schemeClr val="accent5">
            <a:shade val="50000"/>
          </a:schemeClr>
        </a:lnRef>
        <a:fillRef idx="1">
          <a:schemeClr val="accent5"/>
        </a:fillRef>
        <a:effectRef idx="0">
          <a:schemeClr val="accent5"/>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1" i="0" kern="1200" spc="-150" dirty="0">
              <a:solidFill>
                <a:schemeClr val="tx1"/>
              </a:solidFill>
              <a:latin typeface="+mn-lt"/>
              <a:cs typeface="Aparajita" pitchFamily="34" charset="0"/>
            </a:rPr>
            <a:t>About</a:t>
          </a:r>
        </a:p>
        <a:p>
          <a:pPr marL="0" lvl="0" indent="0" algn="ctr" defTabSz="800100">
            <a:lnSpc>
              <a:spcPct val="90000"/>
            </a:lnSpc>
            <a:spcBef>
              <a:spcPct val="0"/>
            </a:spcBef>
            <a:spcAft>
              <a:spcPct val="35000"/>
            </a:spcAft>
            <a:buNone/>
          </a:pPr>
          <a:r>
            <a:rPr lang="en-US" sz="1800" b="1" i="0" kern="1200" spc="-150" dirty="0">
              <a:solidFill>
                <a:schemeClr val="tx1"/>
              </a:solidFill>
              <a:latin typeface="+mn-lt"/>
              <a:cs typeface="Aparajita" pitchFamily="34" charset="0"/>
            </a:rPr>
            <a:t>DR. GOPAL ENERGY FOUNDATION</a:t>
          </a:r>
          <a:endParaRPr lang="en-US" sz="1800" b="1" kern="1200" spc="-150" dirty="0">
            <a:solidFill>
              <a:schemeClr val="tx1"/>
            </a:solidFill>
            <a:latin typeface="+mn-lt"/>
            <a:cs typeface="Aparajita" pitchFamily="34" charset="0"/>
          </a:endParaRPr>
        </a:p>
      </dsp:txBody>
      <dsp:txXfrm>
        <a:off x="3624433" y="3138195"/>
        <a:ext cx="2056912" cy="1083041"/>
      </dsp:txXfrm>
    </dsp:sp>
    <dsp:sp modelId="{6649E282-CEAC-4837-9B57-0DE96D4648F1}">
      <dsp:nvSpPr>
        <dsp:cNvPr id="0" name=""/>
        <dsp:cNvSpPr/>
      </dsp:nvSpPr>
      <dsp:spPr>
        <a:xfrm rot="16200000">
          <a:off x="4369343" y="2047693"/>
          <a:ext cx="567092" cy="694506"/>
        </a:xfrm>
        <a:prstGeom prst="rightArrow">
          <a:avLst>
            <a:gd name="adj1" fmla="val 60000"/>
            <a:gd name="adj2" fmla="val 50000"/>
          </a:avLst>
        </a:prstGeom>
        <a:gradFill rotWithShape="1">
          <a:gsLst>
            <a:gs pos="0">
              <a:schemeClr val="dk1">
                <a:tint val="98000"/>
                <a:shade val="25000"/>
                <a:satMod val="250000"/>
              </a:schemeClr>
            </a:gs>
            <a:gs pos="68000">
              <a:schemeClr val="dk1">
                <a:tint val="86000"/>
                <a:satMod val="115000"/>
              </a:schemeClr>
            </a:gs>
            <a:gs pos="100000">
              <a:schemeClr val="dk1">
                <a:tint val="50000"/>
                <a:satMod val="150000"/>
              </a:schemeClr>
            </a:gs>
          </a:gsLst>
          <a:path path="circle">
            <a:fillToRect l="50000" t="130000" r="50000" b="-30000"/>
          </a:path>
        </a:gradFill>
        <a:ln w="9525" cap="flat" cmpd="sng" algn="ctr">
          <a:solidFill>
            <a:schemeClr val="dk1">
              <a:shade val="50000"/>
              <a:satMod val="103000"/>
            </a:schemeClr>
          </a:solidFill>
          <a:prstDash val="solid"/>
        </a:ln>
        <a:effectLst>
          <a:outerShdw blurRad="57150" dist="38100" dir="5400000" algn="ctr" rotWithShape="0">
            <a:schemeClr val="dk1">
              <a:shade val="9000"/>
              <a:satMod val="105000"/>
              <a:alpha val="48000"/>
            </a:schemeClr>
          </a:outerShdw>
        </a:effectLst>
        <a:scene3d>
          <a:camera prst="orthographicFront">
            <a:rot lat="0" lon="0" rev="0"/>
          </a:camera>
          <a:lightRig rig="contrasting" dir="t">
            <a:rot lat="0" lon="0" rev="1200000"/>
          </a:lightRig>
        </a:scene3d>
        <a:sp3d z="-182000"/>
      </dsp:spPr>
      <dsp:style>
        <a:lnRef idx="1">
          <a:schemeClr val="dk1"/>
        </a:lnRef>
        <a:fillRef idx="3">
          <a:schemeClr val="dk1"/>
        </a:fillRef>
        <a:effectRef idx="2">
          <a:schemeClr val="dk1"/>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a:off x="4454407" y="2271658"/>
        <a:ext cx="396964" cy="416704"/>
      </dsp:txXfrm>
    </dsp:sp>
    <dsp:sp modelId="{ECE08406-40F1-452B-AE20-000D4E5F7E2C}">
      <dsp:nvSpPr>
        <dsp:cNvPr id="0" name=""/>
        <dsp:cNvSpPr/>
      </dsp:nvSpPr>
      <dsp:spPr>
        <a:xfrm>
          <a:off x="3481654" y="5504"/>
          <a:ext cx="2342470" cy="1838399"/>
        </a:xfrm>
        <a:prstGeom prst="ellipse">
          <a:avLst/>
        </a:prstGeom>
        <a:gradFill rotWithShape="1">
          <a:gsLst>
            <a:gs pos="0">
              <a:schemeClr val="accent5">
                <a:tint val="70000"/>
                <a:satMod val="130000"/>
              </a:schemeClr>
            </a:gs>
            <a:gs pos="43000">
              <a:schemeClr val="accent5">
                <a:tint val="44000"/>
                <a:satMod val="165000"/>
              </a:schemeClr>
            </a:gs>
            <a:gs pos="93000">
              <a:schemeClr val="accent5">
                <a:tint val="15000"/>
                <a:satMod val="165000"/>
              </a:schemeClr>
            </a:gs>
            <a:gs pos="100000">
              <a:schemeClr val="accent5">
                <a:tint val="5000"/>
                <a:satMod val="250000"/>
              </a:schemeClr>
            </a:gs>
          </a:gsLst>
          <a:path path="circle">
            <a:fillToRect l="50000" t="130000" r="50000" b="-30000"/>
          </a:path>
        </a:gradFill>
        <a:ln w="9525" cap="flat" cmpd="sng" algn="ctr">
          <a:solidFill>
            <a:schemeClr val="accent5">
              <a:shade val="50000"/>
              <a:satMod val="103000"/>
            </a:schemeClr>
          </a:solidFill>
          <a:prstDash val="solid"/>
        </a:ln>
        <a:effectLst>
          <a:outerShdw blurRad="57150" dist="38100" dir="5400000" algn="ctr" rotWithShape="0">
            <a:schemeClr val="accent5">
              <a:shade val="9000"/>
              <a:satMod val="105000"/>
              <a:alpha val="48000"/>
            </a:schemeClr>
          </a:outerShdw>
        </a:effectLst>
        <a:scene3d>
          <a:camera prst="orthographicFront">
            <a:rot lat="0" lon="0" rev="0"/>
          </a:camera>
          <a:lightRig rig="contrasting" dir="t">
            <a:rot lat="0" lon="0" rev="1200000"/>
          </a:lightRig>
        </a:scene3d>
        <a:sp3d/>
      </dsp:spPr>
      <dsp:style>
        <a:lnRef idx="1">
          <a:schemeClr val="accent5"/>
        </a:lnRef>
        <a:fillRef idx="2">
          <a:schemeClr val="accent5"/>
        </a:fillRef>
        <a:effectRef idx="1">
          <a:schemeClr val="accent5"/>
        </a:effectRef>
        <a:fontRef idx="minor">
          <a:schemeClr val="dk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dirty="0"/>
            <a:t>CSR for Energy Companies </a:t>
          </a:r>
        </a:p>
      </dsp:txBody>
      <dsp:txXfrm>
        <a:off x="3824701" y="274731"/>
        <a:ext cx="1656376" cy="1299945"/>
      </dsp:txXfrm>
    </dsp:sp>
    <dsp:sp modelId="{356CD25F-8738-41B9-A726-3C833394FFC0}">
      <dsp:nvSpPr>
        <dsp:cNvPr id="0" name=""/>
        <dsp:cNvSpPr/>
      </dsp:nvSpPr>
      <dsp:spPr>
        <a:xfrm rot="19285714">
          <a:off x="5532671" y="2485785"/>
          <a:ext cx="363835" cy="694506"/>
        </a:xfrm>
        <a:prstGeom prst="rightArrow">
          <a:avLst>
            <a:gd name="adj1" fmla="val 60000"/>
            <a:gd name="adj2" fmla="val 50000"/>
          </a:avLst>
        </a:prstGeom>
        <a:gradFill rotWithShape="1">
          <a:gsLst>
            <a:gs pos="0">
              <a:schemeClr val="dk1">
                <a:tint val="98000"/>
                <a:shade val="25000"/>
                <a:satMod val="250000"/>
              </a:schemeClr>
            </a:gs>
            <a:gs pos="68000">
              <a:schemeClr val="dk1">
                <a:tint val="86000"/>
                <a:satMod val="115000"/>
              </a:schemeClr>
            </a:gs>
            <a:gs pos="100000">
              <a:schemeClr val="dk1">
                <a:tint val="50000"/>
                <a:satMod val="150000"/>
              </a:schemeClr>
            </a:gs>
          </a:gsLst>
          <a:path path="circle">
            <a:fillToRect l="50000" t="130000" r="50000" b="-30000"/>
          </a:path>
        </a:gradFill>
        <a:ln w="9525" cap="flat" cmpd="sng" algn="ctr">
          <a:solidFill>
            <a:schemeClr val="dk1">
              <a:shade val="50000"/>
              <a:satMod val="103000"/>
            </a:schemeClr>
          </a:solidFill>
          <a:prstDash val="solid"/>
        </a:ln>
        <a:effectLst>
          <a:outerShdw blurRad="57150" dist="38100" dir="5400000" algn="ctr" rotWithShape="0">
            <a:schemeClr val="dk1">
              <a:shade val="9000"/>
              <a:satMod val="105000"/>
              <a:alpha val="48000"/>
            </a:schemeClr>
          </a:outerShdw>
        </a:effectLst>
        <a:scene3d>
          <a:camera prst="orthographicFront">
            <a:rot lat="0" lon="0" rev="0"/>
          </a:camera>
          <a:lightRig rig="contrasting" dir="t">
            <a:rot lat="0" lon="0" rev="1200000"/>
          </a:lightRig>
        </a:scene3d>
        <a:sp3d z="-182000"/>
      </dsp:spPr>
      <dsp:style>
        <a:lnRef idx="1">
          <a:schemeClr val="dk1"/>
        </a:lnRef>
        <a:fillRef idx="3">
          <a:schemeClr val="dk1"/>
        </a:fillRef>
        <a:effectRef idx="2">
          <a:schemeClr val="dk1"/>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a:off x="5544578" y="2658713"/>
        <a:ext cx="254685" cy="416704"/>
      </dsp:txXfrm>
    </dsp:sp>
    <dsp:sp modelId="{06E7BC8A-822A-47DD-A13B-93E9B5B88DFC}">
      <dsp:nvSpPr>
        <dsp:cNvPr id="0" name=""/>
        <dsp:cNvSpPr/>
      </dsp:nvSpPr>
      <dsp:spPr>
        <a:xfrm>
          <a:off x="5651915" y="1042794"/>
          <a:ext cx="2309856" cy="1838399"/>
        </a:xfrm>
        <a:prstGeom prst="ellipse">
          <a:avLst/>
        </a:prstGeom>
        <a:gradFill rotWithShape="1">
          <a:gsLst>
            <a:gs pos="0">
              <a:schemeClr val="accent5">
                <a:tint val="70000"/>
                <a:satMod val="130000"/>
              </a:schemeClr>
            </a:gs>
            <a:gs pos="43000">
              <a:schemeClr val="accent5">
                <a:tint val="44000"/>
                <a:satMod val="165000"/>
              </a:schemeClr>
            </a:gs>
            <a:gs pos="93000">
              <a:schemeClr val="accent5">
                <a:tint val="15000"/>
                <a:satMod val="165000"/>
              </a:schemeClr>
            </a:gs>
            <a:gs pos="100000">
              <a:schemeClr val="accent5">
                <a:tint val="5000"/>
                <a:satMod val="250000"/>
              </a:schemeClr>
            </a:gs>
          </a:gsLst>
          <a:path path="circle">
            <a:fillToRect l="50000" t="130000" r="50000" b="-30000"/>
          </a:path>
        </a:gradFill>
        <a:ln w="9525" cap="flat" cmpd="sng" algn="ctr">
          <a:solidFill>
            <a:schemeClr val="accent5">
              <a:shade val="50000"/>
              <a:satMod val="103000"/>
            </a:schemeClr>
          </a:solidFill>
          <a:prstDash val="solid"/>
        </a:ln>
        <a:effectLst>
          <a:outerShdw blurRad="57150" dist="38100" dir="5400000" algn="ctr" rotWithShape="0">
            <a:schemeClr val="accent5">
              <a:shade val="9000"/>
              <a:satMod val="105000"/>
              <a:alpha val="48000"/>
            </a:schemeClr>
          </a:outerShdw>
        </a:effectLst>
        <a:scene3d>
          <a:camera prst="orthographicFront">
            <a:rot lat="0" lon="0" rev="0"/>
          </a:camera>
          <a:lightRig rig="contrasting" dir="t">
            <a:rot lat="0" lon="0" rev="1200000"/>
          </a:lightRig>
        </a:scene3d>
        <a:sp3d/>
      </dsp:spPr>
      <dsp:style>
        <a:lnRef idx="1">
          <a:schemeClr val="accent5"/>
        </a:lnRef>
        <a:fillRef idx="2">
          <a:schemeClr val="accent5"/>
        </a:fillRef>
        <a:effectRef idx="1">
          <a:schemeClr val="accent5"/>
        </a:effectRef>
        <a:fontRef idx="minor">
          <a:schemeClr val="dk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dirty="0"/>
            <a:t>International Energy Arbitration Council </a:t>
          </a:r>
        </a:p>
        <a:p>
          <a:pPr marL="0" lvl="0" indent="0" algn="ctr" defTabSz="711200">
            <a:lnSpc>
              <a:spcPct val="90000"/>
            </a:lnSpc>
            <a:spcBef>
              <a:spcPct val="0"/>
            </a:spcBef>
            <a:spcAft>
              <a:spcPct val="35000"/>
            </a:spcAft>
            <a:buNone/>
          </a:pPr>
          <a:r>
            <a:rPr lang="en-US" sz="1600" b="1" kern="1200" dirty="0"/>
            <a:t>(IEAC) </a:t>
          </a:r>
        </a:p>
      </dsp:txBody>
      <dsp:txXfrm>
        <a:off x="5990186" y="1312021"/>
        <a:ext cx="1633314" cy="1299945"/>
      </dsp:txXfrm>
    </dsp:sp>
    <dsp:sp modelId="{DFB0AE10-2DB7-4C39-9E31-32EECD793E9E}">
      <dsp:nvSpPr>
        <dsp:cNvPr id="0" name=""/>
        <dsp:cNvSpPr/>
      </dsp:nvSpPr>
      <dsp:spPr>
        <a:xfrm rot="588014">
          <a:off x="6105941" y="3613710"/>
          <a:ext cx="396642" cy="694506"/>
        </a:xfrm>
        <a:prstGeom prst="rightArrow">
          <a:avLst>
            <a:gd name="adj1" fmla="val 60000"/>
            <a:gd name="adj2" fmla="val 50000"/>
          </a:avLst>
        </a:prstGeom>
        <a:gradFill rotWithShape="1">
          <a:gsLst>
            <a:gs pos="0">
              <a:schemeClr val="dk1">
                <a:tint val="98000"/>
                <a:shade val="25000"/>
                <a:satMod val="250000"/>
              </a:schemeClr>
            </a:gs>
            <a:gs pos="68000">
              <a:schemeClr val="dk1">
                <a:tint val="86000"/>
                <a:satMod val="115000"/>
              </a:schemeClr>
            </a:gs>
            <a:gs pos="100000">
              <a:schemeClr val="dk1">
                <a:tint val="50000"/>
                <a:satMod val="150000"/>
              </a:schemeClr>
            </a:gs>
          </a:gsLst>
          <a:path path="circle">
            <a:fillToRect l="50000" t="130000" r="50000" b="-30000"/>
          </a:path>
        </a:gradFill>
        <a:ln w="9525" cap="flat" cmpd="sng" algn="ctr">
          <a:solidFill>
            <a:schemeClr val="dk1">
              <a:shade val="50000"/>
              <a:satMod val="103000"/>
            </a:schemeClr>
          </a:solidFill>
          <a:prstDash val="solid"/>
        </a:ln>
        <a:effectLst>
          <a:outerShdw blurRad="57150" dist="38100" dir="5400000" algn="ctr" rotWithShape="0">
            <a:schemeClr val="dk1">
              <a:shade val="9000"/>
              <a:satMod val="105000"/>
              <a:alpha val="48000"/>
            </a:schemeClr>
          </a:outerShdw>
        </a:effectLst>
        <a:scene3d>
          <a:camera prst="orthographicFront">
            <a:rot lat="0" lon="0" rev="0"/>
          </a:camera>
          <a:lightRig rig="contrasting" dir="t">
            <a:rot lat="0" lon="0" rev="1200000"/>
          </a:lightRig>
        </a:scene3d>
        <a:sp3d z="-182000"/>
      </dsp:spPr>
      <dsp:style>
        <a:lnRef idx="1">
          <a:schemeClr val="dk1"/>
        </a:lnRef>
        <a:fillRef idx="3">
          <a:schemeClr val="dk1"/>
        </a:fillRef>
        <a:effectRef idx="2">
          <a:schemeClr val="dk1"/>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a:off x="6106809" y="3742484"/>
        <a:ext cx="277649" cy="416704"/>
      </dsp:txXfrm>
    </dsp:sp>
    <dsp:sp modelId="{6EA7FD94-09F1-407B-8056-1CC1AE0C5BE1}">
      <dsp:nvSpPr>
        <dsp:cNvPr id="0" name=""/>
        <dsp:cNvSpPr/>
      </dsp:nvSpPr>
      <dsp:spPr>
        <a:xfrm>
          <a:off x="6518392" y="3276612"/>
          <a:ext cx="2244612" cy="1838399"/>
        </a:xfrm>
        <a:prstGeom prst="ellipse">
          <a:avLst/>
        </a:prstGeom>
        <a:gradFill rotWithShape="1">
          <a:gsLst>
            <a:gs pos="0">
              <a:schemeClr val="accent5">
                <a:tint val="70000"/>
                <a:satMod val="130000"/>
              </a:schemeClr>
            </a:gs>
            <a:gs pos="43000">
              <a:schemeClr val="accent5">
                <a:tint val="44000"/>
                <a:satMod val="165000"/>
              </a:schemeClr>
            </a:gs>
            <a:gs pos="93000">
              <a:schemeClr val="accent5">
                <a:tint val="15000"/>
                <a:satMod val="165000"/>
              </a:schemeClr>
            </a:gs>
            <a:gs pos="100000">
              <a:schemeClr val="accent5">
                <a:tint val="5000"/>
                <a:satMod val="250000"/>
              </a:schemeClr>
            </a:gs>
          </a:gsLst>
          <a:path path="circle">
            <a:fillToRect l="50000" t="130000" r="50000" b="-30000"/>
          </a:path>
        </a:gradFill>
        <a:ln w="9525" cap="flat" cmpd="sng" algn="ctr">
          <a:solidFill>
            <a:schemeClr val="accent5">
              <a:shade val="50000"/>
              <a:satMod val="103000"/>
            </a:schemeClr>
          </a:solidFill>
          <a:prstDash val="solid"/>
        </a:ln>
        <a:effectLst>
          <a:outerShdw blurRad="57150" dist="38100" dir="5400000" algn="ctr" rotWithShape="0">
            <a:schemeClr val="accent5">
              <a:shade val="9000"/>
              <a:satMod val="105000"/>
              <a:alpha val="48000"/>
            </a:schemeClr>
          </a:outerShdw>
        </a:effectLst>
        <a:scene3d>
          <a:camera prst="orthographicFront">
            <a:rot lat="0" lon="0" rev="0"/>
          </a:camera>
          <a:lightRig rig="contrasting" dir="t">
            <a:rot lat="0" lon="0" rev="1200000"/>
          </a:lightRig>
        </a:scene3d>
        <a:sp3d/>
      </dsp:spPr>
      <dsp:style>
        <a:lnRef idx="1">
          <a:schemeClr val="accent5"/>
        </a:lnRef>
        <a:fillRef idx="2">
          <a:schemeClr val="accent5"/>
        </a:fillRef>
        <a:effectRef idx="1">
          <a:schemeClr val="accent5"/>
        </a:effectRef>
        <a:fontRef idx="minor">
          <a:schemeClr val="dk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dirty="0"/>
            <a:t>TILA International Energy Conference</a:t>
          </a:r>
        </a:p>
      </dsp:txBody>
      <dsp:txXfrm>
        <a:off x="6847108" y="3545839"/>
        <a:ext cx="1587180" cy="1299945"/>
      </dsp:txXfrm>
    </dsp:sp>
    <dsp:sp modelId="{DE28AB0F-6C2E-437E-96DF-627CB2419FAE}">
      <dsp:nvSpPr>
        <dsp:cNvPr id="0" name=""/>
        <dsp:cNvSpPr/>
      </dsp:nvSpPr>
      <dsp:spPr>
        <a:xfrm rot="3576081">
          <a:off x="5065131" y="4427888"/>
          <a:ext cx="460811" cy="694506"/>
        </a:xfrm>
        <a:prstGeom prst="rightArrow">
          <a:avLst>
            <a:gd name="adj1" fmla="val 60000"/>
            <a:gd name="adj2" fmla="val 50000"/>
          </a:avLst>
        </a:prstGeom>
        <a:gradFill rotWithShape="1">
          <a:gsLst>
            <a:gs pos="0">
              <a:schemeClr val="dk1">
                <a:tint val="98000"/>
                <a:shade val="25000"/>
                <a:satMod val="250000"/>
              </a:schemeClr>
            </a:gs>
            <a:gs pos="68000">
              <a:schemeClr val="dk1">
                <a:tint val="86000"/>
                <a:satMod val="115000"/>
              </a:schemeClr>
            </a:gs>
            <a:gs pos="100000">
              <a:schemeClr val="dk1">
                <a:tint val="50000"/>
                <a:satMod val="150000"/>
              </a:schemeClr>
            </a:gs>
          </a:gsLst>
          <a:path path="circle">
            <a:fillToRect l="50000" t="130000" r="50000" b="-30000"/>
          </a:path>
        </a:gradFill>
        <a:ln w="9525" cap="flat" cmpd="sng" algn="ctr">
          <a:solidFill>
            <a:schemeClr val="dk1">
              <a:shade val="50000"/>
              <a:satMod val="103000"/>
            </a:schemeClr>
          </a:solidFill>
          <a:prstDash val="solid"/>
        </a:ln>
        <a:effectLst>
          <a:outerShdw blurRad="57150" dist="38100" dir="5400000" algn="ctr" rotWithShape="0">
            <a:schemeClr val="dk1">
              <a:shade val="9000"/>
              <a:satMod val="105000"/>
              <a:alpha val="48000"/>
            </a:schemeClr>
          </a:outerShdw>
        </a:effectLst>
        <a:scene3d>
          <a:camera prst="orthographicFront">
            <a:rot lat="0" lon="0" rev="0"/>
          </a:camera>
          <a:lightRig rig="contrasting" dir="t">
            <a:rot lat="0" lon="0" rev="1200000"/>
          </a:lightRig>
        </a:scene3d>
        <a:sp3d z="-182000"/>
      </dsp:spPr>
      <dsp:style>
        <a:lnRef idx="1">
          <a:schemeClr val="dk1"/>
        </a:lnRef>
        <a:fillRef idx="3">
          <a:schemeClr val="dk1"/>
        </a:fillRef>
        <a:effectRef idx="2">
          <a:schemeClr val="dk1"/>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a:off x="5099276" y="4507170"/>
        <a:ext cx="322568" cy="416704"/>
      </dsp:txXfrm>
    </dsp:sp>
    <dsp:sp modelId="{7D0B1845-DF4F-4942-9183-FABC343CE92B}">
      <dsp:nvSpPr>
        <dsp:cNvPr id="0" name=""/>
        <dsp:cNvSpPr/>
      </dsp:nvSpPr>
      <dsp:spPr>
        <a:xfrm>
          <a:off x="4858263" y="5074691"/>
          <a:ext cx="2304543" cy="1838399"/>
        </a:xfrm>
        <a:prstGeom prst="ellipse">
          <a:avLst/>
        </a:prstGeom>
        <a:gradFill rotWithShape="1">
          <a:gsLst>
            <a:gs pos="0">
              <a:schemeClr val="accent5">
                <a:tint val="70000"/>
                <a:satMod val="130000"/>
              </a:schemeClr>
            </a:gs>
            <a:gs pos="43000">
              <a:schemeClr val="accent5">
                <a:tint val="44000"/>
                <a:satMod val="165000"/>
              </a:schemeClr>
            </a:gs>
            <a:gs pos="93000">
              <a:schemeClr val="accent5">
                <a:tint val="15000"/>
                <a:satMod val="165000"/>
              </a:schemeClr>
            </a:gs>
            <a:gs pos="100000">
              <a:schemeClr val="accent5">
                <a:tint val="5000"/>
                <a:satMod val="250000"/>
              </a:schemeClr>
            </a:gs>
          </a:gsLst>
          <a:path path="circle">
            <a:fillToRect l="50000" t="130000" r="50000" b="-30000"/>
          </a:path>
        </a:gradFill>
        <a:ln w="9525" cap="flat" cmpd="sng" algn="ctr">
          <a:solidFill>
            <a:schemeClr val="accent5">
              <a:shade val="50000"/>
              <a:satMod val="103000"/>
            </a:schemeClr>
          </a:solidFill>
          <a:prstDash val="solid"/>
        </a:ln>
        <a:effectLst>
          <a:outerShdw blurRad="57150" dist="38100" dir="5400000" algn="ctr" rotWithShape="0">
            <a:schemeClr val="accent5">
              <a:shade val="9000"/>
              <a:satMod val="105000"/>
              <a:alpha val="48000"/>
            </a:schemeClr>
          </a:outerShdw>
        </a:effectLst>
        <a:scene3d>
          <a:camera prst="orthographicFront">
            <a:rot lat="0" lon="0" rev="0"/>
          </a:camera>
          <a:lightRig rig="contrasting" dir="t">
            <a:rot lat="0" lon="0" rev="1200000"/>
          </a:lightRig>
        </a:scene3d>
        <a:sp3d/>
      </dsp:spPr>
      <dsp:style>
        <a:lnRef idx="1">
          <a:schemeClr val="accent5"/>
        </a:lnRef>
        <a:fillRef idx="2">
          <a:schemeClr val="accent5"/>
        </a:fillRef>
        <a:effectRef idx="1">
          <a:schemeClr val="accent5"/>
        </a:effectRef>
        <a:fontRef idx="minor">
          <a:schemeClr val="dk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dirty="0"/>
            <a:t>Online Certificate Courses on Energy Laws </a:t>
          </a:r>
        </a:p>
      </dsp:txBody>
      <dsp:txXfrm>
        <a:off x="5195756" y="5343918"/>
        <a:ext cx="1629557" cy="1299945"/>
      </dsp:txXfrm>
    </dsp:sp>
    <dsp:sp modelId="{D7617B58-6D2D-4133-813D-0B318C836B5D}">
      <dsp:nvSpPr>
        <dsp:cNvPr id="0" name=""/>
        <dsp:cNvSpPr/>
      </dsp:nvSpPr>
      <dsp:spPr>
        <a:xfrm rot="7000354">
          <a:off x="3795673" y="4508535"/>
          <a:ext cx="532836" cy="694506"/>
        </a:xfrm>
        <a:prstGeom prst="rightArrow">
          <a:avLst>
            <a:gd name="adj1" fmla="val 60000"/>
            <a:gd name="adj2" fmla="val 50000"/>
          </a:avLst>
        </a:prstGeom>
        <a:gradFill rotWithShape="1">
          <a:gsLst>
            <a:gs pos="0">
              <a:schemeClr val="dk1">
                <a:tint val="98000"/>
                <a:shade val="25000"/>
                <a:satMod val="250000"/>
              </a:schemeClr>
            </a:gs>
            <a:gs pos="68000">
              <a:schemeClr val="dk1">
                <a:tint val="86000"/>
                <a:satMod val="115000"/>
              </a:schemeClr>
            </a:gs>
            <a:gs pos="100000">
              <a:schemeClr val="dk1">
                <a:tint val="50000"/>
                <a:satMod val="150000"/>
              </a:schemeClr>
            </a:gs>
          </a:gsLst>
          <a:path path="circle">
            <a:fillToRect l="50000" t="130000" r="50000" b="-30000"/>
          </a:path>
        </a:gradFill>
        <a:ln w="9525" cap="flat" cmpd="sng" algn="ctr">
          <a:solidFill>
            <a:schemeClr val="dk1">
              <a:shade val="50000"/>
              <a:satMod val="103000"/>
            </a:schemeClr>
          </a:solidFill>
          <a:prstDash val="solid"/>
        </a:ln>
        <a:effectLst>
          <a:outerShdw blurRad="57150" dist="38100" dir="5400000" algn="ctr" rotWithShape="0">
            <a:schemeClr val="dk1">
              <a:shade val="9000"/>
              <a:satMod val="105000"/>
              <a:alpha val="48000"/>
            </a:schemeClr>
          </a:outerShdw>
        </a:effectLst>
        <a:scene3d>
          <a:camera prst="orthographicFront">
            <a:rot lat="0" lon="0" rev="0"/>
          </a:camera>
          <a:lightRig rig="contrasting" dir="t">
            <a:rot lat="0" lon="0" rev="1200000"/>
          </a:lightRig>
        </a:scene3d>
        <a:sp3d z="-182000"/>
      </dsp:spPr>
      <dsp:style>
        <a:lnRef idx="1">
          <a:schemeClr val="dk1"/>
        </a:lnRef>
        <a:fillRef idx="3">
          <a:schemeClr val="dk1"/>
        </a:fillRef>
        <a:effectRef idx="2">
          <a:schemeClr val="dk1"/>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rot="10800000">
        <a:off x="3911476" y="4576016"/>
        <a:ext cx="372985" cy="416704"/>
      </dsp:txXfrm>
    </dsp:sp>
    <dsp:sp modelId="{99A413DB-CEE2-45E9-A204-322B82A386CB}">
      <dsp:nvSpPr>
        <dsp:cNvPr id="0" name=""/>
        <dsp:cNvSpPr/>
      </dsp:nvSpPr>
      <dsp:spPr>
        <a:xfrm>
          <a:off x="2290910" y="5248200"/>
          <a:ext cx="2224591" cy="1838399"/>
        </a:xfrm>
        <a:prstGeom prst="ellipse">
          <a:avLst/>
        </a:prstGeom>
        <a:gradFill rotWithShape="1">
          <a:gsLst>
            <a:gs pos="0">
              <a:schemeClr val="accent5">
                <a:tint val="70000"/>
                <a:satMod val="130000"/>
              </a:schemeClr>
            </a:gs>
            <a:gs pos="43000">
              <a:schemeClr val="accent5">
                <a:tint val="44000"/>
                <a:satMod val="165000"/>
              </a:schemeClr>
            </a:gs>
            <a:gs pos="93000">
              <a:schemeClr val="accent5">
                <a:tint val="15000"/>
                <a:satMod val="165000"/>
              </a:schemeClr>
            </a:gs>
            <a:gs pos="100000">
              <a:schemeClr val="accent5">
                <a:tint val="5000"/>
                <a:satMod val="250000"/>
              </a:schemeClr>
            </a:gs>
          </a:gsLst>
          <a:path path="circle">
            <a:fillToRect l="50000" t="130000" r="50000" b="-30000"/>
          </a:path>
        </a:gradFill>
        <a:ln w="9525" cap="flat" cmpd="sng" algn="ctr">
          <a:solidFill>
            <a:schemeClr val="accent5">
              <a:shade val="50000"/>
              <a:satMod val="103000"/>
            </a:schemeClr>
          </a:solidFill>
          <a:prstDash val="solid"/>
        </a:ln>
        <a:effectLst>
          <a:outerShdw blurRad="57150" dist="38100" dir="5400000" algn="ctr" rotWithShape="0">
            <a:schemeClr val="accent5">
              <a:shade val="9000"/>
              <a:satMod val="105000"/>
              <a:alpha val="48000"/>
            </a:schemeClr>
          </a:outerShdw>
        </a:effectLst>
        <a:scene3d>
          <a:camera prst="orthographicFront">
            <a:rot lat="0" lon="0" rev="0"/>
          </a:camera>
          <a:lightRig rig="contrasting" dir="t">
            <a:rot lat="0" lon="0" rev="1200000"/>
          </a:lightRig>
        </a:scene3d>
        <a:sp3d/>
      </dsp:spPr>
      <dsp:style>
        <a:lnRef idx="1">
          <a:schemeClr val="accent5"/>
        </a:lnRef>
        <a:fillRef idx="2">
          <a:schemeClr val="accent5"/>
        </a:fillRef>
        <a:effectRef idx="1">
          <a:schemeClr val="accent5"/>
        </a:effectRef>
        <a:fontRef idx="minor">
          <a:schemeClr val="dk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dirty="0"/>
            <a:t>Trans India Energy Moot Court Competition</a:t>
          </a:r>
        </a:p>
      </dsp:txBody>
      <dsp:txXfrm>
        <a:off x="2616694" y="5517427"/>
        <a:ext cx="1573023" cy="1299945"/>
      </dsp:txXfrm>
    </dsp:sp>
    <dsp:sp modelId="{657075CB-4D55-42F5-A75C-811673DDB53F}">
      <dsp:nvSpPr>
        <dsp:cNvPr id="0" name=""/>
        <dsp:cNvSpPr/>
      </dsp:nvSpPr>
      <dsp:spPr>
        <a:xfrm rot="9891041">
          <a:off x="2752899" y="3612006"/>
          <a:ext cx="529793" cy="694506"/>
        </a:xfrm>
        <a:prstGeom prst="rightArrow">
          <a:avLst>
            <a:gd name="adj1" fmla="val 60000"/>
            <a:gd name="adj2" fmla="val 50000"/>
          </a:avLst>
        </a:prstGeom>
        <a:gradFill rotWithShape="1">
          <a:gsLst>
            <a:gs pos="0">
              <a:schemeClr val="dk1">
                <a:tint val="98000"/>
                <a:shade val="25000"/>
                <a:satMod val="250000"/>
              </a:schemeClr>
            </a:gs>
            <a:gs pos="68000">
              <a:schemeClr val="dk1">
                <a:tint val="86000"/>
                <a:satMod val="115000"/>
              </a:schemeClr>
            </a:gs>
            <a:gs pos="100000">
              <a:schemeClr val="dk1">
                <a:tint val="50000"/>
                <a:satMod val="150000"/>
              </a:schemeClr>
            </a:gs>
          </a:gsLst>
          <a:path path="circle">
            <a:fillToRect l="50000" t="130000" r="50000" b="-30000"/>
          </a:path>
        </a:gradFill>
        <a:ln w="9525" cap="flat" cmpd="sng" algn="ctr">
          <a:solidFill>
            <a:schemeClr val="dk1">
              <a:shade val="50000"/>
              <a:satMod val="103000"/>
            </a:schemeClr>
          </a:solidFill>
          <a:prstDash val="solid"/>
        </a:ln>
        <a:effectLst>
          <a:outerShdw blurRad="57150" dist="38100" dir="5400000" algn="ctr" rotWithShape="0">
            <a:schemeClr val="dk1">
              <a:shade val="9000"/>
              <a:satMod val="105000"/>
              <a:alpha val="48000"/>
            </a:schemeClr>
          </a:outerShdw>
        </a:effectLst>
        <a:scene3d>
          <a:camera prst="orthographicFront">
            <a:rot lat="0" lon="0" rev="0"/>
          </a:camera>
          <a:lightRig rig="contrasting" dir="t">
            <a:rot lat="0" lon="0" rev="1200000"/>
          </a:lightRig>
        </a:scene3d>
        <a:sp3d z="-182000"/>
      </dsp:spPr>
      <dsp:style>
        <a:lnRef idx="1">
          <a:schemeClr val="dk1"/>
        </a:lnRef>
        <a:fillRef idx="3">
          <a:schemeClr val="dk1"/>
        </a:fillRef>
        <a:effectRef idx="2">
          <a:schemeClr val="dk1"/>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rot="10800000">
        <a:off x="2909075" y="3730139"/>
        <a:ext cx="370855" cy="416704"/>
      </dsp:txXfrm>
    </dsp:sp>
    <dsp:sp modelId="{B87EFE19-519B-4ECD-9FB0-8D1DD374A8C5}">
      <dsp:nvSpPr>
        <dsp:cNvPr id="0" name=""/>
        <dsp:cNvSpPr/>
      </dsp:nvSpPr>
      <dsp:spPr>
        <a:xfrm>
          <a:off x="381008" y="3569444"/>
          <a:ext cx="2568170" cy="1838399"/>
        </a:xfrm>
        <a:prstGeom prst="ellipse">
          <a:avLst/>
        </a:prstGeom>
        <a:gradFill rotWithShape="1">
          <a:gsLst>
            <a:gs pos="0">
              <a:schemeClr val="accent5">
                <a:tint val="70000"/>
                <a:satMod val="130000"/>
              </a:schemeClr>
            </a:gs>
            <a:gs pos="43000">
              <a:schemeClr val="accent5">
                <a:tint val="44000"/>
                <a:satMod val="165000"/>
              </a:schemeClr>
            </a:gs>
            <a:gs pos="93000">
              <a:schemeClr val="accent5">
                <a:tint val="15000"/>
                <a:satMod val="165000"/>
              </a:schemeClr>
            </a:gs>
            <a:gs pos="100000">
              <a:schemeClr val="accent5">
                <a:tint val="5000"/>
                <a:satMod val="250000"/>
              </a:schemeClr>
            </a:gs>
          </a:gsLst>
          <a:path path="circle">
            <a:fillToRect l="50000" t="130000" r="50000" b="-30000"/>
          </a:path>
        </a:gradFill>
        <a:ln w="9525" cap="flat" cmpd="sng" algn="ctr">
          <a:solidFill>
            <a:schemeClr val="accent5">
              <a:shade val="50000"/>
              <a:satMod val="103000"/>
            </a:schemeClr>
          </a:solidFill>
          <a:prstDash val="solid"/>
        </a:ln>
        <a:effectLst>
          <a:outerShdw blurRad="57150" dist="38100" dir="5400000" algn="ctr" rotWithShape="0">
            <a:schemeClr val="accent5">
              <a:shade val="9000"/>
              <a:satMod val="105000"/>
              <a:alpha val="48000"/>
            </a:schemeClr>
          </a:outerShdw>
        </a:effectLst>
        <a:scene3d>
          <a:camera prst="orthographicFront">
            <a:rot lat="0" lon="0" rev="0"/>
          </a:camera>
          <a:lightRig rig="contrasting" dir="t">
            <a:rot lat="0" lon="0" rev="1200000"/>
          </a:lightRig>
        </a:scene3d>
        <a:sp3d/>
      </dsp:spPr>
      <dsp:style>
        <a:lnRef idx="1">
          <a:schemeClr val="accent5"/>
        </a:lnRef>
        <a:fillRef idx="2">
          <a:schemeClr val="accent5"/>
        </a:fillRef>
        <a:effectRef idx="1">
          <a:schemeClr val="accent5"/>
        </a:effectRef>
        <a:fontRef idx="minor">
          <a:schemeClr val="dk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dirty="0"/>
            <a:t>Training/ Workshop for capacity building in Energy Sector</a:t>
          </a:r>
        </a:p>
      </dsp:txBody>
      <dsp:txXfrm>
        <a:off x="757108" y="3838671"/>
        <a:ext cx="1815970" cy="1299945"/>
      </dsp:txXfrm>
    </dsp:sp>
    <dsp:sp modelId="{F3373635-F2C5-4A48-A544-1DDFA3973079}">
      <dsp:nvSpPr>
        <dsp:cNvPr id="0" name=""/>
        <dsp:cNvSpPr/>
      </dsp:nvSpPr>
      <dsp:spPr>
        <a:xfrm rot="8509258" flipV="1">
          <a:off x="3434671" y="2970535"/>
          <a:ext cx="341266" cy="49462"/>
        </a:xfrm>
        <a:prstGeom prst="rightArrow">
          <a:avLst>
            <a:gd name="adj1" fmla="val 60000"/>
            <a:gd name="adj2" fmla="val 50000"/>
          </a:avLst>
        </a:prstGeom>
        <a:solidFill>
          <a:schemeClr val="tx1"/>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3447923" y="2975841"/>
        <a:ext cx="326427" cy="29678"/>
      </dsp:txXfrm>
    </dsp:sp>
    <dsp:sp modelId="{8C2F2991-E99F-4034-B19B-C04AA1119843}">
      <dsp:nvSpPr>
        <dsp:cNvPr id="0" name=""/>
        <dsp:cNvSpPr/>
      </dsp:nvSpPr>
      <dsp:spPr>
        <a:xfrm>
          <a:off x="1295401" y="1066799"/>
          <a:ext cx="2407071" cy="1838399"/>
        </a:xfrm>
        <a:prstGeom prst="ellipse">
          <a:avLst/>
        </a:prstGeom>
        <a:gradFill rotWithShape="1">
          <a:gsLst>
            <a:gs pos="0">
              <a:schemeClr val="accent5">
                <a:tint val="70000"/>
                <a:satMod val="130000"/>
              </a:schemeClr>
            </a:gs>
            <a:gs pos="43000">
              <a:schemeClr val="accent5">
                <a:tint val="44000"/>
                <a:satMod val="165000"/>
              </a:schemeClr>
            </a:gs>
            <a:gs pos="93000">
              <a:schemeClr val="accent5">
                <a:tint val="15000"/>
                <a:satMod val="165000"/>
              </a:schemeClr>
            </a:gs>
            <a:gs pos="100000">
              <a:schemeClr val="accent5">
                <a:tint val="5000"/>
                <a:satMod val="250000"/>
              </a:schemeClr>
            </a:gs>
          </a:gsLst>
          <a:path path="circle">
            <a:fillToRect l="50000" t="130000" r="50000" b="-30000"/>
          </a:path>
        </a:gradFill>
        <a:ln w="9525" cap="flat" cmpd="sng" algn="ctr">
          <a:solidFill>
            <a:schemeClr val="accent5">
              <a:shade val="50000"/>
              <a:satMod val="103000"/>
            </a:schemeClr>
          </a:solidFill>
          <a:prstDash val="solid"/>
        </a:ln>
        <a:effectLst>
          <a:outerShdw blurRad="57150" dist="38100" dir="5400000" algn="ctr" rotWithShape="0">
            <a:schemeClr val="accent5">
              <a:shade val="9000"/>
              <a:satMod val="105000"/>
              <a:alpha val="48000"/>
            </a:schemeClr>
          </a:outerShdw>
        </a:effectLst>
        <a:scene3d>
          <a:camera prst="orthographicFront">
            <a:rot lat="0" lon="0" rev="0"/>
          </a:camera>
          <a:lightRig rig="contrasting" dir="t">
            <a:rot lat="0" lon="0" rev="1200000"/>
          </a:lightRig>
        </a:scene3d>
        <a:sp3d/>
      </dsp:spPr>
      <dsp:style>
        <a:lnRef idx="1">
          <a:schemeClr val="accent5"/>
        </a:lnRef>
        <a:fillRef idx="2">
          <a:schemeClr val="accent5"/>
        </a:fillRef>
        <a:effectRef idx="1">
          <a:schemeClr val="accent5"/>
        </a:effectRef>
        <a:fontRef idx="minor">
          <a:schemeClr val="dk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solidFill>
            </a:rPr>
            <a:t>Publications of journal </a:t>
          </a:r>
        </a:p>
        <a:p>
          <a:pPr marL="0" lvl="0" indent="0" algn="ctr" defTabSz="711200">
            <a:lnSpc>
              <a:spcPct val="90000"/>
            </a:lnSpc>
            <a:spcBef>
              <a:spcPct val="0"/>
            </a:spcBef>
            <a:spcAft>
              <a:spcPct val="35000"/>
            </a:spcAft>
            <a:buNone/>
          </a:pPr>
          <a:r>
            <a:rPr lang="en-US" sz="1600" b="1" kern="1200" dirty="0">
              <a:solidFill>
                <a:schemeClr val="tx1"/>
              </a:solidFill>
            </a:rPr>
            <a:t>“Energy for All” </a:t>
          </a:r>
        </a:p>
      </dsp:txBody>
      <dsp:txXfrm>
        <a:off x="1647908" y="1336026"/>
        <a:ext cx="1702057" cy="129994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46BC9B-08D0-4EB9-88E3-E44537EF2BE6}">
      <dsp:nvSpPr>
        <dsp:cNvPr id="0" name=""/>
        <dsp:cNvSpPr/>
      </dsp:nvSpPr>
      <dsp:spPr>
        <a:xfrm>
          <a:off x="0" y="353119"/>
          <a:ext cx="9144000" cy="5544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E2BD7920-0D86-4007-A194-D915E8DD6F3D}">
      <dsp:nvSpPr>
        <dsp:cNvPr id="0" name=""/>
        <dsp:cNvSpPr/>
      </dsp:nvSpPr>
      <dsp:spPr>
        <a:xfrm>
          <a:off x="457200" y="28399"/>
          <a:ext cx="6400800" cy="64944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solidFill>
                <a:schemeClr val="tx1"/>
              </a:solidFill>
              <a:latin typeface="Verdana" pitchFamily="34" charset="0"/>
              <a:ea typeface="Verdana" pitchFamily="34" charset="0"/>
              <a:cs typeface="Verdana" pitchFamily="34" charset="0"/>
            </a:rPr>
            <a:t>Access to Electricity Available for all households </a:t>
          </a:r>
        </a:p>
      </dsp:txBody>
      <dsp:txXfrm>
        <a:off x="488903" y="60102"/>
        <a:ext cx="6337394" cy="586034"/>
      </dsp:txXfrm>
    </dsp:sp>
    <dsp:sp modelId="{0A192119-B4F4-4ED4-86B6-C27388E7D847}">
      <dsp:nvSpPr>
        <dsp:cNvPr id="0" name=""/>
        <dsp:cNvSpPr/>
      </dsp:nvSpPr>
      <dsp:spPr>
        <a:xfrm>
          <a:off x="0" y="1351039"/>
          <a:ext cx="9144000" cy="5544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B34E62AB-9CF0-4D95-8B65-34027BD364C1}">
      <dsp:nvSpPr>
        <dsp:cNvPr id="0" name=""/>
        <dsp:cNvSpPr/>
      </dsp:nvSpPr>
      <dsp:spPr>
        <a:xfrm>
          <a:off x="457200" y="1026319"/>
          <a:ext cx="6400800" cy="64944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solidFill>
                <a:schemeClr val="tx1"/>
              </a:solidFill>
              <a:latin typeface="Verdana" pitchFamily="34" charset="0"/>
              <a:ea typeface="Verdana" pitchFamily="34" charset="0"/>
              <a:cs typeface="Verdana" pitchFamily="34" charset="0"/>
            </a:rPr>
            <a:t>Availability of Power Demand to be fully met, Energy and peaking shortages to be overcome and spinning reserve to be available </a:t>
          </a:r>
        </a:p>
      </dsp:txBody>
      <dsp:txXfrm>
        <a:off x="488903" y="1058022"/>
        <a:ext cx="6337394" cy="586034"/>
      </dsp:txXfrm>
    </dsp:sp>
    <dsp:sp modelId="{17807E8D-050C-41BC-A31D-313E4150DC2C}">
      <dsp:nvSpPr>
        <dsp:cNvPr id="0" name=""/>
        <dsp:cNvSpPr/>
      </dsp:nvSpPr>
      <dsp:spPr>
        <a:xfrm>
          <a:off x="0" y="2348960"/>
          <a:ext cx="9144000" cy="5544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E0D77B39-91F7-4868-A298-AEB9992D4A94}">
      <dsp:nvSpPr>
        <dsp:cNvPr id="0" name=""/>
        <dsp:cNvSpPr/>
      </dsp:nvSpPr>
      <dsp:spPr>
        <a:xfrm>
          <a:off x="457200" y="2024239"/>
          <a:ext cx="6400800" cy="64944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solidFill>
                <a:schemeClr val="tx1"/>
              </a:solidFill>
              <a:latin typeface="Verdana" pitchFamily="34" charset="0"/>
              <a:ea typeface="Verdana" pitchFamily="34" charset="0"/>
              <a:cs typeface="Verdana" pitchFamily="34" charset="0"/>
            </a:rPr>
            <a:t>Supply of Reliable and Quality Power of specified standards in an efficient manner and at reasonable rates</a:t>
          </a:r>
        </a:p>
      </dsp:txBody>
      <dsp:txXfrm>
        <a:off x="488903" y="2055942"/>
        <a:ext cx="6337394" cy="586034"/>
      </dsp:txXfrm>
    </dsp:sp>
    <dsp:sp modelId="{5EF35A3B-3988-416F-BF1B-648A58AD98C5}">
      <dsp:nvSpPr>
        <dsp:cNvPr id="0" name=""/>
        <dsp:cNvSpPr/>
      </dsp:nvSpPr>
      <dsp:spPr>
        <a:xfrm>
          <a:off x="0" y="3346880"/>
          <a:ext cx="9144000" cy="5544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33C4DA8B-14D1-4467-A647-7C6BC6B29096}">
      <dsp:nvSpPr>
        <dsp:cNvPr id="0" name=""/>
        <dsp:cNvSpPr/>
      </dsp:nvSpPr>
      <dsp:spPr>
        <a:xfrm>
          <a:off x="457200" y="3022160"/>
          <a:ext cx="6400800" cy="64944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solidFill>
                <a:schemeClr val="tx1"/>
              </a:solidFill>
              <a:latin typeface="Verdana" pitchFamily="34" charset="0"/>
              <a:ea typeface="Verdana" pitchFamily="34" charset="0"/>
              <a:cs typeface="Verdana" pitchFamily="34" charset="0"/>
            </a:rPr>
            <a:t>Per capita availability of electricity to be increased to over 1000</a:t>
          </a:r>
        </a:p>
      </dsp:txBody>
      <dsp:txXfrm>
        <a:off x="488903" y="3053863"/>
        <a:ext cx="6337394" cy="586034"/>
      </dsp:txXfrm>
    </dsp:sp>
    <dsp:sp modelId="{CD895468-2242-4579-BFED-285A84CDFCF1}">
      <dsp:nvSpPr>
        <dsp:cNvPr id="0" name=""/>
        <dsp:cNvSpPr/>
      </dsp:nvSpPr>
      <dsp:spPr>
        <a:xfrm>
          <a:off x="0" y="4344800"/>
          <a:ext cx="9144000" cy="5544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EEFCC689-7FDD-4D27-8757-EA58C3706D65}">
      <dsp:nvSpPr>
        <dsp:cNvPr id="0" name=""/>
        <dsp:cNvSpPr/>
      </dsp:nvSpPr>
      <dsp:spPr>
        <a:xfrm>
          <a:off x="457200" y="4020080"/>
          <a:ext cx="6400800" cy="64944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a:solidFill>
                <a:schemeClr val="tx1"/>
              </a:solidFill>
              <a:latin typeface="Verdana" pitchFamily="34" charset="0"/>
              <a:ea typeface="Verdana" pitchFamily="34" charset="0"/>
              <a:cs typeface="Verdana" pitchFamily="34" charset="0"/>
            </a:rPr>
            <a:t>Protection of consumers’ interests</a:t>
          </a:r>
          <a:endParaRPr lang="en-US" sz="1400" b="1" kern="1200" dirty="0">
            <a:solidFill>
              <a:schemeClr val="tx1"/>
            </a:solidFill>
            <a:latin typeface="Verdana" pitchFamily="34" charset="0"/>
            <a:ea typeface="Verdana" pitchFamily="34" charset="0"/>
            <a:cs typeface="Verdana" pitchFamily="34" charset="0"/>
          </a:endParaRPr>
        </a:p>
      </dsp:txBody>
      <dsp:txXfrm>
        <a:off x="488903" y="4051783"/>
        <a:ext cx="6337394" cy="58603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A190FF-44BB-42F2-98E5-02FA3FA46E50}">
      <dsp:nvSpPr>
        <dsp:cNvPr id="0" name=""/>
        <dsp:cNvSpPr/>
      </dsp:nvSpPr>
      <dsp:spPr>
        <a:xfrm rot="5400000">
          <a:off x="5630376" y="-2307388"/>
          <a:ext cx="1175087" cy="585216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t" anchorCtr="0">
          <a:noAutofit/>
        </a:bodyPr>
        <a:lstStyle/>
        <a:p>
          <a:pPr marL="57150" lvl="1" indent="-57150" algn="l" defTabSz="488950">
            <a:lnSpc>
              <a:spcPct val="90000"/>
            </a:lnSpc>
            <a:spcBef>
              <a:spcPct val="0"/>
            </a:spcBef>
            <a:spcAft>
              <a:spcPct val="15000"/>
            </a:spcAft>
            <a:buChar char="•"/>
          </a:pPr>
          <a:r>
            <a:rPr lang="en-US" sz="1100" b="0" i="0" kern="1200" dirty="0">
              <a:latin typeface="Verdana" pitchFamily="34" charset="0"/>
              <a:ea typeface="Verdana" pitchFamily="34" charset="0"/>
              <a:cs typeface="Verdana" pitchFamily="34" charset="0"/>
            </a:rPr>
            <a:t>The policy envisages 24*7 power supply to all consumers by 2022.</a:t>
          </a:r>
          <a:r>
            <a:rPr lang="en-US" sz="1100" b="0" i="0" kern="1200">
              <a:latin typeface="Verdana" pitchFamily="34" charset="0"/>
              <a:ea typeface="Verdana" pitchFamily="34" charset="0"/>
              <a:cs typeface="Verdana" pitchFamily="34" charset="0"/>
            </a:rPr>
            <a:t> </a:t>
          </a:r>
          <a:br>
            <a:rPr lang="en-US" sz="1100" kern="1200">
              <a:latin typeface="Verdana" pitchFamily="34" charset="0"/>
              <a:ea typeface="Verdana" pitchFamily="34" charset="0"/>
              <a:cs typeface="Verdana" pitchFamily="34" charset="0"/>
            </a:rPr>
          </a:br>
          <a:endParaRPr lang="en-US" sz="1100" kern="1200" dirty="0">
            <a:latin typeface="Verdana" pitchFamily="34" charset="0"/>
            <a:ea typeface="Verdana" pitchFamily="34" charset="0"/>
            <a:cs typeface="Verdana" pitchFamily="34" charset="0"/>
          </a:endParaRPr>
        </a:p>
        <a:p>
          <a:pPr marL="57150" lvl="1" indent="-57150" algn="l" defTabSz="488950">
            <a:lnSpc>
              <a:spcPct val="90000"/>
            </a:lnSpc>
            <a:spcBef>
              <a:spcPct val="0"/>
            </a:spcBef>
            <a:spcAft>
              <a:spcPct val="15000"/>
            </a:spcAft>
            <a:buChar char="•"/>
          </a:pPr>
          <a:r>
            <a:rPr lang="en-US" sz="1100" b="0" i="0" kern="1200" dirty="0">
              <a:latin typeface="Verdana" pitchFamily="34" charset="0"/>
              <a:ea typeface="Verdana" pitchFamily="34" charset="0"/>
              <a:cs typeface="Verdana" pitchFamily="34" charset="0"/>
            </a:rPr>
            <a:t>Power would be provided to remote unconnected villages through micro grids</a:t>
          </a:r>
          <a:br>
            <a:rPr lang="en-US" sz="1100" kern="1200" dirty="0">
              <a:latin typeface="Verdana" pitchFamily="34" charset="0"/>
              <a:ea typeface="Verdana" pitchFamily="34" charset="0"/>
              <a:cs typeface="Verdana" pitchFamily="34" charset="0"/>
            </a:rPr>
          </a:br>
          <a:endParaRPr lang="en-US" sz="1100" kern="1200" dirty="0">
            <a:latin typeface="Verdana" pitchFamily="34" charset="0"/>
            <a:ea typeface="Verdana" pitchFamily="34" charset="0"/>
            <a:cs typeface="Verdana" pitchFamily="34" charset="0"/>
          </a:endParaRPr>
        </a:p>
      </dsp:txBody>
      <dsp:txXfrm rot="-5400000">
        <a:off x="3291840" y="88511"/>
        <a:ext cx="5794797" cy="1060361"/>
      </dsp:txXfrm>
    </dsp:sp>
    <dsp:sp modelId="{3CBE7CD8-959A-461A-B464-EAB5E3C06C71}">
      <dsp:nvSpPr>
        <dsp:cNvPr id="0" name=""/>
        <dsp:cNvSpPr/>
      </dsp:nvSpPr>
      <dsp:spPr>
        <a:xfrm>
          <a:off x="0" y="0"/>
          <a:ext cx="3291840" cy="12358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Verdana" pitchFamily="34" charset="0"/>
              <a:ea typeface="Verdana" pitchFamily="34" charset="0"/>
              <a:cs typeface="Verdana" pitchFamily="34" charset="0"/>
            </a:rPr>
            <a:t>Electricity to All</a:t>
          </a:r>
        </a:p>
      </dsp:txBody>
      <dsp:txXfrm>
        <a:off x="60328" y="60328"/>
        <a:ext cx="3171184" cy="1115175"/>
      </dsp:txXfrm>
    </dsp:sp>
    <dsp:sp modelId="{186ACE87-7958-4910-AFDA-A857BC960464}">
      <dsp:nvSpPr>
        <dsp:cNvPr id="0" name=""/>
        <dsp:cNvSpPr/>
      </dsp:nvSpPr>
      <dsp:spPr>
        <a:xfrm rot="5400000">
          <a:off x="5636016" y="-987036"/>
          <a:ext cx="1163807" cy="585216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t" anchorCtr="0">
          <a:noAutofit/>
        </a:bodyPr>
        <a:lstStyle/>
        <a:p>
          <a:pPr marL="57150" lvl="1" indent="-57150" algn="l" defTabSz="488950">
            <a:lnSpc>
              <a:spcPct val="90000"/>
            </a:lnSpc>
            <a:spcBef>
              <a:spcPct val="0"/>
            </a:spcBef>
            <a:spcAft>
              <a:spcPct val="15000"/>
            </a:spcAft>
            <a:buChar char="•"/>
          </a:pPr>
          <a:r>
            <a:rPr lang="en-US" sz="1100" b="0" i="0" kern="1200" dirty="0">
              <a:latin typeface="Verdana" pitchFamily="34" charset="0"/>
              <a:ea typeface="Verdana" pitchFamily="34" charset="0"/>
              <a:cs typeface="Verdana" pitchFamily="34" charset="0"/>
            </a:rPr>
            <a:t>To promote renewable energy, it is proposed to increase solar RPO to 8% by </a:t>
          </a:r>
          <a:r>
            <a:rPr lang="en-US" sz="1100" b="0" i="0" kern="1200">
              <a:latin typeface="Verdana" pitchFamily="34" charset="0"/>
              <a:ea typeface="Verdana" pitchFamily="34" charset="0"/>
              <a:cs typeface="Verdana" pitchFamily="34" charset="0"/>
            </a:rPr>
            <a:t>2022.</a:t>
          </a:r>
          <a:br>
            <a:rPr lang="en-US" sz="1100" kern="1200">
              <a:latin typeface="Verdana" pitchFamily="34" charset="0"/>
              <a:ea typeface="Verdana" pitchFamily="34" charset="0"/>
              <a:cs typeface="Verdana" pitchFamily="34" charset="0"/>
            </a:rPr>
          </a:br>
          <a:endParaRPr lang="en-US" sz="1100" kern="1200" dirty="0">
            <a:latin typeface="Verdana" pitchFamily="34" charset="0"/>
            <a:ea typeface="Verdana" pitchFamily="34" charset="0"/>
            <a:cs typeface="Verdana" pitchFamily="34" charset="0"/>
          </a:endParaRPr>
        </a:p>
        <a:p>
          <a:pPr marL="57150" lvl="1" indent="-57150" algn="l" defTabSz="488950">
            <a:lnSpc>
              <a:spcPct val="90000"/>
            </a:lnSpc>
            <a:spcBef>
              <a:spcPct val="0"/>
            </a:spcBef>
            <a:spcAft>
              <a:spcPct val="15000"/>
            </a:spcAft>
            <a:buChar char="•"/>
          </a:pPr>
          <a:r>
            <a:rPr lang="en-US" sz="1100" b="0" i="0" kern="1200" dirty="0">
              <a:latin typeface="Verdana" pitchFamily="34" charset="0"/>
              <a:ea typeface="Verdana" pitchFamily="34" charset="0"/>
              <a:cs typeface="Verdana" pitchFamily="34" charset="0"/>
            </a:rPr>
            <a:t>Renewable generation obligations (RGOs) are introduced for new coal/lignite based thermal plants that will need to establish or procure a certain percentage of renewable energy to meet their RPO</a:t>
          </a:r>
          <a:br>
            <a:rPr lang="en-US" sz="1100" kern="1200" dirty="0">
              <a:latin typeface="Verdana" pitchFamily="34" charset="0"/>
              <a:ea typeface="Verdana" pitchFamily="34" charset="0"/>
              <a:cs typeface="Verdana" pitchFamily="34" charset="0"/>
            </a:rPr>
          </a:br>
          <a:endParaRPr lang="en-US" sz="1100" kern="1200" dirty="0">
            <a:latin typeface="Verdana" pitchFamily="34" charset="0"/>
            <a:ea typeface="Verdana" pitchFamily="34" charset="0"/>
            <a:cs typeface="Verdana" pitchFamily="34" charset="0"/>
          </a:endParaRPr>
        </a:p>
      </dsp:txBody>
      <dsp:txXfrm rot="-5400000">
        <a:off x="3291840" y="1413952"/>
        <a:ext cx="5795348" cy="1050183"/>
      </dsp:txXfrm>
    </dsp:sp>
    <dsp:sp modelId="{7F8921C8-6ECF-4054-AAD6-2BE271B06BCB}">
      <dsp:nvSpPr>
        <dsp:cNvPr id="0" name=""/>
        <dsp:cNvSpPr/>
      </dsp:nvSpPr>
      <dsp:spPr>
        <a:xfrm>
          <a:off x="0" y="1298398"/>
          <a:ext cx="3291840" cy="12358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Verdana" pitchFamily="34" charset="0"/>
              <a:ea typeface="Verdana" pitchFamily="34" charset="0"/>
              <a:cs typeface="Verdana" pitchFamily="34" charset="0"/>
            </a:rPr>
            <a:t>Renewable</a:t>
          </a:r>
          <a:r>
            <a:rPr lang="en-US" sz="2000" b="1" kern="1200" baseline="0" dirty="0">
              <a:latin typeface="Verdana" pitchFamily="34" charset="0"/>
              <a:ea typeface="Verdana" pitchFamily="34" charset="0"/>
              <a:cs typeface="Verdana" pitchFamily="34" charset="0"/>
            </a:rPr>
            <a:t> Purchase Obligation </a:t>
          </a:r>
          <a:endParaRPr lang="en-US" sz="2000" b="1" kern="1200" dirty="0">
            <a:latin typeface="Verdana" pitchFamily="34" charset="0"/>
            <a:ea typeface="Verdana" pitchFamily="34" charset="0"/>
            <a:cs typeface="Verdana" pitchFamily="34" charset="0"/>
          </a:endParaRPr>
        </a:p>
      </dsp:txBody>
      <dsp:txXfrm>
        <a:off x="60328" y="1358726"/>
        <a:ext cx="3171184" cy="1115175"/>
      </dsp:txXfrm>
    </dsp:sp>
    <dsp:sp modelId="{1C4AFAD6-47E9-40F5-B97B-FDF5DE98F9D5}">
      <dsp:nvSpPr>
        <dsp:cNvPr id="0" name=""/>
        <dsp:cNvSpPr/>
      </dsp:nvSpPr>
      <dsp:spPr>
        <a:xfrm rot="5400000">
          <a:off x="5717515" y="314687"/>
          <a:ext cx="988665" cy="584644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t" anchorCtr="0">
          <a:noAutofit/>
        </a:bodyPr>
        <a:lstStyle/>
        <a:p>
          <a:pPr marL="57150" lvl="1" indent="-57150" algn="l" defTabSz="488950">
            <a:lnSpc>
              <a:spcPct val="90000"/>
            </a:lnSpc>
            <a:spcBef>
              <a:spcPct val="0"/>
            </a:spcBef>
            <a:spcAft>
              <a:spcPct val="15000"/>
            </a:spcAft>
            <a:buChar char="•"/>
          </a:pPr>
          <a:r>
            <a:rPr lang="en-US" sz="1100" b="0" i="0" kern="1200" dirty="0">
              <a:latin typeface="Verdana" pitchFamily="34" charset="0"/>
              <a:ea typeface="Verdana" pitchFamily="34" charset="0"/>
              <a:cs typeface="Verdana" pitchFamily="34" charset="0"/>
            </a:rPr>
            <a:t>Inter-State transmission charges and losses for renewable power (wind/solar) have been exempted. </a:t>
          </a:r>
          <a:br>
            <a:rPr lang="en-US" sz="1100" kern="1200" dirty="0">
              <a:latin typeface="Verdana" pitchFamily="34" charset="0"/>
              <a:ea typeface="Verdana" pitchFamily="34" charset="0"/>
              <a:cs typeface="Verdana" pitchFamily="34" charset="0"/>
            </a:rPr>
          </a:br>
          <a:endParaRPr lang="en-US" sz="1100" kern="1200" dirty="0">
            <a:latin typeface="Verdana" pitchFamily="34" charset="0"/>
            <a:ea typeface="Verdana" pitchFamily="34" charset="0"/>
            <a:cs typeface="Verdana" pitchFamily="34" charset="0"/>
          </a:endParaRPr>
        </a:p>
        <a:p>
          <a:pPr marL="57150" lvl="1" indent="-57150" algn="l" defTabSz="488950">
            <a:lnSpc>
              <a:spcPct val="90000"/>
            </a:lnSpc>
            <a:spcBef>
              <a:spcPct val="0"/>
            </a:spcBef>
            <a:spcAft>
              <a:spcPct val="15000"/>
            </a:spcAft>
            <a:buChar char="•"/>
          </a:pPr>
          <a:r>
            <a:rPr lang="en-US" sz="1100" b="0" i="0" kern="1200" dirty="0">
              <a:latin typeface="Verdana" pitchFamily="34" charset="0"/>
              <a:ea typeface="Verdana" pitchFamily="34" charset="0"/>
              <a:cs typeface="Verdana" pitchFamily="34" charset="0"/>
            </a:rPr>
            <a:t>Exemption is applicable only to wind and solar power, and not for other renewable like small hydro and biomass</a:t>
          </a:r>
          <a:endParaRPr lang="en-US" sz="1100" kern="1200" dirty="0">
            <a:latin typeface="Verdana" pitchFamily="34" charset="0"/>
            <a:ea typeface="Verdana" pitchFamily="34" charset="0"/>
            <a:cs typeface="Verdana" pitchFamily="34" charset="0"/>
          </a:endParaRPr>
        </a:p>
      </dsp:txBody>
      <dsp:txXfrm rot="-5400000">
        <a:off x="3288626" y="2791840"/>
        <a:ext cx="5798181" cy="892139"/>
      </dsp:txXfrm>
    </dsp:sp>
    <dsp:sp modelId="{593D88DE-268D-4612-832E-18A09FCF72F9}">
      <dsp:nvSpPr>
        <dsp:cNvPr id="0" name=""/>
        <dsp:cNvSpPr/>
      </dsp:nvSpPr>
      <dsp:spPr>
        <a:xfrm>
          <a:off x="0" y="2590806"/>
          <a:ext cx="3288625" cy="129235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Verdana" pitchFamily="34" charset="0"/>
              <a:ea typeface="Verdana" pitchFamily="34" charset="0"/>
              <a:cs typeface="Verdana" pitchFamily="34" charset="0"/>
            </a:rPr>
            <a:t>Transmission of Power</a:t>
          </a:r>
        </a:p>
      </dsp:txBody>
      <dsp:txXfrm>
        <a:off x="63088" y="2653894"/>
        <a:ext cx="3162449" cy="1166182"/>
      </dsp:txXfrm>
    </dsp:sp>
    <dsp:sp modelId="{24E2E5E0-6AE3-4935-BAC6-AD0A8D9FB75A}">
      <dsp:nvSpPr>
        <dsp:cNvPr id="0" name=""/>
        <dsp:cNvSpPr/>
      </dsp:nvSpPr>
      <dsp:spPr>
        <a:xfrm rot="5400000">
          <a:off x="5414951" y="1833551"/>
          <a:ext cx="1611652" cy="584644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t" anchorCtr="0">
          <a:noAutofit/>
        </a:bodyPr>
        <a:lstStyle/>
        <a:p>
          <a:pPr marL="57150" lvl="1" indent="-57150" algn="l" defTabSz="488950">
            <a:lnSpc>
              <a:spcPct val="90000"/>
            </a:lnSpc>
            <a:spcBef>
              <a:spcPct val="0"/>
            </a:spcBef>
            <a:spcAft>
              <a:spcPct val="15000"/>
            </a:spcAft>
            <a:buChar char="•"/>
          </a:pPr>
          <a:r>
            <a:rPr lang="en-US" sz="1100" b="0" i="0" kern="1200" dirty="0">
              <a:latin typeface="Verdana" pitchFamily="34" charset="0"/>
              <a:ea typeface="Verdana" pitchFamily="34" charset="0"/>
              <a:cs typeface="Verdana" pitchFamily="34" charset="0"/>
            </a:rPr>
            <a:t>When state electricity distribution utilities are not buying the contracted capacity as per the power purchase agreements, then Power plants are allowed to sell the surplus power</a:t>
          </a:r>
          <a:br>
            <a:rPr lang="en-US" sz="1100" kern="1200" dirty="0">
              <a:latin typeface="Verdana" pitchFamily="34" charset="0"/>
              <a:ea typeface="Verdana" pitchFamily="34" charset="0"/>
              <a:cs typeface="Verdana" pitchFamily="34" charset="0"/>
            </a:rPr>
          </a:br>
          <a:endParaRPr lang="en-US" sz="1100" kern="1200" dirty="0">
            <a:latin typeface="Verdana" pitchFamily="34" charset="0"/>
            <a:ea typeface="Verdana" pitchFamily="34" charset="0"/>
            <a:cs typeface="Verdana" pitchFamily="34" charset="0"/>
          </a:endParaRPr>
        </a:p>
        <a:p>
          <a:pPr marL="57150" lvl="1" indent="-57150" algn="l" defTabSz="488950">
            <a:lnSpc>
              <a:spcPct val="90000"/>
            </a:lnSpc>
            <a:spcBef>
              <a:spcPct val="0"/>
            </a:spcBef>
            <a:spcAft>
              <a:spcPct val="15000"/>
            </a:spcAft>
            <a:buChar char="•"/>
          </a:pPr>
          <a:r>
            <a:rPr lang="en-US" sz="1100" b="0" i="0" kern="1200" dirty="0">
              <a:latin typeface="Verdana" pitchFamily="34" charset="0"/>
              <a:ea typeface="Verdana" pitchFamily="34" charset="0"/>
              <a:cs typeface="Verdana" pitchFamily="34" charset="0"/>
            </a:rPr>
            <a:t>Central regulator will decide tariff for composite schemes where more than 10% power is sold outside State</a:t>
          </a:r>
          <a:endParaRPr lang="en-US" sz="1100" kern="1200" dirty="0">
            <a:latin typeface="Verdana" pitchFamily="34" charset="0"/>
            <a:ea typeface="Verdana" pitchFamily="34" charset="0"/>
            <a:cs typeface="Verdana" pitchFamily="34" charset="0"/>
          </a:endParaRPr>
        </a:p>
        <a:p>
          <a:pPr marL="57150" lvl="1" indent="-57150" algn="l" defTabSz="488950">
            <a:lnSpc>
              <a:spcPct val="90000"/>
            </a:lnSpc>
            <a:spcBef>
              <a:spcPct val="0"/>
            </a:spcBef>
            <a:spcAft>
              <a:spcPct val="15000"/>
            </a:spcAft>
            <a:buChar char="•"/>
          </a:pPr>
          <a:endParaRPr lang="en-US" sz="1100" kern="1200" dirty="0">
            <a:latin typeface="Verdana" pitchFamily="34" charset="0"/>
            <a:ea typeface="Verdana" pitchFamily="34" charset="0"/>
            <a:cs typeface="Verdana" pitchFamily="34" charset="0"/>
          </a:endParaRPr>
        </a:p>
        <a:p>
          <a:pPr marL="57150" lvl="1" indent="-57150" algn="l" defTabSz="488950">
            <a:lnSpc>
              <a:spcPct val="90000"/>
            </a:lnSpc>
            <a:spcBef>
              <a:spcPct val="0"/>
            </a:spcBef>
            <a:spcAft>
              <a:spcPct val="15000"/>
            </a:spcAft>
            <a:buChar char="•"/>
          </a:pPr>
          <a:r>
            <a:rPr lang="en-US" sz="1100" b="0" i="0" kern="1200" dirty="0">
              <a:latin typeface="Verdana" pitchFamily="34" charset="0"/>
              <a:ea typeface="Verdana" pitchFamily="34" charset="0"/>
              <a:cs typeface="Verdana" pitchFamily="34" charset="0"/>
            </a:rPr>
            <a:t>Smart meters are must be installed for consumers consuming 500 units by 2017 and 200 units by 2019</a:t>
          </a:r>
          <a:br>
            <a:rPr lang="en-US" sz="1100" kern="1200" dirty="0">
              <a:latin typeface="Verdana" pitchFamily="34" charset="0"/>
              <a:ea typeface="Verdana" pitchFamily="34" charset="0"/>
              <a:cs typeface="Verdana" pitchFamily="34" charset="0"/>
            </a:rPr>
          </a:br>
          <a:br>
            <a:rPr lang="en-US" sz="1100" kern="1200" dirty="0">
              <a:latin typeface="Verdana" pitchFamily="34" charset="0"/>
              <a:ea typeface="Verdana" pitchFamily="34" charset="0"/>
              <a:cs typeface="Verdana" pitchFamily="34" charset="0"/>
            </a:rPr>
          </a:br>
          <a:endParaRPr lang="en-US" sz="1100" kern="1200" dirty="0">
            <a:latin typeface="Verdana" pitchFamily="34" charset="0"/>
            <a:ea typeface="Verdana" pitchFamily="34" charset="0"/>
            <a:cs typeface="Verdana" pitchFamily="34" charset="0"/>
          </a:endParaRPr>
        </a:p>
      </dsp:txBody>
      <dsp:txXfrm rot="-5400000">
        <a:off x="3297555" y="4029621"/>
        <a:ext cx="5767770" cy="1454304"/>
      </dsp:txXfrm>
    </dsp:sp>
    <dsp:sp modelId="{48D517E3-1F57-460C-B605-93E8F8B833E8}">
      <dsp:nvSpPr>
        <dsp:cNvPr id="0" name=""/>
        <dsp:cNvSpPr/>
      </dsp:nvSpPr>
      <dsp:spPr>
        <a:xfrm>
          <a:off x="0" y="3962402"/>
          <a:ext cx="3288625" cy="150629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Verdana" pitchFamily="34" charset="0"/>
              <a:ea typeface="Verdana" pitchFamily="34" charset="0"/>
              <a:cs typeface="Verdana" pitchFamily="34" charset="0"/>
            </a:rPr>
            <a:t>Other Changes </a:t>
          </a:r>
        </a:p>
      </dsp:txBody>
      <dsp:txXfrm>
        <a:off x="73531" y="4035933"/>
        <a:ext cx="3141563" cy="1359231"/>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525351-1308-4368-BCF2-28F924BB6521}">
      <dsp:nvSpPr>
        <dsp:cNvPr id="0" name=""/>
        <dsp:cNvSpPr/>
      </dsp:nvSpPr>
      <dsp:spPr>
        <a:xfrm>
          <a:off x="0" y="341339"/>
          <a:ext cx="9144000" cy="4536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967A9198-09C9-44BC-9D80-F81DC459F4EB}">
      <dsp:nvSpPr>
        <dsp:cNvPr id="0" name=""/>
        <dsp:cNvSpPr/>
      </dsp:nvSpPr>
      <dsp:spPr>
        <a:xfrm>
          <a:off x="457200" y="75659"/>
          <a:ext cx="6400800" cy="53136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Verdana" pitchFamily="34" charset="0"/>
              <a:ea typeface="Verdana" pitchFamily="34" charset="0"/>
              <a:cs typeface="Verdana" pitchFamily="34" charset="0"/>
            </a:rPr>
            <a:t>Introducing competition in different segments of the electricity industry</a:t>
          </a:r>
        </a:p>
      </dsp:txBody>
      <dsp:txXfrm>
        <a:off x="483139" y="101598"/>
        <a:ext cx="6348922" cy="479482"/>
      </dsp:txXfrm>
    </dsp:sp>
    <dsp:sp modelId="{0C97AC2E-5348-49E9-9026-B6F306DE9219}">
      <dsp:nvSpPr>
        <dsp:cNvPr id="0" name=""/>
        <dsp:cNvSpPr/>
      </dsp:nvSpPr>
      <dsp:spPr>
        <a:xfrm>
          <a:off x="0" y="1157819"/>
          <a:ext cx="9144000" cy="4536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FB767033-8618-43A2-8388-597958E2FFC2}">
      <dsp:nvSpPr>
        <dsp:cNvPr id="0" name=""/>
        <dsp:cNvSpPr/>
      </dsp:nvSpPr>
      <dsp:spPr>
        <a:xfrm>
          <a:off x="457200" y="892139"/>
          <a:ext cx="6400800" cy="53136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Verdana" pitchFamily="34" charset="0"/>
              <a:ea typeface="Verdana" pitchFamily="34" charset="0"/>
              <a:cs typeface="Verdana" pitchFamily="34" charset="0"/>
            </a:rPr>
            <a:t>State Governments have the right to impose duties, taxes, </a:t>
          </a:r>
          <a:r>
            <a:rPr lang="en-US" sz="1400" b="1" kern="1200" dirty="0" err="1">
              <a:latin typeface="Verdana" pitchFamily="34" charset="0"/>
              <a:ea typeface="Verdana" pitchFamily="34" charset="0"/>
              <a:cs typeface="Verdana" pitchFamily="34" charset="0"/>
            </a:rPr>
            <a:t>cess</a:t>
          </a:r>
          <a:r>
            <a:rPr lang="en-US" sz="1400" b="1" kern="1200" dirty="0">
              <a:latin typeface="Verdana" pitchFamily="34" charset="0"/>
              <a:ea typeface="Verdana" pitchFamily="34" charset="0"/>
              <a:cs typeface="Verdana" pitchFamily="34" charset="0"/>
            </a:rPr>
            <a:t> on sale or consumption of electricity </a:t>
          </a:r>
        </a:p>
      </dsp:txBody>
      <dsp:txXfrm>
        <a:off x="483139" y="918078"/>
        <a:ext cx="6348922" cy="479482"/>
      </dsp:txXfrm>
    </dsp:sp>
    <dsp:sp modelId="{09DF70F9-4009-46BB-88B0-AB8FFF4C6053}">
      <dsp:nvSpPr>
        <dsp:cNvPr id="0" name=""/>
        <dsp:cNvSpPr/>
      </dsp:nvSpPr>
      <dsp:spPr>
        <a:xfrm>
          <a:off x="0" y="1974299"/>
          <a:ext cx="9144000"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0B843AD-A15E-4517-A2C9-26E732C0D820}">
      <dsp:nvSpPr>
        <dsp:cNvPr id="0" name=""/>
        <dsp:cNvSpPr/>
      </dsp:nvSpPr>
      <dsp:spPr>
        <a:xfrm>
          <a:off x="457200" y="1708620"/>
          <a:ext cx="6400800" cy="53136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Verdana" pitchFamily="34" charset="0"/>
              <a:ea typeface="Verdana" pitchFamily="34" charset="0"/>
              <a:cs typeface="Verdana" pitchFamily="34" charset="0"/>
            </a:rPr>
            <a:t>Multiple players will enhance the quality of service through competition</a:t>
          </a:r>
        </a:p>
      </dsp:txBody>
      <dsp:txXfrm>
        <a:off x="483139" y="1734559"/>
        <a:ext cx="6348922" cy="479482"/>
      </dsp:txXfrm>
    </dsp:sp>
    <dsp:sp modelId="{AAB0BB03-20D9-47BD-8DEC-FA5CA2A919D5}">
      <dsp:nvSpPr>
        <dsp:cNvPr id="0" name=""/>
        <dsp:cNvSpPr/>
      </dsp:nvSpPr>
      <dsp:spPr>
        <a:xfrm>
          <a:off x="0" y="2790780"/>
          <a:ext cx="9144000"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B9091FF-07B2-48AB-BF31-3F505222D2A3}">
      <dsp:nvSpPr>
        <dsp:cNvPr id="0" name=""/>
        <dsp:cNvSpPr/>
      </dsp:nvSpPr>
      <dsp:spPr>
        <a:xfrm>
          <a:off x="457200" y="2525100"/>
          <a:ext cx="6400800" cy="53136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Verdana" pitchFamily="34" charset="0"/>
              <a:ea typeface="Verdana" pitchFamily="34" charset="0"/>
              <a:cs typeface="Verdana" pitchFamily="34" charset="0"/>
            </a:rPr>
            <a:t>Bidding process for procurement of electricity by distribution licensees through gazette notification </a:t>
          </a:r>
        </a:p>
      </dsp:txBody>
      <dsp:txXfrm>
        <a:off x="483139" y="2551039"/>
        <a:ext cx="6348922" cy="479482"/>
      </dsp:txXfrm>
    </dsp:sp>
    <dsp:sp modelId="{9CDAC4D0-03D8-4CE8-B538-4C9F29A38010}">
      <dsp:nvSpPr>
        <dsp:cNvPr id="0" name=""/>
        <dsp:cNvSpPr/>
      </dsp:nvSpPr>
      <dsp:spPr>
        <a:xfrm>
          <a:off x="0" y="3607260"/>
          <a:ext cx="9144000"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C914D23-C11F-4858-9E06-95263D4F5E38}">
      <dsp:nvSpPr>
        <dsp:cNvPr id="0" name=""/>
        <dsp:cNvSpPr/>
      </dsp:nvSpPr>
      <dsp:spPr>
        <a:xfrm>
          <a:off x="457200" y="3341580"/>
          <a:ext cx="6400800" cy="53136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Verdana" pitchFamily="34" charset="0"/>
              <a:ea typeface="Verdana" pitchFamily="34" charset="0"/>
              <a:cs typeface="Verdana" pitchFamily="34" charset="0"/>
            </a:rPr>
            <a:t>All future requirement of power should be procured competitively by distribution licensees</a:t>
          </a:r>
        </a:p>
      </dsp:txBody>
      <dsp:txXfrm>
        <a:off x="483139" y="3367519"/>
        <a:ext cx="6348922" cy="479482"/>
      </dsp:txXfrm>
    </dsp:sp>
    <dsp:sp modelId="{CA672A7C-65D9-4EA2-8706-487F579B4B00}">
      <dsp:nvSpPr>
        <dsp:cNvPr id="0" name=""/>
        <dsp:cNvSpPr/>
      </dsp:nvSpPr>
      <dsp:spPr>
        <a:xfrm>
          <a:off x="0" y="4423740"/>
          <a:ext cx="9144000" cy="45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0F3E9C3-75B7-48E1-80F0-20A271DA01E6}">
      <dsp:nvSpPr>
        <dsp:cNvPr id="0" name=""/>
        <dsp:cNvSpPr/>
      </dsp:nvSpPr>
      <dsp:spPr>
        <a:xfrm>
          <a:off x="457200" y="4158060"/>
          <a:ext cx="6400800" cy="53136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Verdana" pitchFamily="34" charset="0"/>
              <a:ea typeface="Verdana" pitchFamily="34" charset="0"/>
              <a:cs typeface="Verdana" pitchFamily="34" charset="0"/>
            </a:rPr>
            <a:t>CERC has been vested with the statutory responsibility to advise the Central Government on the Tariff policy</a:t>
          </a:r>
        </a:p>
      </dsp:txBody>
      <dsp:txXfrm>
        <a:off x="483139" y="4183999"/>
        <a:ext cx="6348922" cy="47948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2F11A7-1BCC-4965-AA57-526C6404ED78}">
      <dsp:nvSpPr>
        <dsp:cNvPr id="0" name=""/>
        <dsp:cNvSpPr/>
      </dsp:nvSpPr>
      <dsp:spPr>
        <a:xfrm>
          <a:off x="0" y="441960"/>
          <a:ext cx="9144000" cy="4536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B7FD6C20-98B7-4C59-917F-4F04D8D23921}">
      <dsp:nvSpPr>
        <dsp:cNvPr id="0" name=""/>
        <dsp:cNvSpPr/>
      </dsp:nvSpPr>
      <dsp:spPr>
        <a:xfrm>
          <a:off x="457200" y="113759"/>
          <a:ext cx="6400800" cy="53136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a:scene3d>
          <a:camera prst="orthographicFront"/>
          <a:lightRig rig="flat" dir="t"/>
        </a:scene3d>
        <a:sp3d/>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800100">
            <a:lnSpc>
              <a:spcPct val="90000"/>
            </a:lnSpc>
            <a:spcBef>
              <a:spcPct val="0"/>
            </a:spcBef>
            <a:spcAft>
              <a:spcPct val="35000"/>
            </a:spcAft>
            <a:buNone/>
          </a:pPr>
          <a:r>
            <a:rPr lang="en-US" sz="1800" b="1" i="0" kern="1200" dirty="0"/>
            <a:t>Return on Investment</a:t>
          </a:r>
          <a:r>
            <a:rPr lang="en-US" sz="1800" i="0" kern="1200" dirty="0"/>
            <a:t> </a:t>
          </a:r>
        </a:p>
      </dsp:txBody>
      <dsp:txXfrm>
        <a:off x="483139" y="139698"/>
        <a:ext cx="6348922" cy="479482"/>
      </dsp:txXfrm>
    </dsp:sp>
    <dsp:sp modelId="{793126E3-D561-4621-9E23-C5C8759F5F38}">
      <dsp:nvSpPr>
        <dsp:cNvPr id="0" name=""/>
        <dsp:cNvSpPr/>
      </dsp:nvSpPr>
      <dsp:spPr>
        <a:xfrm>
          <a:off x="0" y="1195919"/>
          <a:ext cx="9144000" cy="4536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95200380-7FE9-4F69-B48B-4973D3379067}">
      <dsp:nvSpPr>
        <dsp:cNvPr id="0" name=""/>
        <dsp:cNvSpPr/>
      </dsp:nvSpPr>
      <dsp:spPr>
        <a:xfrm>
          <a:off x="457200" y="930239"/>
          <a:ext cx="6400800" cy="53136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a:scene3d>
          <a:camera prst="orthographicFront"/>
          <a:lightRig rig="flat" dir="t"/>
        </a:scene3d>
        <a:sp3d/>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800100">
            <a:lnSpc>
              <a:spcPct val="90000"/>
            </a:lnSpc>
            <a:spcBef>
              <a:spcPct val="0"/>
            </a:spcBef>
            <a:spcAft>
              <a:spcPct val="35000"/>
            </a:spcAft>
            <a:buNone/>
          </a:pPr>
          <a:r>
            <a:rPr lang="en-US" sz="1800" b="1" i="0" kern="1200" dirty="0"/>
            <a:t>Equity Norms</a:t>
          </a:r>
          <a:r>
            <a:rPr lang="en-US" sz="1800" i="0" kern="1200" dirty="0"/>
            <a:t> </a:t>
          </a:r>
        </a:p>
      </dsp:txBody>
      <dsp:txXfrm>
        <a:off x="483139" y="956178"/>
        <a:ext cx="6348922" cy="479482"/>
      </dsp:txXfrm>
    </dsp:sp>
    <dsp:sp modelId="{5780144A-CF97-48BB-9EF9-368187604E62}">
      <dsp:nvSpPr>
        <dsp:cNvPr id="0" name=""/>
        <dsp:cNvSpPr/>
      </dsp:nvSpPr>
      <dsp:spPr>
        <a:xfrm>
          <a:off x="0" y="2012399"/>
          <a:ext cx="9144000" cy="4536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336A1C58-DD81-41E7-BF39-F19B71F2D19E}">
      <dsp:nvSpPr>
        <dsp:cNvPr id="0" name=""/>
        <dsp:cNvSpPr/>
      </dsp:nvSpPr>
      <dsp:spPr>
        <a:xfrm>
          <a:off x="457200" y="1746719"/>
          <a:ext cx="6400800" cy="53136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a:scene3d>
          <a:camera prst="orthographicFront"/>
          <a:lightRig rig="flat" dir="t"/>
        </a:scene3d>
        <a:sp3d/>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800100">
            <a:lnSpc>
              <a:spcPct val="90000"/>
            </a:lnSpc>
            <a:spcBef>
              <a:spcPct val="0"/>
            </a:spcBef>
            <a:spcAft>
              <a:spcPct val="35000"/>
            </a:spcAft>
            <a:buNone/>
          </a:pPr>
          <a:r>
            <a:rPr lang="en-US" sz="1800" b="1" kern="1200" dirty="0"/>
            <a:t>Operating Norms</a:t>
          </a:r>
          <a:r>
            <a:rPr lang="en-US" sz="1800" kern="1200" dirty="0"/>
            <a:t> </a:t>
          </a:r>
        </a:p>
      </dsp:txBody>
      <dsp:txXfrm>
        <a:off x="483139" y="1772658"/>
        <a:ext cx="6348922" cy="479482"/>
      </dsp:txXfrm>
    </dsp:sp>
    <dsp:sp modelId="{8607BEEB-15CD-465C-AEC9-DF3A8455D7A4}">
      <dsp:nvSpPr>
        <dsp:cNvPr id="0" name=""/>
        <dsp:cNvSpPr/>
      </dsp:nvSpPr>
      <dsp:spPr>
        <a:xfrm>
          <a:off x="0" y="2828880"/>
          <a:ext cx="9144000" cy="4536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0AC58AC0-8329-459D-93DA-4E7E5F0EAF67}">
      <dsp:nvSpPr>
        <dsp:cNvPr id="0" name=""/>
        <dsp:cNvSpPr/>
      </dsp:nvSpPr>
      <dsp:spPr>
        <a:xfrm>
          <a:off x="457200" y="2563199"/>
          <a:ext cx="6400800" cy="53136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a:scene3d>
          <a:camera prst="orthographicFront"/>
          <a:lightRig rig="flat" dir="t"/>
        </a:scene3d>
        <a:sp3d/>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800100">
            <a:lnSpc>
              <a:spcPct val="90000"/>
            </a:lnSpc>
            <a:spcBef>
              <a:spcPct val="0"/>
            </a:spcBef>
            <a:spcAft>
              <a:spcPct val="35000"/>
            </a:spcAft>
            <a:buNone/>
          </a:pPr>
          <a:r>
            <a:rPr lang="en-US" sz="1800" b="1" i="0" kern="1200" dirty="0"/>
            <a:t>Cost of Debt</a:t>
          </a:r>
          <a:r>
            <a:rPr lang="en-US" sz="1800" i="0" kern="1200" dirty="0"/>
            <a:t> </a:t>
          </a:r>
        </a:p>
      </dsp:txBody>
      <dsp:txXfrm>
        <a:off x="483139" y="2589138"/>
        <a:ext cx="6348922" cy="479482"/>
      </dsp:txXfrm>
    </dsp:sp>
    <dsp:sp modelId="{62D345CB-4C03-4DE8-884E-DF6FC4E9B524}">
      <dsp:nvSpPr>
        <dsp:cNvPr id="0" name=""/>
        <dsp:cNvSpPr/>
      </dsp:nvSpPr>
      <dsp:spPr>
        <a:xfrm>
          <a:off x="0" y="3645360"/>
          <a:ext cx="9144000" cy="4536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4F0B16F8-00AB-47D4-A930-892CD5411A2F}">
      <dsp:nvSpPr>
        <dsp:cNvPr id="0" name=""/>
        <dsp:cNvSpPr/>
      </dsp:nvSpPr>
      <dsp:spPr>
        <a:xfrm>
          <a:off x="457200" y="3379680"/>
          <a:ext cx="6400800" cy="53136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a:scene3d>
          <a:camera prst="orthographicFront"/>
          <a:lightRig rig="flat" dir="t"/>
        </a:scene3d>
        <a:sp3d/>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800100">
            <a:lnSpc>
              <a:spcPct val="90000"/>
            </a:lnSpc>
            <a:spcBef>
              <a:spcPct val="0"/>
            </a:spcBef>
            <a:spcAft>
              <a:spcPct val="35000"/>
            </a:spcAft>
            <a:buNone/>
          </a:pPr>
          <a:r>
            <a:rPr lang="en-US" sz="1800" b="1" i="0" kern="1200" dirty="0"/>
            <a:t>Multi Year Tariff</a:t>
          </a:r>
        </a:p>
      </dsp:txBody>
      <dsp:txXfrm>
        <a:off x="483139" y="3405619"/>
        <a:ext cx="6348922" cy="479482"/>
      </dsp:txXfrm>
    </dsp:sp>
    <dsp:sp modelId="{76FA7468-B004-4B79-B5EB-894E1F8EDC87}">
      <dsp:nvSpPr>
        <dsp:cNvPr id="0" name=""/>
        <dsp:cNvSpPr/>
      </dsp:nvSpPr>
      <dsp:spPr>
        <a:xfrm>
          <a:off x="0" y="4461840"/>
          <a:ext cx="9144000" cy="4536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E222C01E-948C-460D-912B-98C2CFB7755C}">
      <dsp:nvSpPr>
        <dsp:cNvPr id="0" name=""/>
        <dsp:cNvSpPr/>
      </dsp:nvSpPr>
      <dsp:spPr>
        <a:xfrm>
          <a:off x="457200" y="4196160"/>
          <a:ext cx="6400800" cy="53136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a:scene3d>
          <a:camera prst="orthographicFront"/>
          <a:lightRig rig="flat" dir="t"/>
        </a:scene3d>
        <a:sp3d/>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800100">
            <a:lnSpc>
              <a:spcPct val="90000"/>
            </a:lnSpc>
            <a:spcBef>
              <a:spcPct val="0"/>
            </a:spcBef>
            <a:spcAft>
              <a:spcPct val="35000"/>
            </a:spcAft>
            <a:buNone/>
          </a:pPr>
          <a:r>
            <a:rPr lang="en-US" sz="1800" b="1" i="0" kern="1200" dirty="0"/>
            <a:t>Benefits under CDM </a:t>
          </a:r>
        </a:p>
      </dsp:txBody>
      <dsp:txXfrm>
        <a:off x="483139" y="4222099"/>
        <a:ext cx="6348922" cy="479482"/>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26E177-4245-47D4-BD7A-8D20DB66431A}">
      <dsp:nvSpPr>
        <dsp:cNvPr id="0" name=""/>
        <dsp:cNvSpPr/>
      </dsp:nvSpPr>
      <dsp:spPr>
        <a:xfrm>
          <a:off x="0" y="42075"/>
          <a:ext cx="9144000" cy="603281"/>
        </a:xfrm>
        <a:prstGeom prst="roundRect">
          <a:avLst/>
        </a:prstGeom>
        <a:gradFill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a:scene3d>
          <a:camera prst="orthographicFront"/>
          <a:lightRig rig="chilly" dir="t"/>
        </a:scene3d>
        <a:sp3d/>
      </dsp:spPr>
      <dsp:style>
        <a:lnRef idx="1">
          <a:schemeClr val="accent3"/>
        </a:lnRef>
        <a:fillRef idx="2">
          <a:schemeClr val="accent3"/>
        </a:fillRef>
        <a:effectRef idx="1">
          <a:schemeClr val="accent3"/>
        </a:effectRef>
        <a:fontRef idx="minor">
          <a:schemeClr val="dk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t>Concurrent Policy Making </a:t>
          </a:r>
        </a:p>
      </dsp:txBody>
      <dsp:txXfrm>
        <a:off x="29450" y="71525"/>
        <a:ext cx="9085100" cy="544381"/>
      </dsp:txXfrm>
    </dsp:sp>
    <dsp:sp modelId="{337D49C9-7F2F-44BC-9501-F987DE3EDD19}">
      <dsp:nvSpPr>
        <dsp:cNvPr id="0" name=""/>
        <dsp:cNvSpPr/>
      </dsp:nvSpPr>
      <dsp:spPr>
        <a:xfrm>
          <a:off x="0" y="717356"/>
          <a:ext cx="9144000" cy="603281"/>
        </a:xfrm>
        <a:prstGeom prst="roundRect">
          <a:avLst/>
        </a:prstGeom>
        <a:gradFill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a:scene3d>
          <a:camera prst="orthographicFront"/>
          <a:lightRig rig="chilly" dir="t"/>
        </a:scene3d>
        <a:sp3d/>
      </dsp:spPr>
      <dsp:style>
        <a:lnRef idx="1">
          <a:schemeClr val="accent3"/>
        </a:lnRef>
        <a:fillRef idx="2">
          <a:schemeClr val="accent3"/>
        </a:fillRef>
        <a:effectRef idx="1">
          <a:schemeClr val="accent3"/>
        </a:effectRef>
        <a:fontRef idx="minor">
          <a:schemeClr val="dk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dirty="0"/>
            <a:t>Regulations</a:t>
          </a:r>
        </a:p>
      </dsp:txBody>
      <dsp:txXfrm>
        <a:off x="29450" y="746806"/>
        <a:ext cx="9085100" cy="544381"/>
      </dsp:txXfrm>
    </dsp:sp>
    <dsp:sp modelId="{43943612-1802-4F00-8694-CF8A0ECC28D6}">
      <dsp:nvSpPr>
        <dsp:cNvPr id="0" name=""/>
        <dsp:cNvSpPr/>
      </dsp:nvSpPr>
      <dsp:spPr>
        <a:xfrm>
          <a:off x="0" y="1392637"/>
          <a:ext cx="9144000" cy="664761"/>
        </a:xfrm>
        <a:prstGeom prst="roundRect">
          <a:avLst/>
        </a:prstGeom>
        <a:gradFill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a:scene3d>
          <a:camera prst="orthographicFront"/>
          <a:lightRig rig="chilly" dir="t"/>
        </a:scene3d>
        <a:sp3d/>
      </dsp:spPr>
      <dsp:style>
        <a:lnRef idx="1">
          <a:schemeClr val="accent3"/>
        </a:lnRef>
        <a:fillRef idx="2">
          <a:schemeClr val="accent3"/>
        </a:fillRef>
        <a:effectRef idx="1">
          <a:schemeClr val="accent3"/>
        </a:effectRef>
        <a:fontRef idx="minor">
          <a:schemeClr val="dk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dirty="0"/>
            <a:t>System Operators </a:t>
          </a:r>
        </a:p>
      </dsp:txBody>
      <dsp:txXfrm>
        <a:off x="32451" y="1425088"/>
        <a:ext cx="9079098" cy="599859"/>
      </dsp:txXfrm>
    </dsp:sp>
    <dsp:sp modelId="{A7E09684-9BEB-4D46-B2F8-367608EC80DA}">
      <dsp:nvSpPr>
        <dsp:cNvPr id="0" name=""/>
        <dsp:cNvSpPr/>
      </dsp:nvSpPr>
      <dsp:spPr>
        <a:xfrm>
          <a:off x="0" y="2129399"/>
          <a:ext cx="9144000" cy="603281"/>
        </a:xfrm>
        <a:prstGeom prst="roundRect">
          <a:avLst/>
        </a:prstGeom>
        <a:gradFill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a:scene3d>
          <a:camera prst="orthographicFront"/>
          <a:lightRig rig="chilly" dir="t"/>
        </a:scene3d>
        <a:sp3d/>
      </dsp:spPr>
      <dsp:style>
        <a:lnRef idx="1">
          <a:schemeClr val="accent3"/>
        </a:lnRef>
        <a:fillRef idx="2">
          <a:schemeClr val="accent3"/>
        </a:fillRef>
        <a:effectRef idx="1">
          <a:schemeClr val="accent3"/>
        </a:effectRef>
        <a:fontRef idx="minor">
          <a:schemeClr val="dk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dirty="0"/>
            <a:t>Generation	</a:t>
          </a:r>
        </a:p>
      </dsp:txBody>
      <dsp:txXfrm>
        <a:off x="29450" y="2158849"/>
        <a:ext cx="9085100" cy="544381"/>
      </dsp:txXfrm>
    </dsp:sp>
    <dsp:sp modelId="{B1C53084-159E-4BBE-90CD-EFC12E1E0D51}">
      <dsp:nvSpPr>
        <dsp:cNvPr id="0" name=""/>
        <dsp:cNvSpPr/>
      </dsp:nvSpPr>
      <dsp:spPr>
        <a:xfrm>
          <a:off x="0" y="2819400"/>
          <a:ext cx="9144000" cy="603281"/>
        </a:xfrm>
        <a:prstGeom prst="roundRect">
          <a:avLst/>
        </a:prstGeom>
        <a:gradFill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a:scene3d>
          <a:camera prst="orthographicFront"/>
          <a:lightRig rig="chilly" dir="t"/>
        </a:scene3d>
        <a:sp3d/>
      </dsp:spPr>
      <dsp:style>
        <a:lnRef idx="1">
          <a:schemeClr val="accent3"/>
        </a:lnRef>
        <a:fillRef idx="2">
          <a:schemeClr val="accent3"/>
        </a:fillRef>
        <a:effectRef idx="1">
          <a:schemeClr val="accent3"/>
        </a:effectRef>
        <a:fontRef idx="minor">
          <a:schemeClr val="dk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dirty="0"/>
            <a:t>Transmission</a:t>
          </a:r>
        </a:p>
      </dsp:txBody>
      <dsp:txXfrm>
        <a:off x="29450" y="2848850"/>
        <a:ext cx="9085100" cy="544381"/>
      </dsp:txXfrm>
    </dsp:sp>
    <dsp:sp modelId="{9C870AEE-CB4A-4DC0-9B23-B306A9BC7597}">
      <dsp:nvSpPr>
        <dsp:cNvPr id="0" name=""/>
        <dsp:cNvSpPr/>
      </dsp:nvSpPr>
      <dsp:spPr>
        <a:xfrm>
          <a:off x="0" y="3479962"/>
          <a:ext cx="9144000" cy="603281"/>
        </a:xfrm>
        <a:prstGeom prst="roundRect">
          <a:avLst/>
        </a:prstGeom>
        <a:gradFill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a:scene3d>
          <a:camera prst="orthographicFront"/>
          <a:lightRig rig="chilly" dir="t"/>
        </a:scene3d>
        <a:sp3d/>
      </dsp:spPr>
      <dsp:style>
        <a:lnRef idx="1">
          <a:schemeClr val="accent3"/>
        </a:lnRef>
        <a:fillRef idx="2">
          <a:schemeClr val="accent3"/>
        </a:fillRef>
        <a:effectRef idx="1">
          <a:schemeClr val="accent3"/>
        </a:effectRef>
        <a:fontRef idx="minor">
          <a:schemeClr val="dk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dirty="0"/>
            <a:t>Distribution</a:t>
          </a:r>
        </a:p>
      </dsp:txBody>
      <dsp:txXfrm>
        <a:off x="29450" y="3509412"/>
        <a:ext cx="9085100" cy="544381"/>
      </dsp:txXfrm>
    </dsp:sp>
    <dsp:sp modelId="{06AEAAAC-2C24-4FC9-B548-6FED02F6FDA4}">
      <dsp:nvSpPr>
        <dsp:cNvPr id="0" name=""/>
        <dsp:cNvSpPr/>
      </dsp:nvSpPr>
      <dsp:spPr>
        <a:xfrm>
          <a:off x="0" y="4155243"/>
          <a:ext cx="9144000" cy="603281"/>
        </a:xfrm>
        <a:prstGeom prst="roundRect">
          <a:avLst/>
        </a:prstGeom>
        <a:gradFill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a:scene3d>
          <a:camera prst="orthographicFront"/>
          <a:lightRig rig="chilly" dir="t"/>
        </a:scene3d>
        <a:sp3d/>
      </dsp:spPr>
      <dsp:style>
        <a:lnRef idx="1">
          <a:schemeClr val="accent3"/>
        </a:lnRef>
        <a:fillRef idx="2">
          <a:schemeClr val="accent3"/>
        </a:fillRef>
        <a:effectRef idx="1">
          <a:schemeClr val="accent3"/>
        </a:effectRef>
        <a:fontRef idx="minor">
          <a:schemeClr val="dk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dirty="0"/>
            <a:t>Markets</a:t>
          </a:r>
        </a:p>
      </dsp:txBody>
      <dsp:txXfrm>
        <a:off x="29450" y="4184693"/>
        <a:ext cx="9085100" cy="544381"/>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C9B954-EFC3-4EFA-9176-4D798AA93D0E}">
      <dsp:nvSpPr>
        <dsp:cNvPr id="0" name=""/>
        <dsp:cNvSpPr/>
      </dsp:nvSpPr>
      <dsp:spPr>
        <a:xfrm>
          <a:off x="0" y="329099"/>
          <a:ext cx="9144000" cy="504000"/>
        </a:xfrm>
        <a:prstGeom prst="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sp>
    <dsp:sp modelId="{1F7D1A1F-4D04-4F28-B165-F26107C333E4}">
      <dsp:nvSpPr>
        <dsp:cNvPr id="0" name=""/>
        <dsp:cNvSpPr/>
      </dsp:nvSpPr>
      <dsp:spPr>
        <a:xfrm>
          <a:off x="457200" y="33899"/>
          <a:ext cx="6400800" cy="590400"/>
        </a:xfrm>
        <a:prstGeom prst="round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Verdana" pitchFamily="34" charset="0"/>
              <a:ea typeface="Verdana" pitchFamily="34" charset="0"/>
              <a:cs typeface="Verdana" pitchFamily="34" charset="0"/>
            </a:rPr>
            <a:t>Meaning of Electrified villages </a:t>
          </a:r>
        </a:p>
      </dsp:txBody>
      <dsp:txXfrm>
        <a:off x="486021" y="62720"/>
        <a:ext cx="6343158" cy="532758"/>
      </dsp:txXfrm>
    </dsp:sp>
    <dsp:sp modelId="{86E7940F-71B0-47A2-A206-1570E667099C}">
      <dsp:nvSpPr>
        <dsp:cNvPr id="0" name=""/>
        <dsp:cNvSpPr/>
      </dsp:nvSpPr>
      <dsp:spPr>
        <a:xfrm>
          <a:off x="0" y="1236300"/>
          <a:ext cx="9144000" cy="504000"/>
        </a:xfrm>
        <a:prstGeom prst="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sp>
    <dsp:sp modelId="{2460F094-AF6F-4E0C-9086-426231E86763}">
      <dsp:nvSpPr>
        <dsp:cNvPr id="0" name=""/>
        <dsp:cNvSpPr/>
      </dsp:nvSpPr>
      <dsp:spPr>
        <a:xfrm>
          <a:off x="457200" y="941100"/>
          <a:ext cx="6400800" cy="590400"/>
        </a:xfrm>
        <a:prstGeom prst="round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Verdana" pitchFamily="34" charset="0"/>
              <a:ea typeface="Verdana" pitchFamily="34" charset="0"/>
              <a:cs typeface="Verdana" pitchFamily="34" charset="0"/>
            </a:rPr>
            <a:t>Involvement of  local community in rural electrification </a:t>
          </a:r>
        </a:p>
      </dsp:txBody>
      <dsp:txXfrm>
        <a:off x="486021" y="969921"/>
        <a:ext cx="6343158" cy="532758"/>
      </dsp:txXfrm>
    </dsp:sp>
    <dsp:sp modelId="{770BC1A5-FEE5-4E11-BD43-6DFED12458AB}">
      <dsp:nvSpPr>
        <dsp:cNvPr id="0" name=""/>
        <dsp:cNvSpPr/>
      </dsp:nvSpPr>
      <dsp:spPr>
        <a:xfrm>
          <a:off x="0" y="2143500"/>
          <a:ext cx="9144000" cy="504000"/>
        </a:xfrm>
        <a:prstGeom prst="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sp>
    <dsp:sp modelId="{BB6E7132-3C6E-4A7E-A6CD-0CA9B0707CAB}">
      <dsp:nvSpPr>
        <dsp:cNvPr id="0" name=""/>
        <dsp:cNvSpPr/>
      </dsp:nvSpPr>
      <dsp:spPr>
        <a:xfrm>
          <a:off x="457200" y="1848300"/>
          <a:ext cx="6400800" cy="590400"/>
        </a:xfrm>
        <a:prstGeom prst="round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Verdana" pitchFamily="34" charset="0"/>
              <a:ea typeface="Verdana" pitchFamily="34" charset="0"/>
              <a:cs typeface="Verdana" pitchFamily="34" charset="0"/>
            </a:rPr>
            <a:t>Financial  assistance for rural electrification projects </a:t>
          </a:r>
        </a:p>
      </dsp:txBody>
      <dsp:txXfrm>
        <a:off x="486021" y="1877121"/>
        <a:ext cx="6343158" cy="532758"/>
      </dsp:txXfrm>
    </dsp:sp>
    <dsp:sp modelId="{E2EA3002-297F-4EEE-95F3-1283A340BB11}">
      <dsp:nvSpPr>
        <dsp:cNvPr id="0" name=""/>
        <dsp:cNvSpPr/>
      </dsp:nvSpPr>
      <dsp:spPr>
        <a:xfrm>
          <a:off x="0" y="3050700"/>
          <a:ext cx="9144000" cy="504000"/>
        </a:xfrm>
        <a:prstGeom prst="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sp>
    <dsp:sp modelId="{134C7022-CD12-47CD-BF95-15E85240D649}">
      <dsp:nvSpPr>
        <dsp:cNvPr id="0" name=""/>
        <dsp:cNvSpPr/>
      </dsp:nvSpPr>
      <dsp:spPr>
        <a:xfrm>
          <a:off x="457200" y="2755500"/>
          <a:ext cx="6400800" cy="590400"/>
        </a:xfrm>
        <a:prstGeom prst="round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Verdana" pitchFamily="34" charset="0"/>
              <a:ea typeface="Verdana" pitchFamily="34" charset="0"/>
              <a:cs typeface="Verdana" pitchFamily="34" charset="0"/>
            </a:rPr>
            <a:t>Policy provisions for permitting stand alone systems for rural areas</a:t>
          </a:r>
        </a:p>
      </dsp:txBody>
      <dsp:txXfrm>
        <a:off x="486021" y="2784321"/>
        <a:ext cx="6343158" cy="532758"/>
      </dsp:txXfrm>
    </dsp:sp>
    <dsp:sp modelId="{E83F9389-D36E-4B8C-9C33-4DD5ED26B23F}">
      <dsp:nvSpPr>
        <dsp:cNvPr id="0" name=""/>
        <dsp:cNvSpPr/>
      </dsp:nvSpPr>
      <dsp:spPr>
        <a:xfrm>
          <a:off x="0" y="3957900"/>
          <a:ext cx="9144000" cy="504000"/>
        </a:xfrm>
        <a:prstGeom prst="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sp>
    <dsp:sp modelId="{7AFDD22B-366D-4B44-BCEA-4453060D2A29}">
      <dsp:nvSpPr>
        <dsp:cNvPr id="0" name=""/>
        <dsp:cNvSpPr/>
      </dsp:nvSpPr>
      <dsp:spPr>
        <a:xfrm>
          <a:off x="457200" y="3662700"/>
          <a:ext cx="6400800" cy="590400"/>
        </a:xfrm>
        <a:prstGeom prst="roundRect">
          <a:avLst/>
        </a:prstGeom>
        <a:gradFill rotWithShape="1">
          <a:gsLst>
            <a:gs pos="0">
              <a:schemeClr val="accent2">
                <a:tint val="70000"/>
                <a:satMod val="130000"/>
              </a:schemeClr>
            </a:gs>
            <a:gs pos="43000">
              <a:schemeClr val="accent2">
                <a:tint val="44000"/>
                <a:satMod val="165000"/>
              </a:schemeClr>
            </a:gs>
            <a:gs pos="93000">
              <a:schemeClr val="accent2">
                <a:tint val="15000"/>
                <a:satMod val="165000"/>
              </a:schemeClr>
            </a:gs>
            <a:gs pos="100000">
              <a:schemeClr val="accent2">
                <a:tint val="5000"/>
                <a:satMod val="250000"/>
              </a:schemeClr>
            </a:gs>
          </a:gsLst>
          <a:path path="circle">
            <a:fillToRect l="50000" t="130000" r="50000" b="-30000"/>
          </a:path>
        </a:gradFill>
        <a:ln w="9525" cap="flat" cmpd="sng" algn="ctr">
          <a:solidFill>
            <a:schemeClr val="accent2">
              <a:shade val="50000"/>
              <a:satMod val="103000"/>
            </a:schemeClr>
          </a:solidFill>
          <a:prstDash val="solid"/>
        </a:ln>
        <a:effectLst>
          <a:outerShdw blurRad="57150" dist="38100" dir="5400000" algn="ctr" rotWithShape="0">
            <a:schemeClr val="accent2">
              <a:shade val="9000"/>
              <a:satMod val="105000"/>
              <a:alpha val="48000"/>
            </a:scheme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Verdana" pitchFamily="34" charset="0"/>
              <a:ea typeface="Verdana" pitchFamily="34" charset="0"/>
              <a:cs typeface="Verdana" pitchFamily="34" charset="0"/>
            </a:rPr>
            <a:t>Management  of local distribution in rural areas </a:t>
          </a:r>
        </a:p>
      </dsp:txBody>
      <dsp:txXfrm>
        <a:off x="486021" y="3691521"/>
        <a:ext cx="6343158" cy="532758"/>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2EB76F-D155-4FDF-ACCF-54B6765744B1}">
      <dsp:nvSpPr>
        <dsp:cNvPr id="0" name=""/>
        <dsp:cNvSpPr/>
      </dsp:nvSpPr>
      <dsp:spPr>
        <a:xfrm>
          <a:off x="0" y="0"/>
          <a:ext cx="7578090" cy="1348740"/>
        </a:xfrm>
        <a:prstGeom prst="roundRect">
          <a:avLst>
            <a:gd name="adj" fmla="val 10000"/>
          </a:avLst>
        </a:prstGeom>
        <a:gradFill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dirty="0">
              <a:latin typeface="Verdana" pitchFamily="34" charset="0"/>
              <a:ea typeface="Verdana" pitchFamily="34" charset="0"/>
              <a:cs typeface="Verdana" pitchFamily="34" charset="0"/>
            </a:rPr>
            <a:t>National Load Dispatch Centre (NLDC)- Section 26</a:t>
          </a:r>
        </a:p>
      </dsp:txBody>
      <dsp:txXfrm>
        <a:off x="39503" y="39503"/>
        <a:ext cx="6122694" cy="1269734"/>
      </dsp:txXfrm>
    </dsp:sp>
    <dsp:sp modelId="{2CBB6D57-BD0D-4BC5-AAEB-D89104450E5D}">
      <dsp:nvSpPr>
        <dsp:cNvPr id="0" name=""/>
        <dsp:cNvSpPr/>
      </dsp:nvSpPr>
      <dsp:spPr>
        <a:xfrm>
          <a:off x="668654" y="1573529"/>
          <a:ext cx="7578090" cy="1348740"/>
        </a:xfrm>
        <a:prstGeom prst="roundRect">
          <a:avLst>
            <a:gd name="adj" fmla="val 10000"/>
          </a:avLst>
        </a:prstGeom>
        <a:gradFill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dirty="0">
              <a:latin typeface="Verdana" pitchFamily="34" charset="0"/>
              <a:ea typeface="Verdana" pitchFamily="34" charset="0"/>
              <a:cs typeface="Verdana" pitchFamily="34" charset="0"/>
            </a:rPr>
            <a:t>Regional Load Dispatch Center (RLDC))- Section 28</a:t>
          </a:r>
          <a:endParaRPr lang="en-US" sz="2800" kern="1200" dirty="0">
            <a:latin typeface="Verdana" pitchFamily="34" charset="0"/>
            <a:ea typeface="Verdana" pitchFamily="34" charset="0"/>
            <a:cs typeface="Verdana" pitchFamily="34" charset="0"/>
          </a:endParaRPr>
        </a:p>
      </dsp:txBody>
      <dsp:txXfrm>
        <a:off x="708157" y="1613032"/>
        <a:ext cx="5953748" cy="1269734"/>
      </dsp:txXfrm>
    </dsp:sp>
    <dsp:sp modelId="{AB1E1658-B24C-4591-8DA8-D310BF7DB5A2}">
      <dsp:nvSpPr>
        <dsp:cNvPr id="0" name=""/>
        <dsp:cNvSpPr/>
      </dsp:nvSpPr>
      <dsp:spPr>
        <a:xfrm>
          <a:off x="1337309" y="3147059"/>
          <a:ext cx="7578090" cy="1348740"/>
        </a:xfrm>
        <a:prstGeom prst="roundRect">
          <a:avLst>
            <a:gd name="adj" fmla="val 10000"/>
          </a:avLst>
        </a:prstGeom>
        <a:gradFill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dirty="0">
              <a:latin typeface="Verdana" pitchFamily="34" charset="0"/>
              <a:ea typeface="Verdana" pitchFamily="34" charset="0"/>
              <a:cs typeface="Verdana" pitchFamily="34" charset="0"/>
            </a:rPr>
            <a:t>State Load Dispatch Centre (SLDC))- Section 32</a:t>
          </a:r>
        </a:p>
      </dsp:txBody>
      <dsp:txXfrm>
        <a:off x="1376812" y="3186562"/>
        <a:ext cx="5953748" cy="1269734"/>
      </dsp:txXfrm>
    </dsp:sp>
    <dsp:sp modelId="{2147C8D5-E3F5-47AD-894A-63EE7CCFAA86}">
      <dsp:nvSpPr>
        <dsp:cNvPr id="0" name=""/>
        <dsp:cNvSpPr/>
      </dsp:nvSpPr>
      <dsp:spPr>
        <a:xfrm>
          <a:off x="6701409" y="1022794"/>
          <a:ext cx="876681" cy="876681"/>
        </a:xfrm>
        <a:prstGeom prst="downArrow">
          <a:avLst>
            <a:gd name="adj1" fmla="val 55000"/>
            <a:gd name="adj2" fmla="val 45000"/>
          </a:avLst>
        </a:prstGeom>
        <a:solidFill>
          <a:schemeClr val="tx2">
            <a:lumMod val="75000"/>
          </a:schemeClr>
        </a:soli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6898662" y="1022794"/>
        <a:ext cx="482175" cy="659702"/>
      </dsp:txXfrm>
    </dsp:sp>
    <dsp:sp modelId="{15F9FC4B-1B4D-49A0-9758-0D4A12FB7DEA}">
      <dsp:nvSpPr>
        <dsp:cNvPr id="0" name=""/>
        <dsp:cNvSpPr/>
      </dsp:nvSpPr>
      <dsp:spPr>
        <a:xfrm>
          <a:off x="7370064" y="2587332"/>
          <a:ext cx="876681" cy="876681"/>
        </a:xfrm>
        <a:prstGeom prst="downArrow">
          <a:avLst>
            <a:gd name="adj1" fmla="val 55000"/>
            <a:gd name="adj2" fmla="val 45000"/>
          </a:avLst>
        </a:prstGeom>
        <a:solidFill>
          <a:schemeClr val="accent1">
            <a:lumMod val="50000"/>
          </a:schemeClr>
        </a:soli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7567317" y="2587332"/>
        <a:ext cx="482175" cy="659702"/>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6723AF-6A14-4165-9BFB-5771DA8A1791}">
      <dsp:nvSpPr>
        <dsp:cNvPr id="0" name=""/>
        <dsp:cNvSpPr/>
      </dsp:nvSpPr>
      <dsp:spPr>
        <a:xfrm>
          <a:off x="0" y="373139"/>
          <a:ext cx="9144000" cy="5544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7FC07EF0-BD2D-43C5-B09F-DAB43BB0BBD3}">
      <dsp:nvSpPr>
        <dsp:cNvPr id="0" name=""/>
        <dsp:cNvSpPr/>
      </dsp:nvSpPr>
      <dsp:spPr>
        <a:xfrm>
          <a:off x="380998" y="0"/>
          <a:ext cx="6400800" cy="64944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IN" sz="1400" b="1" kern="1200" dirty="0">
              <a:latin typeface="Verdana" pitchFamily="34" charset="0"/>
              <a:ea typeface="Verdana" pitchFamily="34" charset="0"/>
              <a:cs typeface="Verdana" pitchFamily="34" charset="0"/>
            </a:rPr>
            <a:t>Neutral and transparent mechanism giving rise to better price discovery</a:t>
          </a:r>
          <a:endParaRPr lang="en-US" sz="1400" b="1" kern="1200" dirty="0">
            <a:latin typeface="Verdana" pitchFamily="34" charset="0"/>
            <a:ea typeface="Verdana" pitchFamily="34" charset="0"/>
            <a:cs typeface="Verdana" pitchFamily="34" charset="0"/>
          </a:endParaRPr>
        </a:p>
      </dsp:txBody>
      <dsp:txXfrm>
        <a:off x="412701" y="31703"/>
        <a:ext cx="6337394" cy="586034"/>
      </dsp:txXfrm>
    </dsp:sp>
    <dsp:sp modelId="{D949F511-E7A2-4ADB-9180-C5668C25A7C7}">
      <dsp:nvSpPr>
        <dsp:cNvPr id="0" name=""/>
        <dsp:cNvSpPr/>
      </dsp:nvSpPr>
      <dsp:spPr>
        <a:xfrm>
          <a:off x="0" y="1371059"/>
          <a:ext cx="9144000" cy="5544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A43FC6AB-CE57-4DB5-859E-1F55DFF4C64B}">
      <dsp:nvSpPr>
        <dsp:cNvPr id="0" name=""/>
        <dsp:cNvSpPr/>
      </dsp:nvSpPr>
      <dsp:spPr>
        <a:xfrm>
          <a:off x="457200" y="1046340"/>
          <a:ext cx="6400800" cy="64944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IN" sz="1400" b="1" kern="1200" dirty="0">
              <a:latin typeface="Verdana" pitchFamily="34" charset="0"/>
              <a:ea typeface="Verdana" pitchFamily="34" charset="0"/>
              <a:cs typeface="Verdana" pitchFamily="34" charset="0"/>
            </a:rPr>
            <a:t>Complete anonymity of bids among traders, and reduces search cost for seller as well as buyer</a:t>
          </a:r>
          <a:endParaRPr lang="en-US" sz="1400" b="1" kern="1200" dirty="0">
            <a:latin typeface="Verdana" pitchFamily="34" charset="0"/>
            <a:ea typeface="Verdana" pitchFamily="34" charset="0"/>
            <a:cs typeface="Verdana" pitchFamily="34" charset="0"/>
          </a:endParaRPr>
        </a:p>
      </dsp:txBody>
      <dsp:txXfrm>
        <a:off x="488903" y="1078043"/>
        <a:ext cx="6337394" cy="586034"/>
      </dsp:txXfrm>
    </dsp:sp>
    <dsp:sp modelId="{1BD26991-E319-4B96-9F83-EC3D34D84AE0}">
      <dsp:nvSpPr>
        <dsp:cNvPr id="0" name=""/>
        <dsp:cNvSpPr/>
      </dsp:nvSpPr>
      <dsp:spPr>
        <a:xfrm>
          <a:off x="0" y="2368980"/>
          <a:ext cx="9144000" cy="5544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FE47E195-0924-477F-9FDE-8DA62DAB5C4D}">
      <dsp:nvSpPr>
        <dsp:cNvPr id="0" name=""/>
        <dsp:cNvSpPr/>
      </dsp:nvSpPr>
      <dsp:spPr>
        <a:xfrm>
          <a:off x="457200" y="2044260"/>
          <a:ext cx="6400800" cy="64944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IN" sz="1400" b="1" kern="1200" dirty="0">
              <a:latin typeface="Verdana" pitchFamily="34" charset="0"/>
              <a:ea typeface="Verdana" pitchFamily="34" charset="0"/>
              <a:cs typeface="Verdana" pitchFamily="34" charset="0"/>
            </a:rPr>
            <a:t>Single point check on non-competitive practices, easy surveillance</a:t>
          </a:r>
          <a:endParaRPr lang="en-US" sz="1400" b="1" kern="1200" dirty="0">
            <a:latin typeface="Verdana" pitchFamily="34" charset="0"/>
            <a:ea typeface="Verdana" pitchFamily="34" charset="0"/>
            <a:cs typeface="Verdana" pitchFamily="34" charset="0"/>
          </a:endParaRPr>
        </a:p>
      </dsp:txBody>
      <dsp:txXfrm>
        <a:off x="488903" y="2075963"/>
        <a:ext cx="6337394" cy="586034"/>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14B356-144D-4F4C-BE10-A32EEF0CFD27}">
      <dsp:nvSpPr>
        <dsp:cNvPr id="0" name=""/>
        <dsp:cNvSpPr/>
      </dsp:nvSpPr>
      <dsp:spPr>
        <a:xfrm>
          <a:off x="5696881" y="3469725"/>
          <a:ext cx="569428" cy="1424836"/>
        </a:xfrm>
        <a:custGeom>
          <a:avLst/>
          <a:gdLst/>
          <a:ahLst/>
          <a:cxnLst/>
          <a:rect l="0" t="0" r="0" b="0"/>
          <a:pathLst>
            <a:path>
              <a:moveTo>
                <a:pt x="0" y="0"/>
              </a:moveTo>
              <a:lnTo>
                <a:pt x="0" y="1424836"/>
              </a:lnTo>
              <a:lnTo>
                <a:pt x="569428" y="142483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92B3E17-BE20-499E-B09D-74F1D4E73CB3}">
      <dsp:nvSpPr>
        <dsp:cNvPr id="0" name=""/>
        <dsp:cNvSpPr/>
      </dsp:nvSpPr>
      <dsp:spPr>
        <a:xfrm>
          <a:off x="5696881" y="3469725"/>
          <a:ext cx="602331" cy="572559"/>
        </a:xfrm>
        <a:custGeom>
          <a:avLst/>
          <a:gdLst/>
          <a:ahLst/>
          <a:cxnLst/>
          <a:rect l="0" t="0" r="0" b="0"/>
          <a:pathLst>
            <a:path>
              <a:moveTo>
                <a:pt x="0" y="0"/>
              </a:moveTo>
              <a:lnTo>
                <a:pt x="0" y="572559"/>
              </a:lnTo>
              <a:lnTo>
                <a:pt x="602331" y="57255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FCEA711-39F2-4864-A4C9-B7856F468FA7}">
      <dsp:nvSpPr>
        <dsp:cNvPr id="0" name=""/>
        <dsp:cNvSpPr/>
      </dsp:nvSpPr>
      <dsp:spPr>
        <a:xfrm>
          <a:off x="4525292" y="1792856"/>
          <a:ext cx="2137886" cy="617509"/>
        </a:xfrm>
        <a:custGeom>
          <a:avLst/>
          <a:gdLst/>
          <a:ahLst/>
          <a:cxnLst/>
          <a:rect l="0" t="0" r="0" b="0"/>
          <a:pathLst>
            <a:path>
              <a:moveTo>
                <a:pt x="0" y="0"/>
              </a:moveTo>
              <a:lnTo>
                <a:pt x="0" y="312315"/>
              </a:lnTo>
              <a:lnTo>
                <a:pt x="2137886" y="312315"/>
              </a:lnTo>
              <a:lnTo>
                <a:pt x="2137886" y="61750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B98BB73-D134-4011-849A-A1F53D2BEB30}">
      <dsp:nvSpPr>
        <dsp:cNvPr id="0" name=""/>
        <dsp:cNvSpPr/>
      </dsp:nvSpPr>
      <dsp:spPr>
        <a:xfrm>
          <a:off x="3795282" y="1792856"/>
          <a:ext cx="730010" cy="645544"/>
        </a:xfrm>
        <a:custGeom>
          <a:avLst/>
          <a:gdLst/>
          <a:ahLst/>
          <a:cxnLst/>
          <a:rect l="0" t="0" r="0" b="0"/>
          <a:pathLst>
            <a:path>
              <a:moveTo>
                <a:pt x="730010" y="0"/>
              </a:moveTo>
              <a:lnTo>
                <a:pt x="730010" y="340349"/>
              </a:lnTo>
              <a:lnTo>
                <a:pt x="0" y="340349"/>
              </a:lnTo>
              <a:lnTo>
                <a:pt x="0" y="64554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CAB45E-2D76-4D28-A981-8562DF782991}">
      <dsp:nvSpPr>
        <dsp:cNvPr id="0" name=""/>
        <dsp:cNvSpPr/>
      </dsp:nvSpPr>
      <dsp:spPr>
        <a:xfrm>
          <a:off x="1154464" y="1792856"/>
          <a:ext cx="3370828" cy="631083"/>
        </a:xfrm>
        <a:custGeom>
          <a:avLst/>
          <a:gdLst/>
          <a:ahLst/>
          <a:cxnLst/>
          <a:rect l="0" t="0" r="0" b="0"/>
          <a:pathLst>
            <a:path>
              <a:moveTo>
                <a:pt x="3370828" y="0"/>
              </a:moveTo>
              <a:lnTo>
                <a:pt x="3370828" y="325889"/>
              </a:lnTo>
              <a:lnTo>
                <a:pt x="0" y="325889"/>
              </a:lnTo>
              <a:lnTo>
                <a:pt x="0" y="63108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1DE3C25-D046-42C3-9FD8-4F625E54D3E3}">
      <dsp:nvSpPr>
        <dsp:cNvPr id="0" name=""/>
        <dsp:cNvSpPr/>
      </dsp:nvSpPr>
      <dsp:spPr>
        <a:xfrm>
          <a:off x="3353389" y="0"/>
          <a:ext cx="2486462" cy="86069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N" sz="2000" kern="1200" dirty="0"/>
            <a:t>Supreme Court  (Sec 125)</a:t>
          </a:r>
        </a:p>
      </dsp:txBody>
      <dsp:txXfrm>
        <a:off x="3353389" y="0"/>
        <a:ext cx="2486462" cy="860691"/>
      </dsp:txXfrm>
    </dsp:sp>
    <dsp:sp modelId="{1CC77411-45C1-4D2B-8F1B-527BDF2511B8}">
      <dsp:nvSpPr>
        <dsp:cNvPr id="0" name=""/>
        <dsp:cNvSpPr/>
      </dsp:nvSpPr>
      <dsp:spPr>
        <a:xfrm>
          <a:off x="3516131" y="1184575"/>
          <a:ext cx="2018323" cy="60828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N" sz="2000" kern="1200" dirty="0"/>
            <a:t>APTEL (Sec 111)</a:t>
          </a:r>
        </a:p>
      </dsp:txBody>
      <dsp:txXfrm>
        <a:off x="3516131" y="1184575"/>
        <a:ext cx="2018323" cy="608281"/>
      </dsp:txXfrm>
    </dsp:sp>
    <dsp:sp modelId="{F588143B-1085-47BC-8D37-7623905E89D5}">
      <dsp:nvSpPr>
        <dsp:cNvPr id="0" name=""/>
        <dsp:cNvSpPr/>
      </dsp:nvSpPr>
      <dsp:spPr>
        <a:xfrm>
          <a:off x="129054" y="2423940"/>
          <a:ext cx="2050819" cy="83475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N" sz="2000" kern="1200" dirty="0"/>
            <a:t>CERC</a:t>
          </a:r>
        </a:p>
      </dsp:txBody>
      <dsp:txXfrm>
        <a:off x="129054" y="2423940"/>
        <a:ext cx="2050819" cy="834750"/>
      </dsp:txXfrm>
    </dsp:sp>
    <dsp:sp modelId="{9530532D-9052-4E26-A0D3-007002915F60}">
      <dsp:nvSpPr>
        <dsp:cNvPr id="0" name=""/>
        <dsp:cNvSpPr/>
      </dsp:nvSpPr>
      <dsp:spPr>
        <a:xfrm>
          <a:off x="2666993" y="2438401"/>
          <a:ext cx="2256578" cy="90170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N" sz="2000" kern="1200" dirty="0"/>
            <a:t>SERC</a:t>
          </a:r>
        </a:p>
      </dsp:txBody>
      <dsp:txXfrm>
        <a:off x="2666993" y="2438401"/>
        <a:ext cx="2256578" cy="901704"/>
      </dsp:txXfrm>
    </dsp:sp>
    <dsp:sp modelId="{B1B01B5B-AA4F-48C0-B6A6-DC4F131003A9}">
      <dsp:nvSpPr>
        <dsp:cNvPr id="0" name=""/>
        <dsp:cNvSpPr/>
      </dsp:nvSpPr>
      <dsp:spPr>
        <a:xfrm>
          <a:off x="5455307" y="2410366"/>
          <a:ext cx="2415744" cy="105935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N" sz="2000" kern="1200" dirty="0"/>
            <a:t>Adjudicating Officer of CERC</a:t>
          </a:r>
        </a:p>
      </dsp:txBody>
      <dsp:txXfrm>
        <a:off x="5455307" y="2410366"/>
        <a:ext cx="2415744" cy="1059358"/>
      </dsp:txXfrm>
    </dsp:sp>
    <dsp:sp modelId="{4BE9B725-845D-406A-8138-9DCB3AE591DD}">
      <dsp:nvSpPr>
        <dsp:cNvPr id="0" name=""/>
        <dsp:cNvSpPr/>
      </dsp:nvSpPr>
      <dsp:spPr>
        <a:xfrm>
          <a:off x="6299213" y="3716526"/>
          <a:ext cx="2047243" cy="6515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N" sz="2000" kern="1200" dirty="0"/>
            <a:t>Direction of RLDC, Sec 29</a:t>
          </a:r>
        </a:p>
      </dsp:txBody>
      <dsp:txXfrm>
        <a:off x="6299213" y="3716526"/>
        <a:ext cx="2047243" cy="651517"/>
      </dsp:txXfrm>
    </dsp:sp>
    <dsp:sp modelId="{6D1FAFF3-3345-4D44-9C67-9AE471821336}">
      <dsp:nvSpPr>
        <dsp:cNvPr id="0" name=""/>
        <dsp:cNvSpPr/>
      </dsp:nvSpPr>
      <dsp:spPr>
        <a:xfrm>
          <a:off x="6266310" y="4509275"/>
          <a:ext cx="2267943" cy="77057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N" sz="2000" kern="1200" dirty="0"/>
            <a:t>Other Adjudication under EA, 2003</a:t>
          </a:r>
        </a:p>
      </dsp:txBody>
      <dsp:txXfrm>
        <a:off x="6266310" y="4509275"/>
        <a:ext cx="2267943" cy="770572"/>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C230B1-2B94-40E1-8C2C-2D5782A8F83E}">
      <dsp:nvSpPr>
        <dsp:cNvPr id="0" name=""/>
        <dsp:cNvSpPr/>
      </dsp:nvSpPr>
      <dsp:spPr>
        <a:xfrm>
          <a:off x="2498404" y="0"/>
          <a:ext cx="2623191" cy="102869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t>Supreme Court </a:t>
          </a:r>
        </a:p>
      </dsp:txBody>
      <dsp:txXfrm>
        <a:off x="2528534" y="30130"/>
        <a:ext cx="2562931" cy="968439"/>
      </dsp:txXfrm>
    </dsp:sp>
    <dsp:sp modelId="{F9EA8B08-BB8D-4DF7-A2DB-76AB8A7640B9}">
      <dsp:nvSpPr>
        <dsp:cNvPr id="0" name=""/>
        <dsp:cNvSpPr/>
      </dsp:nvSpPr>
      <dsp:spPr>
        <a:xfrm rot="16200000">
          <a:off x="3617118" y="1054417"/>
          <a:ext cx="385762" cy="462915"/>
        </a:xfrm>
        <a:prstGeom prst="rightArrow">
          <a:avLst>
            <a:gd name="adj1" fmla="val 60000"/>
            <a:gd name="adj2" fmla="val 50000"/>
          </a:avLst>
        </a:prstGeom>
        <a:solidFill>
          <a:schemeClr val="accent1">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rot="-5400000">
        <a:off x="3671125" y="1208723"/>
        <a:ext cx="277749" cy="270033"/>
      </dsp:txXfrm>
    </dsp:sp>
    <dsp:sp modelId="{A50BFD6E-F251-49AE-800E-6C5A4D024B61}">
      <dsp:nvSpPr>
        <dsp:cNvPr id="0" name=""/>
        <dsp:cNvSpPr/>
      </dsp:nvSpPr>
      <dsp:spPr>
        <a:xfrm>
          <a:off x="2575563" y="1543050"/>
          <a:ext cx="2468873" cy="102869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t>High Court </a:t>
          </a:r>
        </a:p>
      </dsp:txBody>
      <dsp:txXfrm>
        <a:off x="2605693" y="1573180"/>
        <a:ext cx="2408613" cy="968439"/>
      </dsp:txXfrm>
    </dsp:sp>
    <dsp:sp modelId="{54CB90A7-2EAC-407B-B33A-D8374368F854}">
      <dsp:nvSpPr>
        <dsp:cNvPr id="0" name=""/>
        <dsp:cNvSpPr/>
      </dsp:nvSpPr>
      <dsp:spPr>
        <a:xfrm rot="16200000">
          <a:off x="3647226" y="2597467"/>
          <a:ext cx="386059" cy="462915"/>
        </a:xfrm>
        <a:prstGeom prst="rightArrow">
          <a:avLst>
            <a:gd name="adj1" fmla="val 60000"/>
            <a:gd name="adj2" fmla="val 50000"/>
          </a:avLst>
        </a:prstGeom>
        <a:solidFill>
          <a:schemeClr val="tx2">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rot="-5400000">
        <a:off x="3701381" y="2751713"/>
        <a:ext cx="277749" cy="270241"/>
      </dsp:txXfrm>
    </dsp:sp>
    <dsp:sp modelId="{406ED4D1-B617-4A81-AA98-0CF6FA023514}">
      <dsp:nvSpPr>
        <dsp:cNvPr id="0" name=""/>
        <dsp:cNvSpPr/>
      </dsp:nvSpPr>
      <dsp:spPr>
        <a:xfrm>
          <a:off x="2599764" y="3086099"/>
          <a:ext cx="2541495" cy="102869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t>Special Courts </a:t>
          </a:r>
        </a:p>
      </dsp:txBody>
      <dsp:txXfrm>
        <a:off x="2629894" y="3116229"/>
        <a:ext cx="2481235" cy="96843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5FEE38-029E-42EA-A3F8-1EFB2F0F6193}">
      <dsp:nvSpPr>
        <dsp:cNvPr id="0" name=""/>
        <dsp:cNvSpPr/>
      </dsp:nvSpPr>
      <dsp:spPr>
        <a:xfrm rot="16200000">
          <a:off x="-833809" y="834925"/>
          <a:ext cx="4572000" cy="2902148"/>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7000" bIns="0" numCol="1" spcCol="1270" anchor="t" anchorCtr="0">
          <a:noAutofit/>
        </a:bodyPr>
        <a:lstStyle/>
        <a:p>
          <a:pPr marL="0" lvl="0" indent="0" algn="ctr" defTabSz="1066800">
            <a:lnSpc>
              <a:spcPct val="90000"/>
            </a:lnSpc>
            <a:spcBef>
              <a:spcPct val="0"/>
            </a:spcBef>
            <a:spcAft>
              <a:spcPct val="35000"/>
            </a:spcAft>
            <a:buNone/>
          </a:pPr>
          <a:r>
            <a:rPr lang="en-US" sz="2400" kern="1200" dirty="0"/>
            <a:t>Introductory Stage </a:t>
          </a:r>
        </a:p>
        <a:p>
          <a:pPr marL="228600" lvl="1" indent="-228600" algn="l" defTabSz="889000">
            <a:lnSpc>
              <a:spcPct val="90000"/>
            </a:lnSpc>
            <a:spcBef>
              <a:spcPct val="0"/>
            </a:spcBef>
            <a:spcAft>
              <a:spcPct val="15000"/>
            </a:spcAft>
            <a:buChar char="•"/>
          </a:pPr>
          <a:r>
            <a:rPr lang="en-US" sz="2000" kern="1200" dirty="0"/>
            <a:t>Electricity (supply) Act 1948</a:t>
          </a:r>
        </a:p>
        <a:p>
          <a:pPr marL="228600" lvl="1" indent="-228600" algn="l" defTabSz="889000">
            <a:lnSpc>
              <a:spcPct val="90000"/>
            </a:lnSpc>
            <a:spcBef>
              <a:spcPct val="0"/>
            </a:spcBef>
            <a:spcAft>
              <a:spcPct val="15000"/>
            </a:spcAft>
            <a:buChar char="•"/>
          </a:pPr>
          <a:r>
            <a:rPr lang="en-US" sz="2000" kern="1200" dirty="0"/>
            <a:t>Establishment of State Electricity Board </a:t>
          </a:r>
        </a:p>
      </dsp:txBody>
      <dsp:txXfrm rot="5400000">
        <a:off x="1117" y="914399"/>
        <a:ext cx="2902148" cy="2743200"/>
      </dsp:txXfrm>
    </dsp:sp>
    <dsp:sp modelId="{84DADFF9-04B2-4D1B-815D-0E11ECF2F27D}">
      <dsp:nvSpPr>
        <dsp:cNvPr id="0" name=""/>
        <dsp:cNvSpPr/>
      </dsp:nvSpPr>
      <dsp:spPr>
        <a:xfrm rot="16200000">
          <a:off x="2286000" y="834925"/>
          <a:ext cx="4572000" cy="2902148"/>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7000" bIns="0" numCol="1" spcCol="1270" anchor="t" anchorCtr="0">
          <a:noAutofit/>
        </a:bodyPr>
        <a:lstStyle/>
        <a:p>
          <a:pPr marL="0" lvl="0" indent="0" algn="ctr" defTabSz="1066800">
            <a:lnSpc>
              <a:spcPct val="90000"/>
            </a:lnSpc>
            <a:spcBef>
              <a:spcPct val="0"/>
            </a:spcBef>
            <a:spcAft>
              <a:spcPct val="35000"/>
            </a:spcAft>
            <a:buNone/>
          </a:pPr>
          <a:r>
            <a:rPr lang="en-US" sz="2400" kern="1200" dirty="0"/>
            <a:t>Liberalization Era</a:t>
          </a:r>
        </a:p>
        <a:p>
          <a:pPr marL="228600" lvl="1" indent="-228600" algn="l" defTabSz="889000">
            <a:lnSpc>
              <a:spcPct val="90000"/>
            </a:lnSpc>
            <a:spcBef>
              <a:spcPct val="0"/>
            </a:spcBef>
            <a:spcAft>
              <a:spcPct val="15000"/>
            </a:spcAft>
            <a:buChar char="•"/>
          </a:pPr>
          <a:r>
            <a:rPr lang="en-US" sz="2000" kern="1200" dirty="0"/>
            <a:t>Private Sector Participation in generation 1991</a:t>
          </a:r>
        </a:p>
        <a:p>
          <a:pPr marL="228600" lvl="1" indent="-228600" algn="l" defTabSz="889000">
            <a:lnSpc>
              <a:spcPct val="90000"/>
            </a:lnSpc>
            <a:spcBef>
              <a:spcPct val="0"/>
            </a:spcBef>
            <a:spcAft>
              <a:spcPct val="15000"/>
            </a:spcAft>
            <a:buChar char="•"/>
          </a:pPr>
          <a:r>
            <a:rPr lang="en-US" sz="2000" kern="1200" dirty="0"/>
            <a:t>Electricity Regulatory  Commission Act 1998, est. Central &amp; State  Regulatory Commission </a:t>
          </a:r>
        </a:p>
      </dsp:txBody>
      <dsp:txXfrm rot="5400000">
        <a:off x="3120926" y="914399"/>
        <a:ext cx="2902148" cy="2743200"/>
      </dsp:txXfrm>
    </dsp:sp>
    <dsp:sp modelId="{E5891641-FA8B-4A6C-B592-0DC3AAC0119D}">
      <dsp:nvSpPr>
        <dsp:cNvPr id="0" name=""/>
        <dsp:cNvSpPr/>
      </dsp:nvSpPr>
      <dsp:spPr>
        <a:xfrm rot="16200000">
          <a:off x="5405809" y="834925"/>
          <a:ext cx="4572000" cy="2902148"/>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7000" bIns="0" numCol="1" spcCol="1270" anchor="t" anchorCtr="0">
          <a:noAutofit/>
        </a:bodyPr>
        <a:lstStyle/>
        <a:p>
          <a:pPr marL="0" lvl="0" indent="0" algn="l" defTabSz="1200150">
            <a:lnSpc>
              <a:spcPct val="90000"/>
            </a:lnSpc>
            <a:spcBef>
              <a:spcPct val="0"/>
            </a:spcBef>
            <a:spcAft>
              <a:spcPct val="35000"/>
            </a:spcAft>
            <a:buNone/>
          </a:pPr>
          <a:r>
            <a:rPr lang="en-US" sz="2700" kern="1200" dirty="0"/>
            <a:t>Modern Development  </a:t>
          </a:r>
        </a:p>
        <a:p>
          <a:pPr marL="228600" lvl="1" indent="-228600" algn="l" defTabSz="889000">
            <a:lnSpc>
              <a:spcPct val="90000"/>
            </a:lnSpc>
            <a:spcBef>
              <a:spcPct val="0"/>
            </a:spcBef>
            <a:spcAft>
              <a:spcPct val="15000"/>
            </a:spcAft>
            <a:buChar char="•"/>
          </a:pPr>
          <a:r>
            <a:rPr lang="en-US" sz="2000" kern="1200" dirty="0"/>
            <a:t>Electricity Act, 2003</a:t>
          </a:r>
        </a:p>
        <a:p>
          <a:pPr marL="228600" lvl="1" indent="-228600" algn="l" defTabSz="889000">
            <a:lnSpc>
              <a:spcPct val="90000"/>
            </a:lnSpc>
            <a:spcBef>
              <a:spcPct val="0"/>
            </a:spcBef>
            <a:spcAft>
              <a:spcPct val="15000"/>
            </a:spcAft>
            <a:buChar char="•"/>
          </a:pPr>
          <a:r>
            <a:rPr lang="en-US" sz="2000" kern="1200" dirty="0"/>
            <a:t>National Tariff Policy </a:t>
          </a:r>
        </a:p>
        <a:p>
          <a:pPr marL="228600" lvl="1" indent="-228600" algn="l" defTabSz="889000">
            <a:lnSpc>
              <a:spcPct val="90000"/>
            </a:lnSpc>
            <a:spcBef>
              <a:spcPct val="0"/>
            </a:spcBef>
            <a:spcAft>
              <a:spcPct val="15000"/>
            </a:spcAft>
            <a:buChar char="•"/>
          </a:pPr>
          <a:r>
            <a:rPr lang="en-US" sz="2000" kern="1200" dirty="0"/>
            <a:t>National Electricity Plan </a:t>
          </a:r>
        </a:p>
        <a:p>
          <a:pPr marL="228600" lvl="1" indent="-228600" algn="l" defTabSz="889000">
            <a:lnSpc>
              <a:spcPct val="90000"/>
            </a:lnSpc>
            <a:spcBef>
              <a:spcPct val="0"/>
            </a:spcBef>
            <a:spcAft>
              <a:spcPct val="15000"/>
            </a:spcAft>
            <a:buChar char="•"/>
          </a:pPr>
          <a:r>
            <a:rPr lang="en-US" sz="2000" kern="1200" dirty="0"/>
            <a:t>One Nation One Grid </a:t>
          </a:r>
        </a:p>
      </dsp:txBody>
      <dsp:txXfrm rot="5400000">
        <a:off x="6240735" y="914399"/>
        <a:ext cx="2902148" cy="2743200"/>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E60B13-D852-4BDD-A0CF-4FCCC77CAE71}">
      <dsp:nvSpPr>
        <dsp:cNvPr id="0" name=""/>
        <dsp:cNvSpPr/>
      </dsp:nvSpPr>
      <dsp:spPr>
        <a:xfrm>
          <a:off x="336896" y="4859"/>
          <a:ext cx="2831407" cy="9033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Supreme Court</a:t>
          </a:r>
        </a:p>
        <a:p>
          <a:pPr marL="0" lvl="0" indent="0" algn="ctr" defTabSz="800100">
            <a:lnSpc>
              <a:spcPct val="90000"/>
            </a:lnSpc>
            <a:spcBef>
              <a:spcPct val="0"/>
            </a:spcBef>
            <a:spcAft>
              <a:spcPct val="35000"/>
            </a:spcAft>
            <a:buNone/>
          </a:pPr>
          <a:r>
            <a:rPr lang="en-US" sz="1300" kern="1200" dirty="0">
              <a:latin typeface="+mj-lt"/>
            </a:rPr>
            <a:t>Section 136, Special </a:t>
          </a:r>
        </a:p>
        <a:p>
          <a:pPr marL="0" lvl="0" indent="0" algn="ctr" defTabSz="800100">
            <a:lnSpc>
              <a:spcPct val="90000"/>
            </a:lnSpc>
            <a:spcBef>
              <a:spcPct val="0"/>
            </a:spcBef>
            <a:spcAft>
              <a:spcPct val="35000"/>
            </a:spcAft>
            <a:buNone/>
          </a:pPr>
          <a:r>
            <a:rPr lang="en-US" sz="1300" kern="1200" dirty="0">
              <a:latin typeface="+mj-lt"/>
            </a:rPr>
            <a:t>Leave Petition </a:t>
          </a:r>
          <a:endParaRPr lang="en-US" sz="1300" kern="1200" dirty="0"/>
        </a:p>
      </dsp:txBody>
      <dsp:txXfrm>
        <a:off x="363356" y="31319"/>
        <a:ext cx="2778487" cy="850476"/>
      </dsp:txXfrm>
    </dsp:sp>
    <dsp:sp modelId="{762B54BE-84C5-48E1-9EF8-0C134E6306AF}">
      <dsp:nvSpPr>
        <dsp:cNvPr id="0" name=""/>
        <dsp:cNvSpPr/>
      </dsp:nvSpPr>
      <dsp:spPr>
        <a:xfrm rot="5400000" flipH="1" flipV="1">
          <a:off x="1587991" y="606500"/>
          <a:ext cx="329216" cy="1055209"/>
        </a:xfrm>
        <a:prstGeom prst="rightArrow">
          <a:avLst>
            <a:gd name="adj1" fmla="val 60000"/>
            <a:gd name="adj2" fmla="val 50000"/>
          </a:avLst>
        </a:prstGeom>
        <a:solidFill>
          <a:schemeClr val="accent1">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rot="-5400000">
        <a:off x="1436037" y="1068262"/>
        <a:ext cx="633125" cy="230451"/>
      </dsp:txXfrm>
    </dsp:sp>
    <dsp:sp modelId="{E8F062AA-A721-4CA3-91F4-0FFB52229A2B}">
      <dsp:nvSpPr>
        <dsp:cNvPr id="0" name=""/>
        <dsp:cNvSpPr/>
      </dsp:nvSpPr>
      <dsp:spPr>
        <a:xfrm>
          <a:off x="336896" y="1359954"/>
          <a:ext cx="2831407" cy="9033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National Consumer Dispute Redressal Commission (National Commission)</a:t>
          </a:r>
        </a:p>
      </dsp:txBody>
      <dsp:txXfrm>
        <a:off x="363356" y="1386414"/>
        <a:ext cx="2778487" cy="850476"/>
      </dsp:txXfrm>
    </dsp:sp>
    <dsp:sp modelId="{46D34609-AD51-4D45-BB8B-920B919CC30F}">
      <dsp:nvSpPr>
        <dsp:cNvPr id="0" name=""/>
        <dsp:cNvSpPr/>
      </dsp:nvSpPr>
      <dsp:spPr>
        <a:xfrm rot="5400000" flipH="1">
          <a:off x="1536147" y="2123936"/>
          <a:ext cx="432905" cy="730527"/>
        </a:xfrm>
        <a:prstGeom prst="rightArrow">
          <a:avLst>
            <a:gd name="adj1" fmla="val 60000"/>
            <a:gd name="adj2" fmla="val 50000"/>
          </a:avLst>
        </a:prstGeom>
        <a:solidFill>
          <a:schemeClr val="accent1">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rot="-5400000">
        <a:off x="1533442" y="2402618"/>
        <a:ext cx="438317" cy="303034"/>
      </dsp:txXfrm>
    </dsp:sp>
    <dsp:sp modelId="{69FB4EE6-0470-4350-8B95-B388A9C91942}">
      <dsp:nvSpPr>
        <dsp:cNvPr id="0" name=""/>
        <dsp:cNvSpPr/>
      </dsp:nvSpPr>
      <dsp:spPr>
        <a:xfrm>
          <a:off x="336896" y="2715049"/>
          <a:ext cx="2831407" cy="9033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Consumer Dispute Redressal Commission (State </a:t>
          </a:r>
          <a:r>
            <a:rPr lang="en-US" sz="1700" kern="1200" dirty="0" err="1"/>
            <a:t>Commision</a:t>
          </a:r>
          <a:r>
            <a:rPr lang="en-US" sz="1700" kern="1200" dirty="0"/>
            <a:t>)</a:t>
          </a:r>
        </a:p>
      </dsp:txBody>
      <dsp:txXfrm>
        <a:off x="363356" y="2741509"/>
        <a:ext cx="2778487" cy="850476"/>
      </dsp:txXfrm>
    </dsp:sp>
    <dsp:sp modelId="{A4D79BF5-4F3F-493D-B4D3-D98B73248A3F}">
      <dsp:nvSpPr>
        <dsp:cNvPr id="0" name=""/>
        <dsp:cNvSpPr/>
      </dsp:nvSpPr>
      <dsp:spPr>
        <a:xfrm rot="5400000" flipH="1" flipV="1">
          <a:off x="1560935" y="3479029"/>
          <a:ext cx="383329" cy="730531"/>
        </a:xfrm>
        <a:prstGeom prst="rightArrow">
          <a:avLst>
            <a:gd name="adj1" fmla="val 60000"/>
            <a:gd name="adj2" fmla="val 50000"/>
          </a:avLst>
        </a:prstGeom>
        <a:solidFill>
          <a:schemeClr val="accent1">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rot="-5400000">
        <a:off x="1533441" y="3767629"/>
        <a:ext cx="438319" cy="268330"/>
      </dsp:txXfrm>
    </dsp:sp>
    <dsp:sp modelId="{16F66BFC-6B89-4C37-8A52-88B41F68F0F2}">
      <dsp:nvSpPr>
        <dsp:cNvPr id="0" name=""/>
        <dsp:cNvSpPr/>
      </dsp:nvSpPr>
      <dsp:spPr>
        <a:xfrm>
          <a:off x="336896" y="4070144"/>
          <a:ext cx="2831407" cy="9033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Consumer Dispute Redressal Forum (District forum)</a:t>
          </a:r>
        </a:p>
      </dsp:txBody>
      <dsp:txXfrm>
        <a:off x="363356" y="4096604"/>
        <a:ext cx="2778487" cy="850476"/>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71B682-0899-480C-A6EB-60B69126F1E0}">
      <dsp:nvSpPr>
        <dsp:cNvPr id="0" name=""/>
        <dsp:cNvSpPr/>
      </dsp:nvSpPr>
      <dsp:spPr>
        <a:xfrm>
          <a:off x="0" y="2604"/>
          <a:ext cx="2133600" cy="266439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marL="0" lvl="0" indent="0" algn="ctr" defTabSz="1822450">
            <a:lnSpc>
              <a:spcPct val="90000"/>
            </a:lnSpc>
            <a:spcBef>
              <a:spcPct val="0"/>
            </a:spcBef>
            <a:spcAft>
              <a:spcPct val="35000"/>
            </a:spcAft>
            <a:buNone/>
          </a:pPr>
          <a:r>
            <a:rPr lang="en-US" sz="4100" kern="1200" dirty="0"/>
            <a:t>Lok        </a:t>
          </a:r>
          <a:r>
            <a:rPr lang="en-US" sz="4100" kern="1200" dirty="0" err="1"/>
            <a:t>Adalats</a:t>
          </a:r>
          <a:endParaRPr lang="en-US" sz="4100" kern="1200" dirty="0"/>
        </a:p>
      </dsp:txBody>
      <dsp:txXfrm>
        <a:off x="62491" y="65095"/>
        <a:ext cx="2008618" cy="2539413"/>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9D074D-78B4-4E5A-9E25-BB39631913FE}">
      <dsp:nvSpPr>
        <dsp:cNvPr id="0" name=""/>
        <dsp:cNvSpPr/>
      </dsp:nvSpPr>
      <dsp:spPr>
        <a:xfrm>
          <a:off x="0" y="419339"/>
          <a:ext cx="9144000" cy="655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3CA1F6F-1750-494E-BE72-858E2EC38077}">
      <dsp:nvSpPr>
        <dsp:cNvPr id="0" name=""/>
        <dsp:cNvSpPr/>
      </dsp:nvSpPr>
      <dsp:spPr>
        <a:xfrm>
          <a:off x="457200" y="35579"/>
          <a:ext cx="6400800" cy="7675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marL="0" lvl="0" indent="0" algn="l" defTabSz="711200">
            <a:lnSpc>
              <a:spcPct val="90000"/>
            </a:lnSpc>
            <a:spcBef>
              <a:spcPct val="0"/>
            </a:spcBef>
            <a:spcAft>
              <a:spcPct val="35000"/>
            </a:spcAft>
            <a:buNone/>
          </a:pPr>
          <a:r>
            <a:rPr lang="en-US" sz="1600" b="1" kern="1200" dirty="0">
              <a:latin typeface="+mj-lt"/>
              <a:ea typeface="Verdana" pitchFamily="34" charset="0"/>
              <a:cs typeface="Verdana" pitchFamily="34" charset="0"/>
            </a:rPr>
            <a:t>Subject to the provisions of sections 123 and 124 of the </a:t>
          </a:r>
          <a:r>
            <a:rPr lang="en-US" sz="1600" b="1" i="1" kern="1200" dirty="0">
              <a:latin typeface="+mj-lt"/>
              <a:ea typeface="Verdana" pitchFamily="34" charset="0"/>
              <a:cs typeface="Verdana" pitchFamily="34" charset="0"/>
            </a:rPr>
            <a:t>Indian Evidence Act, 1872</a:t>
          </a:r>
          <a:r>
            <a:rPr lang="en-US" sz="1600" b="1" kern="1200" dirty="0">
              <a:latin typeface="+mj-lt"/>
              <a:ea typeface="Verdana" pitchFamily="34" charset="0"/>
              <a:cs typeface="Verdana" pitchFamily="34" charset="0"/>
            </a:rPr>
            <a:t>, requisitioning any public record or document or copy of such record or document from any office</a:t>
          </a:r>
        </a:p>
      </dsp:txBody>
      <dsp:txXfrm>
        <a:off x="494667" y="73046"/>
        <a:ext cx="6325866" cy="692586"/>
      </dsp:txXfrm>
    </dsp:sp>
    <dsp:sp modelId="{67ADA617-0501-42A8-BA9C-B2CD7DC211D8}">
      <dsp:nvSpPr>
        <dsp:cNvPr id="0" name=""/>
        <dsp:cNvSpPr/>
      </dsp:nvSpPr>
      <dsp:spPr>
        <a:xfrm>
          <a:off x="0" y="1598699"/>
          <a:ext cx="9144000" cy="655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89ACBAA-E4D1-43F3-92DB-5B31CDF8D241}">
      <dsp:nvSpPr>
        <dsp:cNvPr id="0" name=""/>
        <dsp:cNvSpPr/>
      </dsp:nvSpPr>
      <dsp:spPr>
        <a:xfrm>
          <a:off x="457200" y="1214939"/>
          <a:ext cx="6400800" cy="7675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marL="0" lvl="0" indent="0" algn="l" defTabSz="711200">
            <a:lnSpc>
              <a:spcPct val="90000"/>
            </a:lnSpc>
            <a:spcBef>
              <a:spcPct val="0"/>
            </a:spcBef>
            <a:spcAft>
              <a:spcPct val="35000"/>
            </a:spcAft>
            <a:buNone/>
          </a:pPr>
          <a:r>
            <a:rPr lang="en-US" sz="1600" b="1" kern="1200" dirty="0">
              <a:latin typeface="+mj-lt"/>
              <a:ea typeface="Verdana" pitchFamily="34" charset="0"/>
              <a:cs typeface="Verdana" pitchFamily="34" charset="0"/>
            </a:rPr>
            <a:t>Summoning and enforcing the attendance of any  person and examining him on oath</a:t>
          </a:r>
        </a:p>
      </dsp:txBody>
      <dsp:txXfrm>
        <a:off x="494667" y="1252406"/>
        <a:ext cx="6325866" cy="692586"/>
      </dsp:txXfrm>
    </dsp:sp>
    <dsp:sp modelId="{F740CE5A-E5CE-4A97-9F5F-C181E25D450D}">
      <dsp:nvSpPr>
        <dsp:cNvPr id="0" name=""/>
        <dsp:cNvSpPr/>
      </dsp:nvSpPr>
      <dsp:spPr>
        <a:xfrm>
          <a:off x="0" y="2778059"/>
          <a:ext cx="9144000" cy="655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4E45CCE-D094-44CF-B14E-674A979C8000}">
      <dsp:nvSpPr>
        <dsp:cNvPr id="0" name=""/>
        <dsp:cNvSpPr/>
      </dsp:nvSpPr>
      <dsp:spPr>
        <a:xfrm>
          <a:off x="457200" y="2394299"/>
          <a:ext cx="6400800" cy="7675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marL="0" lvl="0" indent="0" algn="l" defTabSz="711200">
            <a:lnSpc>
              <a:spcPct val="90000"/>
            </a:lnSpc>
            <a:spcBef>
              <a:spcPct val="0"/>
            </a:spcBef>
            <a:spcAft>
              <a:spcPct val="35000"/>
            </a:spcAft>
            <a:buNone/>
          </a:pPr>
          <a:r>
            <a:rPr lang="en-US" sz="1600" b="1" kern="1200" dirty="0">
              <a:latin typeface="+mj-lt"/>
              <a:ea typeface="Verdana" pitchFamily="34" charset="0"/>
              <a:cs typeface="Verdana" pitchFamily="34" charset="0"/>
            </a:rPr>
            <a:t>Requiring the discovery and production of documents; receiving evidence on affidavits </a:t>
          </a:r>
        </a:p>
      </dsp:txBody>
      <dsp:txXfrm>
        <a:off x="494667" y="2431766"/>
        <a:ext cx="6325866" cy="692586"/>
      </dsp:txXfrm>
    </dsp:sp>
    <dsp:sp modelId="{4B106603-C9D8-4B50-B46D-AB601D354286}">
      <dsp:nvSpPr>
        <dsp:cNvPr id="0" name=""/>
        <dsp:cNvSpPr/>
      </dsp:nvSpPr>
      <dsp:spPr>
        <a:xfrm>
          <a:off x="0" y="3957420"/>
          <a:ext cx="9144000" cy="655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532D4E1-239F-46AD-8B1D-48907E104F50}">
      <dsp:nvSpPr>
        <dsp:cNvPr id="0" name=""/>
        <dsp:cNvSpPr/>
      </dsp:nvSpPr>
      <dsp:spPr>
        <a:xfrm>
          <a:off x="457200" y="3573660"/>
          <a:ext cx="6400800" cy="7675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marL="0" lvl="0" indent="0" algn="l" defTabSz="711200">
            <a:lnSpc>
              <a:spcPct val="90000"/>
            </a:lnSpc>
            <a:spcBef>
              <a:spcPct val="0"/>
            </a:spcBef>
            <a:spcAft>
              <a:spcPct val="35000"/>
            </a:spcAft>
            <a:buNone/>
          </a:pPr>
          <a:r>
            <a:rPr lang="en-US" sz="1600" b="1" kern="1200" dirty="0">
              <a:latin typeface="+mj-lt"/>
              <a:ea typeface="Verdana" pitchFamily="34" charset="0"/>
              <a:cs typeface="Verdana" pitchFamily="34" charset="0"/>
            </a:rPr>
            <a:t>Reviewing its decisions &amp; setting aside any order of dismissal or any representation for default or  any order passed by it ex parte</a:t>
          </a:r>
        </a:p>
      </dsp:txBody>
      <dsp:txXfrm>
        <a:off x="494667" y="3611127"/>
        <a:ext cx="6325866" cy="692586"/>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BEA503-7716-48E6-85AB-35196853278C}">
      <dsp:nvSpPr>
        <dsp:cNvPr id="0" name=""/>
        <dsp:cNvSpPr/>
      </dsp:nvSpPr>
      <dsp:spPr>
        <a:xfrm>
          <a:off x="0" y="492201"/>
          <a:ext cx="9144000" cy="504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535BF8E-6479-4040-9309-2EE9209808D8}">
      <dsp:nvSpPr>
        <dsp:cNvPr id="0" name=""/>
        <dsp:cNvSpPr/>
      </dsp:nvSpPr>
      <dsp:spPr>
        <a:xfrm>
          <a:off x="457200" y="106598"/>
          <a:ext cx="6400800" cy="68080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marL="0" lvl="0" indent="0" algn="just" defTabSz="711200">
            <a:lnSpc>
              <a:spcPct val="90000"/>
            </a:lnSpc>
            <a:spcBef>
              <a:spcPct val="0"/>
            </a:spcBef>
            <a:spcAft>
              <a:spcPct val="35000"/>
            </a:spcAft>
            <a:buNone/>
          </a:pPr>
          <a:r>
            <a:rPr lang="en-US" sz="1600" b="1" kern="1200" dirty="0">
              <a:latin typeface="+mj-lt"/>
            </a:rPr>
            <a:t>Advise the Central Government on the matters relating to the national electricity policy, formulate short-term and perspective plans for development of the electricity system </a:t>
          </a:r>
        </a:p>
      </dsp:txBody>
      <dsp:txXfrm>
        <a:off x="490434" y="139832"/>
        <a:ext cx="6334332" cy="614334"/>
      </dsp:txXfrm>
    </dsp:sp>
    <dsp:sp modelId="{594435F4-FA2B-48C6-BAEE-3D6C94B1AE34}">
      <dsp:nvSpPr>
        <dsp:cNvPr id="0" name=""/>
        <dsp:cNvSpPr/>
      </dsp:nvSpPr>
      <dsp:spPr>
        <a:xfrm>
          <a:off x="0" y="1399401"/>
          <a:ext cx="9144000" cy="504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7DE73B6-8DD1-4047-94B3-D47D527C1DE4}">
      <dsp:nvSpPr>
        <dsp:cNvPr id="0" name=""/>
        <dsp:cNvSpPr/>
      </dsp:nvSpPr>
      <dsp:spPr>
        <a:xfrm>
          <a:off x="457200" y="1104201"/>
          <a:ext cx="6400800" cy="5904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marL="0" lvl="0" indent="0" algn="just" defTabSz="711200">
            <a:lnSpc>
              <a:spcPct val="90000"/>
            </a:lnSpc>
            <a:spcBef>
              <a:spcPct val="0"/>
            </a:spcBef>
            <a:spcAft>
              <a:spcPct val="35000"/>
            </a:spcAft>
            <a:buNone/>
          </a:pPr>
          <a:r>
            <a:rPr lang="en-US" sz="1600" b="1" kern="1200" dirty="0">
              <a:latin typeface="+mj-lt"/>
            </a:rPr>
            <a:t>Specify the technical standards for construction of electrical plants, electric lines and connectivity to the grid</a:t>
          </a:r>
        </a:p>
      </dsp:txBody>
      <dsp:txXfrm>
        <a:off x="486021" y="1133022"/>
        <a:ext cx="6343158" cy="532758"/>
      </dsp:txXfrm>
    </dsp:sp>
    <dsp:sp modelId="{72E6D3AA-EB43-4B98-892A-89DE7CDDBA8A}">
      <dsp:nvSpPr>
        <dsp:cNvPr id="0" name=""/>
        <dsp:cNvSpPr/>
      </dsp:nvSpPr>
      <dsp:spPr>
        <a:xfrm>
          <a:off x="0" y="2306601"/>
          <a:ext cx="9144000" cy="504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5B15752-5925-4F25-A89C-DB676F1C4B77}">
      <dsp:nvSpPr>
        <dsp:cNvPr id="0" name=""/>
        <dsp:cNvSpPr/>
      </dsp:nvSpPr>
      <dsp:spPr>
        <a:xfrm>
          <a:off x="457200" y="2011401"/>
          <a:ext cx="6400800" cy="5904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marL="0" lvl="0" indent="0" algn="just" defTabSz="711200">
            <a:lnSpc>
              <a:spcPct val="90000"/>
            </a:lnSpc>
            <a:spcBef>
              <a:spcPct val="0"/>
            </a:spcBef>
            <a:spcAft>
              <a:spcPct val="35000"/>
            </a:spcAft>
            <a:buNone/>
          </a:pPr>
          <a:r>
            <a:rPr lang="en-US" sz="1600" b="1" kern="1200" dirty="0">
              <a:latin typeface="+mj-lt"/>
            </a:rPr>
            <a:t>specify the safety requirements for construction, operation and maintenance of electrical plants and electric lines</a:t>
          </a:r>
        </a:p>
      </dsp:txBody>
      <dsp:txXfrm>
        <a:off x="486021" y="2040222"/>
        <a:ext cx="6343158" cy="532758"/>
      </dsp:txXfrm>
    </dsp:sp>
    <dsp:sp modelId="{D35871BA-4DDC-4643-81BD-F11784C95196}">
      <dsp:nvSpPr>
        <dsp:cNvPr id="0" name=""/>
        <dsp:cNvSpPr/>
      </dsp:nvSpPr>
      <dsp:spPr>
        <a:xfrm>
          <a:off x="0" y="3213801"/>
          <a:ext cx="9144000" cy="504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4A00508-F1D5-4948-9D7A-63253A01F7D0}">
      <dsp:nvSpPr>
        <dsp:cNvPr id="0" name=""/>
        <dsp:cNvSpPr/>
      </dsp:nvSpPr>
      <dsp:spPr>
        <a:xfrm>
          <a:off x="457200" y="2918601"/>
          <a:ext cx="6400800" cy="5904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marL="0" lvl="0" indent="0" algn="just" defTabSz="711200">
            <a:lnSpc>
              <a:spcPct val="90000"/>
            </a:lnSpc>
            <a:spcBef>
              <a:spcPct val="0"/>
            </a:spcBef>
            <a:spcAft>
              <a:spcPct val="35000"/>
            </a:spcAft>
            <a:buNone/>
          </a:pPr>
          <a:r>
            <a:rPr lang="en-US" sz="1600" b="1" kern="1200" dirty="0">
              <a:latin typeface="+mj-lt"/>
            </a:rPr>
            <a:t>Collect and record the data concerning the generation, transmission, trading, distribution and utilization of electricity</a:t>
          </a:r>
        </a:p>
      </dsp:txBody>
      <dsp:txXfrm>
        <a:off x="486021" y="2947422"/>
        <a:ext cx="6343158" cy="532758"/>
      </dsp:txXfrm>
    </dsp:sp>
    <dsp:sp modelId="{399EEBEF-FC60-42AC-9484-521294EB5D59}">
      <dsp:nvSpPr>
        <dsp:cNvPr id="0" name=""/>
        <dsp:cNvSpPr/>
      </dsp:nvSpPr>
      <dsp:spPr>
        <a:xfrm>
          <a:off x="0" y="4121001"/>
          <a:ext cx="9144000" cy="504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59C2658-7439-43C0-9AC8-42598D09A60C}">
      <dsp:nvSpPr>
        <dsp:cNvPr id="0" name=""/>
        <dsp:cNvSpPr/>
      </dsp:nvSpPr>
      <dsp:spPr>
        <a:xfrm>
          <a:off x="457200" y="3825801"/>
          <a:ext cx="6400800" cy="5904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marL="0" lvl="0" indent="0" algn="just" defTabSz="711200">
            <a:lnSpc>
              <a:spcPct val="90000"/>
            </a:lnSpc>
            <a:spcBef>
              <a:spcPct val="0"/>
            </a:spcBef>
            <a:spcAft>
              <a:spcPct val="35000"/>
            </a:spcAft>
            <a:buNone/>
          </a:pPr>
          <a:r>
            <a:rPr lang="en-US" sz="1600" b="1" kern="1200">
              <a:latin typeface="+mj-lt"/>
            </a:rPr>
            <a:t>Promote and assist in the timely completion of schemes and projects for improving and augmenting the electricity system </a:t>
          </a:r>
          <a:endParaRPr lang="en-US" sz="1600" b="1" kern="1200" dirty="0">
            <a:latin typeface="+mj-lt"/>
          </a:endParaRPr>
        </a:p>
      </dsp:txBody>
      <dsp:txXfrm>
        <a:off x="486021" y="3854622"/>
        <a:ext cx="6343158" cy="532758"/>
      </dsp:txXfrm>
    </dsp:sp>
    <dsp:sp modelId="{2B995AC1-230F-4EC0-A047-2DDE44BCE8B1}">
      <dsp:nvSpPr>
        <dsp:cNvPr id="0" name=""/>
        <dsp:cNvSpPr/>
      </dsp:nvSpPr>
      <dsp:spPr>
        <a:xfrm>
          <a:off x="0" y="5028201"/>
          <a:ext cx="9144000" cy="504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C021FE2-F713-42DA-821F-C44019233F6B}">
      <dsp:nvSpPr>
        <dsp:cNvPr id="0" name=""/>
        <dsp:cNvSpPr/>
      </dsp:nvSpPr>
      <dsp:spPr>
        <a:xfrm>
          <a:off x="457200" y="4733001"/>
          <a:ext cx="6400800" cy="5904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marL="0" lvl="0" indent="0" algn="just" defTabSz="711200">
            <a:lnSpc>
              <a:spcPct val="90000"/>
            </a:lnSpc>
            <a:spcBef>
              <a:spcPct val="0"/>
            </a:spcBef>
            <a:spcAft>
              <a:spcPct val="35000"/>
            </a:spcAft>
            <a:buNone/>
          </a:pPr>
          <a:r>
            <a:rPr lang="en-US" sz="1600" b="1" kern="1200" dirty="0">
              <a:latin typeface="+mj-lt"/>
            </a:rPr>
            <a:t>Promote measures for advancing the skill of persons engaged in the electricity industry</a:t>
          </a:r>
        </a:p>
      </dsp:txBody>
      <dsp:txXfrm>
        <a:off x="486021" y="4761822"/>
        <a:ext cx="6343158" cy="53275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4765AA-B5F2-4159-BFEE-C41FA7EE76A8}">
      <dsp:nvSpPr>
        <dsp:cNvPr id="0" name=""/>
        <dsp:cNvSpPr/>
      </dsp:nvSpPr>
      <dsp:spPr>
        <a:xfrm>
          <a:off x="0" y="490516"/>
          <a:ext cx="2664159" cy="2329753"/>
        </a:xfrm>
        <a:prstGeom prst="gear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dirty="0"/>
            <a:t>Total Installed Capacity       303 GW</a:t>
          </a:r>
        </a:p>
      </dsp:txBody>
      <dsp:txXfrm>
        <a:off x="510621" y="1036250"/>
        <a:ext cx="1642917" cy="1197541"/>
      </dsp:txXfrm>
    </dsp:sp>
    <dsp:sp modelId="{A8BD9131-420B-4811-8B83-511DC7592A17}">
      <dsp:nvSpPr>
        <dsp:cNvPr id="0" name=""/>
        <dsp:cNvSpPr/>
      </dsp:nvSpPr>
      <dsp:spPr>
        <a:xfrm>
          <a:off x="-52794" y="111843"/>
          <a:ext cx="3176990" cy="3088564"/>
        </a:xfrm>
        <a:prstGeom prst="circularArrow">
          <a:avLst>
            <a:gd name="adj1" fmla="val 4878"/>
            <a:gd name="adj2" fmla="val 312630"/>
            <a:gd name="adj3" fmla="val 3223862"/>
            <a:gd name="adj4" fmla="val 15114290"/>
            <a:gd name="adj5" fmla="val 569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705F96-E30C-434A-8F5D-EF76CBBE0084}">
      <dsp:nvSpPr>
        <dsp:cNvPr id="0" name=""/>
        <dsp:cNvSpPr/>
      </dsp:nvSpPr>
      <dsp:spPr>
        <a:xfrm>
          <a:off x="0" y="1669014"/>
          <a:ext cx="2535880" cy="2432386"/>
        </a:xfrm>
        <a:prstGeom prst="gear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r>
            <a:rPr lang="en-US" sz="2300" kern="1200" dirty="0"/>
            <a:t>Annual Generation   260 GW</a:t>
          </a:r>
        </a:p>
      </dsp:txBody>
      <dsp:txXfrm>
        <a:off x="502090" y="2238789"/>
        <a:ext cx="1531700" cy="1250296"/>
      </dsp:txXfrm>
    </dsp:sp>
    <dsp:sp modelId="{DEC12A83-5D81-4DF5-B171-780B3E094CD3}">
      <dsp:nvSpPr>
        <dsp:cNvPr id="0" name=""/>
        <dsp:cNvSpPr/>
      </dsp:nvSpPr>
      <dsp:spPr>
        <a:xfrm>
          <a:off x="36927" y="1318542"/>
          <a:ext cx="2800845" cy="2800845"/>
        </a:xfrm>
        <a:prstGeom prst="circularArrow">
          <a:avLst>
            <a:gd name="adj1" fmla="val 4878"/>
            <a:gd name="adj2" fmla="val 312630"/>
            <a:gd name="adj3" fmla="val 3139167"/>
            <a:gd name="adj4" fmla="val 15226076"/>
            <a:gd name="adj5" fmla="val 569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3BE596-C0AE-4429-8D66-8471D924A8F4}">
      <dsp:nvSpPr>
        <dsp:cNvPr id="0" name=""/>
        <dsp:cNvSpPr/>
      </dsp:nvSpPr>
      <dsp:spPr>
        <a:xfrm>
          <a:off x="918204" y="0"/>
          <a:ext cx="2639066" cy="2517137"/>
        </a:xfrm>
        <a:prstGeom prst="gear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Per Capita </a:t>
          </a:r>
          <a:r>
            <a:rPr lang="en-US" sz="2000" kern="1200"/>
            <a:t>Consumption    1075 </a:t>
          </a:r>
          <a:r>
            <a:rPr lang="en-US" sz="2000" kern="1200" dirty="0"/>
            <a:t>(kWh) </a:t>
          </a:r>
        </a:p>
      </dsp:txBody>
      <dsp:txXfrm>
        <a:off x="1439661" y="589627"/>
        <a:ext cx="1596152" cy="1293861"/>
      </dsp:txXfrm>
    </dsp:sp>
    <dsp:sp modelId="{EECF1E6D-B1AC-4746-BAC5-C80E4FCD18BD}">
      <dsp:nvSpPr>
        <dsp:cNvPr id="0" name=""/>
        <dsp:cNvSpPr/>
      </dsp:nvSpPr>
      <dsp:spPr>
        <a:xfrm>
          <a:off x="609594" y="-228610"/>
          <a:ext cx="3276947" cy="2926422"/>
        </a:xfrm>
        <a:prstGeom prst="circularArrow">
          <a:avLst>
            <a:gd name="adj1" fmla="val 4878"/>
            <a:gd name="adj2" fmla="val 312630"/>
            <a:gd name="adj3" fmla="val 3129254"/>
            <a:gd name="adj4" fmla="val 15239656"/>
            <a:gd name="adj5" fmla="val 569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8EF7F6-DF95-4933-A172-C2A42F0CF5E6}">
      <dsp:nvSpPr>
        <dsp:cNvPr id="0" name=""/>
        <dsp:cNvSpPr/>
      </dsp:nvSpPr>
      <dsp:spPr>
        <a:xfrm>
          <a:off x="1750218" y="1427553"/>
          <a:ext cx="2619366" cy="2566995"/>
        </a:xfrm>
        <a:prstGeom prst="gear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en-US" sz="2600" kern="1200" dirty="0"/>
            <a:t>Electrified Villages        98%+ </a:t>
          </a:r>
        </a:p>
      </dsp:txBody>
      <dsp:txXfrm>
        <a:off x="2272913" y="2028859"/>
        <a:ext cx="1573976" cy="1319489"/>
      </dsp:txXfrm>
    </dsp:sp>
    <dsp:sp modelId="{3AA724E0-FDFD-4640-A70F-BFCE6D32B6BF}">
      <dsp:nvSpPr>
        <dsp:cNvPr id="0" name=""/>
        <dsp:cNvSpPr/>
      </dsp:nvSpPr>
      <dsp:spPr>
        <a:xfrm>
          <a:off x="1983280" y="1098198"/>
          <a:ext cx="2835211" cy="3149551"/>
        </a:xfrm>
        <a:prstGeom prst="circularArrow">
          <a:avLst>
            <a:gd name="adj1" fmla="val 4878"/>
            <a:gd name="adj2" fmla="val 312630"/>
            <a:gd name="adj3" fmla="val 3143041"/>
            <a:gd name="adj4" fmla="val 15220798"/>
            <a:gd name="adj5" fmla="val 569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60D80A-F573-4707-952E-B796AE6AA105}">
      <dsp:nvSpPr>
        <dsp:cNvPr id="0" name=""/>
        <dsp:cNvSpPr/>
      </dsp:nvSpPr>
      <dsp:spPr>
        <a:xfrm>
          <a:off x="0" y="295079"/>
          <a:ext cx="9144000" cy="3528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78083600-328A-4C99-94A1-25B04492945E}">
      <dsp:nvSpPr>
        <dsp:cNvPr id="0" name=""/>
        <dsp:cNvSpPr/>
      </dsp:nvSpPr>
      <dsp:spPr>
        <a:xfrm>
          <a:off x="457200" y="88439"/>
          <a:ext cx="6400800" cy="41328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Verdana" pitchFamily="34" charset="0"/>
              <a:ea typeface="Verdana" pitchFamily="34" charset="0"/>
              <a:cs typeface="Verdana" pitchFamily="34" charset="0"/>
            </a:rPr>
            <a:t>To consolidate the laws relating to generation, transmission, distribution, Trading and use of electricity.</a:t>
          </a:r>
        </a:p>
      </dsp:txBody>
      <dsp:txXfrm>
        <a:off x="477375" y="108614"/>
        <a:ext cx="6360450" cy="372930"/>
      </dsp:txXfrm>
    </dsp:sp>
    <dsp:sp modelId="{CE37A428-FB4E-49C3-BD3C-132BC3019163}">
      <dsp:nvSpPr>
        <dsp:cNvPr id="0" name=""/>
        <dsp:cNvSpPr/>
      </dsp:nvSpPr>
      <dsp:spPr>
        <a:xfrm>
          <a:off x="0" y="930120"/>
          <a:ext cx="9144000" cy="3528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40822E3A-8991-4492-9049-A99D92689639}">
      <dsp:nvSpPr>
        <dsp:cNvPr id="0" name=""/>
        <dsp:cNvSpPr/>
      </dsp:nvSpPr>
      <dsp:spPr>
        <a:xfrm>
          <a:off x="457200" y="723479"/>
          <a:ext cx="6400800" cy="41328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Verdana" pitchFamily="34" charset="0"/>
              <a:ea typeface="Verdana" pitchFamily="34" charset="0"/>
              <a:cs typeface="Verdana" pitchFamily="34" charset="0"/>
            </a:rPr>
            <a:t>For taking measures conducive to development of electricity industry</a:t>
          </a:r>
        </a:p>
      </dsp:txBody>
      <dsp:txXfrm>
        <a:off x="477375" y="743654"/>
        <a:ext cx="6360450" cy="372930"/>
      </dsp:txXfrm>
    </dsp:sp>
    <dsp:sp modelId="{6ED7BE39-D0BD-4FDD-9E5B-F573CF8CBF5C}">
      <dsp:nvSpPr>
        <dsp:cNvPr id="0" name=""/>
        <dsp:cNvSpPr/>
      </dsp:nvSpPr>
      <dsp:spPr>
        <a:xfrm>
          <a:off x="0" y="1565160"/>
          <a:ext cx="9144000" cy="3528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923901A4-705E-4744-A1E7-089EFB58C9FC}">
      <dsp:nvSpPr>
        <dsp:cNvPr id="0" name=""/>
        <dsp:cNvSpPr/>
      </dsp:nvSpPr>
      <dsp:spPr>
        <a:xfrm>
          <a:off x="457200" y="1358520"/>
          <a:ext cx="6400800" cy="41328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Verdana" pitchFamily="34" charset="0"/>
              <a:ea typeface="Verdana" pitchFamily="34" charset="0"/>
              <a:cs typeface="Verdana" pitchFamily="34" charset="0"/>
            </a:rPr>
            <a:t>To promote competition in the National Electricity Market</a:t>
          </a:r>
        </a:p>
      </dsp:txBody>
      <dsp:txXfrm>
        <a:off x="477375" y="1378695"/>
        <a:ext cx="6360450" cy="372930"/>
      </dsp:txXfrm>
    </dsp:sp>
    <dsp:sp modelId="{FE91D81F-4274-4D3D-9C47-E36450FAD55C}">
      <dsp:nvSpPr>
        <dsp:cNvPr id="0" name=""/>
        <dsp:cNvSpPr/>
      </dsp:nvSpPr>
      <dsp:spPr>
        <a:xfrm>
          <a:off x="0" y="2200200"/>
          <a:ext cx="9144000" cy="3528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C5B3D6EC-B2D2-47BE-9D64-B9BF86957684}">
      <dsp:nvSpPr>
        <dsp:cNvPr id="0" name=""/>
        <dsp:cNvSpPr/>
      </dsp:nvSpPr>
      <dsp:spPr>
        <a:xfrm>
          <a:off x="457200" y="1993560"/>
          <a:ext cx="6400800" cy="41328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Verdana" pitchFamily="34" charset="0"/>
              <a:ea typeface="Verdana" pitchFamily="34" charset="0"/>
              <a:cs typeface="Verdana" pitchFamily="34" charset="0"/>
            </a:rPr>
            <a:t>To protect interest of consumers</a:t>
          </a:r>
        </a:p>
      </dsp:txBody>
      <dsp:txXfrm>
        <a:off x="477375" y="2013735"/>
        <a:ext cx="6360450" cy="372930"/>
      </dsp:txXfrm>
    </dsp:sp>
    <dsp:sp modelId="{DFCB4672-6688-49AC-9028-47F5F5A20107}">
      <dsp:nvSpPr>
        <dsp:cNvPr id="0" name=""/>
        <dsp:cNvSpPr/>
      </dsp:nvSpPr>
      <dsp:spPr>
        <a:xfrm>
          <a:off x="0" y="2835240"/>
          <a:ext cx="9144000" cy="3528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7A854C84-0B0A-415B-B23D-5FBD951C1776}">
      <dsp:nvSpPr>
        <dsp:cNvPr id="0" name=""/>
        <dsp:cNvSpPr/>
      </dsp:nvSpPr>
      <dsp:spPr>
        <a:xfrm>
          <a:off x="457200" y="2628600"/>
          <a:ext cx="6400800" cy="41328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Verdana" pitchFamily="34" charset="0"/>
              <a:ea typeface="Verdana" pitchFamily="34" charset="0"/>
              <a:cs typeface="Verdana" pitchFamily="34" charset="0"/>
            </a:rPr>
            <a:t>To promote universal access to electricity</a:t>
          </a:r>
        </a:p>
      </dsp:txBody>
      <dsp:txXfrm>
        <a:off x="477375" y="2648775"/>
        <a:ext cx="6360450" cy="372930"/>
      </dsp:txXfrm>
    </dsp:sp>
    <dsp:sp modelId="{D7559E70-69CA-4316-A180-552C1C672F30}">
      <dsp:nvSpPr>
        <dsp:cNvPr id="0" name=""/>
        <dsp:cNvSpPr/>
      </dsp:nvSpPr>
      <dsp:spPr>
        <a:xfrm>
          <a:off x="0" y="3470280"/>
          <a:ext cx="9144000" cy="3528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4D10D6C5-5717-43C3-9872-85268E07AC8E}">
      <dsp:nvSpPr>
        <dsp:cNvPr id="0" name=""/>
        <dsp:cNvSpPr/>
      </dsp:nvSpPr>
      <dsp:spPr>
        <a:xfrm>
          <a:off x="457200" y="3263640"/>
          <a:ext cx="6400800" cy="41328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Verdana" pitchFamily="34" charset="0"/>
              <a:ea typeface="Verdana" pitchFamily="34" charset="0"/>
              <a:cs typeface="Verdana" pitchFamily="34" charset="0"/>
            </a:rPr>
            <a:t>Constitution of CAE, IRC, ATE </a:t>
          </a:r>
        </a:p>
      </dsp:txBody>
      <dsp:txXfrm>
        <a:off x="477375" y="3283815"/>
        <a:ext cx="6360450" cy="372930"/>
      </dsp:txXfrm>
    </dsp:sp>
    <dsp:sp modelId="{A2D5BF2F-9E78-406E-B620-254FCB89C93D}">
      <dsp:nvSpPr>
        <dsp:cNvPr id="0" name=""/>
        <dsp:cNvSpPr/>
      </dsp:nvSpPr>
      <dsp:spPr>
        <a:xfrm>
          <a:off x="0" y="4105320"/>
          <a:ext cx="9144000" cy="3528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B966F8E0-99F6-4507-94AE-55270DF3F244}">
      <dsp:nvSpPr>
        <dsp:cNvPr id="0" name=""/>
        <dsp:cNvSpPr/>
      </dsp:nvSpPr>
      <dsp:spPr>
        <a:xfrm>
          <a:off x="457200" y="3898680"/>
          <a:ext cx="6400800" cy="41328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a:latin typeface="Verdana" pitchFamily="34" charset="0"/>
              <a:ea typeface="Verdana" pitchFamily="34" charset="0"/>
              <a:cs typeface="Verdana" pitchFamily="34" charset="0"/>
            </a:rPr>
            <a:t>Promotion of efficient and environmentally benign policies</a:t>
          </a:r>
        </a:p>
      </dsp:txBody>
      <dsp:txXfrm>
        <a:off x="477375" y="3918855"/>
        <a:ext cx="6360450" cy="372930"/>
      </dsp:txXfrm>
    </dsp:sp>
    <dsp:sp modelId="{85982EBB-EC95-49BA-A434-F35D4EE880E0}">
      <dsp:nvSpPr>
        <dsp:cNvPr id="0" name=""/>
        <dsp:cNvSpPr/>
      </dsp:nvSpPr>
      <dsp:spPr>
        <a:xfrm>
          <a:off x="0" y="4828800"/>
          <a:ext cx="9144000" cy="3528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4274E670-019C-4102-B6E0-A1F8DA79BA1F}">
      <dsp:nvSpPr>
        <dsp:cNvPr id="0" name=""/>
        <dsp:cNvSpPr/>
      </dsp:nvSpPr>
      <dsp:spPr>
        <a:xfrm>
          <a:off x="457200" y="4533720"/>
          <a:ext cx="6400800" cy="41328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a:latin typeface="Verdana" pitchFamily="34" charset="0"/>
              <a:ea typeface="Verdana" pitchFamily="34" charset="0"/>
              <a:cs typeface="Verdana" pitchFamily="34" charset="0"/>
            </a:rPr>
            <a:t>Rationalization of electricity tariffs</a:t>
          </a:r>
        </a:p>
      </dsp:txBody>
      <dsp:txXfrm>
        <a:off x="477375" y="4553895"/>
        <a:ext cx="6360450" cy="37293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45AC13-430F-46CE-8359-1C12C5159463}">
      <dsp:nvSpPr>
        <dsp:cNvPr id="0" name=""/>
        <dsp:cNvSpPr/>
      </dsp:nvSpPr>
      <dsp:spPr>
        <a:xfrm>
          <a:off x="0" y="379200"/>
          <a:ext cx="9144000" cy="4284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11DC3A17-DB99-408E-9A2A-43CBDA4EEC35}">
      <dsp:nvSpPr>
        <dsp:cNvPr id="0" name=""/>
        <dsp:cNvSpPr/>
      </dsp:nvSpPr>
      <dsp:spPr>
        <a:xfrm>
          <a:off x="457200" y="128279"/>
          <a:ext cx="6400800" cy="50184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Verdana" pitchFamily="34" charset="0"/>
              <a:ea typeface="Verdana" pitchFamily="34" charset="0"/>
              <a:cs typeface="Verdana" pitchFamily="34" charset="0"/>
            </a:rPr>
            <a:t>Generation of Electricity has been De - licensed </a:t>
          </a:r>
        </a:p>
      </dsp:txBody>
      <dsp:txXfrm>
        <a:off x="481698" y="152777"/>
        <a:ext cx="6351804" cy="452844"/>
      </dsp:txXfrm>
    </dsp:sp>
    <dsp:sp modelId="{889CBD3E-F446-42D5-88D4-DB52EAD9B506}">
      <dsp:nvSpPr>
        <dsp:cNvPr id="0" name=""/>
        <dsp:cNvSpPr/>
      </dsp:nvSpPr>
      <dsp:spPr>
        <a:xfrm>
          <a:off x="0" y="1150320"/>
          <a:ext cx="9144000" cy="4284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6C9C92B0-BD3D-4C21-893D-CB2ADFDD7526}">
      <dsp:nvSpPr>
        <dsp:cNvPr id="0" name=""/>
        <dsp:cNvSpPr/>
      </dsp:nvSpPr>
      <dsp:spPr>
        <a:xfrm>
          <a:off x="457200" y="899400"/>
          <a:ext cx="6400800" cy="50184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Verdana" pitchFamily="34" charset="0"/>
              <a:ea typeface="Verdana" pitchFamily="34" charset="0"/>
              <a:cs typeface="Verdana" pitchFamily="34" charset="0"/>
            </a:rPr>
            <a:t>Open access in Transmission and Distribution of electricity </a:t>
          </a:r>
        </a:p>
      </dsp:txBody>
      <dsp:txXfrm>
        <a:off x="481698" y="923898"/>
        <a:ext cx="6351804" cy="452844"/>
      </dsp:txXfrm>
    </dsp:sp>
    <dsp:sp modelId="{AA471430-84BA-44B9-8326-86CC41446974}">
      <dsp:nvSpPr>
        <dsp:cNvPr id="0" name=""/>
        <dsp:cNvSpPr/>
      </dsp:nvSpPr>
      <dsp:spPr>
        <a:xfrm>
          <a:off x="0" y="1921440"/>
          <a:ext cx="9144000" cy="4284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A81E17C2-A45A-43F9-B544-850A8A95EFB7}">
      <dsp:nvSpPr>
        <dsp:cNvPr id="0" name=""/>
        <dsp:cNvSpPr/>
      </dsp:nvSpPr>
      <dsp:spPr>
        <a:xfrm>
          <a:off x="457200" y="1670519"/>
          <a:ext cx="6400800" cy="50184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Verdana" pitchFamily="34" charset="0"/>
              <a:ea typeface="Verdana" pitchFamily="34" charset="0"/>
              <a:cs typeface="Verdana" pitchFamily="34" charset="0"/>
            </a:rPr>
            <a:t>Distribution has been liberalized-Consumers will have the choice of Electricity supplier</a:t>
          </a:r>
        </a:p>
      </dsp:txBody>
      <dsp:txXfrm>
        <a:off x="481698" y="1695017"/>
        <a:ext cx="6351804" cy="452844"/>
      </dsp:txXfrm>
    </dsp:sp>
    <dsp:sp modelId="{9357E94C-C1E5-412E-A4D4-AC85118173CD}">
      <dsp:nvSpPr>
        <dsp:cNvPr id="0" name=""/>
        <dsp:cNvSpPr/>
      </dsp:nvSpPr>
      <dsp:spPr>
        <a:xfrm>
          <a:off x="0" y="2692560"/>
          <a:ext cx="9144000" cy="4284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91D2B5B7-2EB3-4CF5-8E4C-A390AFCA9C1F}">
      <dsp:nvSpPr>
        <dsp:cNvPr id="0" name=""/>
        <dsp:cNvSpPr/>
      </dsp:nvSpPr>
      <dsp:spPr>
        <a:xfrm>
          <a:off x="457200" y="2441640"/>
          <a:ext cx="6400800" cy="50184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Verdana" pitchFamily="34" charset="0"/>
              <a:ea typeface="Verdana" pitchFamily="34" charset="0"/>
              <a:cs typeface="Verdana" pitchFamily="34" charset="0"/>
            </a:rPr>
            <a:t>Distribution Licensees are deemed to be Electricity trader</a:t>
          </a:r>
        </a:p>
      </dsp:txBody>
      <dsp:txXfrm>
        <a:off x="481698" y="2466138"/>
        <a:ext cx="6351804" cy="452844"/>
      </dsp:txXfrm>
    </dsp:sp>
    <dsp:sp modelId="{AE53DB3E-AB47-4209-B2BB-6C275A1E3740}">
      <dsp:nvSpPr>
        <dsp:cNvPr id="0" name=""/>
        <dsp:cNvSpPr/>
      </dsp:nvSpPr>
      <dsp:spPr>
        <a:xfrm>
          <a:off x="0" y="3463680"/>
          <a:ext cx="9144000" cy="4284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CB3198FC-0804-4079-BE41-C1CA9BCD7E04}">
      <dsp:nvSpPr>
        <dsp:cNvPr id="0" name=""/>
        <dsp:cNvSpPr/>
      </dsp:nvSpPr>
      <dsp:spPr>
        <a:xfrm>
          <a:off x="457200" y="3212760"/>
          <a:ext cx="6400800" cy="50184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Verdana" pitchFamily="34" charset="0"/>
              <a:ea typeface="Verdana" pitchFamily="34" charset="0"/>
              <a:cs typeface="Verdana" pitchFamily="34" charset="0"/>
            </a:rPr>
            <a:t>The Act also envisages a Specialized body , Electricity Appellate Tribunal</a:t>
          </a:r>
        </a:p>
      </dsp:txBody>
      <dsp:txXfrm>
        <a:off x="481698" y="3237258"/>
        <a:ext cx="6351804" cy="452844"/>
      </dsp:txXfrm>
    </dsp:sp>
    <dsp:sp modelId="{FB34CA2E-DBEF-4D7B-87D1-96F445B9C353}">
      <dsp:nvSpPr>
        <dsp:cNvPr id="0" name=""/>
        <dsp:cNvSpPr/>
      </dsp:nvSpPr>
      <dsp:spPr>
        <a:xfrm>
          <a:off x="0" y="4234800"/>
          <a:ext cx="9144000" cy="4284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BF6D5F35-2B22-42D6-A77D-8CDA7E7A086F}">
      <dsp:nvSpPr>
        <dsp:cNvPr id="0" name=""/>
        <dsp:cNvSpPr/>
      </dsp:nvSpPr>
      <dsp:spPr>
        <a:xfrm>
          <a:off x="457200" y="3983880"/>
          <a:ext cx="6400800" cy="50184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Verdana" pitchFamily="34" charset="0"/>
              <a:ea typeface="Verdana" pitchFamily="34" charset="0"/>
              <a:cs typeface="Verdana" pitchFamily="34" charset="0"/>
            </a:rPr>
            <a:t>Reorganization of SEBs (Unbundling)</a:t>
          </a:r>
        </a:p>
      </dsp:txBody>
      <dsp:txXfrm>
        <a:off x="481698" y="4008378"/>
        <a:ext cx="6351804" cy="452844"/>
      </dsp:txXfrm>
    </dsp:sp>
    <dsp:sp modelId="{86D2DD88-B332-4D82-9421-9B91B20F8754}">
      <dsp:nvSpPr>
        <dsp:cNvPr id="0" name=""/>
        <dsp:cNvSpPr/>
      </dsp:nvSpPr>
      <dsp:spPr>
        <a:xfrm>
          <a:off x="0" y="5005920"/>
          <a:ext cx="9144000" cy="428400"/>
        </a:xfrm>
        <a:prstGeom prst="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sp>
    <dsp:sp modelId="{40E01906-8717-4F0E-8CD2-F0318FF63BF5}">
      <dsp:nvSpPr>
        <dsp:cNvPr id="0" name=""/>
        <dsp:cNvSpPr/>
      </dsp:nvSpPr>
      <dsp:spPr>
        <a:xfrm>
          <a:off x="457200" y="4755000"/>
          <a:ext cx="6400800" cy="501840"/>
        </a:xfrm>
        <a:prstGeom prst="roundRect">
          <a:avLst/>
        </a:prstGeom>
        <a:gradFill rotWithShape="1">
          <a:gsLst>
            <a:gs pos="0">
              <a:schemeClr val="accent1">
                <a:tint val="70000"/>
                <a:satMod val="130000"/>
              </a:schemeClr>
            </a:gs>
            <a:gs pos="43000">
              <a:schemeClr val="accent1">
                <a:tint val="44000"/>
                <a:satMod val="165000"/>
              </a:schemeClr>
            </a:gs>
            <a:gs pos="93000">
              <a:schemeClr val="accent1">
                <a:tint val="15000"/>
                <a:satMod val="165000"/>
              </a:schemeClr>
            </a:gs>
            <a:gs pos="100000">
              <a:schemeClr val="accent1">
                <a:tint val="5000"/>
                <a:satMod val="2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41935" tIns="0" rIns="241935" bIns="0" numCol="1" spcCol="1270" anchor="ctr" anchorCtr="0">
          <a:noAutofit/>
        </a:bodyPr>
        <a:lstStyle/>
        <a:p>
          <a:pPr marL="0" lvl="0" indent="0" algn="l" defTabSz="622300">
            <a:lnSpc>
              <a:spcPct val="90000"/>
            </a:lnSpc>
            <a:spcBef>
              <a:spcPct val="0"/>
            </a:spcBef>
            <a:spcAft>
              <a:spcPct val="35000"/>
            </a:spcAft>
            <a:buNone/>
          </a:pPr>
          <a:r>
            <a:rPr lang="en-US" sz="1400" b="1" kern="1200" dirty="0">
              <a:latin typeface="Verdana" pitchFamily="34" charset="0"/>
              <a:ea typeface="Verdana" pitchFamily="34" charset="0"/>
              <a:cs typeface="Verdana" pitchFamily="34" charset="0"/>
            </a:rPr>
            <a:t>Creation of Ombudsmen institution and consumer grievance </a:t>
          </a:r>
          <a:r>
            <a:rPr lang="en-US" sz="1400" b="1" kern="1200" dirty="0" err="1">
              <a:latin typeface="Verdana" pitchFamily="34" charset="0"/>
              <a:ea typeface="Verdana" pitchFamily="34" charset="0"/>
              <a:cs typeface="Verdana" pitchFamily="34" charset="0"/>
            </a:rPr>
            <a:t>redressal</a:t>
          </a:r>
          <a:r>
            <a:rPr lang="en-US" sz="1400" b="1" kern="1200" dirty="0">
              <a:latin typeface="Verdana" pitchFamily="34" charset="0"/>
              <a:ea typeface="Verdana" pitchFamily="34" charset="0"/>
              <a:cs typeface="Verdana" pitchFamily="34" charset="0"/>
            </a:rPr>
            <a:t> mechanisms</a:t>
          </a:r>
        </a:p>
      </dsp:txBody>
      <dsp:txXfrm>
        <a:off x="481698" y="4779498"/>
        <a:ext cx="6351804" cy="452844"/>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4F9311-51F5-4BDE-88CB-F574572EC2EB}" type="datetimeFigureOut">
              <a:rPr lang="en-US" smtClean="0"/>
              <a:pPr/>
              <a:t>31-Jan-20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FCE7F0-1C76-4015-88AA-C7BFA22D4935}" type="slidenum">
              <a:rPr lang="en-US" smtClean="0"/>
              <a:pPr/>
              <a:t>‹#›</a:t>
            </a:fld>
            <a:endParaRPr lang="en-US"/>
          </a:p>
        </p:txBody>
      </p:sp>
    </p:spTree>
    <p:extLst>
      <p:ext uri="{BB962C8B-B14F-4D97-AF65-F5344CB8AC3E}">
        <p14:creationId xmlns:p14="http://schemas.microsoft.com/office/powerpoint/2010/main" xmlns="" val="24069981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4FCE7F0-1C76-4015-88AA-C7BFA22D4935}" type="slidenum">
              <a:rPr lang="en-US" smtClean="0">
                <a:solidFill>
                  <a:prstClr val="black"/>
                </a:solidFill>
              </a:rPr>
              <a:pPr/>
              <a:t>2</a:t>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Ieac</a:t>
            </a:r>
            <a:r>
              <a:rPr lang="en-US" dirty="0"/>
              <a:t> established in 2015</a:t>
            </a:r>
          </a:p>
        </p:txBody>
      </p:sp>
      <p:sp>
        <p:nvSpPr>
          <p:cNvPr id="4" name="Slide Number Placeholder 3"/>
          <p:cNvSpPr>
            <a:spLocks noGrp="1"/>
          </p:cNvSpPr>
          <p:nvPr>
            <p:ph type="sldNum" sz="quarter" idx="10"/>
          </p:nvPr>
        </p:nvSpPr>
        <p:spPr/>
        <p:txBody>
          <a:bodyPr/>
          <a:lstStyle/>
          <a:p>
            <a:fld id="{F4FCE7F0-1C76-4015-88AA-C7BFA22D4935}" type="slidenum">
              <a:rPr lang="en-US" smtClean="0"/>
              <a:pPr/>
              <a:t>53</a:t>
            </a:fld>
            <a:endParaRPr lang="en-US"/>
          </a:p>
        </p:txBody>
      </p:sp>
    </p:spTree>
    <p:extLst>
      <p:ext uri="{BB962C8B-B14F-4D97-AF65-F5344CB8AC3E}">
        <p14:creationId xmlns:p14="http://schemas.microsoft.com/office/powerpoint/2010/main" xmlns="" val="2735899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Add animations</a:t>
            </a:r>
          </a:p>
        </p:txBody>
      </p:sp>
      <p:sp>
        <p:nvSpPr>
          <p:cNvPr id="4" name="Slide Number Placeholder 3"/>
          <p:cNvSpPr>
            <a:spLocks noGrp="1"/>
          </p:cNvSpPr>
          <p:nvPr>
            <p:ph type="sldNum" sz="quarter" idx="10"/>
          </p:nvPr>
        </p:nvSpPr>
        <p:spPr/>
        <p:txBody>
          <a:bodyPr/>
          <a:lstStyle/>
          <a:p>
            <a:fld id="{F4FCE7F0-1C76-4015-88AA-C7BFA22D4935}" type="slidenum">
              <a:rPr lang="en-US" smtClean="0"/>
              <a:pPr/>
              <a:t>55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http://www.cea.nic.in/reports/monthly/installedcapacity/2016/installed_capacity-03.pdf</a:t>
            </a:r>
          </a:p>
        </p:txBody>
      </p:sp>
      <p:sp>
        <p:nvSpPr>
          <p:cNvPr id="4" name="Slide Number Placeholder 3"/>
          <p:cNvSpPr>
            <a:spLocks noGrp="1"/>
          </p:cNvSpPr>
          <p:nvPr>
            <p:ph type="sldNum" sz="quarter" idx="10"/>
          </p:nvPr>
        </p:nvSpPr>
        <p:spPr/>
        <p:txBody>
          <a:bodyPr/>
          <a:lstStyle/>
          <a:p>
            <a:fld id="{F4FCE7F0-1C76-4015-88AA-C7BFA22D4935}" type="slidenum">
              <a:rPr lang="en-US" smtClean="0"/>
              <a:pPr/>
              <a:t>5</a:t>
            </a:fld>
            <a:endParaRPr lang="en-US"/>
          </a:p>
        </p:txBody>
      </p:sp>
    </p:spTree>
    <p:extLst>
      <p:ext uri="{BB962C8B-B14F-4D97-AF65-F5344CB8AC3E}">
        <p14:creationId xmlns:p14="http://schemas.microsoft.com/office/powerpoint/2010/main" xmlns="" val="41995909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a:r>
            <a:br>
              <a:rPr lang="en-US" dirty="0"/>
            </a:br>
            <a:endParaRPr lang="en-US" dirty="0"/>
          </a:p>
        </p:txBody>
      </p:sp>
      <p:sp>
        <p:nvSpPr>
          <p:cNvPr id="4" name="Slide Number Placeholder 3"/>
          <p:cNvSpPr>
            <a:spLocks noGrp="1"/>
          </p:cNvSpPr>
          <p:nvPr>
            <p:ph type="sldNum" sz="quarter" idx="10"/>
          </p:nvPr>
        </p:nvSpPr>
        <p:spPr/>
        <p:txBody>
          <a:bodyPr/>
          <a:lstStyle/>
          <a:p>
            <a:fld id="{F4FCE7F0-1C76-4015-88AA-C7BFA22D4935}" type="slidenum">
              <a:rPr lang="en-US" smtClean="0"/>
              <a:pPr/>
              <a:t>12</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latin typeface="Verdana" pitchFamily="34" charset="0"/>
                <a:ea typeface="Verdana" pitchFamily="34" charset="0"/>
                <a:cs typeface="Verdana" pitchFamily="34" charset="0"/>
              </a:rPr>
              <a:t>Section 5 of the Act provides for a “National Policy on electrification and local distribution in rural areas”. Section 5 states-</a:t>
            </a:r>
          </a:p>
          <a:p>
            <a:r>
              <a:rPr lang="en-US" i="1" dirty="0"/>
              <a:t> </a:t>
            </a:r>
            <a:r>
              <a:rPr lang="en-US" dirty="0">
                <a:latin typeface="Verdana" pitchFamily="34" charset="0"/>
                <a:ea typeface="Verdana" pitchFamily="34" charset="0"/>
                <a:cs typeface="Verdana" pitchFamily="34" charset="0"/>
              </a:rPr>
              <a:t>18000 villages of can be electrified only through decentralized and non-conventional energy sources since they are located in remote areas and hilly terrain.</a:t>
            </a:r>
            <a:endParaRPr lang="en-US" b="1" dirty="0">
              <a:latin typeface="Verdana" pitchFamily="34" charset="0"/>
              <a:ea typeface="Verdana" pitchFamily="34" charset="0"/>
              <a:cs typeface="Verdana" pitchFamily="34" charset="0"/>
            </a:endParaRPr>
          </a:p>
          <a:p>
            <a:endParaRPr lang="en-US" dirty="0"/>
          </a:p>
          <a:p>
            <a:endParaRPr lang="en-US" dirty="0"/>
          </a:p>
        </p:txBody>
      </p:sp>
      <p:sp>
        <p:nvSpPr>
          <p:cNvPr id="4" name="Slide Number Placeholder 3"/>
          <p:cNvSpPr>
            <a:spLocks noGrp="1"/>
          </p:cNvSpPr>
          <p:nvPr>
            <p:ph type="sldNum" sz="quarter" idx="10"/>
          </p:nvPr>
        </p:nvSpPr>
        <p:spPr/>
        <p:txBody>
          <a:bodyPr/>
          <a:lstStyle/>
          <a:p>
            <a:fld id="{F4FCE7F0-1C76-4015-88AA-C7BFA22D4935}" type="slidenum">
              <a:rPr lang="en-US" smtClean="0"/>
              <a:pPr/>
              <a:t>17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4FCE7F0-1C76-4015-88AA-C7BFA22D4935}" type="slidenum">
              <a:rPr lang="en-US" smtClean="0"/>
              <a:pPr/>
              <a:t>42</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civil disputes in next slide</a:t>
            </a:r>
          </a:p>
        </p:txBody>
      </p:sp>
      <p:sp>
        <p:nvSpPr>
          <p:cNvPr id="4" name="Slide Number Placeholder 3"/>
          <p:cNvSpPr>
            <a:spLocks noGrp="1"/>
          </p:cNvSpPr>
          <p:nvPr>
            <p:ph type="sldNum" sz="quarter" idx="10"/>
          </p:nvPr>
        </p:nvSpPr>
        <p:spPr/>
        <p:txBody>
          <a:bodyPr/>
          <a:lstStyle/>
          <a:p>
            <a:fld id="{F4FCE7F0-1C76-4015-88AA-C7BFA22D4935}" type="slidenum">
              <a:rPr lang="en-US" smtClean="0"/>
              <a:pPr/>
              <a:t>43</a:t>
            </a:fld>
            <a:endParaRPr lang="en-US"/>
          </a:p>
        </p:txBody>
      </p:sp>
    </p:spTree>
    <p:extLst>
      <p:ext uri="{BB962C8B-B14F-4D97-AF65-F5344CB8AC3E}">
        <p14:creationId xmlns:p14="http://schemas.microsoft.com/office/powerpoint/2010/main" xmlns="" val="19897465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FCE7F0-1C76-4015-88AA-C7BFA22D4935}" type="slidenum">
              <a:rPr lang="en-US" smtClean="0"/>
              <a:pPr/>
              <a:t>44</a:t>
            </a:fld>
            <a:endParaRPr lang="en-US"/>
          </a:p>
        </p:txBody>
      </p:sp>
    </p:spTree>
    <p:extLst>
      <p:ext uri="{BB962C8B-B14F-4D97-AF65-F5344CB8AC3E}">
        <p14:creationId xmlns:p14="http://schemas.microsoft.com/office/powerpoint/2010/main" xmlns="" val="28282914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Put in generation</a:t>
            </a:r>
          </a:p>
        </p:txBody>
      </p:sp>
      <p:sp>
        <p:nvSpPr>
          <p:cNvPr id="4" name="Slide Number Placeholder 3"/>
          <p:cNvSpPr>
            <a:spLocks noGrp="1"/>
          </p:cNvSpPr>
          <p:nvPr>
            <p:ph type="sldNum" sz="quarter" idx="10"/>
          </p:nvPr>
        </p:nvSpPr>
        <p:spPr/>
        <p:txBody>
          <a:bodyPr/>
          <a:lstStyle/>
          <a:p>
            <a:fld id="{F4FCE7F0-1C76-4015-88AA-C7BFA22D4935}" type="slidenum">
              <a:rPr lang="en-US" smtClean="0"/>
              <a:pPr/>
              <a:t>48</a:t>
            </a:fld>
            <a:endParaRPr lang="en-US"/>
          </a:p>
        </p:txBody>
      </p:sp>
    </p:spTree>
    <p:extLst>
      <p:ext uri="{BB962C8B-B14F-4D97-AF65-F5344CB8AC3E}">
        <p14:creationId xmlns:p14="http://schemas.microsoft.com/office/powerpoint/2010/main" xmlns="" val="17359699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a:t>
            </a:r>
            <a:r>
              <a:rPr lang="en-US" baseline="0" dirty="0"/>
              <a:t> to generation</a:t>
            </a:r>
            <a:endParaRPr lang="en-US" dirty="0"/>
          </a:p>
        </p:txBody>
      </p:sp>
      <p:sp>
        <p:nvSpPr>
          <p:cNvPr id="4" name="Slide Number Placeholder 3"/>
          <p:cNvSpPr>
            <a:spLocks noGrp="1"/>
          </p:cNvSpPr>
          <p:nvPr>
            <p:ph type="sldNum" sz="quarter" idx="10"/>
          </p:nvPr>
        </p:nvSpPr>
        <p:spPr/>
        <p:txBody>
          <a:bodyPr/>
          <a:lstStyle/>
          <a:p>
            <a:fld id="{F4FCE7F0-1C76-4015-88AA-C7BFA22D4935}" type="slidenum">
              <a:rPr lang="en-US" smtClean="0"/>
              <a:pPr/>
              <a:t>49</a:t>
            </a:fld>
            <a:endParaRPr lang="en-US"/>
          </a:p>
        </p:txBody>
      </p:sp>
    </p:spTree>
    <p:extLst>
      <p:ext uri="{BB962C8B-B14F-4D97-AF65-F5344CB8AC3E}">
        <p14:creationId xmlns:p14="http://schemas.microsoft.com/office/powerpoint/2010/main" xmlns="" val="3898932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DE9EC25D-234A-4753-ACC3-0FAF389A77CB}" type="datetime1">
              <a:rPr lang="en-US" smtClean="0"/>
              <a:pPr/>
              <a:t>31-Jan-20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CA177ED-82BA-472E-85DE-CA07E2E5E563}" type="datetime1">
              <a:rPr lang="en-US" smtClean="0"/>
              <a:pPr/>
              <a:t>31-Jan-20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A2E11220-3A06-48E0-9EE1-65B1E3A25BF4}" type="datetime1">
              <a:rPr lang="en-US" smtClean="0"/>
              <a:pPr/>
              <a:t>31-Jan-20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DE9EC25D-234A-4753-ACC3-0FAF389A77CB}" type="datetime1">
              <a:rPr lang="en-US" smtClean="0">
                <a:solidFill>
                  <a:srgbClr val="DBF5F9">
                    <a:shade val="90000"/>
                  </a:srgbClr>
                </a:solidFill>
              </a:rPr>
              <a:pPr/>
              <a:t>31-Jan-20</a:t>
            </a:fld>
            <a:endParaRPr lang="en-US">
              <a:solidFill>
                <a:srgbClr val="DBF5F9">
                  <a:shade val="90000"/>
                </a:srgbClr>
              </a:solidFill>
            </a:endParaRPr>
          </a:p>
        </p:txBody>
      </p:sp>
      <p:sp>
        <p:nvSpPr>
          <p:cNvPr id="19" name="Footer Placeholder 18"/>
          <p:cNvSpPr>
            <a:spLocks noGrp="1"/>
          </p:cNvSpPr>
          <p:nvPr>
            <p:ph type="ftr" sz="quarter" idx="11"/>
          </p:nvPr>
        </p:nvSpPr>
        <p:spPr/>
        <p:txBody>
          <a:bodyPr/>
          <a:lstStyle/>
          <a:p>
            <a:endParaRPr lang="en-US">
              <a:solidFill>
                <a:srgbClr val="DBF5F9">
                  <a:shade val="90000"/>
                </a:srgbClr>
              </a:solidFill>
            </a:endParaRPr>
          </a:p>
        </p:txBody>
      </p:sp>
      <p:sp>
        <p:nvSpPr>
          <p:cNvPr id="27" name="Slide Number Placeholder 26"/>
          <p:cNvSpPr>
            <a:spLocks noGrp="1"/>
          </p:cNvSpPr>
          <p:nvPr>
            <p:ph type="sldNum" sz="quarter" idx="12"/>
          </p:nvPr>
        </p:nvSpPr>
        <p:spPr/>
        <p:txBody>
          <a:bodyPr/>
          <a:lstStyle/>
          <a:p>
            <a:fld id="{B6F15528-21DE-4FAA-801E-634DDDAF4B2B}" type="slidenum">
              <a:rPr lang="en-US" smtClean="0">
                <a:solidFill>
                  <a:srgbClr val="DBF5F9">
                    <a:shade val="90000"/>
                  </a:srgbClr>
                </a:solidFill>
              </a:rPr>
              <a:pPr/>
              <a:t>‹#›</a:t>
            </a:fld>
            <a:endParaRPr lang="en-US">
              <a:solidFill>
                <a:srgbClr val="DBF5F9">
                  <a:shade val="90000"/>
                </a:srgbClr>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5AE5ECC-DE90-48BD-858B-8460748F5559}" type="datetime1">
              <a:rPr lang="en-US" smtClean="0">
                <a:solidFill>
                  <a:srgbClr val="04617B">
                    <a:shade val="90000"/>
                  </a:srgbClr>
                </a:solidFill>
              </a:rPr>
              <a:pPr/>
              <a:t>31-Jan-20</a:t>
            </a:fld>
            <a:endParaRPr lang="en-US">
              <a:solidFill>
                <a:srgbClr val="04617B">
                  <a:shade val="90000"/>
                </a:srgbClr>
              </a:solidFill>
            </a:endParaRPr>
          </a:p>
        </p:txBody>
      </p:sp>
      <p:sp>
        <p:nvSpPr>
          <p:cNvPr id="5" name="Footer Placeholder 4"/>
          <p:cNvSpPr>
            <a:spLocks noGrp="1"/>
          </p:cNvSpPr>
          <p:nvPr>
            <p:ph type="ftr" sz="quarter" idx="11"/>
          </p:nvPr>
        </p:nvSpPr>
        <p:spPr/>
        <p:txBody>
          <a:bodyPr/>
          <a:lstStyle/>
          <a:p>
            <a:endParaRPr lang="en-US">
              <a:solidFill>
                <a:srgbClr val="04617B">
                  <a:shade val="90000"/>
                </a:srgb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04617B">
                    <a:shade val="90000"/>
                  </a:srgbClr>
                </a:solidFill>
              </a:rPr>
              <a:pPr/>
              <a:t>‹#›</a:t>
            </a:fld>
            <a:endParaRPr lang="en-US">
              <a:solidFill>
                <a:srgbClr val="04617B">
                  <a:shade val="90000"/>
                </a:srgb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F2BA7E89-F6C0-41D0-82B1-69B7445E9FE7}" type="datetime1">
              <a:rPr lang="en-US" smtClean="0">
                <a:solidFill>
                  <a:srgbClr val="DBF5F9">
                    <a:shade val="90000"/>
                  </a:srgbClr>
                </a:solidFill>
              </a:rPr>
              <a:pPr/>
              <a:t>31-Jan-20</a:t>
            </a:fld>
            <a:endParaRPr lang="en-US">
              <a:solidFill>
                <a:srgbClr val="DBF5F9">
                  <a:shade val="90000"/>
                </a:srgbClr>
              </a:solidFill>
            </a:endParaRPr>
          </a:p>
        </p:txBody>
      </p:sp>
      <p:sp>
        <p:nvSpPr>
          <p:cNvPr id="5" name="Footer Placeholder 4"/>
          <p:cNvSpPr>
            <a:spLocks noGrp="1"/>
          </p:cNvSpPr>
          <p:nvPr>
            <p:ph type="ftr" sz="quarter" idx="11"/>
          </p:nvPr>
        </p:nvSpPr>
        <p:spPr/>
        <p:txBody>
          <a:bodyPr/>
          <a:lstStyle/>
          <a:p>
            <a:endParaRPr lang="en-US">
              <a:solidFill>
                <a:srgbClr val="DBF5F9">
                  <a:shade val="90000"/>
                </a:srgb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DBF5F9">
                    <a:shade val="90000"/>
                  </a:srgbClr>
                </a:solidFill>
              </a:rPr>
              <a:pPr/>
              <a:t>‹#›</a:t>
            </a:fld>
            <a:endParaRPr lang="en-US">
              <a:solidFill>
                <a:srgbClr val="DBF5F9">
                  <a:shade val="90000"/>
                </a:srgbClr>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52F2F039-6810-40C8-B758-E04A584E49E1}" type="datetime1">
              <a:rPr lang="en-US" smtClean="0">
                <a:solidFill>
                  <a:srgbClr val="04617B">
                    <a:shade val="90000"/>
                  </a:srgbClr>
                </a:solidFill>
              </a:rPr>
              <a:pPr/>
              <a:t>31-Jan-20</a:t>
            </a:fld>
            <a:endParaRPr lang="en-US">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a:solidFill>
                <a:srgbClr val="04617B">
                  <a:shade val="90000"/>
                </a:srgb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srgbClr val="04617B">
                    <a:shade val="90000"/>
                  </a:srgbClr>
                </a:solidFill>
              </a:rPr>
              <a:pPr/>
              <a:t>‹#›</a:t>
            </a:fld>
            <a:endParaRPr lang="en-US">
              <a:solidFill>
                <a:srgbClr val="04617B">
                  <a:shade val="90000"/>
                </a:srgb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57ED19BB-AE48-42E3-B228-452BC804C988}" type="datetime1">
              <a:rPr lang="en-US" smtClean="0">
                <a:solidFill>
                  <a:srgbClr val="04617B">
                    <a:shade val="90000"/>
                  </a:srgbClr>
                </a:solidFill>
              </a:rPr>
              <a:pPr/>
              <a:t>31-Jan-20</a:t>
            </a:fld>
            <a:endParaRPr lang="en-US">
              <a:solidFill>
                <a:srgbClr val="04617B">
                  <a:shade val="90000"/>
                </a:srgbClr>
              </a:solidFill>
            </a:endParaRPr>
          </a:p>
        </p:txBody>
      </p:sp>
      <p:sp>
        <p:nvSpPr>
          <p:cNvPr id="8" name="Footer Placeholder 7"/>
          <p:cNvSpPr>
            <a:spLocks noGrp="1"/>
          </p:cNvSpPr>
          <p:nvPr>
            <p:ph type="ftr" sz="quarter" idx="11"/>
          </p:nvPr>
        </p:nvSpPr>
        <p:spPr/>
        <p:txBody>
          <a:bodyPr/>
          <a:lstStyle/>
          <a:p>
            <a:endParaRPr lang="en-US">
              <a:solidFill>
                <a:srgbClr val="04617B">
                  <a:shade val="90000"/>
                </a:srgb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srgbClr val="04617B">
                    <a:shade val="90000"/>
                  </a:srgbClr>
                </a:solidFill>
              </a:rPr>
              <a:pPr/>
              <a:t>‹#›</a:t>
            </a:fld>
            <a:endParaRPr lang="en-US">
              <a:solidFill>
                <a:srgbClr val="04617B">
                  <a:shade val="90000"/>
                </a:srgb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7B791E71-6C70-432C-A844-262282819187}" type="datetime1">
              <a:rPr lang="en-US" smtClean="0">
                <a:solidFill>
                  <a:srgbClr val="04617B">
                    <a:shade val="90000"/>
                  </a:srgbClr>
                </a:solidFill>
              </a:rPr>
              <a:pPr/>
              <a:t>31-Jan-20</a:t>
            </a:fld>
            <a:endParaRPr lang="en-US">
              <a:solidFill>
                <a:srgbClr val="04617B">
                  <a:shade val="90000"/>
                </a:srgbClr>
              </a:solidFill>
            </a:endParaRPr>
          </a:p>
        </p:txBody>
      </p:sp>
      <p:sp>
        <p:nvSpPr>
          <p:cNvPr id="4" name="Footer Placeholder 3"/>
          <p:cNvSpPr>
            <a:spLocks noGrp="1"/>
          </p:cNvSpPr>
          <p:nvPr>
            <p:ph type="ftr" sz="quarter" idx="11"/>
          </p:nvPr>
        </p:nvSpPr>
        <p:spPr/>
        <p:txBody>
          <a:bodyPr/>
          <a:lstStyle/>
          <a:p>
            <a:endParaRPr lang="en-US">
              <a:solidFill>
                <a:srgbClr val="04617B">
                  <a:shade val="90000"/>
                </a:srgb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srgbClr val="04617B">
                    <a:shade val="90000"/>
                  </a:srgbClr>
                </a:solidFill>
              </a:rPr>
              <a:pPr/>
              <a:t>‹#›</a:t>
            </a:fld>
            <a:endParaRPr lang="en-US">
              <a:solidFill>
                <a:srgbClr val="04617B">
                  <a:shade val="90000"/>
                </a:srgb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E271E8-39C3-4E41-AE3B-5613B7316DCF}" type="datetime1">
              <a:rPr lang="en-US" smtClean="0">
                <a:solidFill>
                  <a:srgbClr val="04617B">
                    <a:shade val="90000"/>
                  </a:srgbClr>
                </a:solidFill>
              </a:rPr>
              <a:pPr/>
              <a:t>31-Jan-20</a:t>
            </a:fld>
            <a:endParaRPr lang="en-US">
              <a:solidFill>
                <a:srgbClr val="04617B">
                  <a:shade val="90000"/>
                </a:srgbClr>
              </a:solidFill>
            </a:endParaRPr>
          </a:p>
        </p:txBody>
      </p:sp>
      <p:sp>
        <p:nvSpPr>
          <p:cNvPr id="3" name="Footer Placeholder 2"/>
          <p:cNvSpPr>
            <a:spLocks noGrp="1"/>
          </p:cNvSpPr>
          <p:nvPr>
            <p:ph type="ftr" sz="quarter" idx="11"/>
          </p:nvPr>
        </p:nvSpPr>
        <p:spPr/>
        <p:txBody>
          <a:bodyPr/>
          <a:lstStyle/>
          <a:p>
            <a:endParaRPr lang="en-US">
              <a:solidFill>
                <a:srgbClr val="04617B">
                  <a:shade val="90000"/>
                </a:srgb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srgbClr val="04617B">
                    <a:shade val="90000"/>
                  </a:srgbClr>
                </a:solidFill>
              </a:rPr>
              <a:pPr/>
              <a:t>‹#›</a:t>
            </a:fld>
            <a:endParaRPr lang="en-US">
              <a:solidFill>
                <a:srgbClr val="04617B">
                  <a:shade val="90000"/>
                </a:srgb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84DDD9C8-F4B8-4927-B91C-A2BC1E2D76CE}" type="datetime1">
              <a:rPr lang="en-US" smtClean="0">
                <a:solidFill>
                  <a:srgbClr val="04617B">
                    <a:shade val="90000"/>
                  </a:srgbClr>
                </a:solidFill>
              </a:rPr>
              <a:pPr/>
              <a:t>31-Jan-20</a:t>
            </a:fld>
            <a:endParaRPr lang="en-US">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a:solidFill>
                <a:srgbClr val="04617B">
                  <a:shade val="90000"/>
                </a:srgb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srgbClr val="04617B">
                    <a:shade val="90000"/>
                  </a:srgbClr>
                </a:solidFill>
              </a:rPr>
              <a:pPr/>
              <a:t>‹#›</a:t>
            </a:fld>
            <a:endParaRPr lang="en-US">
              <a:solidFill>
                <a:srgbClr val="04617B">
                  <a:shade val="90000"/>
                </a:srgb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5AE5ECC-DE90-48BD-858B-8460748F5559}" type="datetime1">
              <a:rPr lang="en-US" smtClean="0"/>
              <a:pPr/>
              <a:t>31-Jan-20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689ABBA9-3BB1-4A8D-BE94-C63C1B54833A}" type="datetime1">
              <a:rPr lang="en-US" smtClean="0">
                <a:solidFill>
                  <a:srgbClr val="04617B">
                    <a:shade val="90000"/>
                  </a:srgbClr>
                </a:solidFill>
              </a:rPr>
              <a:pPr/>
              <a:t>31-Jan-20</a:t>
            </a:fld>
            <a:endParaRPr lang="en-US">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a:solidFill>
                <a:srgbClr val="04617B">
                  <a:shade val="90000"/>
                </a:srgbClr>
              </a:solidFill>
            </a:endParaRPr>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solidFill>
                  <a:srgbClr val="04617B">
                    <a:shade val="90000"/>
                  </a:srgbClr>
                </a:solidFill>
              </a:rPr>
              <a:pPr/>
              <a:t>‹#›</a:t>
            </a:fld>
            <a:endParaRPr lang="en-US">
              <a:solidFill>
                <a:srgbClr val="04617B">
                  <a:shade val="90000"/>
                </a:srgbClr>
              </a:solidFill>
            </a:endParaRP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CA177ED-82BA-472E-85DE-CA07E2E5E563}" type="datetime1">
              <a:rPr lang="en-US" smtClean="0">
                <a:solidFill>
                  <a:srgbClr val="04617B">
                    <a:shade val="90000"/>
                  </a:srgbClr>
                </a:solidFill>
              </a:rPr>
              <a:pPr/>
              <a:t>31-Jan-20</a:t>
            </a:fld>
            <a:endParaRPr lang="en-US">
              <a:solidFill>
                <a:srgbClr val="04617B">
                  <a:shade val="90000"/>
                </a:srgbClr>
              </a:solidFill>
            </a:endParaRPr>
          </a:p>
        </p:txBody>
      </p:sp>
      <p:sp>
        <p:nvSpPr>
          <p:cNvPr id="5" name="Footer Placeholder 4"/>
          <p:cNvSpPr>
            <a:spLocks noGrp="1"/>
          </p:cNvSpPr>
          <p:nvPr>
            <p:ph type="ftr" sz="quarter" idx="11"/>
          </p:nvPr>
        </p:nvSpPr>
        <p:spPr/>
        <p:txBody>
          <a:bodyPr/>
          <a:lstStyle/>
          <a:p>
            <a:endParaRPr lang="en-US">
              <a:solidFill>
                <a:srgbClr val="04617B">
                  <a:shade val="90000"/>
                </a:srgb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04617B">
                    <a:shade val="90000"/>
                  </a:srgbClr>
                </a:solidFill>
              </a:rPr>
              <a:pPr/>
              <a:t>‹#›</a:t>
            </a:fld>
            <a:endParaRPr lang="en-US">
              <a:solidFill>
                <a:srgbClr val="04617B">
                  <a:shade val="90000"/>
                </a:srgb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A2E11220-3A06-48E0-9EE1-65B1E3A25BF4}" type="datetime1">
              <a:rPr lang="en-US" smtClean="0">
                <a:solidFill>
                  <a:srgbClr val="04617B">
                    <a:shade val="90000"/>
                  </a:srgbClr>
                </a:solidFill>
              </a:rPr>
              <a:pPr/>
              <a:t>31-Jan-20</a:t>
            </a:fld>
            <a:endParaRPr lang="en-US">
              <a:solidFill>
                <a:srgbClr val="04617B">
                  <a:shade val="90000"/>
                </a:srgbClr>
              </a:solidFill>
            </a:endParaRPr>
          </a:p>
        </p:txBody>
      </p:sp>
      <p:sp>
        <p:nvSpPr>
          <p:cNvPr id="5" name="Footer Placeholder 4"/>
          <p:cNvSpPr>
            <a:spLocks noGrp="1"/>
          </p:cNvSpPr>
          <p:nvPr>
            <p:ph type="ftr" sz="quarter" idx="11"/>
          </p:nvPr>
        </p:nvSpPr>
        <p:spPr/>
        <p:txBody>
          <a:bodyPr/>
          <a:lstStyle/>
          <a:p>
            <a:endParaRPr lang="en-US">
              <a:solidFill>
                <a:srgbClr val="04617B">
                  <a:shade val="90000"/>
                </a:srgb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04617B">
                    <a:shade val="90000"/>
                  </a:srgbClr>
                </a:solidFill>
              </a:rPr>
              <a:pPr/>
              <a:t>‹#›</a:t>
            </a:fld>
            <a:endParaRPr lang="en-US">
              <a:solidFill>
                <a:srgbClr val="04617B">
                  <a:shade val="90000"/>
                </a:srgb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F2BA7E89-F6C0-41D0-82B1-69B7445E9FE7}" type="datetime1">
              <a:rPr lang="en-US" smtClean="0"/>
              <a:pPr/>
              <a:t>31-Jan-20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52F2F039-6810-40C8-B758-E04A584E49E1}" type="datetime1">
              <a:rPr lang="en-US" smtClean="0"/>
              <a:pPr/>
              <a:t>31-Jan-20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57ED19BB-AE48-42E3-B228-452BC804C988}" type="datetime1">
              <a:rPr lang="en-US" smtClean="0"/>
              <a:pPr/>
              <a:t>31-Jan-20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7B791E71-6C70-432C-A844-262282819187}" type="datetime1">
              <a:rPr lang="en-US" smtClean="0"/>
              <a:pPr/>
              <a:t>31-Jan-20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E271E8-39C3-4E41-AE3B-5613B7316DCF}" type="datetime1">
              <a:rPr lang="en-US" smtClean="0"/>
              <a:pPr/>
              <a:t>31-Jan-20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84DDD9C8-F4B8-4927-B91C-A2BC1E2D76CE}" type="datetime1">
              <a:rPr lang="en-US" smtClean="0"/>
              <a:pPr/>
              <a:t>31-Jan-20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689ABBA9-3BB1-4A8D-BE94-C63C1B54833A}" type="datetime1">
              <a:rPr lang="en-US" smtClean="0"/>
              <a:pPr/>
              <a:t>31-Jan-20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F7A3FA1F-83F6-4B91-9490-10D02F8D4F3D}" type="datetime1">
              <a:rPr lang="en-US" smtClean="0"/>
              <a:pPr/>
              <a:t>31-Jan-20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F7A3FA1F-83F6-4B91-9490-10D02F8D4F3D}" type="datetime1">
              <a:rPr lang="en-US" smtClean="0">
                <a:solidFill>
                  <a:srgbClr val="04617B">
                    <a:shade val="90000"/>
                  </a:srgbClr>
                </a:solidFill>
              </a:rPr>
              <a:pPr/>
              <a:t>31-Jan-20</a:t>
            </a:fld>
            <a:endParaRPr lang="en-US">
              <a:solidFill>
                <a:srgbClr val="04617B">
                  <a:shade val="90000"/>
                </a:srgbClr>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solidFill>
                <a:srgbClr val="04617B">
                  <a:shade val="90000"/>
                </a:srgbClr>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solidFill>
                  <a:srgbClr val="04617B">
                    <a:shade val="90000"/>
                  </a:srgbClr>
                </a:solidFill>
              </a:rPr>
              <a:pPr/>
              <a:t>‹#›</a:t>
            </a:fld>
            <a:endParaRPr lang="en-US">
              <a:solidFill>
                <a:srgbClr val="04617B">
                  <a:shade val="90000"/>
                </a:srgbClr>
              </a:solidFill>
            </a:endParaRP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7.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7.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7.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7.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7.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7.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43.xml.rels><?xml version="1.0" encoding="UTF-8" standalone="yes"?>
<Relationships xmlns="http://schemas.openxmlformats.org/package/2006/relationships"><Relationship Id="rId8" Type="http://schemas.openxmlformats.org/officeDocument/2006/relationships/diagramLayout" Target="../diagrams/layout21.xml"/><Relationship Id="rId3" Type="http://schemas.openxmlformats.org/officeDocument/2006/relationships/diagramData" Target="../diagrams/data20.xml"/><Relationship Id="rId7" Type="http://schemas.openxmlformats.org/officeDocument/2006/relationships/diagramData" Target="../diagrams/data21.xml"/><Relationship Id="rId12" Type="http://schemas.microsoft.com/office/2007/relationships/diagramDrawing" Target="../diagrams/drawing21.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20.xml"/><Relationship Id="rId11" Type="http://schemas.microsoft.com/office/2007/relationships/diagramDrawing" Target="../diagrams/drawing20.xml"/><Relationship Id="rId5" Type="http://schemas.openxmlformats.org/officeDocument/2006/relationships/diagramQuickStyle" Target="../diagrams/quickStyle20.xml"/><Relationship Id="rId10" Type="http://schemas.openxmlformats.org/officeDocument/2006/relationships/diagramColors" Target="../diagrams/colors21.xml"/><Relationship Id="rId4" Type="http://schemas.openxmlformats.org/officeDocument/2006/relationships/diagramLayout" Target="../diagrams/layout20.xml"/><Relationship Id="rId9" Type="http://schemas.openxmlformats.org/officeDocument/2006/relationships/diagramQuickStyle" Target="../diagrams/quickStyle2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7.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4.xml"/><Relationship Id="rId13" Type="http://schemas.openxmlformats.org/officeDocument/2006/relationships/diagramQuickStyle" Target="../diagrams/quickStyle5.xml"/><Relationship Id="rId18" Type="http://schemas.openxmlformats.org/officeDocument/2006/relationships/diagramColors" Target="../diagrams/colors6.xml"/><Relationship Id="rId26" Type="http://schemas.microsoft.com/office/2007/relationships/diagramDrawing" Target="../diagrams/drawing6.xml"/><Relationship Id="rId3" Type="http://schemas.openxmlformats.org/officeDocument/2006/relationships/diagramData" Target="../diagrams/data3.xml"/><Relationship Id="rId21" Type="http://schemas.openxmlformats.org/officeDocument/2006/relationships/diagramQuickStyle" Target="../diagrams/quickStyle7.xml"/><Relationship Id="rId7" Type="http://schemas.openxmlformats.org/officeDocument/2006/relationships/diagramData" Target="../diagrams/data4.xml"/><Relationship Id="rId12" Type="http://schemas.openxmlformats.org/officeDocument/2006/relationships/diagramLayout" Target="../diagrams/layout5.xml"/><Relationship Id="rId17" Type="http://schemas.openxmlformats.org/officeDocument/2006/relationships/diagramQuickStyle" Target="../diagrams/quickStyle6.xml"/><Relationship Id="rId25" Type="http://schemas.microsoft.com/office/2007/relationships/diagramDrawing" Target="../diagrams/drawing5.xml"/><Relationship Id="rId2" Type="http://schemas.openxmlformats.org/officeDocument/2006/relationships/notesSlide" Target="../notesSlides/notesSlide2.xml"/><Relationship Id="rId16" Type="http://schemas.openxmlformats.org/officeDocument/2006/relationships/diagramLayout" Target="../diagrams/layout6.xml"/><Relationship Id="rId20" Type="http://schemas.openxmlformats.org/officeDocument/2006/relationships/diagramLayout" Target="../diagrams/layout7.xml"/><Relationship Id="rId1" Type="http://schemas.openxmlformats.org/officeDocument/2006/relationships/slideLayout" Target="../slideLayouts/slideLayout7.xml"/><Relationship Id="rId6" Type="http://schemas.openxmlformats.org/officeDocument/2006/relationships/diagramColors" Target="../diagrams/colors3.xml"/><Relationship Id="rId11" Type="http://schemas.openxmlformats.org/officeDocument/2006/relationships/diagramData" Target="../diagrams/data5.xml"/><Relationship Id="rId24" Type="http://schemas.microsoft.com/office/2007/relationships/diagramDrawing" Target="../diagrams/drawing4.xml"/><Relationship Id="rId5" Type="http://schemas.openxmlformats.org/officeDocument/2006/relationships/diagramQuickStyle" Target="../diagrams/quickStyle3.xml"/><Relationship Id="rId15" Type="http://schemas.openxmlformats.org/officeDocument/2006/relationships/diagramData" Target="../diagrams/data6.xml"/><Relationship Id="rId23" Type="http://schemas.microsoft.com/office/2007/relationships/diagramDrawing" Target="../diagrams/drawing3.xml"/><Relationship Id="rId10" Type="http://schemas.openxmlformats.org/officeDocument/2006/relationships/diagramColors" Target="../diagrams/colors4.xml"/><Relationship Id="rId19" Type="http://schemas.openxmlformats.org/officeDocument/2006/relationships/diagramData" Target="../diagrams/data7.xml"/><Relationship Id="rId4" Type="http://schemas.openxmlformats.org/officeDocument/2006/relationships/diagramLayout" Target="../diagrams/layout3.xml"/><Relationship Id="rId9" Type="http://schemas.openxmlformats.org/officeDocument/2006/relationships/diagramQuickStyle" Target="../diagrams/quickStyle4.xml"/><Relationship Id="rId14" Type="http://schemas.openxmlformats.org/officeDocument/2006/relationships/diagramColors" Target="../diagrams/colors5.xml"/><Relationship Id="rId22" Type="http://schemas.openxmlformats.org/officeDocument/2006/relationships/diagramColors" Target="../diagrams/colors7.xml"/><Relationship Id="rId27" Type="http://schemas.microsoft.com/office/2007/relationships/diagramDrawing" Target="../diagrams/drawing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extLst>
              <p:ext uri="{D42A27DB-BD31-4B8C-83A1-F6EECF244321}">
                <p14:modId xmlns:p14="http://schemas.microsoft.com/office/powerpoint/2010/main" xmlns="" val="3691511786"/>
              </p:ext>
            </p:extLst>
          </p:nvPr>
        </p:nvGraphicFramePr>
        <p:xfrm>
          <a:off x="0" y="0"/>
          <a:ext cx="9144000" cy="7086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4" name="Group 3"/>
          <p:cNvGrpSpPr/>
          <p:nvPr/>
        </p:nvGrpSpPr>
        <p:grpSpPr>
          <a:xfrm rot="16460234">
            <a:off x="3173295" y="2558577"/>
            <a:ext cx="534592" cy="694506"/>
            <a:chOff x="5521749" y="2491038"/>
            <a:chExt cx="372505" cy="694506"/>
          </a:xfrm>
          <a:scene3d>
            <a:camera prst="orthographicFront">
              <a:rot lat="0" lon="0" rev="0"/>
            </a:camera>
            <a:lightRig rig="contrasting" dir="t">
              <a:rot lat="0" lon="0" rev="1200000"/>
            </a:lightRig>
          </a:scene3d>
        </p:grpSpPr>
        <p:sp>
          <p:nvSpPr>
            <p:cNvPr id="5" name="Right Arrow 4"/>
            <p:cNvSpPr/>
            <p:nvPr/>
          </p:nvSpPr>
          <p:spPr>
            <a:xfrm rot="19285714">
              <a:off x="5521749" y="2491038"/>
              <a:ext cx="372505" cy="694506"/>
            </a:xfrm>
            <a:prstGeom prst="rightArrow">
              <a:avLst>
                <a:gd name="adj1" fmla="val 60000"/>
                <a:gd name="adj2" fmla="val 50000"/>
              </a:avLst>
            </a:prstGeom>
            <a:sp3d z="-182000" contourW="19050" prstMaterial="metal">
              <a:bevelT w="88900" h="203200"/>
              <a:bevelB w="165100" h="254000"/>
            </a:sp3d>
          </p:spPr>
          <p:style>
            <a:lnRef idx="1">
              <a:schemeClr val="dk1"/>
            </a:lnRef>
            <a:fillRef idx="3">
              <a:schemeClr val="dk1"/>
            </a:fillRef>
            <a:effectRef idx="2">
              <a:schemeClr val="dk1"/>
            </a:effectRef>
            <a:fontRef idx="minor">
              <a:schemeClr val="lt1"/>
            </a:fontRef>
          </p:style>
        </p:sp>
        <p:sp>
          <p:nvSpPr>
            <p:cNvPr id="6" name="Right Arrow 4"/>
            <p:cNvSpPr/>
            <p:nvPr/>
          </p:nvSpPr>
          <p:spPr>
            <a:xfrm rot="19285714">
              <a:off x="5533939" y="2664777"/>
              <a:ext cx="260754" cy="416704"/>
            </a:xfrm>
            <a:prstGeom prst="rect">
              <a:avLst/>
            </a:prstGeom>
            <a:sp3d z="-182000"/>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p>
          </p:txBody>
        </p:sp>
      </p:gr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0"/>
            <a:ext cx="9143999" cy="990600"/>
          </a:xfrm>
          <a:prstGeom prst="rect">
            <a:avLst/>
          </a:prstGeom>
          <a:solidFill>
            <a:schemeClr val="accent1">
              <a:lumMod val="60000"/>
              <a:lumOff val="40000"/>
            </a:schemeClr>
          </a:solidFill>
        </p:spPr>
        <p:txBody>
          <a:bodyPr vert="horz" lIns="0" rIns="0" bIns="0" anchor="b">
            <a:noAutofit/>
          </a:bodyPr>
          <a:lstStyle/>
          <a:p>
            <a:pPr algn="ctr">
              <a:spcBef>
                <a:spcPct val="0"/>
              </a:spcBef>
            </a:pPr>
            <a:r>
              <a:rPr lang="en-US" sz="5400" b="1" dirty="0">
                <a:solidFill>
                  <a:schemeClr val="bg1"/>
                </a:solidFill>
                <a:ea typeface="+mj-ea"/>
                <a:cs typeface="+mj-cs"/>
              </a:rPr>
              <a:t>12</a:t>
            </a:r>
            <a:r>
              <a:rPr lang="en-US" sz="5400" b="1" baseline="30000" dirty="0">
                <a:solidFill>
                  <a:schemeClr val="bg1"/>
                </a:solidFill>
                <a:ea typeface="+mj-ea"/>
                <a:cs typeface="+mj-cs"/>
              </a:rPr>
              <a:t>th</a:t>
            </a:r>
            <a:r>
              <a:rPr lang="en-US" sz="5400" b="1" dirty="0">
                <a:solidFill>
                  <a:schemeClr val="bg1"/>
                </a:solidFill>
                <a:ea typeface="+mj-ea"/>
                <a:cs typeface="+mj-cs"/>
              </a:rPr>
              <a:t> National Electricity Plan</a:t>
            </a:r>
          </a:p>
        </p:txBody>
      </p:sp>
      <p:graphicFrame>
        <p:nvGraphicFramePr>
          <p:cNvPr id="6" name="Diagram 5"/>
          <p:cNvGraphicFramePr/>
          <p:nvPr/>
        </p:nvGraphicFramePr>
        <p:xfrm>
          <a:off x="0" y="1676400"/>
          <a:ext cx="9144000" cy="4927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Slide Number Placeholder 7"/>
          <p:cNvSpPr>
            <a:spLocks noGrp="1"/>
          </p:cNvSpPr>
          <p:nvPr>
            <p:ph type="sldNum" sz="quarter" idx="12"/>
          </p:nvPr>
        </p:nvSpPr>
        <p:spPr/>
        <p:txBody>
          <a:bodyPr/>
          <a:lstStyle/>
          <a:p>
            <a:fld id="{B6F15528-21DE-4FAA-801E-634DDDAF4B2B}" type="slidenum">
              <a:rPr lang="en-US" smtClean="0"/>
              <a:pPr/>
              <a:t>10</a:t>
            </a:fld>
            <a:endParaRPr lang="en-US"/>
          </a:p>
        </p:txBody>
      </p:sp>
      <p:sp>
        <p:nvSpPr>
          <p:cNvPr id="9" name="Rectangle 8"/>
          <p:cNvSpPr/>
          <p:nvPr/>
        </p:nvSpPr>
        <p:spPr>
          <a:xfrm>
            <a:off x="3505200" y="1076980"/>
            <a:ext cx="1810624" cy="523220"/>
          </a:xfrm>
          <a:prstGeom prst="rect">
            <a:avLst/>
          </a:prstGeom>
          <a:solidFill>
            <a:schemeClr val="accent1">
              <a:lumMod val="60000"/>
              <a:lumOff val="40000"/>
            </a:schemeClr>
          </a:solidFill>
        </p:spPr>
        <p:txBody>
          <a:bodyPr wrap="none" lIns="91440" tIns="45720" rIns="91440" bIns="45720">
            <a:spAutoFit/>
          </a:bodyPr>
          <a:lstStyle/>
          <a:p>
            <a:pPr algn="ctr"/>
            <a:r>
              <a:rPr lang="en-US" sz="2800" dirty="0">
                <a:ln w="18415" cmpd="sng">
                  <a:solidFill>
                    <a:schemeClr val="tx1"/>
                  </a:solidFill>
                  <a:prstDash val="solid"/>
                </a:ln>
                <a:effectLst>
                  <a:outerShdw blurRad="63500" dir="3600000" algn="tl" rotWithShape="0">
                    <a:srgbClr val="000000">
                      <a:alpha val="70000"/>
                    </a:srgbClr>
                  </a:outerShdw>
                </a:effectLst>
                <a:ea typeface="Verdana" pitchFamily="34" charset="0"/>
                <a:cs typeface="Verdana" pitchFamily="34" charset="0"/>
              </a:rPr>
              <a:t>Objectives</a:t>
            </a:r>
            <a:endParaRPr lang="en-US" sz="2800" b="1" cap="none" spc="0" dirty="0">
              <a:ln w="18415" cmpd="sng">
                <a:solidFill>
                  <a:schemeClr val="tx1"/>
                </a:solidFill>
                <a:prstDash val="solid"/>
              </a:ln>
              <a:effectLst/>
              <a:ea typeface="Verdana" pitchFamily="34" charset="0"/>
              <a:cs typeface="Verdana"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762000" y="874693"/>
            <a:ext cx="8077200" cy="954107"/>
          </a:xfrm>
          <a:solidFill>
            <a:schemeClr val="accent1">
              <a:lumMod val="60000"/>
              <a:lumOff val="40000"/>
            </a:schemeClr>
          </a:solidFill>
        </p:spPr>
        <p:txBody>
          <a:bodyPr vert="horz" wrap="square" lIns="91440" tIns="45720" rIns="91440" bIns="45720" anchor="b">
            <a:spAutoFit/>
            <a:scene3d>
              <a:camera prst="orthographicFront"/>
              <a:lightRig rig="freezing" dir="t">
                <a:rot lat="0" lon="0" rev="5640000"/>
              </a:lightRig>
            </a:scene3d>
            <a:sp3d prstMaterial="flat">
              <a:contourClr>
                <a:schemeClr val="tx2"/>
              </a:contourClr>
            </a:sp3d>
          </a:bodyPr>
          <a:lstStyle/>
          <a:p>
            <a:pPr algn="ctr"/>
            <a:r>
              <a:rPr lang="en-US" sz="2800" dirty="0">
                <a:ln w="18415" cmpd="sng">
                  <a:solidFill>
                    <a:schemeClr val="tx1"/>
                  </a:solidFill>
                  <a:prstDash val="solid"/>
                </a:ln>
                <a:solidFill>
                  <a:schemeClr val="tx1"/>
                </a:solidFill>
                <a:effectLst>
                  <a:outerShdw blurRad="63500" dir="3600000" algn="tl" rotWithShape="0">
                    <a:srgbClr val="000000">
                      <a:alpha val="70000"/>
                    </a:srgbClr>
                  </a:outerShdw>
                </a:effectLst>
                <a:latin typeface="+mn-lt"/>
                <a:ea typeface="Verdana" pitchFamily="34" charset="0"/>
                <a:cs typeface="Verdana" pitchFamily="34" charset="0"/>
              </a:rPr>
              <a:t>Areas to look at in the proposed 13th National Electricity Plan</a:t>
            </a:r>
          </a:p>
        </p:txBody>
      </p:sp>
      <p:sp>
        <p:nvSpPr>
          <p:cNvPr id="8" name="Content Placeholder 7"/>
          <p:cNvSpPr>
            <a:spLocks noGrp="1"/>
          </p:cNvSpPr>
          <p:nvPr>
            <p:ph idx="1"/>
          </p:nvPr>
        </p:nvSpPr>
        <p:spPr/>
        <p:txBody>
          <a:bodyPr>
            <a:normAutofit fontScale="70000" lnSpcReduction="20000"/>
          </a:bodyPr>
          <a:lstStyle/>
          <a:p>
            <a:pPr algn="just"/>
            <a:r>
              <a:rPr lang="en-US" sz="2900" dirty="0">
                <a:ea typeface="Verdana" pitchFamily="34" charset="0"/>
                <a:cs typeface="Verdana" pitchFamily="34" charset="0"/>
              </a:rPr>
              <a:t>In the Energy planning of the country, a judicious mix of Hydro, Thermal, and Nuclear besides Renewable sources is important aspect;</a:t>
            </a:r>
          </a:p>
          <a:p>
            <a:pPr algn="just"/>
            <a:endParaRPr lang="en-US" sz="2900" dirty="0">
              <a:ea typeface="Verdana" pitchFamily="34" charset="0"/>
              <a:cs typeface="Verdana" pitchFamily="34" charset="0"/>
            </a:endParaRPr>
          </a:p>
          <a:p>
            <a:pPr algn="just"/>
            <a:r>
              <a:rPr lang="en-US" sz="2900" dirty="0">
                <a:ea typeface="Verdana" pitchFamily="34" charset="0"/>
                <a:cs typeface="Verdana" pitchFamily="34" charset="0"/>
              </a:rPr>
              <a:t>Diversified energy resource base is essential to meet electricity requirement and ensure long term energy security;</a:t>
            </a:r>
          </a:p>
          <a:p>
            <a:pPr algn="just"/>
            <a:endParaRPr lang="en-US" sz="2900" dirty="0">
              <a:ea typeface="Verdana" pitchFamily="34" charset="0"/>
              <a:cs typeface="Verdana" pitchFamily="34" charset="0"/>
            </a:endParaRPr>
          </a:p>
          <a:p>
            <a:pPr algn="just"/>
            <a:r>
              <a:rPr lang="en-US" sz="2900" dirty="0">
                <a:ea typeface="Verdana" pitchFamily="34" charset="0"/>
                <a:cs typeface="Verdana" pitchFamily="34" charset="0"/>
              </a:rPr>
              <a:t>A capacity addition of about 79,690 MW is required during the 12th Plan to meet the All-India demand projections of the draft 18</a:t>
            </a:r>
            <a:r>
              <a:rPr lang="en-US" sz="2900" baseline="30000" dirty="0">
                <a:ea typeface="Verdana" pitchFamily="34" charset="0"/>
                <a:cs typeface="Verdana" pitchFamily="34" charset="0"/>
              </a:rPr>
              <a:t>th</a:t>
            </a:r>
            <a:r>
              <a:rPr lang="en-US" sz="2900" dirty="0">
                <a:ea typeface="Verdana" pitchFamily="34" charset="0"/>
                <a:cs typeface="Verdana" pitchFamily="34" charset="0"/>
              </a:rPr>
              <a:t> EPS Report.;</a:t>
            </a:r>
          </a:p>
          <a:p>
            <a:pPr algn="just"/>
            <a:endParaRPr lang="en-US" sz="2900" dirty="0">
              <a:ea typeface="Verdana" pitchFamily="34" charset="0"/>
              <a:cs typeface="Verdana" pitchFamily="34" charset="0"/>
            </a:endParaRPr>
          </a:p>
          <a:p>
            <a:pPr algn="just"/>
            <a:r>
              <a:rPr lang="en-US" sz="2900" dirty="0">
                <a:ea typeface="Verdana" pitchFamily="34" charset="0"/>
                <a:cs typeface="Verdana" pitchFamily="34" charset="0"/>
              </a:rPr>
              <a:t>A shelf of about 1,23,000 MW of coal based capacity is under various stages of construction;</a:t>
            </a:r>
          </a:p>
          <a:p>
            <a:pPr algn="just"/>
            <a:endParaRPr lang="en-US" sz="2900" dirty="0">
              <a:ea typeface="Verdana" pitchFamily="34" charset="0"/>
              <a:cs typeface="Verdana" pitchFamily="34" charset="0"/>
            </a:endParaRPr>
          </a:p>
          <a:p>
            <a:pPr algn="just"/>
            <a:r>
              <a:rPr lang="en-US" sz="2900" dirty="0">
                <a:ea typeface="Verdana" pitchFamily="34" charset="0"/>
                <a:cs typeface="Verdana" pitchFamily="34" charset="0"/>
              </a:rPr>
              <a:t>Meanwhile the 13</a:t>
            </a:r>
            <a:r>
              <a:rPr lang="en-US" sz="2900" baseline="30000" dirty="0">
                <a:ea typeface="Verdana" pitchFamily="34" charset="0"/>
                <a:cs typeface="Verdana" pitchFamily="34" charset="0"/>
              </a:rPr>
              <a:t>th</a:t>
            </a:r>
            <a:r>
              <a:rPr lang="en-US" sz="2900" dirty="0">
                <a:ea typeface="Verdana" pitchFamily="34" charset="0"/>
                <a:cs typeface="Verdana" pitchFamily="34" charset="0"/>
              </a:rPr>
              <a:t> National Electricity Plan is waiting to be approval by the parliament</a:t>
            </a:r>
            <a:r>
              <a:rPr lang="en-US" sz="2900" b="1" dirty="0">
                <a:ea typeface="Verdana" pitchFamily="34" charset="0"/>
                <a:cs typeface="Verdana" pitchFamily="34" charset="0"/>
              </a:rPr>
              <a:t>.</a:t>
            </a:r>
            <a:endParaRPr lang="en-US" sz="2900" dirty="0"/>
          </a:p>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11</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923330"/>
          </a:xfrm>
          <a:prstGeom prst="rect">
            <a:avLst/>
          </a:prstGeom>
          <a:solidFill>
            <a:schemeClr val="accent1">
              <a:lumMod val="60000"/>
              <a:lumOff val="40000"/>
            </a:schemeClr>
          </a:solidFill>
        </p:spPr>
        <p:txBody>
          <a:bodyPr vert="horz" lIns="0" rIns="0" bIns="0" anchor="b">
            <a:noAutofit/>
          </a:bodyPr>
          <a:lstStyle/>
          <a:p>
            <a:pPr algn="ctr">
              <a:spcBef>
                <a:spcPct val="0"/>
              </a:spcBef>
            </a:pPr>
            <a:r>
              <a:rPr lang="en-US" sz="5400" b="1" dirty="0">
                <a:solidFill>
                  <a:schemeClr val="bg1"/>
                </a:solidFill>
                <a:ea typeface="+mj-ea"/>
                <a:cs typeface="+mj-cs"/>
              </a:rPr>
              <a:t>National Tariff Policy</a:t>
            </a:r>
          </a:p>
        </p:txBody>
      </p:sp>
      <p:graphicFrame>
        <p:nvGraphicFramePr>
          <p:cNvPr id="6" name="Diagram 5"/>
          <p:cNvGraphicFramePr/>
          <p:nvPr/>
        </p:nvGraphicFramePr>
        <p:xfrm>
          <a:off x="0" y="1066800"/>
          <a:ext cx="9144000" cy="556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12</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0" y="1371600"/>
          <a:ext cx="9144000"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p:cNvSpPr>
            <a:spLocks noGrp="1"/>
          </p:cNvSpPr>
          <p:nvPr>
            <p:ph type="sldNum" sz="quarter" idx="12"/>
          </p:nvPr>
        </p:nvSpPr>
        <p:spPr/>
        <p:txBody>
          <a:bodyPr/>
          <a:lstStyle/>
          <a:p>
            <a:fld id="{B6F15528-21DE-4FAA-801E-634DDDAF4B2B}" type="slidenum">
              <a:rPr lang="en-US" smtClean="0"/>
              <a:pPr/>
              <a:t>13</a:t>
            </a:fld>
            <a:endParaRPr lang="en-US"/>
          </a:p>
        </p:txBody>
      </p:sp>
      <p:sp>
        <p:nvSpPr>
          <p:cNvPr id="6" name="Rectangle 5"/>
          <p:cNvSpPr/>
          <p:nvPr/>
        </p:nvSpPr>
        <p:spPr>
          <a:xfrm>
            <a:off x="2362200" y="543580"/>
            <a:ext cx="4419600" cy="523220"/>
          </a:xfrm>
          <a:prstGeom prst="rect">
            <a:avLst/>
          </a:prstGeom>
          <a:solidFill>
            <a:schemeClr val="accent1">
              <a:lumMod val="60000"/>
              <a:lumOff val="40000"/>
            </a:schemeClr>
          </a:solidFill>
        </p:spPr>
        <p:txBody>
          <a:bodyPr wrap="square" lIns="91440" tIns="45720" rIns="91440" bIns="45720">
            <a:spAutoFit/>
          </a:bodyPr>
          <a:lstStyle/>
          <a:p>
            <a:pPr algn="ctr"/>
            <a:r>
              <a:rPr lang="en-US" sz="2800" dirty="0">
                <a:ln w="18415" cmpd="sng">
                  <a:solidFill>
                    <a:schemeClr val="tx1"/>
                  </a:solidFill>
                  <a:prstDash val="solid"/>
                </a:ln>
                <a:effectLst>
                  <a:outerShdw blurRad="63500" dir="3600000" algn="tl" rotWithShape="0">
                    <a:srgbClr val="000000">
                      <a:alpha val="70000"/>
                    </a:srgbClr>
                  </a:outerShdw>
                </a:effectLst>
                <a:ea typeface="Verdana" pitchFamily="34" charset="0"/>
                <a:cs typeface="Verdana" pitchFamily="34" charset="0"/>
              </a:rPr>
              <a:t>Salient Features</a:t>
            </a:r>
            <a:endParaRPr lang="en-US" sz="2800" b="1" cap="none" spc="0" dirty="0">
              <a:ln w="18415" cmpd="sng">
                <a:solidFill>
                  <a:schemeClr val="tx1"/>
                </a:solidFill>
                <a:prstDash val="solid"/>
              </a:ln>
              <a:effectLst/>
              <a:ea typeface="Verdana" pitchFamily="34" charset="0"/>
              <a:cs typeface="Verdana"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533400"/>
            <a:ext cx="7543800" cy="954107"/>
          </a:xfrm>
          <a:prstGeom prst="rect">
            <a:avLst/>
          </a:prstGeom>
          <a:solidFill>
            <a:schemeClr val="accent1">
              <a:lumMod val="60000"/>
              <a:lumOff val="40000"/>
            </a:schemeClr>
          </a:solidFill>
        </p:spPr>
        <p:txBody>
          <a:bodyPr wrap="square" lIns="91440" tIns="45720" rIns="91440" bIns="45720">
            <a:spAutoFit/>
          </a:bodyPr>
          <a:lstStyle/>
          <a:p>
            <a:pPr algn="ctr"/>
            <a:r>
              <a:rPr lang="en-US" sz="2800" dirty="0">
                <a:ln w="18415" cmpd="sng">
                  <a:solidFill>
                    <a:schemeClr val="tx1"/>
                  </a:solidFill>
                  <a:prstDash val="solid"/>
                </a:ln>
                <a:effectLst>
                  <a:outerShdw blurRad="63500" dir="3600000" algn="tl" rotWithShape="0">
                    <a:srgbClr val="000000">
                      <a:alpha val="70000"/>
                    </a:srgbClr>
                  </a:outerShdw>
                </a:effectLst>
                <a:ea typeface="Verdana" pitchFamily="34" charset="0"/>
                <a:cs typeface="Verdana" pitchFamily="34" charset="0"/>
              </a:rPr>
              <a:t>Framework for Performance based Cost of Service Regulation</a:t>
            </a:r>
          </a:p>
        </p:txBody>
      </p:sp>
      <p:graphicFrame>
        <p:nvGraphicFramePr>
          <p:cNvPr id="3" name="Diagram 2"/>
          <p:cNvGraphicFramePr/>
          <p:nvPr/>
        </p:nvGraphicFramePr>
        <p:xfrm>
          <a:off x="0" y="1600200"/>
          <a:ext cx="9144000" cy="502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14</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1"/>
          <p:cNvSpPr>
            <a:spLocks noGrp="1"/>
          </p:cNvSpPr>
          <p:nvPr>
            <p:ph idx="1"/>
          </p:nvPr>
        </p:nvSpPr>
        <p:spPr>
          <a:xfrm>
            <a:off x="304800" y="1143000"/>
            <a:ext cx="8382000" cy="5181600"/>
          </a:xfrm>
        </p:spPr>
        <p:txBody>
          <a:bodyPr>
            <a:normAutofit fontScale="92500"/>
          </a:bodyPr>
          <a:lstStyle/>
          <a:p>
            <a:pPr algn="just"/>
            <a:r>
              <a:rPr lang="en-US" dirty="0"/>
              <a:t>The union government has amended the National Tariff Policy for Electricity on 20 January, 2016. </a:t>
            </a:r>
          </a:p>
          <a:p>
            <a:pPr algn="just"/>
            <a:r>
              <a:rPr lang="en-US" dirty="0"/>
              <a:t>The National Tariff Policy (NTP) 2016 focused on renewable energy and sourcing of power through competitive bidding. </a:t>
            </a:r>
          </a:p>
          <a:p>
            <a:pPr algn="just"/>
            <a:r>
              <a:rPr lang="en-US" dirty="0"/>
              <a:t>The amendments also aimed at achieving the objectives of UDAY scheme.</a:t>
            </a:r>
          </a:p>
          <a:p>
            <a:pPr algn="just"/>
            <a:r>
              <a:rPr lang="en-US" dirty="0"/>
              <a:t>Transmission of power Inter-State transmission charges and losses for renewable power (wind/solar) have been exempted. </a:t>
            </a:r>
          </a:p>
          <a:p>
            <a:pPr algn="just"/>
            <a:r>
              <a:rPr lang="en-US" dirty="0"/>
              <a:t>This will encourage inter-state power transmission but the exemption is applicable only to wind and solar power, and not for other </a:t>
            </a:r>
            <a:r>
              <a:rPr lang="en-US" dirty="0" err="1"/>
              <a:t>renewables</a:t>
            </a:r>
            <a:r>
              <a:rPr lang="en-US" dirty="0"/>
              <a:t> like small hydro and biomass.</a:t>
            </a:r>
          </a:p>
          <a:p>
            <a:endParaRPr lang="en-US" dirty="0"/>
          </a:p>
        </p:txBody>
      </p:sp>
      <p:sp>
        <p:nvSpPr>
          <p:cNvPr id="16" name="Slide Number Placeholder 15"/>
          <p:cNvSpPr>
            <a:spLocks noGrp="1"/>
          </p:cNvSpPr>
          <p:nvPr>
            <p:ph type="sldNum" sz="quarter" idx="12"/>
          </p:nvPr>
        </p:nvSpPr>
        <p:spPr/>
        <p:txBody>
          <a:bodyPr/>
          <a:lstStyle/>
          <a:p>
            <a:fld id="{B6F15528-21DE-4FAA-801E-634DDDAF4B2B}" type="slidenum">
              <a:rPr lang="en-US" smtClean="0"/>
              <a:pPr/>
              <a:t>15</a:t>
            </a:fld>
            <a:endParaRPr lang="en-US"/>
          </a:p>
        </p:txBody>
      </p:sp>
      <p:sp>
        <p:nvSpPr>
          <p:cNvPr id="24" name="Rectangle 23"/>
          <p:cNvSpPr/>
          <p:nvPr/>
        </p:nvSpPr>
        <p:spPr>
          <a:xfrm>
            <a:off x="1524000" y="543580"/>
            <a:ext cx="6324600" cy="523220"/>
          </a:xfrm>
          <a:prstGeom prst="rect">
            <a:avLst/>
          </a:prstGeom>
          <a:solidFill>
            <a:schemeClr val="accent1">
              <a:lumMod val="60000"/>
              <a:lumOff val="40000"/>
            </a:schemeClr>
          </a:solidFill>
        </p:spPr>
        <p:txBody>
          <a:bodyPr wrap="square" lIns="91440" tIns="45720" rIns="91440" bIns="45720">
            <a:spAutoFit/>
          </a:bodyPr>
          <a:lstStyle/>
          <a:p>
            <a:pPr algn="ctr"/>
            <a:r>
              <a:rPr lang="en-US" sz="2800" dirty="0">
                <a:ln w="18415" cmpd="sng">
                  <a:solidFill>
                    <a:schemeClr val="tx1"/>
                  </a:solidFill>
                  <a:prstDash val="solid"/>
                </a:ln>
                <a:effectLst>
                  <a:outerShdw blurRad="63500" dir="3600000" algn="tl" rotWithShape="0">
                    <a:srgbClr val="000000">
                      <a:alpha val="70000"/>
                    </a:srgbClr>
                  </a:outerShdw>
                </a:effectLst>
                <a:ea typeface="Verdana" pitchFamily="34" charset="0"/>
                <a:cs typeface="Verdana" pitchFamily="34" charset="0"/>
              </a:rPr>
              <a:t>National Tariff Policy Amendment 2016</a:t>
            </a:r>
            <a:endParaRPr lang="en-US" sz="2800" b="1" cap="none" spc="0" dirty="0">
              <a:ln w="18415" cmpd="sng">
                <a:solidFill>
                  <a:schemeClr val="tx1"/>
                </a:solidFill>
                <a:prstDash val="solid"/>
              </a:ln>
              <a:effectLst/>
              <a:ea typeface="Verdana" pitchFamily="34" charset="0"/>
              <a:cs typeface="Verdana"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1754326"/>
          </a:xfrm>
          <a:prstGeom prst="rect">
            <a:avLst/>
          </a:prstGeom>
          <a:solidFill>
            <a:schemeClr val="accent1">
              <a:lumMod val="60000"/>
              <a:lumOff val="40000"/>
            </a:schemeClr>
          </a:solidFill>
        </p:spPr>
        <p:txBody>
          <a:bodyPr vert="horz" lIns="0" rIns="0" bIns="0" anchor="b">
            <a:noAutofit/>
          </a:bodyPr>
          <a:lstStyle/>
          <a:p>
            <a:pPr algn="ctr">
              <a:spcBef>
                <a:spcPct val="0"/>
              </a:spcBef>
            </a:pPr>
            <a:r>
              <a:rPr lang="en-US" sz="5400" b="1" dirty="0">
                <a:solidFill>
                  <a:schemeClr val="bg1"/>
                </a:solidFill>
                <a:ea typeface="+mj-ea"/>
                <a:cs typeface="+mj-cs"/>
              </a:rPr>
              <a:t>Structure of Indian Power Market </a:t>
            </a:r>
          </a:p>
        </p:txBody>
      </p:sp>
      <p:graphicFrame>
        <p:nvGraphicFramePr>
          <p:cNvPr id="7" name="Diagram 6"/>
          <p:cNvGraphicFramePr/>
          <p:nvPr/>
        </p:nvGraphicFramePr>
        <p:xfrm>
          <a:off x="0" y="2057400"/>
          <a:ext cx="914400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Rounded Rectangle 8"/>
          <p:cNvSpPr/>
          <p:nvPr/>
        </p:nvSpPr>
        <p:spPr>
          <a:xfrm>
            <a:off x="3886200" y="2133600"/>
            <a:ext cx="25146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0" name="Rounded Rectangle 9"/>
          <p:cNvSpPr/>
          <p:nvPr/>
        </p:nvSpPr>
        <p:spPr>
          <a:xfrm>
            <a:off x="6553200" y="2133600"/>
            <a:ext cx="2590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2" name="Rounded Rectangle 11"/>
          <p:cNvSpPr/>
          <p:nvPr/>
        </p:nvSpPr>
        <p:spPr>
          <a:xfrm>
            <a:off x="3886200" y="2743200"/>
            <a:ext cx="25146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3" name="Rounded Rectangle 12"/>
          <p:cNvSpPr/>
          <p:nvPr/>
        </p:nvSpPr>
        <p:spPr>
          <a:xfrm>
            <a:off x="6553200" y="2743200"/>
            <a:ext cx="25908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4" name="Rounded Rectangle 13"/>
          <p:cNvSpPr/>
          <p:nvPr/>
        </p:nvSpPr>
        <p:spPr>
          <a:xfrm>
            <a:off x="3886200" y="3505200"/>
            <a:ext cx="15240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6" name="Rounded Rectangle 15"/>
          <p:cNvSpPr/>
          <p:nvPr/>
        </p:nvSpPr>
        <p:spPr>
          <a:xfrm>
            <a:off x="5486400" y="3505200"/>
            <a:ext cx="16002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7" name="Rounded Rectangle 16"/>
          <p:cNvSpPr/>
          <p:nvPr/>
        </p:nvSpPr>
        <p:spPr>
          <a:xfrm>
            <a:off x="7162800" y="3505200"/>
            <a:ext cx="19812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8" name="Rounded Rectangle 17"/>
          <p:cNvSpPr/>
          <p:nvPr/>
        </p:nvSpPr>
        <p:spPr>
          <a:xfrm>
            <a:off x="3886200" y="4191000"/>
            <a:ext cx="19812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600" dirty="0"/>
          </a:p>
        </p:txBody>
      </p:sp>
      <p:sp>
        <p:nvSpPr>
          <p:cNvPr id="20" name="Rounded Rectangle 19"/>
          <p:cNvSpPr/>
          <p:nvPr/>
        </p:nvSpPr>
        <p:spPr>
          <a:xfrm>
            <a:off x="5943600" y="4191000"/>
            <a:ext cx="19050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1" name="Rounded Rectangle 20"/>
          <p:cNvSpPr/>
          <p:nvPr/>
        </p:nvSpPr>
        <p:spPr>
          <a:xfrm>
            <a:off x="7924800" y="4191000"/>
            <a:ext cx="12192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2" name="Rounded Rectangle 21"/>
          <p:cNvSpPr/>
          <p:nvPr/>
        </p:nvSpPr>
        <p:spPr>
          <a:xfrm>
            <a:off x="3886200" y="4876800"/>
            <a:ext cx="19812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3" name="Rounded Rectangle 22"/>
          <p:cNvSpPr/>
          <p:nvPr/>
        </p:nvSpPr>
        <p:spPr>
          <a:xfrm>
            <a:off x="5943600" y="4876800"/>
            <a:ext cx="20574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4" name="Rounded Rectangle 23"/>
          <p:cNvSpPr/>
          <p:nvPr/>
        </p:nvSpPr>
        <p:spPr>
          <a:xfrm>
            <a:off x="8077200" y="4876800"/>
            <a:ext cx="10668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5" name="Rounded Rectangle 24"/>
          <p:cNvSpPr/>
          <p:nvPr/>
        </p:nvSpPr>
        <p:spPr>
          <a:xfrm>
            <a:off x="3886200" y="5562600"/>
            <a:ext cx="25146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State Distribution Companies</a:t>
            </a:r>
          </a:p>
        </p:txBody>
      </p:sp>
      <p:sp>
        <p:nvSpPr>
          <p:cNvPr id="26" name="Rounded Rectangle 25"/>
          <p:cNvSpPr/>
          <p:nvPr/>
        </p:nvSpPr>
        <p:spPr>
          <a:xfrm>
            <a:off x="6553200" y="5562600"/>
            <a:ext cx="25908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Private Distribution Companies</a:t>
            </a:r>
          </a:p>
        </p:txBody>
      </p:sp>
      <p:sp>
        <p:nvSpPr>
          <p:cNvPr id="27" name="Rounded Rectangle 26"/>
          <p:cNvSpPr/>
          <p:nvPr/>
        </p:nvSpPr>
        <p:spPr>
          <a:xfrm>
            <a:off x="3886200" y="6248400"/>
            <a:ext cx="24384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Power Exchange	</a:t>
            </a:r>
          </a:p>
        </p:txBody>
      </p:sp>
      <p:sp>
        <p:nvSpPr>
          <p:cNvPr id="28" name="Rounded Rectangle 27"/>
          <p:cNvSpPr/>
          <p:nvPr/>
        </p:nvSpPr>
        <p:spPr>
          <a:xfrm>
            <a:off x="6553200" y="6248400"/>
            <a:ext cx="23622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Bilateral Markets </a:t>
            </a:r>
          </a:p>
        </p:txBody>
      </p:sp>
      <p:sp>
        <p:nvSpPr>
          <p:cNvPr id="30" name="TextBox 29"/>
          <p:cNvSpPr txBox="1"/>
          <p:nvPr/>
        </p:nvSpPr>
        <p:spPr>
          <a:xfrm>
            <a:off x="3962400" y="2133600"/>
            <a:ext cx="2362200" cy="338554"/>
          </a:xfrm>
          <a:prstGeom prst="rect">
            <a:avLst/>
          </a:prstGeom>
          <a:noFill/>
        </p:spPr>
        <p:txBody>
          <a:bodyPr wrap="square" rtlCol="0">
            <a:spAutoFit/>
          </a:bodyPr>
          <a:lstStyle/>
          <a:p>
            <a:pPr algn="just"/>
            <a:r>
              <a:rPr lang="en-US" sz="1600" dirty="0">
                <a:solidFill>
                  <a:schemeClr val="bg1"/>
                </a:solidFill>
              </a:rPr>
              <a:t>Central Government </a:t>
            </a:r>
          </a:p>
        </p:txBody>
      </p:sp>
      <p:sp>
        <p:nvSpPr>
          <p:cNvPr id="32" name="TextBox 31"/>
          <p:cNvSpPr txBox="1"/>
          <p:nvPr/>
        </p:nvSpPr>
        <p:spPr>
          <a:xfrm>
            <a:off x="6629400" y="2148989"/>
            <a:ext cx="2133600" cy="338554"/>
          </a:xfrm>
          <a:prstGeom prst="rect">
            <a:avLst/>
          </a:prstGeom>
          <a:noFill/>
        </p:spPr>
        <p:txBody>
          <a:bodyPr wrap="square" rtlCol="0" anchor="ctr">
            <a:spAutoFit/>
          </a:bodyPr>
          <a:lstStyle/>
          <a:p>
            <a:pPr algn="just"/>
            <a:r>
              <a:rPr lang="en-US" sz="1600" dirty="0">
                <a:solidFill>
                  <a:schemeClr val="bg1"/>
                </a:solidFill>
                <a:ea typeface="Verdana" pitchFamily="34" charset="0"/>
                <a:cs typeface="Verdana" pitchFamily="34" charset="0"/>
              </a:rPr>
              <a:t>29 State </a:t>
            </a:r>
            <a:r>
              <a:rPr lang="en-US" sz="1600" dirty="0" err="1">
                <a:solidFill>
                  <a:schemeClr val="bg1"/>
                </a:solidFill>
                <a:ea typeface="Verdana" pitchFamily="34" charset="0"/>
                <a:cs typeface="Verdana" pitchFamily="34" charset="0"/>
              </a:rPr>
              <a:t>Govt’s</a:t>
            </a:r>
            <a:endParaRPr lang="en-US" sz="1600" dirty="0">
              <a:solidFill>
                <a:schemeClr val="bg1"/>
              </a:solidFill>
              <a:ea typeface="Verdana" pitchFamily="34" charset="0"/>
              <a:cs typeface="Verdana" pitchFamily="34" charset="0"/>
            </a:endParaRPr>
          </a:p>
        </p:txBody>
      </p:sp>
      <p:sp>
        <p:nvSpPr>
          <p:cNvPr id="33" name="TextBox 32"/>
          <p:cNvSpPr txBox="1"/>
          <p:nvPr/>
        </p:nvSpPr>
        <p:spPr>
          <a:xfrm>
            <a:off x="4419600" y="2834789"/>
            <a:ext cx="2667000" cy="338554"/>
          </a:xfrm>
          <a:prstGeom prst="rect">
            <a:avLst/>
          </a:prstGeom>
          <a:noFill/>
        </p:spPr>
        <p:txBody>
          <a:bodyPr wrap="square" rtlCol="0" anchor="ctr">
            <a:spAutoFit/>
          </a:bodyPr>
          <a:lstStyle/>
          <a:p>
            <a:pPr algn="just"/>
            <a:r>
              <a:rPr lang="en-US" sz="1600" dirty="0">
                <a:solidFill>
                  <a:schemeClr val="bg1"/>
                </a:solidFill>
              </a:rPr>
              <a:t>CERC		</a:t>
            </a:r>
          </a:p>
        </p:txBody>
      </p:sp>
      <p:sp>
        <p:nvSpPr>
          <p:cNvPr id="35" name="TextBox 34"/>
          <p:cNvSpPr txBox="1"/>
          <p:nvPr/>
        </p:nvSpPr>
        <p:spPr>
          <a:xfrm>
            <a:off x="7162800" y="2819400"/>
            <a:ext cx="2667000" cy="584775"/>
          </a:xfrm>
          <a:prstGeom prst="rect">
            <a:avLst/>
          </a:prstGeom>
          <a:noFill/>
        </p:spPr>
        <p:txBody>
          <a:bodyPr wrap="square" rtlCol="0">
            <a:spAutoFit/>
          </a:bodyPr>
          <a:lstStyle/>
          <a:p>
            <a:r>
              <a:rPr lang="en-US" sz="1600" dirty="0">
                <a:solidFill>
                  <a:schemeClr val="bg1"/>
                </a:solidFill>
              </a:rPr>
              <a:t>28 SERC/2 JERC</a:t>
            </a:r>
          </a:p>
          <a:p>
            <a:endParaRPr lang="en-US" sz="1600" dirty="0">
              <a:solidFill>
                <a:schemeClr val="bg1"/>
              </a:solidFill>
            </a:endParaRPr>
          </a:p>
        </p:txBody>
      </p:sp>
      <p:sp>
        <p:nvSpPr>
          <p:cNvPr id="36" name="TextBox 35"/>
          <p:cNvSpPr txBox="1"/>
          <p:nvPr/>
        </p:nvSpPr>
        <p:spPr>
          <a:xfrm>
            <a:off x="3962400" y="3505200"/>
            <a:ext cx="1447800" cy="338554"/>
          </a:xfrm>
          <a:prstGeom prst="rect">
            <a:avLst/>
          </a:prstGeom>
          <a:noFill/>
        </p:spPr>
        <p:txBody>
          <a:bodyPr wrap="square" rtlCol="0">
            <a:spAutoFit/>
          </a:bodyPr>
          <a:lstStyle/>
          <a:p>
            <a:r>
              <a:rPr lang="en-US" sz="1600" dirty="0">
                <a:solidFill>
                  <a:schemeClr val="bg1"/>
                </a:solidFill>
              </a:rPr>
              <a:t>NLDC</a:t>
            </a:r>
            <a:r>
              <a:rPr lang="en-US" sz="1600" dirty="0"/>
              <a:t>	</a:t>
            </a:r>
          </a:p>
        </p:txBody>
      </p:sp>
      <p:sp>
        <p:nvSpPr>
          <p:cNvPr id="37" name="TextBox 36"/>
          <p:cNvSpPr txBox="1"/>
          <p:nvPr/>
        </p:nvSpPr>
        <p:spPr>
          <a:xfrm>
            <a:off x="5562600" y="3505200"/>
            <a:ext cx="1447800" cy="338554"/>
          </a:xfrm>
          <a:prstGeom prst="rect">
            <a:avLst/>
          </a:prstGeom>
          <a:noFill/>
        </p:spPr>
        <p:txBody>
          <a:bodyPr wrap="square" rtlCol="0">
            <a:spAutoFit/>
          </a:bodyPr>
          <a:lstStyle/>
          <a:p>
            <a:r>
              <a:rPr lang="en-US" sz="1600" dirty="0">
                <a:solidFill>
                  <a:schemeClr val="bg1"/>
                </a:solidFill>
                <a:ea typeface="Verdana" pitchFamily="34" charset="0"/>
                <a:cs typeface="Verdana" pitchFamily="34" charset="0"/>
              </a:rPr>
              <a:t>5 RLDC	</a:t>
            </a:r>
          </a:p>
        </p:txBody>
      </p:sp>
      <p:sp>
        <p:nvSpPr>
          <p:cNvPr id="38" name="TextBox 37"/>
          <p:cNvSpPr txBox="1"/>
          <p:nvPr/>
        </p:nvSpPr>
        <p:spPr>
          <a:xfrm>
            <a:off x="7239000" y="3505200"/>
            <a:ext cx="1600200" cy="338554"/>
          </a:xfrm>
          <a:prstGeom prst="rect">
            <a:avLst/>
          </a:prstGeom>
          <a:noFill/>
        </p:spPr>
        <p:txBody>
          <a:bodyPr wrap="square" rtlCol="0">
            <a:spAutoFit/>
          </a:bodyPr>
          <a:lstStyle/>
          <a:p>
            <a:r>
              <a:rPr lang="en-US" sz="1600" dirty="0">
                <a:solidFill>
                  <a:schemeClr val="bg1"/>
                </a:solidFill>
                <a:ea typeface="Verdana" pitchFamily="34" charset="0"/>
                <a:cs typeface="Verdana" pitchFamily="34" charset="0"/>
              </a:rPr>
              <a:t>29</a:t>
            </a:r>
            <a:r>
              <a:rPr lang="en-US" sz="1600" dirty="0">
                <a:ea typeface="Verdana" pitchFamily="34" charset="0"/>
                <a:cs typeface="Verdana" pitchFamily="34" charset="0"/>
              </a:rPr>
              <a:t> </a:t>
            </a:r>
            <a:r>
              <a:rPr lang="en-US" sz="1600" dirty="0">
                <a:solidFill>
                  <a:schemeClr val="bg1"/>
                </a:solidFill>
                <a:ea typeface="Verdana" pitchFamily="34" charset="0"/>
                <a:cs typeface="Verdana" pitchFamily="34" charset="0"/>
              </a:rPr>
              <a:t>SLDC</a:t>
            </a:r>
          </a:p>
        </p:txBody>
      </p:sp>
      <p:sp>
        <p:nvSpPr>
          <p:cNvPr id="39" name="TextBox 38"/>
          <p:cNvSpPr txBox="1"/>
          <p:nvPr/>
        </p:nvSpPr>
        <p:spPr>
          <a:xfrm>
            <a:off x="3810000" y="4191000"/>
            <a:ext cx="2057400" cy="584775"/>
          </a:xfrm>
          <a:prstGeom prst="rect">
            <a:avLst/>
          </a:prstGeom>
          <a:noFill/>
        </p:spPr>
        <p:txBody>
          <a:bodyPr wrap="square" rtlCol="0">
            <a:spAutoFit/>
          </a:bodyPr>
          <a:lstStyle/>
          <a:p>
            <a:r>
              <a:rPr lang="en-US" sz="1600" dirty="0">
                <a:solidFill>
                  <a:schemeClr val="bg1"/>
                </a:solidFill>
              </a:rPr>
              <a:t>Central Generating Station</a:t>
            </a:r>
          </a:p>
        </p:txBody>
      </p:sp>
      <p:sp>
        <p:nvSpPr>
          <p:cNvPr id="41" name="TextBox 40"/>
          <p:cNvSpPr txBox="1"/>
          <p:nvPr/>
        </p:nvSpPr>
        <p:spPr>
          <a:xfrm>
            <a:off x="5943600" y="4191000"/>
            <a:ext cx="1905000" cy="830997"/>
          </a:xfrm>
          <a:prstGeom prst="rect">
            <a:avLst/>
          </a:prstGeom>
          <a:noFill/>
        </p:spPr>
        <p:txBody>
          <a:bodyPr wrap="square" rtlCol="0">
            <a:spAutoFit/>
          </a:bodyPr>
          <a:lstStyle/>
          <a:p>
            <a:r>
              <a:rPr lang="en-US" sz="1600" dirty="0">
                <a:solidFill>
                  <a:schemeClr val="bg1"/>
                </a:solidFill>
              </a:rPr>
              <a:t>State Generating Station</a:t>
            </a:r>
          </a:p>
          <a:p>
            <a:endParaRPr lang="en-US" sz="1600" dirty="0"/>
          </a:p>
        </p:txBody>
      </p:sp>
      <p:sp>
        <p:nvSpPr>
          <p:cNvPr id="42" name="TextBox 41"/>
          <p:cNvSpPr txBox="1"/>
          <p:nvPr/>
        </p:nvSpPr>
        <p:spPr>
          <a:xfrm>
            <a:off x="8001000" y="4191000"/>
            <a:ext cx="1143000" cy="338554"/>
          </a:xfrm>
          <a:prstGeom prst="rect">
            <a:avLst/>
          </a:prstGeom>
          <a:noFill/>
        </p:spPr>
        <p:txBody>
          <a:bodyPr wrap="square" rtlCol="0">
            <a:spAutoFit/>
          </a:bodyPr>
          <a:lstStyle/>
          <a:p>
            <a:r>
              <a:rPr lang="en-US" sz="1600" dirty="0">
                <a:solidFill>
                  <a:schemeClr val="bg1"/>
                </a:solidFill>
              </a:rPr>
              <a:t>IPPs</a:t>
            </a:r>
          </a:p>
        </p:txBody>
      </p:sp>
      <p:sp>
        <p:nvSpPr>
          <p:cNvPr id="43" name="TextBox 42"/>
          <p:cNvSpPr txBox="1"/>
          <p:nvPr/>
        </p:nvSpPr>
        <p:spPr>
          <a:xfrm>
            <a:off x="3810000" y="4800600"/>
            <a:ext cx="2057400" cy="584775"/>
          </a:xfrm>
          <a:prstGeom prst="rect">
            <a:avLst/>
          </a:prstGeom>
          <a:noFill/>
        </p:spPr>
        <p:txBody>
          <a:bodyPr wrap="square" rtlCol="0">
            <a:spAutoFit/>
          </a:bodyPr>
          <a:lstStyle/>
          <a:p>
            <a:r>
              <a:rPr lang="en-US" sz="1600" dirty="0">
                <a:solidFill>
                  <a:schemeClr val="bg1"/>
                </a:solidFill>
              </a:rPr>
              <a:t>Central Transmission Unit</a:t>
            </a:r>
          </a:p>
        </p:txBody>
      </p:sp>
      <p:sp>
        <p:nvSpPr>
          <p:cNvPr id="44" name="TextBox 43"/>
          <p:cNvSpPr txBox="1"/>
          <p:nvPr/>
        </p:nvSpPr>
        <p:spPr>
          <a:xfrm>
            <a:off x="5943600" y="4876800"/>
            <a:ext cx="2133600" cy="830997"/>
          </a:xfrm>
          <a:prstGeom prst="rect">
            <a:avLst/>
          </a:prstGeom>
          <a:noFill/>
        </p:spPr>
        <p:txBody>
          <a:bodyPr wrap="square" rtlCol="0">
            <a:spAutoFit/>
          </a:bodyPr>
          <a:lstStyle/>
          <a:p>
            <a:r>
              <a:rPr lang="en-US" sz="1600" dirty="0">
                <a:solidFill>
                  <a:schemeClr val="bg1"/>
                </a:solidFill>
              </a:rPr>
              <a:t>State Transmission Unit</a:t>
            </a:r>
          </a:p>
          <a:p>
            <a:endParaRPr lang="en-US" sz="1600" dirty="0"/>
          </a:p>
        </p:txBody>
      </p:sp>
      <p:sp>
        <p:nvSpPr>
          <p:cNvPr id="45" name="TextBox 44"/>
          <p:cNvSpPr txBox="1"/>
          <p:nvPr/>
        </p:nvSpPr>
        <p:spPr>
          <a:xfrm>
            <a:off x="8153400" y="4876800"/>
            <a:ext cx="990600" cy="338554"/>
          </a:xfrm>
          <a:prstGeom prst="rect">
            <a:avLst/>
          </a:prstGeom>
          <a:noFill/>
        </p:spPr>
        <p:txBody>
          <a:bodyPr wrap="square" rtlCol="0">
            <a:spAutoFit/>
          </a:bodyPr>
          <a:lstStyle/>
          <a:p>
            <a:r>
              <a:rPr lang="en-US" sz="1600" dirty="0">
                <a:solidFill>
                  <a:schemeClr val="bg1"/>
                </a:solidFill>
              </a:rPr>
              <a:t>IPTC</a:t>
            </a:r>
          </a:p>
        </p:txBody>
      </p:sp>
      <p:sp>
        <p:nvSpPr>
          <p:cNvPr id="34" name="Slide Number Placeholder 33"/>
          <p:cNvSpPr>
            <a:spLocks noGrp="1"/>
          </p:cNvSpPr>
          <p:nvPr>
            <p:ph type="sldNum" sz="quarter" idx="12"/>
          </p:nvPr>
        </p:nvSpPr>
        <p:spPr/>
        <p:txBody>
          <a:bodyPr/>
          <a:lstStyle/>
          <a:p>
            <a:fld id="{B6F15528-21DE-4FAA-801E-634DDDAF4B2B}" type="slidenum">
              <a:rPr lang="en-US" sz="1600" smtClean="0"/>
              <a:pPr/>
              <a:t>16</a:t>
            </a:fld>
            <a:endParaRPr lang="en-US" sz="1600" dirty="0"/>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1905000"/>
          </a:xfrm>
          <a:prstGeom prst="rect">
            <a:avLst/>
          </a:prstGeom>
          <a:solidFill>
            <a:schemeClr val="accent1">
              <a:lumMod val="60000"/>
              <a:lumOff val="40000"/>
            </a:schemeClr>
          </a:solidFill>
        </p:spPr>
        <p:txBody>
          <a:bodyPr vert="horz" lIns="0" rIns="0" bIns="0" anchor="b">
            <a:noAutofit/>
          </a:bodyPr>
          <a:lstStyle/>
          <a:p>
            <a:pPr algn="ctr">
              <a:spcBef>
                <a:spcPct val="0"/>
              </a:spcBef>
            </a:pPr>
            <a:r>
              <a:rPr lang="en-US" sz="4000" b="1" dirty="0">
                <a:solidFill>
                  <a:schemeClr val="bg1"/>
                </a:solidFill>
                <a:ea typeface="+mj-ea"/>
                <a:cs typeface="+mj-cs"/>
              </a:rPr>
              <a:t>National Policy </a:t>
            </a:r>
          </a:p>
          <a:p>
            <a:pPr algn="ctr">
              <a:spcBef>
                <a:spcPct val="0"/>
              </a:spcBef>
            </a:pPr>
            <a:r>
              <a:rPr lang="en-US" sz="4000" b="1" dirty="0">
                <a:solidFill>
                  <a:schemeClr val="bg1"/>
                </a:solidFill>
                <a:ea typeface="+mj-ea"/>
                <a:cs typeface="+mj-cs"/>
              </a:rPr>
              <a:t>Rural Electrification (off grid power)/Stand Alone System.  </a:t>
            </a:r>
          </a:p>
        </p:txBody>
      </p:sp>
      <p:graphicFrame>
        <p:nvGraphicFramePr>
          <p:cNvPr id="5" name="Diagram 4"/>
          <p:cNvGraphicFramePr/>
          <p:nvPr/>
        </p:nvGraphicFramePr>
        <p:xfrm>
          <a:off x="0" y="2057400"/>
          <a:ext cx="9144000" cy="4495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17</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18</a:t>
            </a:fld>
            <a:endParaRPr lang="en-US"/>
          </a:p>
        </p:txBody>
      </p:sp>
      <p:sp>
        <p:nvSpPr>
          <p:cNvPr id="3" name="TextBox 2"/>
          <p:cNvSpPr txBox="1"/>
          <p:nvPr/>
        </p:nvSpPr>
        <p:spPr>
          <a:xfrm>
            <a:off x="-2178" y="0"/>
            <a:ext cx="9146177" cy="1600200"/>
          </a:xfrm>
          <a:prstGeom prst="rect">
            <a:avLst/>
          </a:prstGeom>
          <a:solidFill>
            <a:schemeClr val="accent1">
              <a:lumMod val="60000"/>
              <a:lumOff val="40000"/>
            </a:schemeClr>
          </a:solidFill>
        </p:spPr>
        <p:txBody>
          <a:bodyPr vert="horz" lIns="0" rIns="0" bIns="0" anchor="b">
            <a:noAutofit/>
          </a:bodyPr>
          <a:lstStyle>
            <a:defPPr>
              <a:defRPr lang="en-US"/>
            </a:defPPr>
            <a:lvl1pPr>
              <a:spcBef>
                <a:spcPct val="0"/>
              </a:spcBef>
              <a:defRPr sz="4000" b="1">
                <a:solidFill>
                  <a:schemeClr val="bg1"/>
                </a:solidFill>
                <a:ea typeface="+mj-ea"/>
                <a:cs typeface="+mj-cs"/>
              </a:defRPr>
            </a:lvl1pPr>
          </a:lstStyle>
          <a:p>
            <a:pPr algn="ctr"/>
            <a:r>
              <a:rPr lang="en-IN" dirty="0"/>
              <a:t>Regulation on Generation of Electricity </a:t>
            </a:r>
          </a:p>
        </p:txBody>
      </p:sp>
      <p:sp>
        <p:nvSpPr>
          <p:cNvPr id="4" name="TextBox 3"/>
          <p:cNvSpPr txBox="1"/>
          <p:nvPr/>
        </p:nvSpPr>
        <p:spPr>
          <a:xfrm>
            <a:off x="304800" y="1854926"/>
            <a:ext cx="8514805" cy="4481227"/>
          </a:xfrm>
          <a:prstGeom prst="rect">
            <a:avLst/>
          </a:prstGeom>
          <a:noFill/>
        </p:spPr>
        <p:txBody>
          <a:bodyPr wrap="square" rtlCol="0">
            <a:spAutoFit/>
          </a:bodyPr>
          <a:lstStyle/>
          <a:p>
            <a:pPr marL="274320" lvl="0" indent="-274320" algn="just">
              <a:spcBef>
                <a:spcPct val="20000"/>
              </a:spcBef>
              <a:buClr>
                <a:schemeClr val="accent3"/>
              </a:buClr>
              <a:buSzPct val="95000"/>
              <a:buFont typeface="Wingdings 2"/>
              <a:buChar char=""/>
            </a:pPr>
            <a:r>
              <a:rPr lang="en-US" sz="2400" dirty="0"/>
              <a:t>Generation, under Electricity Act, has been de-licensed and captive generation is being freely permitted.</a:t>
            </a:r>
          </a:p>
          <a:p>
            <a:pPr lvl="0" algn="just">
              <a:spcBef>
                <a:spcPct val="20000"/>
              </a:spcBef>
              <a:buClr>
                <a:schemeClr val="accent3"/>
              </a:buClr>
              <a:buSzPct val="95000"/>
            </a:pPr>
            <a:endParaRPr lang="en-US" sz="2400" dirty="0"/>
          </a:p>
          <a:p>
            <a:pPr marL="274320" lvl="0" indent="-274320" algn="just">
              <a:spcBef>
                <a:spcPct val="20000"/>
              </a:spcBef>
              <a:buClr>
                <a:schemeClr val="accent3"/>
              </a:buClr>
              <a:buSzPct val="95000"/>
              <a:buFont typeface="Wingdings 2"/>
              <a:buChar char=""/>
            </a:pPr>
            <a:r>
              <a:rPr lang="en-US" sz="2400" dirty="0"/>
              <a:t>Proviso:</a:t>
            </a:r>
          </a:p>
          <a:p>
            <a:pPr marL="342900" lvl="0" indent="-342900" algn="just">
              <a:spcBef>
                <a:spcPct val="20000"/>
              </a:spcBef>
              <a:buClr>
                <a:schemeClr val="accent3"/>
              </a:buClr>
              <a:buSzPct val="95000"/>
              <a:buFont typeface="Wingdings" pitchFamily="2" charset="2"/>
              <a:buChar char="v"/>
            </a:pPr>
            <a:r>
              <a:rPr lang="en-US" sz="2400" dirty="0"/>
              <a:t>Section 7 of Electricity Act subjects generation of Nuclear Energy to Atomic Energy Act, 1962.</a:t>
            </a:r>
          </a:p>
          <a:p>
            <a:pPr marL="342900" lvl="0" indent="-342900" algn="just">
              <a:spcBef>
                <a:spcPct val="20000"/>
              </a:spcBef>
              <a:buClr>
                <a:schemeClr val="accent3"/>
              </a:buClr>
              <a:buSzPct val="95000"/>
              <a:buFont typeface="Wingdings" pitchFamily="2" charset="2"/>
              <a:buChar char="v"/>
            </a:pPr>
            <a:r>
              <a:rPr lang="en-US" sz="2400" dirty="0"/>
              <a:t>Section 173 of Electricity Act subjects generation of Hydro Electric Energy to schemes as may be fixed by the Central Government.</a:t>
            </a:r>
          </a:p>
          <a:p>
            <a:pPr lvl="0" algn="just">
              <a:buFont typeface="Arial" pitchFamily="34" charset="0"/>
              <a:buChar char="•"/>
            </a:pPr>
            <a:endParaRPr lang="en-US" sz="3200" dirty="0"/>
          </a:p>
          <a:p>
            <a:endParaRPr lang="en-IN" dirty="0"/>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19</a:t>
            </a:fld>
            <a:endParaRPr lang="en-US"/>
          </a:p>
        </p:txBody>
      </p:sp>
      <p:sp>
        <p:nvSpPr>
          <p:cNvPr id="3" name="TextBox 2"/>
          <p:cNvSpPr txBox="1"/>
          <p:nvPr/>
        </p:nvSpPr>
        <p:spPr>
          <a:xfrm>
            <a:off x="0" y="4354"/>
            <a:ext cx="9144000" cy="1595846"/>
          </a:xfrm>
          <a:prstGeom prst="rect">
            <a:avLst/>
          </a:prstGeom>
          <a:solidFill>
            <a:schemeClr val="accent1">
              <a:lumMod val="60000"/>
              <a:lumOff val="40000"/>
            </a:schemeClr>
          </a:solidFill>
        </p:spPr>
        <p:txBody>
          <a:bodyPr vert="horz" lIns="0" rIns="0" bIns="0" anchor="b">
            <a:noAutofit/>
          </a:bodyPr>
          <a:lstStyle>
            <a:defPPr>
              <a:defRPr lang="en-US"/>
            </a:defPPr>
            <a:lvl1pPr>
              <a:spcBef>
                <a:spcPct val="0"/>
              </a:spcBef>
              <a:defRPr sz="4000" b="1">
                <a:solidFill>
                  <a:schemeClr val="bg1"/>
                </a:solidFill>
                <a:ea typeface="+mj-ea"/>
                <a:cs typeface="+mj-cs"/>
              </a:defRPr>
            </a:lvl1pPr>
          </a:lstStyle>
          <a:p>
            <a:pPr algn="ctr"/>
            <a:r>
              <a:rPr lang="en-IN" dirty="0"/>
              <a:t>Regulation on Transmission of Electricity </a:t>
            </a:r>
          </a:p>
        </p:txBody>
      </p:sp>
      <p:sp>
        <p:nvSpPr>
          <p:cNvPr id="4" name="TextBox 3"/>
          <p:cNvSpPr txBox="1"/>
          <p:nvPr/>
        </p:nvSpPr>
        <p:spPr>
          <a:xfrm>
            <a:off x="0" y="1600200"/>
            <a:ext cx="9144000" cy="5115246"/>
          </a:xfrm>
          <a:prstGeom prst="rect">
            <a:avLst/>
          </a:prstGeom>
          <a:noFill/>
        </p:spPr>
        <p:txBody>
          <a:bodyPr wrap="square" rtlCol="0">
            <a:spAutoFit/>
          </a:bodyPr>
          <a:lstStyle>
            <a:defPPr>
              <a:defRPr lang="en-US"/>
            </a:defPPr>
            <a:lvl1pPr marL="274320" lvl="0" indent="-274320" algn="just">
              <a:spcBef>
                <a:spcPct val="20000"/>
              </a:spcBef>
              <a:buClr>
                <a:schemeClr val="accent3"/>
              </a:buClr>
              <a:buSzPct val="95000"/>
              <a:buFont typeface="Wingdings 2"/>
              <a:buChar char=""/>
              <a:defRPr sz="2400"/>
            </a:lvl1pPr>
          </a:lstStyle>
          <a:p>
            <a:r>
              <a:rPr lang="en-US" dirty="0"/>
              <a:t>Transmission Utility (a government company), at the Central and State level, have the responsibility of ensuring that the transmission network is developed in a planned and coordinated manner to meet the requirements of the sector.</a:t>
            </a:r>
          </a:p>
          <a:p>
            <a:r>
              <a:rPr lang="en-US" dirty="0"/>
              <a:t>The load </a:t>
            </a:r>
            <a:r>
              <a:rPr lang="en-US" dirty="0" err="1"/>
              <a:t>despatch</a:t>
            </a:r>
            <a:r>
              <a:rPr lang="en-US" dirty="0"/>
              <a:t> function could be kept with the Transmission Utility or separated. In the case of separation the load </a:t>
            </a:r>
            <a:r>
              <a:rPr lang="en-US" dirty="0" err="1"/>
              <a:t>despatch</a:t>
            </a:r>
            <a:r>
              <a:rPr lang="en-US" dirty="0"/>
              <a:t> function would have to remain with a State Government organization/company.</a:t>
            </a:r>
            <a:endParaRPr lang="en-IN" dirty="0"/>
          </a:p>
          <a:p>
            <a:r>
              <a:rPr lang="en-US" dirty="0"/>
              <a:t>Private transmission Companies can also seek licenses under section 14 and 15.</a:t>
            </a:r>
          </a:p>
          <a:p>
            <a:r>
              <a:rPr lang="en-US" dirty="0"/>
              <a:t>There is also a provision for open access in transmission from the outset with provision for surcharge for taking care of cross subsidy with the surcharge being gradually phased out.</a:t>
            </a:r>
            <a:endParaRPr lang="en-IN" dirty="0"/>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90000"/>
            <a:lum bright="-6000" contrast="10000"/>
          </a:blip>
          <a:srcRect/>
          <a:stretch>
            <a:fillRect l="-9000" r="-9000"/>
          </a:stretch>
        </a:blipFill>
        <a:effectLst/>
      </p:bgPr>
    </p:bg>
    <p:spTree>
      <p:nvGrpSpPr>
        <p:cNvPr id="1" name=""/>
        <p:cNvGrpSpPr/>
        <p:nvPr/>
      </p:nvGrpSpPr>
      <p:grpSpPr>
        <a:xfrm>
          <a:off x="0" y="0"/>
          <a:ext cx="0" cy="0"/>
          <a:chOff x="0" y="0"/>
          <a:chExt cx="0" cy="0"/>
        </a:xfrm>
      </p:grpSpPr>
      <p:sp>
        <p:nvSpPr>
          <p:cNvPr id="2" name="Rectangle 1"/>
          <p:cNvSpPr/>
          <p:nvPr/>
        </p:nvSpPr>
        <p:spPr>
          <a:xfrm>
            <a:off x="1295400" y="0"/>
            <a:ext cx="7848600" cy="4247317"/>
          </a:xfrm>
          <a:prstGeom prst="rect">
            <a:avLst/>
          </a:prstGeom>
          <a:noFill/>
        </p:spPr>
        <p:txBody>
          <a:bodyPr wrap="square" lIns="91440" tIns="45720" rIns="91440" bIns="45720">
            <a:spAutoFit/>
          </a:bodyPr>
          <a:lstStyle/>
          <a:p>
            <a:pPr algn="ctr"/>
            <a:r>
              <a:rPr lang="en-US" sz="5400" b="1" dirty="0">
                <a:ln w="10541" cmpd="sng">
                  <a:solidFill>
                    <a:srgbClr val="0F6FC6">
                      <a:shade val="88000"/>
                      <a:satMod val="110000"/>
                    </a:srgbClr>
                  </a:solidFill>
                  <a:prstDash val="solid"/>
                </a:ln>
                <a:solidFill>
                  <a:prstClr val="black"/>
                </a:solidFill>
              </a:rPr>
              <a:t> </a:t>
            </a: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rPr>
              <a:t>Electricity Laws</a:t>
            </a:r>
          </a:p>
          <a:p>
            <a:pPr algn="ct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rPr>
              <a:t>&amp;</a:t>
            </a:r>
          </a:p>
          <a:p>
            <a:pPr algn="ct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rPr>
              <a:t>Enabling Regulatory provisions with emphasis on Consumer Interest  </a:t>
            </a:r>
          </a:p>
        </p:txBody>
      </p:sp>
      <p:sp>
        <p:nvSpPr>
          <p:cNvPr id="3" name="Rectangle 2"/>
          <p:cNvSpPr/>
          <p:nvPr/>
        </p:nvSpPr>
        <p:spPr>
          <a:xfrm>
            <a:off x="3200400" y="3962400"/>
            <a:ext cx="5486400" cy="2123658"/>
          </a:xfrm>
          <a:prstGeom prst="rect">
            <a:avLst/>
          </a:prstGeom>
          <a:noFill/>
        </p:spPr>
        <p:txBody>
          <a:bodyPr wrap="square" lIns="91440" tIns="45720" rIns="91440" bIns="45720">
            <a:spAutoFit/>
          </a:bodyPr>
          <a:lstStyle/>
          <a:p>
            <a:pPr algn="ctr"/>
            <a:endParaRPr lang="en-US" sz="3600" b="1" dirty="0">
              <a:ln w="17780" cmpd="sng">
                <a:solidFill>
                  <a:srgbClr val="0F6FC6">
                    <a:tint val="3000"/>
                  </a:srgbClr>
                </a:solidFill>
                <a:prstDash val="solid"/>
                <a:miter lim="800000"/>
              </a:ln>
              <a:solidFill>
                <a:prstClr val="black"/>
              </a:solidFill>
              <a:latin typeface="Impact" pitchFamily="34" charset="0"/>
              <a:cs typeface="Aharoni" pitchFamily="2" charset="-79"/>
            </a:endParaRPr>
          </a:p>
          <a:p>
            <a:pPr algn="ctr"/>
            <a:endParaRPr lang="en-US" sz="3600" b="1" dirty="0">
              <a:ln w="17780" cmpd="sng">
                <a:solidFill>
                  <a:srgbClr val="0F6FC6">
                    <a:tint val="3000"/>
                  </a:srgbClr>
                </a:solidFill>
                <a:prstDash val="solid"/>
                <a:miter lim="800000"/>
              </a:ln>
              <a:solidFill>
                <a:prstClr val="black"/>
              </a:solidFill>
              <a:latin typeface="Impact" pitchFamily="34" charset="0"/>
              <a:cs typeface="Aharoni" pitchFamily="2" charset="-79"/>
            </a:endParaRPr>
          </a:p>
          <a:p>
            <a:pPr algn="ctr"/>
            <a:r>
              <a:rPr 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Impact" pitchFamily="34" charset="0"/>
                <a:cs typeface="Aharoni" pitchFamily="2" charset="-79"/>
              </a:rPr>
              <a:t>Raj Singh Niranjan</a:t>
            </a:r>
          </a:p>
          <a:p>
            <a:pPr algn="ctr"/>
            <a:r>
              <a:rPr 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Impact" pitchFamily="34" charset="0"/>
                <a:ea typeface="Verdana" pitchFamily="34" charset="0"/>
                <a:cs typeface="Verdana" pitchFamily="34" charset="0"/>
              </a:rPr>
              <a:t>Trans-India Law Associates(TILA)  </a:t>
            </a: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srgbClr val="04617B">
                    <a:shade val="90000"/>
                  </a:srgbClr>
                </a:solidFill>
              </a:rPr>
              <a:pPr/>
              <a:t>2</a:t>
            </a:fld>
            <a:endParaRPr lang="en-US">
              <a:solidFill>
                <a:srgbClr val="04617B">
                  <a:shade val="90000"/>
                </a:srgbClr>
              </a:solidFill>
            </a:endParaRPr>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4354"/>
            <a:ext cx="9144000" cy="1569660"/>
          </a:xfrm>
          <a:prstGeom prst="rect">
            <a:avLst/>
          </a:prstGeom>
          <a:noFill/>
        </p:spPr>
        <p:txBody>
          <a:bodyPr wrap="square" rtlCol="0">
            <a:spAutoFit/>
          </a:bodyPr>
          <a:lstStyle/>
          <a:p>
            <a:pPr algn="just"/>
            <a:r>
              <a:rPr lang="en-US" sz="2400" dirty="0">
                <a:latin typeface="Verdana" pitchFamily="34" charset="0"/>
                <a:ea typeface="Verdana" pitchFamily="34" charset="0"/>
                <a:cs typeface="Verdana" pitchFamily="34" charset="0"/>
              </a:rPr>
              <a:t>The transmission strategy of the Government gives a thrust on development of National Grid including interstate connection, technology up-gradation, and optimization of transmission cost</a:t>
            </a:r>
          </a:p>
        </p:txBody>
      </p:sp>
      <p:graphicFrame>
        <p:nvGraphicFramePr>
          <p:cNvPr id="4" name="Diagram 3"/>
          <p:cNvGraphicFramePr/>
          <p:nvPr>
            <p:extLst>
              <p:ext uri="{D42A27DB-BD31-4B8C-83A1-F6EECF244321}">
                <p14:modId xmlns:p14="http://schemas.microsoft.com/office/powerpoint/2010/main" xmlns="" val="3183539640"/>
              </p:ext>
            </p:extLst>
          </p:nvPr>
        </p:nvGraphicFramePr>
        <p:xfrm>
          <a:off x="76200" y="1828800"/>
          <a:ext cx="8915400" cy="4495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p:cNvSpPr>
            <a:spLocks noGrp="1"/>
          </p:cNvSpPr>
          <p:nvPr>
            <p:ph type="sldNum" sz="quarter" idx="12"/>
          </p:nvPr>
        </p:nvSpPr>
        <p:spPr/>
        <p:txBody>
          <a:bodyPr/>
          <a:lstStyle/>
          <a:p>
            <a:fld id="{B6F15528-21DE-4FAA-801E-634DDDAF4B2B}" type="slidenum">
              <a:rPr lang="en-US" smtClean="0"/>
              <a:pPr/>
              <a:t>20</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21</a:t>
            </a:fld>
            <a:endParaRPr lang="en-US"/>
          </a:p>
        </p:txBody>
      </p:sp>
      <p:sp>
        <p:nvSpPr>
          <p:cNvPr id="3" name="TextBox 2"/>
          <p:cNvSpPr txBox="1"/>
          <p:nvPr/>
        </p:nvSpPr>
        <p:spPr>
          <a:xfrm>
            <a:off x="0" y="1600200"/>
            <a:ext cx="9144000" cy="3539430"/>
          </a:xfrm>
          <a:prstGeom prst="rect">
            <a:avLst/>
          </a:prstGeom>
          <a:noFill/>
        </p:spPr>
        <p:txBody>
          <a:bodyPr wrap="square" rtlCol="0">
            <a:spAutoFit/>
          </a:bodyPr>
          <a:lstStyle>
            <a:defPPr>
              <a:defRPr lang="en-US"/>
            </a:defPPr>
            <a:lvl1pPr marL="274320" lvl="0" indent="-274320" algn="just">
              <a:spcBef>
                <a:spcPct val="20000"/>
              </a:spcBef>
              <a:buClr>
                <a:schemeClr val="accent3"/>
              </a:buClr>
              <a:buSzPct val="95000"/>
              <a:buFont typeface="Wingdings 2"/>
              <a:buChar char=""/>
              <a:defRPr sz="2400"/>
            </a:lvl1pPr>
          </a:lstStyle>
          <a:p>
            <a:r>
              <a:rPr lang="en-US" sz="3200" dirty="0"/>
              <a:t>Section 40 of the Electricity Act states as follows:</a:t>
            </a:r>
          </a:p>
          <a:p>
            <a:pPr marL="800100" lvl="1" indent="-342900">
              <a:buAutoNum type="alphaLcParenBoth"/>
            </a:pPr>
            <a:r>
              <a:rPr lang="en-US" sz="2400" dirty="0"/>
              <a:t>To build, maintain and operate an efficient, coordinated and economical inter-State Transmission system or intra-State Transmission system, as the case may be.</a:t>
            </a:r>
          </a:p>
          <a:p>
            <a:pPr marL="800100" lvl="1" indent="-342900">
              <a:buAutoNum type="alphaLcParenBoth"/>
            </a:pPr>
            <a:r>
              <a:rPr lang="en-US" sz="2400" dirty="0"/>
              <a:t>To comply with the directions of the RLDC and SLDC as the case may be.</a:t>
            </a:r>
          </a:p>
          <a:p>
            <a:pPr marL="800100" lvl="1" indent="-342900">
              <a:buAutoNum type="alphaLcParenBoth"/>
            </a:pPr>
            <a:r>
              <a:rPr lang="en-IN" sz="2400" dirty="0"/>
              <a:t>To provide non-discriminatory open access to its transmission system.</a:t>
            </a:r>
          </a:p>
          <a:p>
            <a:pPr lvl="1"/>
            <a:endParaRPr lang="en-IN" sz="2400" dirty="0"/>
          </a:p>
        </p:txBody>
      </p:sp>
      <p:sp>
        <p:nvSpPr>
          <p:cNvPr id="4" name="TextBox 3"/>
          <p:cNvSpPr txBox="1"/>
          <p:nvPr/>
        </p:nvSpPr>
        <p:spPr>
          <a:xfrm>
            <a:off x="1524000" y="848380"/>
            <a:ext cx="6248400" cy="523220"/>
          </a:xfrm>
          <a:prstGeom prst="rect">
            <a:avLst/>
          </a:prstGeom>
          <a:solidFill>
            <a:schemeClr val="accent1">
              <a:lumMod val="60000"/>
              <a:lumOff val="40000"/>
            </a:schemeClr>
          </a:solidFill>
        </p:spPr>
        <p:txBody>
          <a:bodyPr wrap="square" lIns="91440" tIns="45720" rIns="91440" bIns="45720">
            <a:spAutoFit/>
          </a:bodyPr>
          <a:lstStyle>
            <a:defPPr>
              <a:defRPr lang="en-US"/>
            </a:defPPr>
            <a:lvl1pPr algn="ctr">
              <a:defRPr sz="2800">
                <a:ln w="18415" cmpd="sng">
                  <a:solidFill>
                    <a:schemeClr val="tx1"/>
                  </a:solidFill>
                  <a:prstDash val="solid"/>
                </a:ln>
                <a:effectLst>
                  <a:outerShdw blurRad="63500" dir="3600000" algn="tl" rotWithShape="0">
                    <a:srgbClr val="000000">
                      <a:alpha val="70000"/>
                    </a:srgbClr>
                  </a:outerShdw>
                </a:effectLst>
                <a:ea typeface="Verdana" pitchFamily="34" charset="0"/>
                <a:cs typeface="Verdana" pitchFamily="34" charset="0"/>
              </a:defRPr>
            </a:lvl1pPr>
          </a:lstStyle>
          <a:p>
            <a:r>
              <a:rPr lang="en-IN" dirty="0"/>
              <a:t>Duties of Transmission Licensees</a:t>
            </a:r>
          </a:p>
        </p:txBody>
      </p:sp>
    </p:spTree>
    <p:extLst>
      <p:ext uri="{BB962C8B-B14F-4D97-AF65-F5344CB8AC3E}">
        <p14:creationId xmlns:p14="http://schemas.microsoft.com/office/powerpoint/2010/main" xmlns="" val="928865370"/>
      </p:ext>
    </p:extLst>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22</a:t>
            </a:fld>
            <a:endParaRPr lang="en-US"/>
          </a:p>
        </p:txBody>
      </p:sp>
      <p:sp>
        <p:nvSpPr>
          <p:cNvPr id="3" name="TextBox 2"/>
          <p:cNvSpPr txBox="1"/>
          <p:nvPr/>
        </p:nvSpPr>
        <p:spPr>
          <a:xfrm>
            <a:off x="0" y="0"/>
            <a:ext cx="9144000" cy="1600200"/>
          </a:xfrm>
          <a:prstGeom prst="rect">
            <a:avLst/>
          </a:prstGeom>
          <a:solidFill>
            <a:schemeClr val="accent1">
              <a:lumMod val="60000"/>
              <a:lumOff val="40000"/>
            </a:schemeClr>
          </a:solidFill>
        </p:spPr>
        <p:txBody>
          <a:bodyPr vert="horz" lIns="0" rIns="0" bIns="0" anchor="b">
            <a:noAutofit/>
          </a:bodyPr>
          <a:lstStyle>
            <a:defPPr>
              <a:defRPr lang="en-US"/>
            </a:defPPr>
            <a:lvl1pPr>
              <a:spcBef>
                <a:spcPct val="0"/>
              </a:spcBef>
              <a:defRPr sz="4000" b="1">
                <a:solidFill>
                  <a:schemeClr val="bg1"/>
                </a:solidFill>
                <a:ea typeface="+mj-ea"/>
                <a:cs typeface="+mj-cs"/>
              </a:defRPr>
            </a:lvl1pPr>
          </a:lstStyle>
          <a:p>
            <a:pPr algn="ctr"/>
            <a:r>
              <a:rPr lang="en-IN" dirty="0"/>
              <a:t>Distribution of Electricity </a:t>
            </a:r>
          </a:p>
        </p:txBody>
      </p:sp>
      <p:sp>
        <p:nvSpPr>
          <p:cNvPr id="5" name="TextBox 4"/>
          <p:cNvSpPr txBox="1"/>
          <p:nvPr/>
        </p:nvSpPr>
        <p:spPr>
          <a:xfrm>
            <a:off x="152400" y="1621972"/>
            <a:ext cx="8839200" cy="4302716"/>
          </a:xfrm>
          <a:prstGeom prst="rect">
            <a:avLst/>
          </a:prstGeom>
          <a:noFill/>
        </p:spPr>
        <p:txBody>
          <a:bodyPr wrap="square" rtlCol="0">
            <a:spAutoFit/>
          </a:bodyPr>
          <a:lstStyle>
            <a:defPPr>
              <a:defRPr lang="en-US"/>
            </a:defPPr>
            <a:lvl1pPr marL="274320" lvl="0" indent="-274320" algn="just">
              <a:spcBef>
                <a:spcPct val="20000"/>
              </a:spcBef>
              <a:buClr>
                <a:schemeClr val="accent3"/>
              </a:buClr>
              <a:buSzPct val="95000"/>
              <a:buFont typeface="Wingdings 2"/>
              <a:buChar char=""/>
              <a:defRPr sz="2400"/>
            </a:lvl1pPr>
            <a:lvl2pPr marL="800100" lvl="1" indent="-342900">
              <a:buAutoNum type="alphaLcParenBoth"/>
              <a:defRPr sz="2400"/>
            </a:lvl2pPr>
          </a:lstStyle>
          <a:p>
            <a:r>
              <a:rPr lang="en-IN" dirty="0"/>
              <a:t>As per section 42 (1) of Electricity Act, it shall be the duty of a distribution licensee to develop and maintain and efficient coordinated and economical distribution system in his area of supply and to supply electricity in accordance with the provisions contained in the Act.</a:t>
            </a:r>
          </a:p>
          <a:p>
            <a:r>
              <a:rPr lang="en-IN" dirty="0"/>
              <a:t>As per Section 49, Consumers who have open access permission by Appropriate Commission may enter into an agreement with any person for supply or purchase of electricity on such terms and conditions (including tariff) as may be agreed upon by them.</a:t>
            </a:r>
          </a:p>
          <a:p>
            <a:endParaRPr lang="en-IN" dirty="0"/>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23</a:t>
            </a:fld>
            <a:endParaRPr lang="en-US"/>
          </a:p>
        </p:txBody>
      </p:sp>
      <p:sp>
        <p:nvSpPr>
          <p:cNvPr id="3" name="TextBox 2"/>
          <p:cNvSpPr txBox="1"/>
          <p:nvPr/>
        </p:nvSpPr>
        <p:spPr>
          <a:xfrm>
            <a:off x="0" y="0"/>
            <a:ext cx="9144000" cy="1088886"/>
          </a:xfrm>
          <a:prstGeom prst="rect">
            <a:avLst/>
          </a:prstGeom>
          <a:solidFill>
            <a:schemeClr val="accent1">
              <a:lumMod val="60000"/>
              <a:lumOff val="40000"/>
            </a:schemeClr>
          </a:solidFill>
        </p:spPr>
        <p:txBody>
          <a:bodyPr vert="horz" lIns="0" rIns="0" bIns="0" anchor="b">
            <a:noAutofit/>
          </a:bodyPr>
          <a:lstStyle>
            <a:defPPr>
              <a:defRPr lang="en-US"/>
            </a:defPPr>
            <a:lvl1pPr>
              <a:spcBef>
                <a:spcPct val="0"/>
              </a:spcBef>
              <a:defRPr sz="4000" b="1">
                <a:solidFill>
                  <a:schemeClr val="bg1"/>
                </a:solidFill>
                <a:ea typeface="+mj-ea"/>
                <a:cs typeface="+mj-cs"/>
              </a:defRPr>
            </a:lvl1pPr>
          </a:lstStyle>
          <a:p>
            <a:pPr algn="ctr"/>
            <a:r>
              <a:rPr lang="en-IN" dirty="0"/>
              <a:t>Open Access</a:t>
            </a:r>
          </a:p>
        </p:txBody>
      </p:sp>
      <p:sp>
        <p:nvSpPr>
          <p:cNvPr id="5" name="TextBox 4"/>
          <p:cNvSpPr txBox="1"/>
          <p:nvPr/>
        </p:nvSpPr>
        <p:spPr>
          <a:xfrm>
            <a:off x="228600" y="1066800"/>
            <a:ext cx="8610600" cy="5780044"/>
          </a:xfrm>
          <a:prstGeom prst="rect">
            <a:avLst/>
          </a:prstGeom>
          <a:noFill/>
        </p:spPr>
        <p:txBody>
          <a:bodyPr wrap="square" rtlCol="0">
            <a:spAutoFit/>
          </a:bodyPr>
          <a:lstStyle>
            <a:defPPr>
              <a:defRPr lang="en-US"/>
            </a:defPPr>
            <a:lvl1pPr marL="274320" lvl="0" indent="-274320" algn="just">
              <a:spcBef>
                <a:spcPct val="20000"/>
              </a:spcBef>
              <a:buClr>
                <a:schemeClr val="accent3"/>
              </a:buClr>
              <a:buSzPct val="95000"/>
              <a:buFont typeface="Wingdings 2"/>
              <a:buChar char=""/>
              <a:defRPr sz="3200"/>
            </a:lvl1pPr>
            <a:lvl2pPr marL="800100" lvl="1" indent="-342900">
              <a:buAutoNum type="alphaLcParenBoth"/>
              <a:defRPr sz="2400"/>
            </a:lvl2pPr>
          </a:lstStyle>
          <a:p>
            <a:r>
              <a:rPr lang="en-US" sz="2400" dirty="0"/>
              <a:t>Imagine a toll road where the operator has a right to choose as to who can use the road. This is anti-competitive and monopolistic venture. Similarly it would be anti-competitive and monopolistic if the Authority under Electricity Act has the arbitrary decision making power for transmission and distribution.</a:t>
            </a:r>
          </a:p>
          <a:p>
            <a:r>
              <a:rPr lang="en-US" sz="2400" dirty="0"/>
              <a:t>Therefore, the Electricity Act allows open access to other players.</a:t>
            </a:r>
            <a:endParaRPr lang="en-IN" sz="2400" dirty="0"/>
          </a:p>
          <a:p>
            <a:r>
              <a:rPr lang="en-US" sz="2400" dirty="0"/>
              <a:t>Open Access under section 2(47) defines that “</a:t>
            </a:r>
            <a:r>
              <a:rPr lang="en-US" sz="2400" i="1" dirty="0"/>
              <a:t>open access means the non-discriminatory provision for the use of transmission lines or distribution system or associated facilities with such lines or systems by any licensee or consumer or a person engaged in generation in accordance with the regulation specified by the Appropriate Commission</a:t>
            </a:r>
            <a:r>
              <a:rPr lang="en-US" sz="2400" dirty="0"/>
              <a:t>.”</a:t>
            </a:r>
            <a:endParaRPr lang="en-IN" sz="2400" dirty="0"/>
          </a:p>
          <a:p>
            <a:endParaRPr lang="en-IN" sz="2000" dirty="0"/>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47800"/>
          </a:xfrm>
          <a:solidFill>
            <a:schemeClr val="accent1">
              <a:lumMod val="60000"/>
              <a:lumOff val="40000"/>
            </a:schemeClr>
          </a:solidFill>
        </p:spPr>
        <p:txBody>
          <a:bodyPr vert="horz" lIns="0" rIns="0" bIns="0" anchor="b">
            <a:noAutofit/>
          </a:bodyPr>
          <a:lstStyle/>
          <a:p>
            <a:pPr algn="ctr"/>
            <a:r>
              <a:rPr lang="en-US" sz="4000" b="1" dirty="0">
                <a:solidFill>
                  <a:schemeClr val="bg1"/>
                </a:solidFill>
                <a:latin typeface="+mn-lt"/>
              </a:rPr>
              <a:t>Open Access Charges Applicable for Distribution Licensee</a:t>
            </a:r>
          </a:p>
        </p:txBody>
      </p:sp>
      <p:sp>
        <p:nvSpPr>
          <p:cNvPr id="3" name="Content Placeholder 2"/>
          <p:cNvSpPr>
            <a:spLocks noGrp="1"/>
          </p:cNvSpPr>
          <p:nvPr>
            <p:ph idx="1"/>
          </p:nvPr>
        </p:nvSpPr>
        <p:spPr>
          <a:xfrm>
            <a:off x="-76200" y="1371600"/>
            <a:ext cx="9144000" cy="5607689"/>
          </a:xfrm>
          <a:noFill/>
        </p:spPr>
        <p:txBody>
          <a:bodyPr wrap="square" rtlCol="0">
            <a:spAutoFit/>
          </a:bodyPr>
          <a:lstStyle/>
          <a:p>
            <a:pPr algn="just"/>
            <a:r>
              <a:rPr lang="en-US" sz="1600" dirty="0"/>
              <a:t>A consumer opting for open access purchases electricity from a source other than the DISCOM operating in his area. For this, the customer is liable to pay:</a:t>
            </a:r>
          </a:p>
          <a:p>
            <a:pPr algn="just"/>
            <a:r>
              <a:rPr lang="en-US" sz="1600" b="1" dirty="0"/>
              <a:t>Energy Charges</a:t>
            </a:r>
          </a:p>
          <a:p>
            <a:pPr lvl="1" algn="just"/>
            <a:r>
              <a:rPr lang="en-US" sz="1600" dirty="0"/>
              <a:t>To be paid to the seller of electricity.</a:t>
            </a:r>
          </a:p>
          <a:p>
            <a:pPr lvl="1" algn="just"/>
            <a:r>
              <a:rPr lang="en-US" sz="1600" dirty="0"/>
              <a:t>The rate will be in accordance with the contract with the power company.</a:t>
            </a:r>
          </a:p>
          <a:p>
            <a:pPr algn="just"/>
            <a:r>
              <a:rPr lang="en-US" sz="1600" b="1" dirty="0"/>
              <a:t>Wheeling Charges</a:t>
            </a:r>
          </a:p>
          <a:p>
            <a:pPr lvl="1" algn="just"/>
            <a:r>
              <a:rPr lang="en-US" sz="1600" dirty="0"/>
              <a:t>To be paid to the seller of electricity</a:t>
            </a:r>
          </a:p>
          <a:p>
            <a:pPr lvl="1" algn="just"/>
            <a:r>
              <a:rPr lang="en-US" sz="1600" dirty="0"/>
              <a:t>Rate as fixed in the tariff order</a:t>
            </a:r>
          </a:p>
          <a:p>
            <a:pPr algn="just"/>
            <a:r>
              <a:rPr lang="en-US" sz="1600" b="1" dirty="0"/>
              <a:t>Cross- Subsidy Surcharge</a:t>
            </a:r>
          </a:p>
          <a:p>
            <a:pPr lvl="1" algn="just"/>
            <a:r>
              <a:rPr lang="en-US" sz="1600" dirty="0"/>
              <a:t>To the distribution licensee in whose area the customer is located.</a:t>
            </a:r>
          </a:p>
          <a:p>
            <a:pPr lvl="1" algn="just"/>
            <a:r>
              <a:rPr lang="en-US" sz="1600" dirty="0"/>
              <a:t>Rate as fixed in the order</a:t>
            </a:r>
          </a:p>
          <a:p>
            <a:pPr algn="just"/>
            <a:r>
              <a:rPr lang="en-US" sz="1600" b="1" dirty="0"/>
              <a:t>Additional Surcharge</a:t>
            </a:r>
          </a:p>
          <a:p>
            <a:pPr lvl="1" algn="just"/>
            <a:r>
              <a:rPr lang="en-US" sz="1600" dirty="0"/>
              <a:t>To the distribution licensee</a:t>
            </a:r>
          </a:p>
          <a:p>
            <a:pPr algn="just"/>
            <a:r>
              <a:rPr lang="en-US" sz="1600" b="1" dirty="0"/>
              <a:t>Standby Charges</a:t>
            </a:r>
          </a:p>
          <a:p>
            <a:pPr lvl="1" algn="just"/>
            <a:r>
              <a:rPr lang="en-US" sz="1600" dirty="0"/>
              <a:t>To the distribution licensee</a:t>
            </a:r>
          </a:p>
          <a:p>
            <a:pPr algn="just"/>
            <a:r>
              <a:rPr lang="en-US" sz="1600" b="1" dirty="0"/>
              <a:t>Transmission Charges</a:t>
            </a:r>
          </a:p>
          <a:p>
            <a:pPr lvl="1" algn="just"/>
            <a:r>
              <a:rPr lang="en-US" sz="1600" dirty="0"/>
              <a:t>To the Transmission Company</a:t>
            </a:r>
          </a:p>
          <a:p>
            <a:pPr algn="just"/>
            <a:r>
              <a:rPr lang="en-US" sz="1600" b="1" dirty="0"/>
              <a:t>Scheduling &amp; System Operating Charges</a:t>
            </a:r>
          </a:p>
          <a:p>
            <a:pPr lvl="1" algn="just"/>
            <a:r>
              <a:rPr lang="en-US" sz="1400" dirty="0"/>
              <a:t>To SLDC</a:t>
            </a:r>
          </a:p>
        </p:txBody>
      </p:sp>
      <p:sp>
        <p:nvSpPr>
          <p:cNvPr id="4" name="Slide Number Placeholder 3"/>
          <p:cNvSpPr>
            <a:spLocks noGrp="1"/>
          </p:cNvSpPr>
          <p:nvPr>
            <p:ph type="sldNum" sz="quarter" idx="12"/>
          </p:nvPr>
        </p:nvSpPr>
        <p:spPr/>
        <p:txBody>
          <a:bodyPr/>
          <a:lstStyle/>
          <a:p>
            <a:fld id="{B6F15528-21DE-4FAA-801E-634DDDAF4B2B}" type="slidenum">
              <a:rPr lang="en-US" smtClean="0"/>
              <a:pPr/>
              <a:t>24</a:t>
            </a:fld>
            <a:endParaRPr lang="en-US"/>
          </a:p>
        </p:txBody>
      </p:sp>
    </p:spTree>
    <p:extLst>
      <p:ext uri="{BB962C8B-B14F-4D97-AF65-F5344CB8AC3E}">
        <p14:creationId xmlns:p14="http://schemas.microsoft.com/office/powerpoint/2010/main" xmlns="" val="972261781"/>
      </p:ext>
    </p:extLst>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25</a:t>
            </a:fld>
            <a:endParaRPr lang="en-US"/>
          </a:p>
        </p:txBody>
      </p:sp>
      <p:sp>
        <p:nvSpPr>
          <p:cNvPr id="3" name="TextBox 2"/>
          <p:cNvSpPr txBox="1"/>
          <p:nvPr/>
        </p:nvSpPr>
        <p:spPr>
          <a:xfrm>
            <a:off x="0" y="0"/>
            <a:ext cx="9144000" cy="1447800"/>
          </a:xfrm>
          <a:prstGeom prst="rect">
            <a:avLst/>
          </a:prstGeom>
          <a:solidFill>
            <a:schemeClr val="accent1">
              <a:lumMod val="60000"/>
              <a:lumOff val="40000"/>
            </a:schemeClr>
          </a:solidFill>
        </p:spPr>
        <p:txBody>
          <a:bodyPr vert="horz" lIns="0" rIns="0" bIns="0" anchor="b">
            <a:noAutofit/>
          </a:bodyPr>
          <a:lstStyle>
            <a:defPPr>
              <a:defRPr lang="en-US"/>
            </a:defPPr>
            <a:lvl1pPr>
              <a:spcBef>
                <a:spcPct val="0"/>
              </a:spcBef>
              <a:defRPr sz="4000" b="1">
                <a:solidFill>
                  <a:schemeClr val="bg1"/>
                </a:solidFill>
                <a:ea typeface="+mj-ea"/>
                <a:cs typeface="+mj-cs"/>
              </a:defRPr>
            </a:lvl1pPr>
          </a:lstStyle>
          <a:p>
            <a:pPr algn="ctr"/>
            <a:r>
              <a:rPr lang="en-IN" dirty="0"/>
              <a:t>Trading of Electricity </a:t>
            </a:r>
          </a:p>
        </p:txBody>
      </p:sp>
      <p:sp>
        <p:nvSpPr>
          <p:cNvPr id="5" name="TextBox 4"/>
          <p:cNvSpPr txBox="1"/>
          <p:nvPr/>
        </p:nvSpPr>
        <p:spPr>
          <a:xfrm>
            <a:off x="152400" y="1605879"/>
            <a:ext cx="8763000" cy="3194721"/>
          </a:xfrm>
          <a:prstGeom prst="rect">
            <a:avLst/>
          </a:prstGeom>
          <a:noFill/>
        </p:spPr>
        <p:txBody>
          <a:bodyPr wrap="square" rtlCol="0">
            <a:spAutoFit/>
          </a:bodyPr>
          <a:lstStyle>
            <a:defPPr>
              <a:defRPr lang="en-US"/>
            </a:defPPr>
            <a:lvl1pPr marL="274320" lvl="0" indent="-274320" algn="just">
              <a:spcBef>
                <a:spcPct val="20000"/>
              </a:spcBef>
              <a:buClr>
                <a:schemeClr val="accent3"/>
              </a:buClr>
              <a:buSzPct val="95000"/>
              <a:buFont typeface="Wingdings 2"/>
              <a:buChar char=""/>
              <a:defRPr sz="2400"/>
            </a:lvl1pPr>
            <a:lvl2pPr marL="800100" lvl="1" indent="-342900">
              <a:buAutoNum type="alphaLcParenBoth"/>
              <a:defRPr sz="2400"/>
            </a:lvl2pPr>
          </a:lstStyle>
          <a:p>
            <a:r>
              <a:rPr lang="en-US" dirty="0"/>
              <a:t>Trading as a distinct activity is being recognized with the safeguard of the regulatory commissions being authorized to fix ceilings on trading margins, if necessary.</a:t>
            </a:r>
            <a:endParaRPr lang="en-IN" dirty="0"/>
          </a:p>
          <a:p>
            <a:r>
              <a:rPr lang="en-US" dirty="0"/>
              <a:t>Where there is direct commercial relationship between a consumer and a generating company or a trader the price of power would not be regulated and only the transmission and wheeling charges with surcharge would be regulated.</a:t>
            </a:r>
            <a:endParaRPr lang="en-IN" dirty="0"/>
          </a:p>
          <a:p>
            <a:endParaRPr lang="en-IN" dirty="0"/>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014306E-3562-4606-94B0-5C4B4D06CF51}"/>
              </a:ext>
            </a:extLst>
          </p:cNvPr>
          <p:cNvSpPr>
            <a:spLocks noGrp="1"/>
          </p:cNvSpPr>
          <p:nvPr>
            <p:ph type="title"/>
          </p:nvPr>
        </p:nvSpPr>
        <p:spPr>
          <a:xfrm>
            <a:off x="457200" y="319405"/>
            <a:ext cx="8229600" cy="1066800"/>
          </a:xfrm>
          <a:solidFill>
            <a:schemeClr val="bg2">
              <a:lumMod val="50000"/>
            </a:schemeClr>
          </a:solidFill>
        </p:spPr>
        <p:txBody>
          <a:bodyPr/>
          <a:lstStyle/>
          <a:p>
            <a:pPr algn="ctr"/>
            <a:r>
              <a:rPr lang="en-IN" sz="4000" b="1" dirty="0">
                <a:solidFill>
                  <a:schemeClr val="bg1"/>
                </a:solidFill>
                <a:latin typeface="+mn-lt"/>
              </a:rPr>
              <a:t>Electricity</a:t>
            </a:r>
            <a:r>
              <a:rPr lang="en-IN" b="1" dirty="0">
                <a:solidFill>
                  <a:schemeClr val="bg1"/>
                </a:solidFill>
              </a:rPr>
              <a:t> </a:t>
            </a:r>
            <a:r>
              <a:rPr lang="en-IN" sz="4000" b="1" dirty="0">
                <a:solidFill>
                  <a:schemeClr val="bg1"/>
                </a:solidFill>
                <a:latin typeface="+mn-lt"/>
              </a:rPr>
              <a:t>Consumer</a:t>
            </a:r>
          </a:p>
        </p:txBody>
      </p:sp>
      <p:sp>
        <p:nvSpPr>
          <p:cNvPr id="3" name="Content Placeholder 2">
            <a:extLst>
              <a:ext uri="{FF2B5EF4-FFF2-40B4-BE49-F238E27FC236}">
                <a16:creationId xmlns:a16="http://schemas.microsoft.com/office/drawing/2014/main" xmlns="" id="{140869C6-B978-45EA-8E1E-3BC06D15C8B9}"/>
              </a:ext>
            </a:extLst>
          </p:cNvPr>
          <p:cNvSpPr>
            <a:spLocks noGrp="1"/>
          </p:cNvSpPr>
          <p:nvPr>
            <p:ph idx="1"/>
          </p:nvPr>
        </p:nvSpPr>
        <p:spPr/>
        <p:txBody>
          <a:bodyPr>
            <a:normAutofit lnSpcReduction="10000"/>
          </a:bodyPr>
          <a:lstStyle/>
          <a:p>
            <a:r>
              <a:rPr lang="en-IN" dirty="0"/>
              <a:t>The definition of consumer as per the Electricity Act, 2003 is:</a:t>
            </a:r>
          </a:p>
          <a:p>
            <a:r>
              <a:rPr lang="en-US" dirty="0"/>
              <a:t>“Consumer” means any person who is supplied with electricity for his own use by a licensee or the Government or by any other person engaged in the business of supplying electricity to the public under this Act or any other law for the time being in force and includes any person whose premises are for the time being connected for the purpose of receiving electricity with the works of a licensee, the Government or such other person, as the case may be.</a:t>
            </a:r>
            <a:endParaRPr lang="en-IN" dirty="0"/>
          </a:p>
          <a:p>
            <a:endParaRPr lang="en-IN" dirty="0"/>
          </a:p>
        </p:txBody>
      </p:sp>
      <p:sp>
        <p:nvSpPr>
          <p:cNvPr id="4" name="Slide Number Placeholder 3">
            <a:extLst>
              <a:ext uri="{FF2B5EF4-FFF2-40B4-BE49-F238E27FC236}">
                <a16:creationId xmlns:a16="http://schemas.microsoft.com/office/drawing/2014/main" xmlns="" id="{783B17F9-F9F6-4CCC-9D6E-CE1461C4258B}"/>
              </a:ext>
            </a:extLst>
          </p:cNvPr>
          <p:cNvSpPr>
            <a:spLocks noGrp="1"/>
          </p:cNvSpPr>
          <p:nvPr>
            <p:ph type="sldNum" sz="quarter" idx="12"/>
          </p:nvPr>
        </p:nvSpPr>
        <p:spPr/>
        <p:txBody>
          <a:bodyPr/>
          <a:lstStyle/>
          <a:p>
            <a:fld id="{B6F15528-21DE-4FAA-801E-634DDDAF4B2B}" type="slidenum">
              <a:rPr lang="en-US" smtClean="0"/>
              <a:pPr/>
              <a:t>26</a:t>
            </a:fld>
            <a:endParaRPr lang="en-US"/>
          </a:p>
        </p:txBody>
      </p:sp>
    </p:spTree>
    <p:extLst>
      <p:ext uri="{BB962C8B-B14F-4D97-AF65-F5344CB8AC3E}">
        <p14:creationId xmlns:p14="http://schemas.microsoft.com/office/powerpoint/2010/main" xmlns="" val="26104249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AD4C013-8543-42EB-868A-3432CB479D2A}"/>
              </a:ext>
            </a:extLst>
          </p:cNvPr>
          <p:cNvSpPr>
            <a:spLocks noGrp="1"/>
          </p:cNvSpPr>
          <p:nvPr>
            <p:ph type="title"/>
          </p:nvPr>
        </p:nvSpPr>
        <p:spPr>
          <a:xfrm>
            <a:off x="457200" y="381000"/>
            <a:ext cx="8229600" cy="990600"/>
          </a:xfrm>
          <a:solidFill>
            <a:schemeClr val="bg2">
              <a:lumMod val="50000"/>
            </a:schemeClr>
          </a:solidFill>
        </p:spPr>
        <p:txBody>
          <a:bodyPr>
            <a:normAutofit/>
          </a:bodyPr>
          <a:lstStyle/>
          <a:p>
            <a:pPr algn="ctr"/>
            <a:r>
              <a:rPr lang="en-US" sz="4000" b="1" dirty="0">
                <a:solidFill>
                  <a:schemeClr val="bg1"/>
                </a:solidFill>
                <a:latin typeface="+mn-lt"/>
              </a:rPr>
              <a:t>Preamble of Electricity Act,2003</a:t>
            </a:r>
            <a:endParaRPr lang="en-IN" sz="4000" b="1" dirty="0">
              <a:solidFill>
                <a:schemeClr val="bg1"/>
              </a:solidFill>
              <a:latin typeface="+mn-lt"/>
            </a:endParaRPr>
          </a:p>
        </p:txBody>
      </p:sp>
      <p:sp>
        <p:nvSpPr>
          <p:cNvPr id="3" name="Content Placeholder 2">
            <a:extLst>
              <a:ext uri="{FF2B5EF4-FFF2-40B4-BE49-F238E27FC236}">
                <a16:creationId xmlns:a16="http://schemas.microsoft.com/office/drawing/2014/main" xmlns="" id="{E9CE40F5-2CA5-447E-8AFA-8CB60F17FC56}"/>
              </a:ext>
            </a:extLst>
          </p:cNvPr>
          <p:cNvSpPr>
            <a:spLocks noGrp="1"/>
          </p:cNvSpPr>
          <p:nvPr>
            <p:ph idx="1"/>
          </p:nvPr>
        </p:nvSpPr>
        <p:spPr>
          <a:xfrm>
            <a:off x="457200" y="1600200"/>
            <a:ext cx="8229600" cy="4724400"/>
          </a:xfrm>
        </p:spPr>
        <p:txBody>
          <a:bodyPr>
            <a:noAutofit/>
          </a:bodyPr>
          <a:lstStyle/>
          <a:p>
            <a:r>
              <a:rPr lang="en-US" sz="2200" dirty="0"/>
              <a:t>The commitment of the law makers in terms of safeguarding consumers’ interests gets reiterated right in the preamble of the Act which reads as follows:</a:t>
            </a:r>
          </a:p>
          <a:p>
            <a:r>
              <a:rPr lang="en-US" sz="2200" dirty="0"/>
              <a:t>“An Act to consolidate the laws relating to generation, transmission, distribution, trading and use of electricity and generally for taking measures conducive to development of electricity industry, promoting competition therein, protecting interest of consumers and supply of electricity to all areas, rationalization of electricity tariff, ensuring transparent policies regarding subsidies, promotion of efficient and environmentally benign policies, constitution of Central Electricity Authority, Regulatory Commissions and establishment of Appellate Tribunal and for matters connected therewith or incidental thereto.”</a:t>
            </a:r>
            <a:endParaRPr lang="en-IN" sz="2200" dirty="0"/>
          </a:p>
          <a:p>
            <a:endParaRPr lang="en-IN" sz="2200" dirty="0"/>
          </a:p>
        </p:txBody>
      </p:sp>
      <p:sp>
        <p:nvSpPr>
          <p:cNvPr id="4" name="Slide Number Placeholder 3">
            <a:extLst>
              <a:ext uri="{FF2B5EF4-FFF2-40B4-BE49-F238E27FC236}">
                <a16:creationId xmlns:a16="http://schemas.microsoft.com/office/drawing/2014/main" xmlns="" id="{7BA1CCD1-8D32-4B3E-B7D3-CDFC6677C633}"/>
              </a:ext>
            </a:extLst>
          </p:cNvPr>
          <p:cNvSpPr>
            <a:spLocks noGrp="1"/>
          </p:cNvSpPr>
          <p:nvPr>
            <p:ph type="sldNum" sz="quarter" idx="12"/>
          </p:nvPr>
        </p:nvSpPr>
        <p:spPr/>
        <p:txBody>
          <a:bodyPr/>
          <a:lstStyle/>
          <a:p>
            <a:fld id="{B6F15528-21DE-4FAA-801E-634DDDAF4B2B}" type="slidenum">
              <a:rPr lang="en-US" smtClean="0"/>
              <a:pPr/>
              <a:t>27</a:t>
            </a:fld>
            <a:endParaRPr lang="en-US"/>
          </a:p>
        </p:txBody>
      </p:sp>
    </p:spTree>
    <p:extLst>
      <p:ext uri="{BB962C8B-B14F-4D97-AF65-F5344CB8AC3E}">
        <p14:creationId xmlns:p14="http://schemas.microsoft.com/office/powerpoint/2010/main" xmlns="" val="35750693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623A23D-4CD7-4748-BD37-7992C8709907}"/>
              </a:ext>
            </a:extLst>
          </p:cNvPr>
          <p:cNvSpPr>
            <a:spLocks noGrp="1"/>
          </p:cNvSpPr>
          <p:nvPr>
            <p:ph type="title"/>
          </p:nvPr>
        </p:nvSpPr>
        <p:spPr>
          <a:xfrm>
            <a:off x="457200" y="304800"/>
            <a:ext cx="8229600" cy="1219200"/>
          </a:xfrm>
          <a:solidFill>
            <a:schemeClr val="bg2">
              <a:lumMod val="50000"/>
            </a:schemeClr>
          </a:solidFill>
        </p:spPr>
        <p:txBody>
          <a:bodyPr>
            <a:normAutofit/>
          </a:bodyPr>
          <a:lstStyle/>
          <a:p>
            <a:r>
              <a:rPr lang="en-US" sz="2400" b="1" dirty="0">
                <a:solidFill>
                  <a:schemeClr val="bg1"/>
                </a:solidFill>
                <a:latin typeface="+mn-lt"/>
              </a:rPr>
              <a:t>The Electricity Act, 2003 goes on to make specific provisions seeking to protect the consumers’ interests.</a:t>
            </a:r>
            <a:r>
              <a:rPr lang="en-IN" sz="2400" b="1" dirty="0">
                <a:solidFill>
                  <a:schemeClr val="bg1"/>
                </a:solidFill>
                <a:latin typeface="+mn-lt"/>
              </a:rPr>
              <a:t> The relevant provisions are as follows:</a:t>
            </a:r>
          </a:p>
        </p:txBody>
      </p:sp>
      <p:sp>
        <p:nvSpPr>
          <p:cNvPr id="3" name="Content Placeholder 2">
            <a:extLst>
              <a:ext uri="{FF2B5EF4-FFF2-40B4-BE49-F238E27FC236}">
                <a16:creationId xmlns:a16="http://schemas.microsoft.com/office/drawing/2014/main" xmlns="" id="{9480BE09-C1F4-4572-A766-9B50539F54B4}"/>
              </a:ext>
            </a:extLst>
          </p:cNvPr>
          <p:cNvSpPr>
            <a:spLocks noGrp="1"/>
          </p:cNvSpPr>
          <p:nvPr>
            <p:ph idx="1"/>
          </p:nvPr>
        </p:nvSpPr>
        <p:spPr/>
        <p:txBody>
          <a:bodyPr/>
          <a:lstStyle/>
          <a:p>
            <a:r>
              <a:rPr lang="en-IN" dirty="0"/>
              <a:t>Section 42</a:t>
            </a:r>
          </a:p>
          <a:p>
            <a:r>
              <a:rPr lang="en-IN" dirty="0"/>
              <a:t>Section 43</a:t>
            </a:r>
          </a:p>
          <a:p>
            <a:r>
              <a:rPr lang="en-IN" dirty="0"/>
              <a:t>Section 56</a:t>
            </a:r>
          </a:p>
          <a:p>
            <a:r>
              <a:rPr lang="en-IN" dirty="0"/>
              <a:t>Section 57</a:t>
            </a:r>
          </a:p>
          <a:p>
            <a:r>
              <a:rPr lang="en-IN" dirty="0"/>
              <a:t>Section 58</a:t>
            </a:r>
          </a:p>
          <a:p>
            <a:r>
              <a:rPr lang="en-IN" dirty="0"/>
              <a:t>Section 59</a:t>
            </a:r>
          </a:p>
          <a:p>
            <a:r>
              <a:rPr lang="en-IN" dirty="0"/>
              <a:t>Section 173</a:t>
            </a:r>
          </a:p>
          <a:p>
            <a:r>
              <a:rPr lang="en-IN" dirty="0"/>
              <a:t>Section 174</a:t>
            </a:r>
          </a:p>
          <a:p>
            <a:pPr marL="0" indent="0">
              <a:buNone/>
            </a:pPr>
            <a:endParaRPr lang="en-IN" dirty="0"/>
          </a:p>
        </p:txBody>
      </p:sp>
      <p:sp>
        <p:nvSpPr>
          <p:cNvPr id="4" name="Slide Number Placeholder 3">
            <a:extLst>
              <a:ext uri="{FF2B5EF4-FFF2-40B4-BE49-F238E27FC236}">
                <a16:creationId xmlns:a16="http://schemas.microsoft.com/office/drawing/2014/main" xmlns="" id="{13BE1E01-EF25-4BC1-82C6-BC15D94986AA}"/>
              </a:ext>
            </a:extLst>
          </p:cNvPr>
          <p:cNvSpPr>
            <a:spLocks noGrp="1"/>
          </p:cNvSpPr>
          <p:nvPr>
            <p:ph type="sldNum" sz="quarter" idx="12"/>
          </p:nvPr>
        </p:nvSpPr>
        <p:spPr/>
        <p:txBody>
          <a:bodyPr/>
          <a:lstStyle/>
          <a:p>
            <a:fld id="{B6F15528-21DE-4FAA-801E-634DDDAF4B2B}" type="slidenum">
              <a:rPr lang="en-US" smtClean="0"/>
              <a:pPr/>
              <a:t>28</a:t>
            </a:fld>
            <a:endParaRPr lang="en-US"/>
          </a:p>
        </p:txBody>
      </p:sp>
    </p:spTree>
    <p:extLst>
      <p:ext uri="{BB962C8B-B14F-4D97-AF65-F5344CB8AC3E}">
        <p14:creationId xmlns:p14="http://schemas.microsoft.com/office/powerpoint/2010/main" xmlns="" val="42545091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DCEB365-3106-436B-883C-1E46227D6510}"/>
              </a:ext>
            </a:extLst>
          </p:cNvPr>
          <p:cNvSpPr>
            <a:spLocks noGrp="1"/>
          </p:cNvSpPr>
          <p:nvPr>
            <p:ph type="title"/>
          </p:nvPr>
        </p:nvSpPr>
        <p:spPr>
          <a:xfrm>
            <a:off x="457200" y="304800"/>
            <a:ext cx="8229600" cy="1066800"/>
          </a:xfrm>
          <a:solidFill>
            <a:schemeClr val="bg2">
              <a:lumMod val="50000"/>
            </a:schemeClr>
          </a:solidFill>
        </p:spPr>
        <p:txBody>
          <a:bodyPr>
            <a:normAutofit/>
          </a:bodyPr>
          <a:lstStyle/>
          <a:p>
            <a:r>
              <a:rPr lang="en-IN" sz="4000" b="1" dirty="0">
                <a:solidFill>
                  <a:schemeClr val="bg1"/>
                </a:solidFill>
                <a:latin typeface="+mn-lt"/>
              </a:rPr>
              <a:t>Section 42 of Electricity Act, 2003</a:t>
            </a:r>
          </a:p>
        </p:txBody>
      </p:sp>
      <p:sp>
        <p:nvSpPr>
          <p:cNvPr id="3" name="Content Placeholder 2">
            <a:extLst>
              <a:ext uri="{FF2B5EF4-FFF2-40B4-BE49-F238E27FC236}">
                <a16:creationId xmlns:a16="http://schemas.microsoft.com/office/drawing/2014/main" xmlns="" id="{34E05F9C-41FA-4849-BB99-1261F5014E61}"/>
              </a:ext>
            </a:extLst>
          </p:cNvPr>
          <p:cNvSpPr>
            <a:spLocks noGrp="1"/>
          </p:cNvSpPr>
          <p:nvPr>
            <p:ph idx="1"/>
          </p:nvPr>
        </p:nvSpPr>
        <p:spPr/>
        <p:txBody>
          <a:bodyPr>
            <a:normAutofit/>
          </a:bodyPr>
          <a:lstStyle/>
          <a:p>
            <a:r>
              <a:rPr lang="en-US" sz="3200" dirty="0"/>
              <a:t>Section 42 of the Electricity Act, 2003 provides, inter alia, for the establishment of a State Commission for settling the grievances of consumers. It also provides for a channel of appeal in the form of ombudsman for settling non-redressal of grievances at the stage of State Commission.</a:t>
            </a:r>
            <a:endParaRPr lang="en-IN" sz="3200" dirty="0"/>
          </a:p>
          <a:p>
            <a:pPr marL="0" indent="0">
              <a:buNone/>
            </a:pPr>
            <a:endParaRPr lang="en-IN" sz="3200" dirty="0"/>
          </a:p>
        </p:txBody>
      </p:sp>
      <p:sp>
        <p:nvSpPr>
          <p:cNvPr id="4" name="Slide Number Placeholder 3">
            <a:extLst>
              <a:ext uri="{FF2B5EF4-FFF2-40B4-BE49-F238E27FC236}">
                <a16:creationId xmlns:a16="http://schemas.microsoft.com/office/drawing/2014/main" xmlns="" id="{D47C45A6-A96B-409E-891E-7FC761F7F466}"/>
              </a:ext>
            </a:extLst>
          </p:cNvPr>
          <p:cNvSpPr>
            <a:spLocks noGrp="1"/>
          </p:cNvSpPr>
          <p:nvPr>
            <p:ph type="sldNum" sz="quarter" idx="12"/>
          </p:nvPr>
        </p:nvSpPr>
        <p:spPr/>
        <p:txBody>
          <a:bodyPr/>
          <a:lstStyle/>
          <a:p>
            <a:fld id="{B6F15528-21DE-4FAA-801E-634DDDAF4B2B}" type="slidenum">
              <a:rPr lang="en-US" smtClean="0"/>
              <a:pPr/>
              <a:t>29</a:t>
            </a:fld>
            <a:endParaRPr lang="en-US"/>
          </a:p>
        </p:txBody>
      </p:sp>
    </p:spTree>
    <p:extLst>
      <p:ext uri="{BB962C8B-B14F-4D97-AF65-F5344CB8AC3E}">
        <p14:creationId xmlns:p14="http://schemas.microsoft.com/office/powerpoint/2010/main" xmlns="" val="1749171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0"/>
            <a:ext cx="9144000" cy="1371600"/>
          </a:xfrm>
          <a:solidFill>
            <a:schemeClr val="accent1">
              <a:lumMod val="60000"/>
              <a:lumOff val="40000"/>
            </a:schemeClr>
          </a:solidFill>
        </p:spPr>
        <p:txBody>
          <a:bodyPr>
            <a:normAutofit/>
          </a:bodyPr>
          <a:lstStyle/>
          <a:p>
            <a:pPr algn="ctr"/>
            <a:r>
              <a:rPr lang="en-US" sz="5400" b="1" dirty="0">
                <a:solidFill>
                  <a:schemeClr val="bg1"/>
                </a:solidFill>
                <a:latin typeface="+mn-lt"/>
              </a:rPr>
              <a:t>Outline</a:t>
            </a:r>
          </a:p>
        </p:txBody>
      </p:sp>
      <p:sp>
        <p:nvSpPr>
          <p:cNvPr id="7" name="Content Placeholder 6"/>
          <p:cNvSpPr>
            <a:spLocks noGrp="1"/>
          </p:cNvSpPr>
          <p:nvPr>
            <p:ph idx="1"/>
          </p:nvPr>
        </p:nvSpPr>
        <p:spPr>
          <a:xfrm>
            <a:off x="228600" y="1447800"/>
            <a:ext cx="8686800" cy="5105400"/>
          </a:xfrm>
        </p:spPr>
        <p:txBody>
          <a:bodyPr>
            <a:normAutofit fontScale="70000" lnSpcReduction="20000"/>
          </a:bodyPr>
          <a:lstStyle/>
          <a:p>
            <a:pPr>
              <a:buFont typeface="Wingdings" panose="05000000000000000000" pitchFamily="2" charset="2"/>
              <a:buChar char="Ø"/>
            </a:pPr>
            <a:r>
              <a:rPr lang="en-US" dirty="0"/>
              <a:t>Evolution of Power Sector in India</a:t>
            </a:r>
          </a:p>
          <a:p>
            <a:pPr>
              <a:buFont typeface="Wingdings" panose="05000000000000000000" pitchFamily="2" charset="2"/>
              <a:buChar char="Ø"/>
            </a:pPr>
            <a:r>
              <a:rPr lang="en-US" dirty="0"/>
              <a:t>Power Scenario in India</a:t>
            </a:r>
          </a:p>
          <a:p>
            <a:pPr>
              <a:buFont typeface="Wingdings" panose="05000000000000000000" pitchFamily="2" charset="2"/>
              <a:buChar char="Ø"/>
            </a:pPr>
            <a:r>
              <a:rPr lang="en-US" dirty="0"/>
              <a:t>Electricity Act 2003</a:t>
            </a:r>
          </a:p>
          <a:p>
            <a:pPr lvl="1">
              <a:buFont typeface="Wingdings" panose="05000000000000000000" pitchFamily="2" charset="2"/>
              <a:buChar char="Ø"/>
            </a:pPr>
            <a:r>
              <a:rPr lang="en-US" dirty="0"/>
              <a:t>Objectives</a:t>
            </a:r>
          </a:p>
          <a:p>
            <a:pPr lvl="1">
              <a:buFont typeface="Wingdings" panose="05000000000000000000" pitchFamily="2" charset="2"/>
              <a:buChar char="Ø"/>
            </a:pPr>
            <a:r>
              <a:rPr lang="en-US" dirty="0"/>
              <a:t>Salient Features</a:t>
            </a:r>
          </a:p>
          <a:p>
            <a:pPr>
              <a:buFont typeface="Wingdings" panose="05000000000000000000" pitchFamily="2" charset="2"/>
              <a:buChar char="Ø"/>
            </a:pPr>
            <a:r>
              <a:rPr lang="en-US" dirty="0"/>
              <a:t>Electricity Amendment Bill 2018</a:t>
            </a:r>
          </a:p>
          <a:p>
            <a:pPr lvl="1">
              <a:buFont typeface="Wingdings" panose="05000000000000000000" pitchFamily="2" charset="2"/>
              <a:buChar char="Ø"/>
            </a:pPr>
            <a:r>
              <a:rPr lang="en-US" dirty="0"/>
              <a:t>Key Issues and Analysis</a:t>
            </a:r>
          </a:p>
          <a:p>
            <a:pPr lvl="1">
              <a:buFont typeface="Wingdings" panose="05000000000000000000" pitchFamily="2" charset="2"/>
              <a:buChar char="Ø"/>
            </a:pPr>
            <a:r>
              <a:rPr lang="en-US" dirty="0"/>
              <a:t>Highlights</a:t>
            </a:r>
          </a:p>
          <a:p>
            <a:pPr>
              <a:buFont typeface="Wingdings" panose="05000000000000000000" pitchFamily="2" charset="2"/>
              <a:buChar char="Ø"/>
            </a:pPr>
            <a:r>
              <a:rPr lang="en-US" dirty="0"/>
              <a:t>National Electricity Plan / </a:t>
            </a:r>
            <a:r>
              <a:rPr lang="en-US" dirty="0">
                <a:solidFill>
                  <a:prstClr val="black"/>
                </a:solidFill>
              </a:rPr>
              <a:t>National Electricity Policy</a:t>
            </a:r>
          </a:p>
          <a:p>
            <a:pPr lvl="0">
              <a:buClr>
                <a:srgbClr val="0BD0D9"/>
              </a:buClr>
              <a:buFont typeface="Wingdings" panose="05000000000000000000" pitchFamily="2" charset="2"/>
              <a:buChar char="Ø"/>
            </a:pPr>
            <a:r>
              <a:rPr lang="en-US" dirty="0">
                <a:solidFill>
                  <a:prstClr val="black"/>
                </a:solidFill>
              </a:rPr>
              <a:t>National Tariff Policy</a:t>
            </a:r>
          </a:p>
          <a:p>
            <a:pPr lvl="0">
              <a:buClr>
                <a:srgbClr val="0BD0D9"/>
              </a:buClr>
              <a:buFont typeface="Wingdings" panose="05000000000000000000" pitchFamily="2" charset="2"/>
              <a:buChar char="Ø"/>
            </a:pPr>
            <a:r>
              <a:rPr lang="en-US" dirty="0">
                <a:solidFill>
                  <a:prstClr val="black"/>
                </a:solidFill>
              </a:rPr>
              <a:t>National Renewable Energy Policy</a:t>
            </a:r>
          </a:p>
          <a:p>
            <a:pPr lvl="0">
              <a:buClr>
                <a:srgbClr val="0BD0D9"/>
              </a:buClr>
              <a:buFont typeface="Wingdings" panose="05000000000000000000" pitchFamily="2" charset="2"/>
              <a:buChar char="Ø"/>
            </a:pPr>
            <a:r>
              <a:rPr lang="en-US" dirty="0">
                <a:solidFill>
                  <a:prstClr val="black"/>
                </a:solidFill>
              </a:rPr>
              <a:t>Regulation on:</a:t>
            </a:r>
          </a:p>
          <a:p>
            <a:pPr lvl="1">
              <a:buClr>
                <a:srgbClr val="0BD0D9"/>
              </a:buClr>
              <a:buFont typeface="Wingdings" panose="05000000000000000000" pitchFamily="2" charset="2"/>
              <a:buChar char="Ø"/>
            </a:pPr>
            <a:r>
              <a:rPr lang="en-US" dirty="0">
                <a:solidFill>
                  <a:prstClr val="black"/>
                </a:solidFill>
              </a:rPr>
              <a:t>Generation</a:t>
            </a:r>
          </a:p>
          <a:p>
            <a:pPr lvl="1">
              <a:buClr>
                <a:srgbClr val="0BD0D9"/>
              </a:buClr>
              <a:buFont typeface="Wingdings" panose="05000000000000000000" pitchFamily="2" charset="2"/>
              <a:buChar char="Ø"/>
            </a:pPr>
            <a:r>
              <a:rPr lang="en-US" dirty="0">
                <a:solidFill>
                  <a:prstClr val="black"/>
                </a:solidFill>
              </a:rPr>
              <a:t>Distribution</a:t>
            </a:r>
          </a:p>
          <a:p>
            <a:pPr lvl="1">
              <a:buClr>
                <a:srgbClr val="0BD0D9"/>
              </a:buClr>
              <a:buFont typeface="Wingdings" panose="05000000000000000000" pitchFamily="2" charset="2"/>
              <a:buChar char="Ø"/>
            </a:pPr>
            <a:r>
              <a:rPr lang="en-US" dirty="0">
                <a:solidFill>
                  <a:prstClr val="black"/>
                </a:solidFill>
              </a:rPr>
              <a:t>Transmission</a:t>
            </a:r>
          </a:p>
          <a:p>
            <a:pPr lvl="1">
              <a:buClr>
                <a:srgbClr val="0BD0D9"/>
              </a:buClr>
              <a:buFont typeface="Wingdings" panose="05000000000000000000" pitchFamily="2" charset="2"/>
              <a:buChar char="Ø"/>
            </a:pPr>
            <a:r>
              <a:rPr lang="en-US" dirty="0">
                <a:solidFill>
                  <a:prstClr val="black"/>
                </a:solidFill>
              </a:rPr>
              <a:t>Open Access</a:t>
            </a:r>
          </a:p>
          <a:p>
            <a:pPr lvl="1">
              <a:buClr>
                <a:srgbClr val="0BD0D9"/>
              </a:buClr>
              <a:buFont typeface="Wingdings" panose="05000000000000000000" pitchFamily="2" charset="2"/>
              <a:buChar char="Ø"/>
            </a:pPr>
            <a:r>
              <a:rPr lang="en-US" dirty="0">
                <a:solidFill>
                  <a:prstClr val="black"/>
                </a:solidFill>
              </a:rPr>
              <a:t>Trading</a:t>
            </a:r>
          </a:p>
          <a:p>
            <a:pPr lvl="0">
              <a:buClr>
                <a:srgbClr val="0BD0D9"/>
              </a:buClr>
              <a:buFont typeface="Wingdings" panose="05000000000000000000" pitchFamily="2" charset="2"/>
              <a:buChar char="Ø"/>
            </a:pPr>
            <a:r>
              <a:rPr lang="en-US" dirty="0">
                <a:solidFill>
                  <a:prstClr val="black"/>
                </a:solidFill>
              </a:rPr>
              <a:t>Provisions for Consumer Interest </a:t>
            </a:r>
          </a:p>
          <a:p>
            <a:pPr lvl="1">
              <a:buNone/>
            </a:pPr>
            <a:endParaRPr lang="en-US"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3</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A71D075-D14B-47B0-851C-F802EE50539D}"/>
              </a:ext>
            </a:extLst>
          </p:cNvPr>
          <p:cNvSpPr>
            <a:spLocks noGrp="1"/>
          </p:cNvSpPr>
          <p:nvPr>
            <p:ph type="title"/>
          </p:nvPr>
        </p:nvSpPr>
        <p:spPr>
          <a:xfrm>
            <a:off x="457200" y="381000"/>
            <a:ext cx="8229600" cy="990600"/>
          </a:xfrm>
          <a:solidFill>
            <a:schemeClr val="bg2">
              <a:lumMod val="50000"/>
            </a:schemeClr>
          </a:solidFill>
        </p:spPr>
        <p:txBody>
          <a:bodyPr>
            <a:normAutofit/>
          </a:bodyPr>
          <a:lstStyle/>
          <a:p>
            <a:r>
              <a:rPr lang="en-IN" sz="4000" b="1" dirty="0">
                <a:solidFill>
                  <a:schemeClr val="bg1"/>
                </a:solidFill>
                <a:latin typeface="+mn-lt"/>
              </a:rPr>
              <a:t>Section 43 of Electricity Act, 2003</a:t>
            </a:r>
          </a:p>
        </p:txBody>
      </p:sp>
      <p:sp>
        <p:nvSpPr>
          <p:cNvPr id="3" name="Content Placeholder 2">
            <a:extLst>
              <a:ext uri="{FF2B5EF4-FFF2-40B4-BE49-F238E27FC236}">
                <a16:creationId xmlns:a16="http://schemas.microsoft.com/office/drawing/2014/main" xmlns="" id="{1F93D2B5-9BDF-404F-A7C2-2650E54C395D}"/>
              </a:ext>
            </a:extLst>
          </p:cNvPr>
          <p:cNvSpPr>
            <a:spLocks noGrp="1"/>
          </p:cNvSpPr>
          <p:nvPr>
            <p:ph idx="1"/>
          </p:nvPr>
        </p:nvSpPr>
        <p:spPr/>
        <p:txBody>
          <a:bodyPr>
            <a:normAutofit/>
          </a:bodyPr>
          <a:lstStyle/>
          <a:p>
            <a:r>
              <a:rPr lang="en-US" sz="3200" dirty="0"/>
              <a:t>Section 43 of the Act provides for universal service obligation for the licensee to provide connection to a consumer within a stipulated period of time, failing which the licensee is liable to pay compensation to the affected consumer.</a:t>
            </a:r>
            <a:endParaRPr lang="en-IN" sz="3200" dirty="0"/>
          </a:p>
          <a:p>
            <a:endParaRPr lang="en-IN" sz="3200" dirty="0"/>
          </a:p>
          <a:p>
            <a:endParaRPr lang="en-IN" sz="3200" dirty="0"/>
          </a:p>
        </p:txBody>
      </p:sp>
      <p:sp>
        <p:nvSpPr>
          <p:cNvPr id="4" name="Slide Number Placeholder 3">
            <a:extLst>
              <a:ext uri="{FF2B5EF4-FFF2-40B4-BE49-F238E27FC236}">
                <a16:creationId xmlns:a16="http://schemas.microsoft.com/office/drawing/2014/main" xmlns="" id="{F64B4F0E-9065-46F2-9D18-9E7F9324E660}"/>
              </a:ext>
            </a:extLst>
          </p:cNvPr>
          <p:cNvSpPr>
            <a:spLocks noGrp="1"/>
          </p:cNvSpPr>
          <p:nvPr>
            <p:ph type="sldNum" sz="quarter" idx="12"/>
          </p:nvPr>
        </p:nvSpPr>
        <p:spPr/>
        <p:txBody>
          <a:bodyPr/>
          <a:lstStyle/>
          <a:p>
            <a:fld id="{B6F15528-21DE-4FAA-801E-634DDDAF4B2B}" type="slidenum">
              <a:rPr lang="en-US" smtClean="0"/>
              <a:pPr/>
              <a:t>30</a:t>
            </a:fld>
            <a:endParaRPr lang="en-US"/>
          </a:p>
        </p:txBody>
      </p:sp>
    </p:spTree>
    <p:extLst>
      <p:ext uri="{BB962C8B-B14F-4D97-AF65-F5344CB8AC3E}">
        <p14:creationId xmlns:p14="http://schemas.microsoft.com/office/powerpoint/2010/main" xmlns="" val="22119735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25729B1-3A68-49E8-BEF7-5DFDF5FE8587}"/>
              </a:ext>
            </a:extLst>
          </p:cNvPr>
          <p:cNvSpPr>
            <a:spLocks noGrp="1"/>
          </p:cNvSpPr>
          <p:nvPr>
            <p:ph type="title"/>
          </p:nvPr>
        </p:nvSpPr>
        <p:spPr>
          <a:xfrm>
            <a:off x="457200" y="381000"/>
            <a:ext cx="8229600" cy="1066800"/>
          </a:xfrm>
          <a:solidFill>
            <a:schemeClr val="bg2">
              <a:lumMod val="50000"/>
            </a:schemeClr>
          </a:solidFill>
        </p:spPr>
        <p:txBody>
          <a:bodyPr>
            <a:normAutofit/>
          </a:bodyPr>
          <a:lstStyle/>
          <a:p>
            <a:r>
              <a:rPr lang="en-IN" sz="4000" b="1" dirty="0">
                <a:solidFill>
                  <a:schemeClr val="bg1"/>
                </a:solidFill>
                <a:latin typeface="+mn-lt"/>
              </a:rPr>
              <a:t>Section 56 of Electricity Act, 2003</a:t>
            </a:r>
          </a:p>
        </p:txBody>
      </p:sp>
      <p:sp>
        <p:nvSpPr>
          <p:cNvPr id="3" name="Content Placeholder 2">
            <a:extLst>
              <a:ext uri="{FF2B5EF4-FFF2-40B4-BE49-F238E27FC236}">
                <a16:creationId xmlns:a16="http://schemas.microsoft.com/office/drawing/2014/main" xmlns="" id="{25F0AF32-A70D-4BF7-81DE-2F02BF853A74}"/>
              </a:ext>
            </a:extLst>
          </p:cNvPr>
          <p:cNvSpPr>
            <a:spLocks noGrp="1"/>
          </p:cNvSpPr>
          <p:nvPr>
            <p:ph idx="1"/>
          </p:nvPr>
        </p:nvSpPr>
        <p:spPr/>
        <p:txBody>
          <a:bodyPr>
            <a:normAutofit/>
          </a:bodyPr>
          <a:lstStyle/>
          <a:p>
            <a:r>
              <a:rPr lang="en-US" sz="3200" dirty="0">
                <a:latin typeface="Bookman Old Style" panose="02050604050505020204" pitchFamily="18" charset="0"/>
              </a:rPr>
              <a:t>Section 56 of the Act provides, inter alia, that no sum due from a consumer can be recovered after a period of two years unless such sum has been shown as arrears continuously from the date such sum became first due.</a:t>
            </a:r>
            <a:endParaRPr lang="en-IN" sz="3200" dirty="0">
              <a:latin typeface="Bookman Old Style" panose="02050604050505020204" pitchFamily="18" charset="0"/>
            </a:endParaRPr>
          </a:p>
          <a:p>
            <a:endParaRPr lang="en-IN" sz="3200" dirty="0"/>
          </a:p>
        </p:txBody>
      </p:sp>
      <p:sp>
        <p:nvSpPr>
          <p:cNvPr id="4" name="Slide Number Placeholder 3">
            <a:extLst>
              <a:ext uri="{FF2B5EF4-FFF2-40B4-BE49-F238E27FC236}">
                <a16:creationId xmlns:a16="http://schemas.microsoft.com/office/drawing/2014/main" xmlns="" id="{07AED27A-606A-407A-8CC8-5EA747284FC6}"/>
              </a:ext>
            </a:extLst>
          </p:cNvPr>
          <p:cNvSpPr>
            <a:spLocks noGrp="1"/>
          </p:cNvSpPr>
          <p:nvPr>
            <p:ph type="sldNum" sz="quarter" idx="12"/>
          </p:nvPr>
        </p:nvSpPr>
        <p:spPr/>
        <p:txBody>
          <a:bodyPr/>
          <a:lstStyle/>
          <a:p>
            <a:fld id="{B6F15528-21DE-4FAA-801E-634DDDAF4B2B}" type="slidenum">
              <a:rPr lang="en-US" smtClean="0"/>
              <a:pPr/>
              <a:t>31</a:t>
            </a:fld>
            <a:endParaRPr lang="en-US"/>
          </a:p>
        </p:txBody>
      </p:sp>
    </p:spTree>
    <p:extLst>
      <p:ext uri="{BB962C8B-B14F-4D97-AF65-F5344CB8AC3E}">
        <p14:creationId xmlns:p14="http://schemas.microsoft.com/office/powerpoint/2010/main" xmlns="" val="36308202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C0D8C9C-E428-498D-A602-B874E4619F1A}"/>
              </a:ext>
            </a:extLst>
          </p:cNvPr>
          <p:cNvSpPr>
            <a:spLocks noGrp="1"/>
          </p:cNvSpPr>
          <p:nvPr>
            <p:ph type="title"/>
          </p:nvPr>
        </p:nvSpPr>
        <p:spPr>
          <a:xfrm>
            <a:off x="457200" y="381000"/>
            <a:ext cx="8229600" cy="1143000"/>
          </a:xfrm>
          <a:solidFill>
            <a:schemeClr val="bg2">
              <a:lumMod val="50000"/>
            </a:schemeClr>
          </a:solidFill>
        </p:spPr>
        <p:txBody>
          <a:bodyPr>
            <a:noAutofit/>
          </a:bodyPr>
          <a:lstStyle/>
          <a:p>
            <a:r>
              <a:rPr lang="en-IN" sz="4000" b="1" dirty="0">
                <a:solidFill>
                  <a:schemeClr val="bg1"/>
                </a:solidFill>
                <a:latin typeface="+mn-lt"/>
              </a:rPr>
              <a:t>Section 57 of Electricity Act, 2003</a:t>
            </a:r>
          </a:p>
        </p:txBody>
      </p:sp>
      <p:sp>
        <p:nvSpPr>
          <p:cNvPr id="3" name="Content Placeholder 2">
            <a:extLst>
              <a:ext uri="{FF2B5EF4-FFF2-40B4-BE49-F238E27FC236}">
                <a16:creationId xmlns:a16="http://schemas.microsoft.com/office/drawing/2014/main" xmlns="" id="{B4293EA8-B60C-4D49-B9C3-461E66929151}"/>
              </a:ext>
            </a:extLst>
          </p:cNvPr>
          <p:cNvSpPr>
            <a:spLocks noGrp="1"/>
          </p:cNvSpPr>
          <p:nvPr>
            <p:ph idx="1"/>
          </p:nvPr>
        </p:nvSpPr>
        <p:spPr/>
        <p:txBody>
          <a:bodyPr>
            <a:normAutofit/>
          </a:bodyPr>
          <a:lstStyle/>
          <a:p>
            <a:r>
              <a:rPr lang="en-US" sz="3200" dirty="0"/>
              <a:t>Section 57 of the Act requires the appropriate Commission to frame regulations on standards of performance which a licensee is required to follow failing which he is liable to pay penalty</a:t>
            </a:r>
            <a:endParaRPr lang="en-IN" sz="3200" dirty="0"/>
          </a:p>
          <a:p>
            <a:endParaRPr lang="en-IN" sz="3200" dirty="0"/>
          </a:p>
        </p:txBody>
      </p:sp>
      <p:sp>
        <p:nvSpPr>
          <p:cNvPr id="4" name="Slide Number Placeholder 3">
            <a:extLst>
              <a:ext uri="{FF2B5EF4-FFF2-40B4-BE49-F238E27FC236}">
                <a16:creationId xmlns:a16="http://schemas.microsoft.com/office/drawing/2014/main" xmlns="" id="{6F246FCC-D9A8-4214-8688-AE9AEFE00103}"/>
              </a:ext>
            </a:extLst>
          </p:cNvPr>
          <p:cNvSpPr>
            <a:spLocks noGrp="1"/>
          </p:cNvSpPr>
          <p:nvPr>
            <p:ph type="sldNum" sz="quarter" idx="12"/>
          </p:nvPr>
        </p:nvSpPr>
        <p:spPr/>
        <p:txBody>
          <a:bodyPr/>
          <a:lstStyle/>
          <a:p>
            <a:fld id="{B6F15528-21DE-4FAA-801E-634DDDAF4B2B}" type="slidenum">
              <a:rPr lang="en-US" smtClean="0"/>
              <a:pPr/>
              <a:t>32</a:t>
            </a:fld>
            <a:endParaRPr lang="en-US"/>
          </a:p>
        </p:txBody>
      </p:sp>
    </p:spTree>
    <p:extLst>
      <p:ext uri="{BB962C8B-B14F-4D97-AF65-F5344CB8AC3E}">
        <p14:creationId xmlns:p14="http://schemas.microsoft.com/office/powerpoint/2010/main" xmlns="" val="16147637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514B15-0052-4111-BF45-9C4FBBA0FADA}"/>
              </a:ext>
            </a:extLst>
          </p:cNvPr>
          <p:cNvSpPr>
            <a:spLocks noGrp="1"/>
          </p:cNvSpPr>
          <p:nvPr>
            <p:ph type="title"/>
          </p:nvPr>
        </p:nvSpPr>
        <p:spPr>
          <a:xfrm>
            <a:off x="457200" y="304800"/>
            <a:ext cx="8229600" cy="1066800"/>
          </a:xfrm>
          <a:solidFill>
            <a:schemeClr val="bg2">
              <a:lumMod val="50000"/>
            </a:schemeClr>
          </a:solidFill>
        </p:spPr>
        <p:txBody>
          <a:bodyPr>
            <a:normAutofit/>
          </a:bodyPr>
          <a:lstStyle/>
          <a:p>
            <a:r>
              <a:rPr lang="en-IN" sz="4000" b="1" dirty="0">
                <a:solidFill>
                  <a:schemeClr val="bg1"/>
                </a:solidFill>
                <a:latin typeface="+mn-lt"/>
              </a:rPr>
              <a:t>Section 58 of Electricity Act, 2003</a:t>
            </a:r>
          </a:p>
        </p:txBody>
      </p:sp>
      <p:sp>
        <p:nvSpPr>
          <p:cNvPr id="3" name="Content Placeholder 2">
            <a:extLst>
              <a:ext uri="{FF2B5EF4-FFF2-40B4-BE49-F238E27FC236}">
                <a16:creationId xmlns:a16="http://schemas.microsoft.com/office/drawing/2014/main" xmlns="" id="{BA19CABC-0C5B-4B48-9D52-729BB4BFC21B}"/>
              </a:ext>
            </a:extLst>
          </p:cNvPr>
          <p:cNvSpPr>
            <a:spLocks noGrp="1"/>
          </p:cNvSpPr>
          <p:nvPr>
            <p:ph idx="1"/>
          </p:nvPr>
        </p:nvSpPr>
        <p:spPr/>
        <p:txBody>
          <a:bodyPr>
            <a:normAutofit/>
          </a:bodyPr>
          <a:lstStyle/>
          <a:p>
            <a:r>
              <a:rPr lang="en-US" sz="3600" dirty="0"/>
              <a:t>Section 58 of the Act provides the different standards of performance for a licensee which are specified by appropriate commission</a:t>
            </a:r>
            <a:endParaRPr lang="en-IN" sz="3600" dirty="0"/>
          </a:p>
          <a:p>
            <a:pPr marL="0" indent="0">
              <a:buNone/>
            </a:pPr>
            <a:endParaRPr lang="en-IN" sz="3600" dirty="0"/>
          </a:p>
        </p:txBody>
      </p:sp>
      <p:sp>
        <p:nvSpPr>
          <p:cNvPr id="4" name="Slide Number Placeholder 3">
            <a:extLst>
              <a:ext uri="{FF2B5EF4-FFF2-40B4-BE49-F238E27FC236}">
                <a16:creationId xmlns:a16="http://schemas.microsoft.com/office/drawing/2014/main" xmlns="" id="{86ECE11D-0A24-4E11-980B-3700E1838413}"/>
              </a:ext>
            </a:extLst>
          </p:cNvPr>
          <p:cNvSpPr>
            <a:spLocks noGrp="1"/>
          </p:cNvSpPr>
          <p:nvPr>
            <p:ph type="sldNum" sz="quarter" idx="12"/>
          </p:nvPr>
        </p:nvSpPr>
        <p:spPr/>
        <p:txBody>
          <a:bodyPr/>
          <a:lstStyle/>
          <a:p>
            <a:fld id="{B6F15528-21DE-4FAA-801E-634DDDAF4B2B}" type="slidenum">
              <a:rPr lang="en-US" smtClean="0"/>
              <a:pPr/>
              <a:t>33</a:t>
            </a:fld>
            <a:endParaRPr lang="en-US"/>
          </a:p>
        </p:txBody>
      </p:sp>
    </p:spTree>
    <p:extLst>
      <p:ext uri="{BB962C8B-B14F-4D97-AF65-F5344CB8AC3E}">
        <p14:creationId xmlns:p14="http://schemas.microsoft.com/office/powerpoint/2010/main" xmlns="" val="11271147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26C735E-F55C-436B-A0F0-05FE704FF6C0}"/>
              </a:ext>
            </a:extLst>
          </p:cNvPr>
          <p:cNvSpPr>
            <a:spLocks noGrp="1"/>
          </p:cNvSpPr>
          <p:nvPr>
            <p:ph type="title"/>
          </p:nvPr>
        </p:nvSpPr>
        <p:spPr>
          <a:xfrm>
            <a:off x="457200" y="381000"/>
            <a:ext cx="8229600" cy="1066800"/>
          </a:xfrm>
          <a:solidFill>
            <a:schemeClr val="bg2">
              <a:lumMod val="50000"/>
            </a:schemeClr>
          </a:solidFill>
        </p:spPr>
        <p:txBody>
          <a:bodyPr>
            <a:normAutofit/>
          </a:bodyPr>
          <a:lstStyle/>
          <a:p>
            <a:r>
              <a:rPr lang="en-IN" sz="4000" b="1" dirty="0">
                <a:solidFill>
                  <a:schemeClr val="bg1"/>
                </a:solidFill>
                <a:latin typeface="+mn-lt"/>
              </a:rPr>
              <a:t>Section 59 of Electricity Act, 2003</a:t>
            </a:r>
          </a:p>
        </p:txBody>
      </p:sp>
      <p:sp>
        <p:nvSpPr>
          <p:cNvPr id="3" name="Content Placeholder 2">
            <a:extLst>
              <a:ext uri="{FF2B5EF4-FFF2-40B4-BE49-F238E27FC236}">
                <a16:creationId xmlns:a16="http://schemas.microsoft.com/office/drawing/2014/main" xmlns="" id="{41092C02-A2A3-4D9B-B9B7-18559FF89424}"/>
              </a:ext>
            </a:extLst>
          </p:cNvPr>
          <p:cNvSpPr>
            <a:spLocks noGrp="1"/>
          </p:cNvSpPr>
          <p:nvPr>
            <p:ph idx="1"/>
          </p:nvPr>
        </p:nvSpPr>
        <p:spPr/>
        <p:txBody>
          <a:bodyPr>
            <a:normAutofit/>
          </a:bodyPr>
          <a:lstStyle/>
          <a:p>
            <a:r>
              <a:rPr lang="en-US" sz="3600" dirty="0"/>
              <a:t>Section 59 of the Act provides for monitoring all the performance standards specified by appropriate commission through periodic reports which are to be submitted before the Commissions</a:t>
            </a:r>
            <a:endParaRPr lang="en-IN" sz="3600" dirty="0"/>
          </a:p>
          <a:p>
            <a:endParaRPr lang="en-IN" sz="3600" dirty="0"/>
          </a:p>
        </p:txBody>
      </p:sp>
      <p:sp>
        <p:nvSpPr>
          <p:cNvPr id="4" name="Slide Number Placeholder 3">
            <a:extLst>
              <a:ext uri="{FF2B5EF4-FFF2-40B4-BE49-F238E27FC236}">
                <a16:creationId xmlns:a16="http://schemas.microsoft.com/office/drawing/2014/main" xmlns="" id="{97142E89-4041-44CC-80CB-74AD073105C1}"/>
              </a:ext>
            </a:extLst>
          </p:cNvPr>
          <p:cNvSpPr>
            <a:spLocks noGrp="1"/>
          </p:cNvSpPr>
          <p:nvPr>
            <p:ph type="sldNum" sz="quarter" idx="12"/>
          </p:nvPr>
        </p:nvSpPr>
        <p:spPr/>
        <p:txBody>
          <a:bodyPr/>
          <a:lstStyle/>
          <a:p>
            <a:fld id="{B6F15528-21DE-4FAA-801E-634DDDAF4B2B}" type="slidenum">
              <a:rPr lang="en-US" smtClean="0"/>
              <a:pPr/>
              <a:t>34</a:t>
            </a:fld>
            <a:endParaRPr lang="en-US"/>
          </a:p>
        </p:txBody>
      </p:sp>
    </p:spTree>
    <p:extLst>
      <p:ext uri="{BB962C8B-B14F-4D97-AF65-F5344CB8AC3E}">
        <p14:creationId xmlns:p14="http://schemas.microsoft.com/office/powerpoint/2010/main" xmlns="" val="31560891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00DBB8E-0CB7-4FE3-9028-CD43D8F3633D}"/>
              </a:ext>
            </a:extLst>
          </p:cNvPr>
          <p:cNvSpPr>
            <a:spLocks noGrp="1"/>
          </p:cNvSpPr>
          <p:nvPr>
            <p:ph type="title"/>
          </p:nvPr>
        </p:nvSpPr>
        <p:spPr>
          <a:xfrm>
            <a:off x="457200" y="533400"/>
            <a:ext cx="8229600" cy="1066800"/>
          </a:xfrm>
          <a:solidFill>
            <a:schemeClr val="bg2">
              <a:lumMod val="50000"/>
            </a:schemeClr>
          </a:solidFill>
        </p:spPr>
        <p:txBody>
          <a:bodyPr>
            <a:normAutofit/>
          </a:bodyPr>
          <a:lstStyle/>
          <a:p>
            <a:r>
              <a:rPr lang="en-IN" sz="4000" b="1" dirty="0">
                <a:solidFill>
                  <a:schemeClr val="bg1"/>
                </a:solidFill>
                <a:latin typeface="+mn-lt"/>
              </a:rPr>
              <a:t>Section 173 of Electricity Act, 2003</a:t>
            </a:r>
          </a:p>
        </p:txBody>
      </p:sp>
      <p:sp>
        <p:nvSpPr>
          <p:cNvPr id="3" name="Content Placeholder 2">
            <a:extLst>
              <a:ext uri="{FF2B5EF4-FFF2-40B4-BE49-F238E27FC236}">
                <a16:creationId xmlns:a16="http://schemas.microsoft.com/office/drawing/2014/main" xmlns="" id="{EA03A531-8C3E-4A4E-94CA-1C5ECA6076E7}"/>
              </a:ext>
            </a:extLst>
          </p:cNvPr>
          <p:cNvSpPr>
            <a:spLocks noGrp="1"/>
          </p:cNvSpPr>
          <p:nvPr>
            <p:ph idx="1"/>
          </p:nvPr>
        </p:nvSpPr>
        <p:spPr/>
        <p:txBody>
          <a:bodyPr>
            <a:normAutofit/>
          </a:bodyPr>
          <a:lstStyle/>
          <a:p>
            <a:r>
              <a:rPr lang="en-US" sz="3600" dirty="0"/>
              <a:t>Section 57 of the Act requires that nothing in any act or rule should be inconsistent with any provision of Consumer Protection Act 1986</a:t>
            </a:r>
            <a:endParaRPr lang="en-IN" sz="3600" dirty="0"/>
          </a:p>
          <a:p>
            <a:endParaRPr lang="en-IN" sz="3600" b="1" dirty="0"/>
          </a:p>
        </p:txBody>
      </p:sp>
      <p:sp>
        <p:nvSpPr>
          <p:cNvPr id="4" name="Slide Number Placeholder 3">
            <a:extLst>
              <a:ext uri="{FF2B5EF4-FFF2-40B4-BE49-F238E27FC236}">
                <a16:creationId xmlns:a16="http://schemas.microsoft.com/office/drawing/2014/main" xmlns="" id="{9CCB3FE2-02AC-408C-8C59-F34CBB784941}"/>
              </a:ext>
            </a:extLst>
          </p:cNvPr>
          <p:cNvSpPr>
            <a:spLocks noGrp="1"/>
          </p:cNvSpPr>
          <p:nvPr>
            <p:ph type="sldNum" sz="quarter" idx="12"/>
          </p:nvPr>
        </p:nvSpPr>
        <p:spPr/>
        <p:txBody>
          <a:bodyPr/>
          <a:lstStyle/>
          <a:p>
            <a:fld id="{B6F15528-21DE-4FAA-801E-634DDDAF4B2B}" type="slidenum">
              <a:rPr lang="en-US" smtClean="0"/>
              <a:pPr/>
              <a:t>35</a:t>
            </a:fld>
            <a:endParaRPr lang="en-US"/>
          </a:p>
        </p:txBody>
      </p:sp>
    </p:spTree>
    <p:extLst>
      <p:ext uri="{BB962C8B-B14F-4D97-AF65-F5344CB8AC3E}">
        <p14:creationId xmlns:p14="http://schemas.microsoft.com/office/powerpoint/2010/main" xmlns="" val="2730276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139AE08-CB7E-4A34-94ED-EA42A6340741}"/>
              </a:ext>
            </a:extLst>
          </p:cNvPr>
          <p:cNvSpPr>
            <a:spLocks noGrp="1"/>
          </p:cNvSpPr>
          <p:nvPr>
            <p:ph type="title"/>
          </p:nvPr>
        </p:nvSpPr>
        <p:spPr>
          <a:xfrm>
            <a:off x="457200" y="381000"/>
            <a:ext cx="8229600" cy="1066800"/>
          </a:xfrm>
          <a:solidFill>
            <a:schemeClr val="bg2">
              <a:lumMod val="50000"/>
            </a:schemeClr>
          </a:solidFill>
        </p:spPr>
        <p:txBody>
          <a:bodyPr>
            <a:normAutofit/>
          </a:bodyPr>
          <a:lstStyle/>
          <a:p>
            <a:r>
              <a:rPr lang="en-IN" sz="4000" b="1" dirty="0">
                <a:solidFill>
                  <a:schemeClr val="bg1"/>
                </a:solidFill>
                <a:latin typeface="+mn-lt"/>
              </a:rPr>
              <a:t>Section 174 of Electricity Act, 2003</a:t>
            </a:r>
          </a:p>
        </p:txBody>
      </p:sp>
      <p:sp>
        <p:nvSpPr>
          <p:cNvPr id="3" name="Content Placeholder 2">
            <a:extLst>
              <a:ext uri="{FF2B5EF4-FFF2-40B4-BE49-F238E27FC236}">
                <a16:creationId xmlns:a16="http://schemas.microsoft.com/office/drawing/2014/main" xmlns="" id="{329DBCDD-5EE7-43DC-80FE-C34433F41AAD}"/>
              </a:ext>
            </a:extLst>
          </p:cNvPr>
          <p:cNvSpPr>
            <a:spLocks noGrp="1"/>
          </p:cNvSpPr>
          <p:nvPr>
            <p:ph idx="1"/>
          </p:nvPr>
        </p:nvSpPr>
        <p:spPr/>
        <p:txBody>
          <a:bodyPr>
            <a:normAutofit/>
          </a:bodyPr>
          <a:lstStyle/>
          <a:p>
            <a:r>
              <a:rPr lang="en-US" sz="3200" dirty="0"/>
              <a:t>Save as anything provided in Section 173 of the Act, the provision of the act will have overriding effect.</a:t>
            </a:r>
            <a:endParaRPr lang="en-IN" sz="3200" dirty="0"/>
          </a:p>
          <a:p>
            <a:endParaRPr lang="en-IN" sz="3200" dirty="0"/>
          </a:p>
        </p:txBody>
      </p:sp>
      <p:sp>
        <p:nvSpPr>
          <p:cNvPr id="4" name="Slide Number Placeholder 3">
            <a:extLst>
              <a:ext uri="{FF2B5EF4-FFF2-40B4-BE49-F238E27FC236}">
                <a16:creationId xmlns:a16="http://schemas.microsoft.com/office/drawing/2014/main" xmlns="" id="{059FB95F-4DEA-4D48-B754-45450DDBC273}"/>
              </a:ext>
            </a:extLst>
          </p:cNvPr>
          <p:cNvSpPr>
            <a:spLocks noGrp="1"/>
          </p:cNvSpPr>
          <p:nvPr>
            <p:ph type="sldNum" sz="quarter" idx="12"/>
          </p:nvPr>
        </p:nvSpPr>
        <p:spPr/>
        <p:txBody>
          <a:bodyPr/>
          <a:lstStyle/>
          <a:p>
            <a:fld id="{B6F15528-21DE-4FAA-801E-634DDDAF4B2B}" type="slidenum">
              <a:rPr lang="en-US" smtClean="0"/>
              <a:pPr/>
              <a:t>36</a:t>
            </a:fld>
            <a:endParaRPr lang="en-US"/>
          </a:p>
        </p:txBody>
      </p:sp>
    </p:spTree>
    <p:extLst>
      <p:ext uri="{BB962C8B-B14F-4D97-AF65-F5344CB8AC3E}">
        <p14:creationId xmlns:p14="http://schemas.microsoft.com/office/powerpoint/2010/main" xmlns="" val="42795290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128013C-1D93-4681-BBC4-4F00B632DC39}"/>
              </a:ext>
            </a:extLst>
          </p:cNvPr>
          <p:cNvSpPr>
            <a:spLocks noGrp="1"/>
          </p:cNvSpPr>
          <p:nvPr>
            <p:ph type="title"/>
          </p:nvPr>
        </p:nvSpPr>
        <p:spPr>
          <a:xfrm>
            <a:off x="457200" y="304800"/>
            <a:ext cx="8229600" cy="1600200"/>
          </a:xfrm>
          <a:solidFill>
            <a:schemeClr val="bg2">
              <a:lumMod val="50000"/>
            </a:schemeClr>
          </a:solidFill>
        </p:spPr>
        <p:txBody>
          <a:bodyPr>
            <a:noAutofit/>
          </a:bodyPr>
          <a:lstStyle/>
          <a:p>
            <a:r>
              <a:rPr lang="en-US" sz="2800" b="1" dirty="0">
                <a:solidFill>
                  <a:schemeClr val="bg1"/>
                </a:solidFill>
                <a:latin typeface="+mn-lt"/>
              </a:rPr>
              <a:t>The Electricity Rules, 2005 also has a specific provisions to protect the consumers’ interests.</a:t>
            </a:r>
            <a:r>
              <a:rPr lang="en-IN" sz="2800" b="1" dirty="0">
                <a:solidFill>
                  <a:schemeClr val="bg1"/>
                </a:solidFill>
                <a:latin typeface="+mn-lt"/>
              </a:rPr>
              <a:t> The relevant rule is as follows:</a:t>
            </a:r>
          </a:p>
        </p:txBody>
      </p:sp>
      <p:sp>
        <p:nvSpPr>
          <p:cNvPr id="3" name="Content Placeholder 2">
            <a:extLst>
              <a:ext uri="{FF2B5EF4-FFF2-40B4-BE49-F238E27FC236}">
                <a16:creationId xmlns:a16="http://schemas.microsoft.com/office/drawing/2014/main" xmlns="" id="{79FF7AC0-9F57-474B-9AAB-815F87DD226F}"/>
              </a:ext>
            </a:extLst>
          </p:cNvPr>
          <p:cNvSpPr>
            <a:spLocks noGrp="1"/>
          </p:cNvSpPr>
          <p:nvPr>
            <p:ph idx="1"/>
          </p:nvPr>
        </p:nvSpPr>
        <p:spPr>
          <a:xfrm>
            <a:off x="457200" y="2514600"/>
            <a:ext cx="8229600" cy="3810000"/>
          </a:xfrm>
        </p:spPr>
        <p:txBody>
          <a:bodyPr>
            <a:normAutofit/>
          </a:bodyPr>
          <a:lstStyle/>
          <a:p>
            <a:pPr marL="36900" indent="0">
              <a:buNone/>
            </a:pPr>
            <a:r>
              <a:rPr lang="en-US" sz="3200" dirty="0"/>
              <a:t>RULE 7:</a:t>
            </a:r>
          </a:p>
          <a:p>
            <a:r>
              <a:rPr lang="en-US" sz="3200" dirty="0"/>
              <a:t>The distribution licensee shall establish a Forum for Redressal of Grievances of Consumers </a:t>
            </a:r>
          </a:p>
          <a:p>
            <a:r>
              <a:rPr lang="en-US" sz="3200" dirty="0"/>
              <a:t>The ombudsman to be appointed or designated by the State Commission to redress the grievances of consumers</a:t>
            </a:r>
          </a:p>
          <a:p>
            <a:pPr marL="36900" indent="0">
              <a:buNone/>
            </a:pPr>
            <a:endParaRPr lang="en-IN" sz="3200" dirty="0"/>
          </a:p>
          <a:p>
            <a:endParaRPr lang="en-IN" sz="3200" dirty="0"/>
          </a:p>
        </p:txBody>
      </p:sp>
      <p:sp>
        <p:nvSpPr>
          <p:cNvPr id="4" name="Slide Number Placeholder 3">
            <a:extLst>
              <a:ext uri="{FF2B5EF4-FFF2-40B4-BE49-F238E27FC236}">
                <a16:creationId xmlns:a16="http://schemas.microsoft.com/office/drawing/2014/main" xmlns="" id="{19D8F137-22E5-4727-92E6-93D289053B50}"/>
              </a:ext>
            </a:extLst>
          </p:cNvPr>
          <p:cNvSpPr>
            <a:spLocks noGrp="1"/>
          </p:cNvSpPr>
          <p:nvPr>
            <p:ph type="sldNum" sz="quarter" idx="12"/>
          </p:nvPr>
        </p:nvSpPr>
        <p:spPr/>
        <p:txBody>
          <a:bodyPr/>
          <a:lstStyle/>
          <a:p>
            <a:fld id="{B6F15528-21DE-4FAA-801E-634DDDAF4B2B}" type="slidenum">
              <a:rPr lang="en-US" smtClean="0"/>
              <a:pPr/>
              <a:t>37</a:t>
            </a:fld>
            <a:endParaRPr lang="en-US"/>
          </a:p>
        </p:txBody>
      </p:sp>
    </p:spTree>
    <p:extLst>
      <p:ext uri="{BB962C8B-B14F-4D97-AF65-F5344CB8AC3E}">
        <p14:creationId xmlns:p14="http://schemas.microsoft.com/office/powerpoint/2010/main" xmlns="" val="15163700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E68B770-1541-4ED6-B12A-4625B233B327}"/>
              </a:ext>
            </a:extLst>
          </p:cNvPr>
          <p:cNvSpPr>
            <a:spLocks noGrp="1"/>
          </p:cNvSpPr>
          <p:nvPr>
            <p:ph type="title"/>
          </p:nvPr>
        </p:nvSpPr>
        <p:spPr>
          <a:xfrm>
            <a:off x="457200" y="228600"/>
            <a:ext cx="8229600" cy="1143000"/>
          </a:xfrm>
          <a:solidFill>
            <a:schemeClr val="bg2">
              <a:lumMod val="50000"/>
            </a:schemeClr>
          </a:solidFill>
        </p:spPr>
        <p:txBody>
          <a:bodyPr>
            <a:noAutofit/>
          </a:bodyPr>
          <a:lstStyle/>
          <a:p>
            <a:r>
              <a:rPr lang="en-IN" sz="4000" b="1" dirty="0">
                <a:solidFill>
                  <a:schemeClr val="bg1"/>
                </a:solidFill>
                <a:latin typeface="+mn-lt"/>
              </a:rPr>
              <a:t>Frequently occurring problems of Consumers:</a:t>
            </a:r>
            <a:endParaRPr lang="en-IN" sz="4000" dirty="0">
              <a:solidFill>
                <a:schemeClr val="bg1"/>
              </a:solidFill>
              <a:latin typeface="+mn-lt"/>
            </a:endParaRPr>
          </a:p>
        </p:txBody>
      </p:sp>
      <p:sp>
        <p:nvSpPr>
          <p:cNvPr id="3" name="Content Placeholder 2">
            <a:extLst>
              <a:ext uri="{FF2B5EF4-FFF2-40B4-BE49-F238E27FC236}">
                <a16:creationId xmlns:a16="http://schemas.microsoft.com/office/drawing/2014/main" xmlns="" id="{307A024D-173E-476E-8288-A59C395BB3FA}"/>
              </a:ext>
            </a:extLst>
          </p:cNvPr>
          <p:cNvSpPr>
            <a:spLocks noGrp="1"/>
          </p:cNvSpPr>
          <p:nvPr>
            <p:ph idx="1"/>
          </p:nvPr>
        </p:nvSpPr>
        <p:spPr>
          <a:xfrm>
            <a:off x="457200" y="1600200"/>
            <a:ext cx="8229600" cy="4876800"/>
          </a:xfrm>
        </p:spPr>
        <p:txBody>
          <a:bodyPr>
            <a:noAutofit/>
          </a:bodyPr>
          <a:lstStyle/>
          <a:p>
            <a:pPr marL="0" indent="0">
              <a:buNone/>
            </a:pPr>
            <a:r>
              <a:rPr lang="en-US" sz="1500" dirty="0"/>
              <a:t>Consumer grievances or complaints mostly relate to wrong or inflated billing, defective meter and non-replacement of defective meter, timely repairs and disconnection, new connections and extension of loads besides unscheduled outages. These problems are categorized as:</a:t>
            </a:r>
          </a:p>
          <a:p>
            <a:r>
              <a:rPr lang="en-US" sz="1500" dirty="0"/>
              <a:t>Delay in sanctioning new connection/ Load extension/ Temporary connection</a:t>
            </a:r>
          </a:p>
          <a:p>
            <a:r>
              <a:rPr lang="en-IN" sz="1500" dirty="0"/>
              <a:t>Electricity meter running fast</a:t>
            </a:r>
          </a:p>
          <a:p>
            <a:r>
              <a:rPr lang="en-IN" sz="1500" dirty="0"/>
              <a:t>Unscheduled Load shedding</a:t>
            </a:r>
          </a:p>
          <a:p>
            <a:r>
              <a:rPr lang="en-IN" sz="1500" dirty="0"/>
              <a:t>Erratic Power Supply</a:t>
            </a:r>
          </a:p>
          <a:p>
            <a:r>
              <a:rPr lang="en-IN" sz="1500" dirty="0"/>
              <a:t>Low/ excess Voltage supply</a:t>
            </a:r>
          </a:p>
          <a:p>
            <a:r>
              <a:rPr lang="en-IN" sz="1500" dirty="0"/>
              <a:t>Voltage Fluctuation</a:t>
            </a:r>
          </a:p>
          <a:p>
            <a:r>
              <a:rPr lang="en-IN" sz="1500" dirty="0"/>
              <a:t>Not replacing burnt meter</a:t>
            </a:r>
          </a:p>
          <a:p>
            <a:r>
              <a:rPr lang="en-US" sz="1500" dirty="0"/>
              <a:t>Delay in restoration of supplies due to Distribution failure</a:t>
            </a:r>
          </a:p>
          <a:p>
            <a:r>
              <a:rPr lang="en-US" sz="1500" dirty="0"/>
              <a:t>Delay in Transfer of ownership/category</a:t>
            </a:r>
          </a:p>
          <a:p>
            <a:r>
              <a:rPr lang="en-US" sz="1500" dirty="0"/>
              <a:t>Delay in reconnection subsequent to disconnection due to non-payment</a:t>
            </a:r>
          </a:p>
          <a:p>
            <a:r>
              <a:rPr lang="en-US" sz="1500" dirty="0"/>
              <a:t>Delay in refund of advance consumption deposit/ consumption security / meter security</a:t>
            </a:r>
          </a:p>
          <a:p>
            <a:r>
              <a:rPr lang="en-US" sz="1500" dirty="0"/>
              <a:t>Delay in shifting of meter / connection lines</a:t>
            </a:r>
          </a:p>
          <a:p>
            <a:r>
              <a:rPr lang="en-US" sz="1500" dirty="0"/>
              <a:t>Non-issue of no dues certificate</a:t>
            </a:r>
          </a:p>
          <a:p>
            <a:r>
              <a:rPr lang="en-US" sz="1500" dirty="0"/>
              <a:t>Delay in redressal of complaint</a:t>
            </a:r>
          </a:p>
          <a:p>
            <a:r>
              <a:rPr lang="en-US" sz="1500" dirty="0"/>
              <a:t>Delay in restoration of supply due to line breakdown</a:t>
            </a:r>
            <a:endParaRPr lang="en-IN" sz="1500" dirty="0"/>
          </a:p>
        </p:txBody>
      </p:sp>
      <p:sp>
        <p:nvSpPr>
          <p:cNvPr id="4" name="Slide Number Placeholder 3">
            <a:extLst>
              <a:ext uri="{FF2B5EF4-FFF2-40B4-BE49-F238E27FC236}">
                <a16:creationId xmlns:a16="http://schemas.microsoft.com/office/drawing/2014/main" xmlns="" id="{958DC6B4-E6C6-4B33-B5CE-3E101B31430A}"/>
              </a:ext>
            </a:extLst>
          </p:cNvPr>
          <p:cNvSpPr>
            <a:spLocks noGrp="1"/>
          </p:cNvSpPr>
          <p:nvPr>
            <p:ph type="sldNum" sz="quarter" idx="12"/>
          </p:nvPr>
        </p:nvSpPr>
        <p:spPr/>
        <p:txBody>
          <a:bodyPr/>
          <a:lstStyle/>
          <a:p>
            <a:fld id="{B6F15528-21DE-4FAA-801E-634DDDAF4B2B}" type="slidenum">
              <a:rPr lang="en-US" smtClean="0"/>
              <a:pPr/>
              <a:t>38</a:t>
            </a:fld>
            <a:endParaRPr lang="en-US"/>
          </a:p>
        </p:txBody>
      </p:sp>
    </p:spTree>
    <p:extLst>
      <p:ext uri="{BB962C8B-B14F-4D97-AF65-F5344CB8AC3E}">
        <p14:creationId xmlns:p14="http://schemas.microsoft.com/office/powerpoint/2010/main" xmlns="" val="12188531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33600" y="609600"/>
            <a:ext cx="5181600" cy="523220"/>
          </a:xfrm>
          <a:prstGeom prst="rect">
            <a:avLst/>
          </a:prstGeom>
          <a:solidFill>
            <a:schemeClr val="accent1">
              <a:lumMod val="60000"/>
              <a:lumOff val="40000"/>
            </a:schemeClr>
          </a:solidFill>
        </p:spPr>
        <p:txBody>
          <a:bodyPr wrap="square" lIns="91440" tIns="45720" rIns="91440" bIns="45720">
            <a:spAutoFit/>
          </a:bodyPr>
          <a:lstStyle/>
          <a:p>
            <a:pPr algn="ctr"/>
            <a:r>
              <a:rPr lang="en-US" sz="2800" dirty="0">
                <a:ln w="18415" cmpd="sng">
                  <a:solidFill>
                    <a:schemeClr val="tx1"/>
                  </a:solidFill>
                  <a:prstDash val="solid"/>
                </a:ln>
                <a:effectLst>
                  <a:outerShdw blurRad="63500" dir="3600000" algn="tl" rotWithShape="0">
                    <a:srgbClr val="000000">
                      <a:alpha val="70000"/>
                    </a:srgbClr>
                  </a:outerShdw>
                </a:effectLst>
                <a:ea typeface="Verdana" pitchFamily="34" charset="0"/>
                <a:cs typeface="Verdana" pitchFamily="34" charset="0"/>
              </a:rPr>
              <a:t>Power Exchange </a:t>
            </a:r>
          </a:p>
        </p:txBody>
      </p:sp>
      <p:sp>
        <p:nvSpPr>
          <p:cNvPr id="3" name="TextBox 2"/>
          <p:cNvSpPr txBox="1"/>
          <p:nvPr/>
        </p:nvSpPr>
        <p:spPr>
          <a:xfrm>
            <a:off x="0" y="1295400"/>
            <a:ext cx="9144000" cy="92333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b="1" dirty="0">
                <a:latin typeface="Verdana" pitchFamily="34" charset="0"/>
                <a:ea typeface="Verdana" pitchFamily="34" charset="0"/>
                <a:cs typeface="Verdana" pitchFamily="34" charset="0"/>
              </a:rPr>
              <a:t>CERC has permitted trading of electricity through Power Exchange with effect from June 2008 </a:t>
            </a:r>
          </a:p>
          <a:p>
            <a:endParaRPr lang="en-US" b="1" dirty="0"/>
          </a:p>
        </p:txBody>
      </p:sp>
      <p:sp>
        <p:nvSpPr>
          <p:cNvPr id="4" name="Rectangle 3"/>
          <p:cNvSpPr/>
          <p:nvPr/>
        </p:nvSpPr>
        <p:spPr>
          <a:xfrm>
            <a:off x="2057400" y="3200400"/>
            <a:ext cx="5181600" cy="523220"/>
          </a:xfrm>
          <a:prstGeom prst="rect">
            <a:avLst/>
          </a:prstGeom>
          <a:solidFill>
            <a:schemeClr val="accent1">
              <a:lumMod val="60000"/>
              <a:lumOff val="40000"/>
            </a:schemeClr>
          </a:solidFill>
        </p:spPr>
        <p:txBody>
          <a:bodyPr wrap="square" lIns="91440" tIns="45720" rIns="91440" bIns="45720">
            <a:spAutoFit/>
          </a:bodyPr>
          <a:lstStyle/>
          <a:p>
            <a:pPr algn="ctr"/>
            <a:r>
              <a:rPr lang="en-US" sz="2800" dirty="0">
                <a:ln w="18415" cmpd="sng">
                  <a:solidFill>
                    <a:schemeClr val="tx1"/>
                  </a:solidFill>
                  <a:prstDash val="solid"/>
                </a:ln>
                <a:effectLst>
                  <a:outerShdw blurRad="63500" dir="3600000" algn="tl" rotWithShape="0">
                    <a:srgbClr val="000000">
                      <a:alpha val="70000"/>
                    </a:srgbClr>
                  </a:outerShdw>
                </a:effectLst>
                <a:ea typeface="Verdana" pitchFamily="34" charset="0"/>
                <a:cs typeface="Verdana" pitchFamily="34" charset="0"/>
              </a:rPr>
              <a:t>Benefits</a:t>
            </a:r>
          </a:p>
        </p:txBody>
      </p:sp>
      <p:graphicFrame>
        <p:nvGraphicFramePr>
          <p:cNvPr id="5" name="Table 4"/>
          <p:cNvGraphicFramePr>
            <a:graphicFrameLocks noGrp="1"/>
          </p:cNvGraphicFramePr>
          <p:nvPr>
            <p:extLst>
              <p:ext uri="{D42A27DB-BD31-4B8C-83A1-F6EECF244321}">
                <p14:modId xmlns:p14="http://schemas.microsoft.com/office/powerpoint/2010/main" xmlns="" val="3330124733"/>
              </p:ext>
            </p:extLst>
          </p:nvPr>
        </p:nvGraphicFramePr>
        <p:xfrm>
          <a:off x="0" y="2209800"/>
          <a:ext cx="9144000" cy="838200"/>
        </p:xfrm>
        <a:graphic>
          <a:graphicData uri="http://schemas.openxmlformats.org/drawingml/2006/table">
            <a:tbl>
              <a:tblPr>
                <a:tableStyleId>{3C2FFA5D-87B4-456A-9821-1D502468CF0F}</a:tableStyleId>
              </a:tblPr>
              <a:tblGrid>
                <a:gridCol w="1228831">
                  <a:extLst>
                    <a:ext uri="{9D8B030D-6E8A-4147-A177-3AD203B41FA5}">
                      <a16:colId xmlns:a16="http://schemas.microsoft.com/office/drawing/2014/main" xmlns="" val="20000"/>
                    </a:ext>
                  </a:extLst>
                </a:gridCol>
                <a:gridCol w="4866840">
                  <a:extLst>
                    <a:ext uri="{9D8B030D-6E8A-4147-A177-3AD203B41FA5}">
                      <a16:colId xmlns:a16="http://schemas.microsoft.com/office/drawing/2014/main" xmlns="" val="20001"/>
                    </a:ext>
                  </a:extLst>
                </a:gridCol>
                <a:gridCol w="3048329">
                  <a:extLst>
                    <a:ext uri="{9D8B030D-6E8A-4147-A177-3AD203B41FA5}">
                      <a16:colId xmlns:a16="http://schemas.microsoft.com/office/drawing/2014/main" xmlns="" val="20002"/>
                    </a:ext>
                  </a:extLst>
                </a:gridCol>
              </a:tblGrid>
              <a:tr h="279400">
                <a:tc>
                  <a:txBody>
                    <a:bodyPr/>
                    <a:lstStyle/>
                    <a:p>
                      <a:pPr marL="0" marR="0" algn="just">
                        <a:spcBef>
                          <a:spcPts val="0"/>
                        </a:spcBef>
                        <a:spcAft>
                          <a:spcPts val="0"/>
                        </a:spcAft>
                      </a:pPr>
                      <a:r>
                        <a:rPr lang="en-US" sz="1400" dirty="0"/>
                        <a:t>Sl. NO. </a:t>
                      </a:r>
                      <a:endParaRPr lang="en-US" sz="1400" dirty="0">
                        <a:latin typeface="Verdana"/>
                        <a:ea typeface="Times New Roman"/>
                        <a:cs typeface="Times New Roman"/>
                      </a:endParaRPr>
                    </a:p>
                  </a:txBody>
                  <a:tcPr marL="68580" marR="68580" marT="0" marB="0"/>
                </a:tc>
                <a:tc>
                  <a:txBody>
                    <a:bodyPr/>
                    <a:lstStyle/>
                    <a:p>
                      <a:pPr marL="0" marR="0" algn="just">
                        <a:spcBef>
                          <a:spcPts val="0"/>
                        </a:spcBef>
                        <a:spcAft>
                          <a:spcPts val="0"/>
                        </a:spcAft>
                      </a:pPr>
                      <a:r>
                        <a:rPr lang="en-US" sz="1400" dirty="0"/>
                        <a:t>Power Exchange </a:t>
                      </a:r>
                      <a:endParaRPr lang="en-US" sz="1400" dirty="0">
                        <a:latin typeface="Verdana"/>
                        <a:ea typeface="Times New Roman"/>
                        <a:cs typeface="Times New Roman"/>
                      </a:endParaRPr>
                    </a:p>
                  </a:txBody>
                  <a:tcPr marL="68580" marR="68580" marT="0" marB="0"/>
                </a:tc>
                <a:tc>
                  <a:txBody>
                    <a:bodyPr/>
                    <a:lstStyle/>
                    <a:p>
                      <a:pPr marL="0" marR="0" algn="just">
                        <a:spcBef>
                          <a:spcPts val="0"/>
                        </a:spcBef>
                        <a:spcAft>
                          <a:spcPts val="0"/>
                        </a:spcAft>
                      </a:pPr>
                      <a:r>
                        <a:rPr lang="en-US" sz="1400" dirty="0"/>
                        <a:t>Year of Establishment </a:t>
                      </a:r>
                      <a:endParaRPr lang="en-US" sz="1400" dirty="0">
                        <a:latin typeface="Verdana"/>
                        <a:ea typeface="Times New Roman"/>
                        <a:cs typeface="Times New Roman"/>
                      </a:endParaRPr>
                    </a:p>
                  </a:txBody>
                  <a:tcPr marL="68580" marR="68580" marT="0" marB="0"/>
                </a:tc>
                <a:extLst>
                  <a:ext uri="{0D108BD9-81ED-4DB2-BD59-A6C34878D82A}">
                    <a16:rowId xmlns:a16="http://schemas.microsoft.com/office/drawing/2014/main" xmlns="" val="10000"/>
                  </a:ext>
                </a:extLst>
              </a:tr>
              <a:tr h="279400">
                <a:tc>
                  <a:txBody>
                    <a:bodyPr/>
                    <a:lstStyle/>
                    <a:p>
                      <a:pPr marL="0" marR="0" algn="just">
                        <a:spcBef>
                          <a:spcPts val="0"/>
                        </a:spcBef>
                        <a:spcAft>
                          <a:spcPts val="0"/>
                        </a:spcAft>
                      </a:pPr>
                      <a:r>
                        <a:rPr lang="en-US" sz="1400" dirty="0"/>
                        <a:t>1</a:t>
                      </a:r>
                      <a:endParaRPr lang="en-US" sz="1400" b="1" dirty="0">
                        <a:latin typeface="Verdana"/>
                        <a:ea typeface="Times New Roman"/>
                        <a:cs typeface="Times New Roman"/>
                      </a:endParaRPr>
                    </a:p>
                  </a:txBody>
                  <a:tcPr marL="68580" marR="68580" marT="0" marB="0"/>
                </a:tc>
                <a:tc>
                  <a:txBody>
                    <a:bodyPr/>
                    <a:lstStyle/>
                    <a:p>
                      <a:pPr marL="0" marR="0" algn="just">
                        <a:spcBef>
                          <a:spcPts val="0"/>
                        </a:spcBef>
                        <a:spcAft>
                          <a:spcPts val="0"/>
                        </a:spcAft>
                      </a:pPr>
                      <a:r>
                        <a:rPr lang="en-US" sz="1400" dirty="0"/>
                        <a:t>Indian Energy Exchange </a:t>
                      </a:r>
                      <a:endParaRPr lang="en-US" sz="1400" b="1" dirty="0">
                        <a:latin typeface="Verdana"/>
                        <a:ea typeface="Times New Roman"/>
                        <a:cs typeface="Times New Roman"/>
                      </a:endParaRPr>
                    </a:p>
                  </a:txBody>
                  <a:tcPr marL="68580" marR="68580" marT="0" marB="0"/>
                </a:tc>
                <a:tc>
                  <a:txBody>
                    <a:bodyPr/>
                    <a:lstStyle/>
                    <a:p>
                      <a:pPr marL="0" marR="0" algn="just">
                        <a:spcBef>
                          <a:spcPts val="0"/>
                        </a:spcBef>
                        <a:spcAft>
                          <a:spcPts val="0"/>
                        </a:spcAft>
                      </a:pPr>
                      <a:r>
                        <a:rPr lang="en-US" sz="1400" dirty="0"/>
                        <a:t>2008</a:t>
                      </a:r>
                      <a:endParaRPr lang="en-US" sz="1400" b="1" dirty="0">
                        <a:latin typeface="Verdana"/>
                        <a:ea typeface="Times New Roman"/>
                        <a:cs typeface="Times New Roman"/>
                      </a:endParaRPr>
                    </a:p>
                  </a:txBody>
                  <a:tcPr marL="68580" marR="68580" marT="0" marB="0"/>
                </a:tc>
                <a:extLst>
                  <a:ext uri="{0D108BD9-81ED-4DB2-BD59-A6C34878D82A}">
                    <a16:rowId xmlns:a16="http://schemas.microsoft.com/office/drawing/2014/main" xmlns="" val="10001"/>
                  </a:ext>
                </a:extLst>
              </a:tr>
              <a:tr h="279400">
                <a:tc>
                  <a:txBody>
                    <a:bodyPr/>
                    <a:lstStyle/>
                    <a:p>
                      <a:pPr marL="0" marR="0" algn="just">
                        <a:spcBef>
                          <a:spcPts val="0"/>
                        </a:spcBef>
                        <a:spcAft>
                          <a:spcPts val="0"/>
                        </a:spcAft>
                      </a:pPr>
                      <a:r>
                        <a:rPr lang="en-US" sz="1400" dirty="0"/>
                        <a:t>2</a:t>
                      </a:r>
                      <a:endParaRPr lang="en-US" sz="1400" b="1" dirty="0">
                        <a:latin typeface="Verdana"/>
                        <a:ea typeface="Times New Roman"/>
                        <a:cs typeface="Times New Roman"/>
                      </a:endParaRPr>
                    </a:p>
                  </a:txBody>
                  <a:tcPr marL="68580" marR="68580" marT="0" marB="0"/>
                </a:tc>
                <a:tc>
                  <a:txBody>
                    <a:bodyPr/>
                    <a:lstStyle/>
                    <a:p>
                      <a:pPr marL="0" marR="0" algn="just">
                        <a:spcBef>
                          <a:spcPts val="0"/>
                        </a:spcBef>
                        <a:spcAft>
                          <a:spcPts val="0"/>
                        </a:spcAft>
                      </a:pPr>
                      <a:r>
                        <a:rPr lang="en-US" sz="1400" dirty="0"/>
                        <a:t>Power Exchange of India Limited</a:t>
                      </a:r>
                      <a:endParaRPr lang="en-US" sz="1400" b="1" dirty="0">
                        <a:latin typeface="Verdana"/>
                        <a:ea typeface="Times New Roman"/>
                        <a:cs typeface="Times New Roman"/>
                      </a:endParaRPr>
                    </a:p>
                  </a:txBody>
                  <a:tcPr marL="68580" marR="68580" marT="0" marB="0"/>
                </a:tc>
                <a:tc>
                  <a:txBody>
                    <a:bodyPr/>
                    <a:lstStyle/>
                    <a:p>
                      <a:pPr marL="0" marR="0" algn="just">
                        <a:spcBef>
                          <a:spcPts val="0"/>
                        </a:spcBef>
                        <a:spcAft>
                          <a:spcPts val="0"/>
                        </a:spcAft>
                      </a:pPr>
                      <a:r>
                        <a:rPr lang="en-US" sz="1400" dirty="0"/>
                        <a:t>2008</a:t>
                      </a:r>
                      <a:endParaRPr lang="en-US" sz="1400" b="1" dirty="0">
                        <a:latin typeface="Verdana"/>
                        <a:ea typeface="Times New Roman"/>
                        <a:cs typeface="Times New Roman"/>
                      </a:endParaRPr>
                    </a:p>
                  </a:txBody>
                  <a:tcPr marL="68580" marR="68580" marT="0" marB="0"/>
                </a:tc>
                <a:extLst>
                  <a:ext uri="{0D108BD9-81ED-4DB2-BD59-A6C34878D82A}">
                    <a16:rowId xmlns:a16="http://schemas.microsoft.com/office/drawing/2014/main" xmlns="" val="10002"/>
                  </a:ext>
                </a:extLst>
              </a:tr>
            </a:tbl>
          </a:graphicData>
        </a:graphic>
      </p:graphicFrame>
      <p:graphicFrame>
        <p:nvGraphicFramePr>
          <p:cNvPr id="6" name="Diagram 5"/>
          <p:cNvGraphicFramePr/>
          <p:nvPr/>
        </p:nvGraphicFramePr>
        <p:xfrm>
          <a:off x="0" y="3886200"/>
          <a:ext cx="9144000" cy="2971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Slide Number Placeholder 6"/>
          <p:cNvSpPr>
            <a:spLocks noGrp="1"/>
          </p:cNvSpPr>
          <p:nvPr>
            <p:ph type="sldNum" sz="quarter" idx="12"/>
          </p:nvPr>
        </p:nvSpPr>
        <p:spPr/>
        <p:txBody>
          <a:bodyPr/>
          <a:lstStyle/>
          <a:p>
            <a:fld id="{B6F15528-21DE-4FAA-801E-634DDDAF4B2B}" type="slidenum">
              <a:rPr lang="en-US" smtClean="0"/>
              <a:pPr/>
              <a:t>39</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0" y="2286000"/>
          <a:ext cx="91440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3"/>
          <p:cNvSpPr/>
          <p:nvPr/>
        </p:nvSpPr>
        <p:spPr>
          <a:xfrm>
            <a:off x="0" y="0"/>
            <a:ext cx="9144000" cy="1754326"/>
          </a:xfrm>
          <a:prstGeom prst="rect">
            <a:avLst/>
          </a:prstGeom>
          <a:solidFill>
            <a:schemeClr val="accent1">
              <a:lumMod val="60000"/>
              <a:lumOff val="40000"/>
            </a:schemeClr>
          </a:solidFill>
        </p:spPr>
        <p:txBody>
          <a:bodyPr wrap="square" lIns="91440" tIns="45720" rIns="91440" bIns="45720">
            <a:spAutoFit/>
          </a:bodyPr>
          <a:lstStyle/>
          <a:p>
            <a:pPr algn="ctr">
              <a:spcBef>
                <a:spcPct val="0"/>
              </a:spcBef>
            </a:pPr>
            <a:r>
              <a:rPr lang="en-US" sz="5400" b="1" dirty="0">
                <a:solidFill>
                  <a:schemeClr val="bg1"/>
                </a:solidFill>
                <a:ea typeface="+mj-ea"/>
                <a:cs typeface="+mj-cs"/>
              </a:rPr>
              <a:t>Evolution of Power Sector in India </a:t>
            </a:r>
          </a:p>
        </p:txBody>
      </p:sp>
      <p:sp>
        <p:nvSpPr>
          <p:cNvPr id="5" name="Slide Number Placeholder 4"/>
          <p:cNvSpPr>
            <a:spLocks noGrp="1"/>
          </p:cNvSpPr>
          <p:nvPr>
            <p:ph type="sldNum" sz="quarter" idx="12"/>
          </p:nvPr>
        </p:nvSpPr>
        <p:spPr/>
        <p:txBody>
          <a:bodyPr/>
          <a:lstStyle/>
          <a:p>
            <a:fld id="{B6F15528-21DE-4FAA-801E-634DDDAF4B2B}" type="slidenum">
              <a:rPr lang="en-US" smtClean="0"/>
              <a:pPr/>
              <a:t>4</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40</a:t>
            </a:fld>
            <a:endParaRPr lang="en-US"/>
          </a:p>
        </p:txBody>
      </p:sp>
      <p:sp>
        <p:nvSpPr>
          <p:cNvPr id="3" name="TextBox 2"/>
          <p:cNvSpPr txBox="1"/>
          <p:nvPr/>
        </p:nvSpPr>
        <p:spPr>
          <a:xfrm>
            <a:off x="376312" y="2514600"/>
            <a:ext cx="8534400" cy="1815882"/>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lvl1pPr algn="ctr">
              <a:spcBef>
                <a:spcPct val="0"/>
              </a:spcBef>
              <a:buNone/>
              <a:defRPr kumimoji="0" sz="5600" b="1">
                <a:ln>
                  <a:noFill/>
                </a:ln>
                <a:effectLst>
                  <a:outerShdw blurRad="38100" dist="25400" dir="5400000" algn="tl" rotWithShape="0">
                    <a:srgbClr val="000000">
                      <a:alpha val="43000"/>
                    </a:srgbClr>
                  </a:outerShdw>
                </a:effectLst>
                <a:latin typeface="+mj-lt"/>
                <a:ea typeface="+mj-ea"/>
                <a:cs typeface="+mj-cs"/>
              </a:defRPr>
            </a:lvl1pPr>
          </a:lstStyle>
          <a:p>
            <a:r>
              <a:rPr lang="en-IN" dirty="0"/>
              <a:t>Regulatory Institutions in the Electricity Sector</a:t>
            </a:r>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1143000"/>
          </a:xfrm>
          <a:prstGeom prst="rect">
            <a:avLst/>
          </a:prstGeom>
          <a:solidFill>
            <a:schemeClr val="accent1">
              <a:lumMod val="60000"/>
              <a:lumOff val="40000"/>
            </a:schemeClr>
          </a:solidFill>
        </p:spPr>
        <p:txBody>
          <a:bodyPr vert="horz" lIns="0" rIns="0" bIns="0" anchor="b">
            <a:noAutofit/>
          </a:bodyPr>
          <a:lstStyle/>
          <a:p>
            <a:pPr algn="ctr">
              <a:spcBef>
                <a:spcPct val="0"/>
              </a:spcBef>
            </a:pPr>
            <a:r>
              <a:rPr lang="en-US" sz="4000" b="1" dirty="0">
                <a:solidFill>
                  <a:schemeClr val="bg1"/>
                </a:solidFill>
                <a:ea typeface="+mj-ea"/>
                <a:cs typeface="+mj-cs"/>
              </a:rPr>
              <a:t>Bodies for Resolving Regulatory Issues</a:t>
            </a:r>
          </a:p>
        </p:txBody>
      </p:sp>
      <p:graphicFrame>
        <p:nvGraphicFramePr>
          <p:cNvPr id="5" name="Diagram 4"/>
          <p:cNvGraphicFramePr/>
          <p:nvPr>
            <p:extLst>
              <p:ext uri="{D42A27DB-BD31-4B8C-83A1-F6EECF244321}">
                <p14:modId xmlns:p14="http://schemas.microsoft.com/office/powerpoint/2010/main" xmlns="" val="434460403"/>
              </p:ext>
            </p:extLst>
          </p:nvPr>
        </p:nvGraphicFramePr>
        <p:xfrm>
          <a:off x="304800" y="1295400"/>
          <a:ext cx="8534400" cy="5638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5" name="Straight Connector 14"/>
          <p:cNvCxnSpPr/>
          <p:nvPr/>
        </p:nvCxnSpPr>
        <p:spPr>
          <a:xfrm rot="5400000">
            <a:off x="4610100" y="2323306"/>
            <a:ext cx="381000" cy="1588"/>
          </a:xfrm>
          <a:prstGeom prst="line">
            <a:avLst/>
          </a:prstGeom>
          <a:ln w="25400" cmpd="sng">
            <a:solidFill>
              <a:schemeClr val="accent1">
                <a:shade val="50000"/>
                <a:satMod val="103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1840468"/>
          </a:xfrm>
          <a:prstGeom prst="rect">
            <a:avLst/>
          </a:prstGeom>
          <a:solidFill>
            <a:schemeClr val="accent1">
              <a:lumMod val="60000"/>
              <a:lumOff val="40000"/>
            </a:schemeClr>
          </a:solidFill>
        </p:spPr>
        <p:txBody>
          <a:bodyPr vert="horz" lIns="0" rIns="0" bIns="0" anchor="b">
            <a:noAutofit/>
          </a:bodyPr>
          <a:lstStyle/>
          <a:p>
            <a:pPr algn="ctr">
              <a:spcBef>
                <a:spcPct val="0"/>
              </a:spcBef>
            </a:pPr>
            <a:r>
              <a:rPr lang="en-US" sz="4000" b="1" dirty="0">
                <a:solidFill>
                  <a:schemeClr val="bg1"/>
                </a:solidFill>
                <a:ea typeface="+mj-ea"/>
                <a:cs typeface="+mj-cs"/>
              </a:rPr>
              <a:t>Hierarchy for trail of criminal offences </a:t>
            </a:r>
          </a:p>
          <a:p>
            <a:pPr algn="ctr">
              <a:spcBef>
                <a:spcPct val="0"/>
              </a:spcBef>
            </a:pPr>
            <a:r>
              <a:rPr lang="en-US" sz="4000" b="1" dirty="0">
                <a:solidFill>
                  <a:schemeClr val="bg1"/>
                </a:solidFill>
                <a:ea typeface="+mj-ea"/>
                <a:cs typeface="+mj-cs"/>
              </a:rPr>
              <a:t>under section 135 to 139</a:t>
            </a:r>
          </a:p>
        </p:txBody>
      </p:sp>
      <p:graphicFrame>
        <p:nvGraphicFramePr>
          <p:cNvPr id="4" name="Diagram 3"/>
          <p:cNvGraphicFramePr/>
          <p:nvPr>
            <p:extLst>
              <p:ext uri="{D42A27DB-BD31-4B8C-83A1-F6EECF244321}">
                <p14:modId xmlns:p14="http://schemas.microsoft.com/office/powerpoint/2010/main" xmlns="" val="2537346864"/>
              </p:ext>
            </p:extLst>
          </p:nvPr>
        </p:nvGraphicFramePr>
        <p:xfrm>
          <a:off x="685800" y="2286000"/>
          <a:ext cx="7620000" cy="4114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6096000" y="5715000"/>
            <a:ext cx="2133600" cy="369332"/>
          </a:xfrm>
          <a:prstGeom prst="rect">
            <a:avLst/>
          </a:prstGeom>
          <a:noFill/>
        </p:spPr>
        <p:txBody>
          <a:bodyPr wrap="square" rtlCol="0">
            <a:spAutoFit/>
          </a:bodyPr>
          <a:lstStyle>
            <a:defPPr>
              <a:defRPr lang="en-US"/>
            </a:defPPr>
          </a:lstStyle>
          <a:p>
            <a:r>
              <a:rPr lang="en-US" dirty="0"/>
              <a:t>Part XV Section 153</a:t>
            </a:r>
          </a:p>
        </p:txBody>
      </p:sp>
      <p:sp>
        <p:nvSpPr>
          <p:cNvPr id="6" name="TextBox 5"/>
          <p:cNvSpPr txBox="1"/>
          <p:nvPr/>
        </p:nvSpPr>
        <p:spPr>
          <a:xfrm>
            <a:off x="6019800" y="3962400"/>
            <a:ext cx="2057400" cy="646331"/>
          </a:xfrm>
          <a:prstGeom prst="rect">
            <a:avLst/>
          </a:prstGeom>
          <a:noFill/>
        </p:spPr>
        <p:txBody>
          <a:bodyPr wrap="square" rtlCol="0">
            <a:spAutoFit/>
          </a:bodyPr>
          <a:lstStyle/>
          <a:p>
            <a:r>
              <a:rPr lang="en-US" dirty="0"/>
              <a:t>Section 156 for </a:t>
            </a:r>
          </a:p>
          <a:p>
            <a:r>
              <a:rPr lang="en-US" dirty="0"/>
              <a:t>Appeal &amp; Revision </a:t>
            </a:r>
          </a:p>
        </p:txBody>
      </p:sp>
      <p:sp>
        <p:nvSpPr>
          <p:cNvPr id="7" name="Slide Number Placeholder 6"/>
          <p:cNvSpPr>
            <a:spLocks noGrp="1"/>
          </p:cNvSpPr>
          <p:nvPr>
            <p:ph type="sldNum" sz="quarter" idx="12"/>
          </p:nvPr>
        </p:nvSpPr>
        <p:spPr/>
        <p:txBody>
          <a:bodyPr/>
          <a:lstStyle/>
          <a:p>
            <a:fld id="{B6F15528-21DE-4FAA-801E-634DDDAF4B2B}" type="slidenum">
              <a:rPr lang="en-US" smtClean="0"/>
              <a:pPr/>
              <a:t>42</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1447800"/>
          </a:xfrm>
          <a:prstGeom prst="rect">
            <a:avLst/>
          </a:prstGeom>
          <a:solidFill>
            <a:schemeClr val="accent1">
              <a:lumMod val="60000"/>
              <a:lumOff val="40000"/>
            </a:schemeClr>
          </a:solidFill>
        </p:spPr>
        <p:txBody>
          <a:bodyPr vert="horz" lIns="0" rIns="0" bIns="0" anchor="b">
            <a:noAutofit/>
          </a:bodyPr>
          <a:lstStyle/>
          <a:p>
            <a:pPr algn="ctr">
              <a:spcBef>
                <a:spcPct val="0"/>
              </a:spcBef>
            </a:pPr>
            <a:r>
              <a:rPr lang="en-US" sz="4000" b="1" dirty="0">
                <a:solidFill>
                  <a:schemeClr val="bg1"/>
                </a:solidFill>
                <a:ea typeface="+mj-ea"/>
                <a:cs typeface="+mj-cs"/>
              </a:rPr>
              <a:t>Other Remedies for Consumers</a:t>
            </a:r>
          </a:p>
        </p:txBody>
      </p:sp>
      <p:graphicFrame>
        <p:nvGraphicFramePr>
          <p:cNvPr id="3" name="Diagram 2"/>
          <p:cNvGraphicFramePr/>
          <p:nvPr>
            <p:extLst>
              <p:ext uri="{D42A27DB-BD31-4B8C-83A1-F6EECF244321}">
                <p14:modId xmlns:p14="http://schemas.microsoft.com/office/powerpoint/2010/main" xmlns="" val="3123455305"/>
              </p:ext>
            </p:extLst>
          </p:nvPr>
        </p:nvGraphicFramePr>
        <p:xfrm>
          <a:off x="0" y="1600200"/>
          <a:ext cx="3505200" cy="4978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p:cNvGraphicFramePr/>
          <p:nvPr>
            <p:extLst>
              <p:ext uri="{D42A27DB-BD31-4B8C-83A1-F6EECF244321}">
                <p14:modId xmlns:p14="http://schemas.microsoft.com/office/powerpoint/2010/main" xmlns="" val="2251786324"/>
              </p:ext>
            </p:extLst>
          </p:nvPr>
        </p:nvGraphicFramePr>
        <p:xfrm>
          <a:off x="3657600" y="2819400"/>
          <a:ext cx="2133600" cy="2667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pSp>
        <p:nvGrpSpPr>
          <p:cNvPr id="6" name="Group 5"/>
          <p:cNvGrpSpPr/>
          <p:nvPr/>
        </p:nvGrpSpPr>
        <p:grpSpPr>
          <a:xfrm>
            <a:off x="6477000" y="2819400"/>
            <a:ext cx="2057400" cy="2664618"/>
            <a:chOff x="0" y="2381"/>
            <a:chExt cx="1828800" cy="2436018"/>
          </a:xfrm>
        </p:grpSpPr>
        <p:sp>
          <p:nvSpPr>
            <p:cNvPr id="7" name="Rounded Rectangle 6"/>
            <p:cNvSpPr/>
            <p:nvPr/>
          </p:nvSpPr>
          <p:spPr>
            <a:xfrm>
              <a:off x="0" y="2381"/>
              <a:ext cx="1828800" cy="2436018"/>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Rounded Rectangle 4"/>
            <p:cNvSpPr/>
            <p:nvPr/>
          </p:nvSpPr>
          <p:spPr>
            <a:xfrm>
              <a:off x="53564" y="55945"/>
              <a:ext cx="1721672" cy="232889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3350" tIns="133350" rIns="133350" bIns="133350" numCol="1" spcCol="1270" anchor="ctr" anchorCtr="0">
              <a:noAutofit/>
            </a:bodyPr>
            <a:lstStyle/>
            <a:p>
              <a:pPr lvl="0" algn="ctr" defTabSz="1555750">
                <a:lnSpc>
                  <a:spcPct val="90000"/>
                </a:lnSpc>
                <a:spcBef>
                  <a:spcPct val="0"/>
                </a:spcBef>
                <a:spcAft>
                  <a:spcPct val="35000"/>
                </a:spcAft>
              </a:pPr>
              <a:r>
                <a:rPr lang="en-US" sz="3500" kern="1200" dirty="0"/>
                <a:t>NHRC</a:t>
              </a:r>
            </a:p>
            <a:p>
              <a:pPr lvl="0" algn="ctr" defTabSz="1555750">
                <a:lnSpc>
                  <a:spcPct val="90000"/>
                </a:lnSpc>
                <a:spcBef>
                  <a:spcPct val="0"/>
                </a:spcBef>
                <a:spcAft>
                  <a:spcPct val="35000"/>
                </a:spcAft>
              </a:pPr>
              <a:r>
                <a:rPr lang="en-US" sz="2000" dirty="0"/>
                <a:t>For Interim Relief </a:t>
              </a:r>
              <a:endParaRPr lang="en-US" sz="2000" kern="1200" dirty="0"/>
            </a:p>
          </p:txBody>
        </p:sp>
      </p:grpSp>
      <p:sp>
        <p:nvSpPr>
          <p:cNvPr id="9" name="Slide Number Placeholder 8"/>
          <p:cNvSpPr>
            <a:spLocks noGrp="1"/>
          </p:cNvSpPr>
          <p:nvPr>
            <p:ph type="sldNum" sz="quarter" idx="12"/>
          </p:nvPr>
        </p:nvSpPr>
        <p:spPr/>
        <p:txBody>
          <a:bodyPr/>
          <a:lstStyle/>
          <a:p>
            <a:fld id="{B6F15528-21DE-4FAA-801E-634DDDAF4B2B}" type="slidenum">
              <a:rPr lang="en-US" smtClean="0"/>
              <a:pPr/>
              <a:t>43</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44</a:t>
            </a:fld>
            <a:endParaRPr lang="en-US"/>
          </a:p>
        </p:txBody>
      </p:sp>
      <p:grpSp>
        <p:nvGrpSpPr>
          <p:cNvPr id="10" name="Group 9"/>
          <p:cNvGrpSpPr/>
          <p:nvPr/>
        </p:nvGrpSpPr>
        <p:grpSpPr>
          <a:xfrm>
            <a:off x="2370716" y="5029200"/>
            <a:ext cx="3822496" cy="1054765"/>
            <a:chOff x="172344" y="1106089"/>
            <a:chExt cx="2652589" cy="859807"/>
          </a:xfrm>
        </p:grpSpPr>
        <p:sp>
          <p:nvSpPr>
            <p:cNvPr id="11" name="Rounded Rectangle 10"/>
            <p:cNvSpPr/>
            <p:nvPr/>
          </p:nvSpPr>
          <p:spPr>
            <a:xfrm>
              <a:off x="172344" y="1106089"/>
              <a:ext cx="2652589" cy="848086"/>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Rounded Rectangle 4"/>
            <p:cNvSpPr/>
            <p:nvPr/>
          </p:nvSpPr>
          <p:spPr>
            <a:xfrm>
              <a:off x="172344" y="1167490"/>
              <a:ext cx="2602909" cy="79840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dirty="0"/>
                <a:t>CONSUMER GRIEVANCE REDRESSAL MECHANISMS [SECTION 42(5)]</a:t>
              </a:r>
              <a:endParaRPr lang="en-US" sz="1600" kern="1200" dirty="0"/>
            </a:p>
          </p:txBody>
        </p:sp>
      </p:grpSp>
      <p:grpSp>
        <p:nvGrpSpPr>
          <p:cNvPr id="14" name="Group 13"/>
          <p:cNvGrpSpPr/>
          <p:nvPr/>
        </p:nvGrpSpPr>
        <p:grpSpPr>
          <a:xfrm>
            <a:off x="2290689" y="3429000"/>
            <a:ext cx="3920882" cy="848086"/>
            <a:chOff x="159605" y="1276691"/>
            <a:chExt cx="2652589" cy="848086"/>
          </a:xfrm>
        </p:grpSpPr>
        <p:sp>
          <p:nvSpPr>
            <p:cNvPr id="15" name="Rounded Rectangle 14"/>
            <p:cNvSpPr/>
            <p:nvPr/>
          </p:nvSpPr>
          <p:spPr>
            <a:xfrm>
              <a:off x="159605" y="1276691"/>
              <a:ext cx="2652589" cy="848086"/>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Rounded Rectangle 4"/>
            <p:cNvSpPr/>
            <p:nvPr/>
          </p:nvSpPr>
          <p:spPr>
            <a:xfrm>
              <a:off x="184445" y="1301531"/>
              <a:ext cx="2602909" cy="79840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dirty="0"/>
                <a:t>ELECTRICITY OMBUDSMEN [SECTION 42(6)]</a:t>
              </a:r>
              <a:endParaRPr lang="en-US" sz="1600" kern="1200" dirty="0"/>
            </a:p>
          </p:txBody>
        </p:sp>
      </p:grpSp>
      <p:grpSp>
        <p:nvGrpSpPr>
          <p:cNvPr id="17" name="Group 16"/>
          <p:cNvGrpSpPr/>
          <p:nvPr/>
        </p:nvGrpSpPr>
        <p:grpSpPr>
          <a:xfrm>
            <a:off x="2315529" y="1143000"/>
            <a:ext cx="3932871" cy="1575973"/>
            <a:chOff x="159605" y="1276691"/>
            <a:chExt cx="2652589" cy="848086"/>
          </a:xfrm>
        </p:grpSpPr>
        <p:sp>
          <p:nvSpPr>
            <p:cNvPr id="18" name="Rounded Rectangle 17"/>
            <p:cNvSpPr/>
            <p:nvPr/>
          </p:nvSpPr>
          <p:spPr>
            <a:xfrm>
              <a:off x="159605" y="1276691"/>
              <a:ext cx="2652589" cy="848086"/>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Rounded Rectangle 4"/>
            <p:cNvSpPr/>
            <p:nvPr/>
          </p:nvSpPr>
          <p:spPr>
            <a:xfrm>
              <a:off x="184445" y="1301531"/>
              <a:ext cx="2602909" cy="79840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algn="ctr" defTabSz="711200">
                <a:lnSpc>
                  <a:spcPct val="90000"/>
                </a:lnSpc>
                <a:spcBef>
                  <a:spcPct val="0"/>
                </a:spcBef>
                <a:spcAft>
                  <a:spcPct val="35000"/>
                </a:spcAft>
              </a:pPr>
              <a:r>
                <a:rPr lang="en-US" sz="1600" b="1" dirty="0"/>
                <a:t>APPEAL LIES TO STATE ELECTRICITY REGULATORY COMMISSION  </a:t>
              </a:r>
            </a:p>
          </p:txBody>
        </p:sp>
      </p:grpSp>
      <p:sp>
        <p:nvSpPr>
          <p:cNvPr id="20" name="Up Arrow 19"/>
          <p:cNvSpPr/>
          <p:nvPr/>
        </p:nvSpPr>
        <p:spPr>
          <a:xfrm>
            <a:off x="3962400" y="4277087"/>
            <a:ext cx="457200" cy="75211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Up Arrow 20"/>
          <p:cNvSpPr/>
          <p:nvPr/>
        </p:nvSpPr>
        <p:spPr>
          <a:xfrm>
            <a:off x="3962400" y="2718973"/>
            <a:ext cx="457200" cy="71002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183784" y="304800"/>
            <a:ext cx="7105663" cy="523220"/>
          </a:xfrm>
          <a:prstGeom prst="rect">
            <a:avLst/>
          </a:prstGeom>
          <a:solidFill>
            <a:schemeClr val="accent1">
              <a:lumMod val="60000"/>
              <a:lumOff val="40000"/>
            </a:schemeClr>
          </a:solidFill>
        </p:spPr>
        <p:txBody>
          <a:bodyPr wrap="square" lIns="91440" tIns="45720" rIns="91440" bIns="45720">
            <a:spAutoFit/>
          </a:bodyPr>
          <a:lstStyle/>
          <a:p>
            <a:pPr algn="ctr"/>
            <a:r>
              <a:rPr lang="en-US" sz="2800" dirty="0">
                <a:ln w="18415" cmpd="sng">
                  <a:solidFill>
                    <a:schemeClr val="tx1"/>
                  </a:solidFill>
                  <a:prstDash val="solid"/>
                </a:ln>
                <a:effectLst>
                  <a:outerShdw blurRad="63500" dir="3600000" algn="tl" rotWithShape="0">
                    <a:srgbClr val="000000">
                      <a:alpha val="70000"/>
                    </a:srgbClr>
                  </a:outerShdw>
                </a:effectLst>
                <a:ea typeface="Verdana" pitchFamily="34" charset="0"/>
                <a:cs typeface="Verdana" pitchFamily="34" charset="0"/>
              </a:rPr>
              <a:t>Consumer Grievance Redressal Hierarchy</a:t>
            </a:r>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83785" y="304800"/>
            <a:ext cx="7105663" cy="523220"/>
          </a:xfrm>
          <a:prstGeom prst="rect">
            <a:avLst/>
          </a:prstGeom>
          <a:solidFill>
            <a:schemeClr val="accent1">
              <a:lumMod val="60000"/>
              <a:lumOff val="40000"/>
            </a:schemeClr>
          </a:solidFill>
        </p:spPr>
        <p:txBody>
          <a:bodyPr wrap="square" lIns="91440" tIns="45720" rIns="91440" bIns="45720">
            <a:spAutoFit/>
          </a:bodyPr>
          <a:lstStyle/>
          <a:p>
            <a:pPr algn="ctr"/>
            <a:r>
              <a:rPr lang="en-US" sz="2800" dirty="0">
                <a:ln w="18415" cmpd="sng">
                  <a:solidFill>
                    <a:schemeClr val="tx1"/>
                  </a:solidFill>
                  <a:prstDash val="solid"/>
                </a:ln>
                <a:effectLst>
                  <a:outerShdw blurRad="63500" dir="3600000" algn="tl" rotWithShape="0">
                    <a:srgbClr val="000000">
                      <a:alpha val="70000"/>
                    </a:srgbClr>
                  </a:outerShdw>
                </a:effectLst>
                <a:ea typeface="Verdana" pitchFamily="34" charset="0"/>
                <a:cs typeface="Verdana" pitchFamily="34" charset="0"/>
              </a:rPr>
              <a:t>Appellate Tribunal for Electricity </a:t>
            </a:r>
          </a:p>
        </p:txBody>
      </p:sp>
      <p:sp>
        <p:nvSpPr>
          <p:cNvPr id="3" name="TextBox 2"/>
          <p:cNvSpPr txBox="1"/>
          <p:nvPr/>
        </p:nvSpPr>
        <p:spPr>
          <a:xfrm>
            <a:off x="304800" y="1066800"/>
            <a:ext cx="8686800" cy="2308324"/>
          </a:xfrm>
          <a:prstGeom prst="rect">
            <a:avLst/>
          </a:prstGeom>
          <a:noFill/>
        </p:spPr>
        <p:txBody>
          <a:bodyPr wrap="square" rtlCol="0">
            <a:spAutoFit/>
          </a:bodyPr>
          <a:lstStyle/>
          <a:p>
            <a:pPr algn="just"/>
            <a:r>
              <a:rPr lang="en-US" dirty="0"/>
              <a:t>The Central Government has the mandate to establish the Appellate Tribunal by issuing a notification in this regard. The name of the tribunal shall be Appellate Tribunal for Electricity (ATE). The ATE has the jurisdiction to hear   appeals against the orders of-</a:t>
            </a:r>
          </a:p>
          <a:p>
            <a:pPr algn="just"/>
            <a:r>
              <a:rPr lang="en-US" dirty="0"/>
              <a:t> </a:t>
            </a:r>
          </a:p>
          <a:p>
            <a:pPr lvl="2" algn="just">
              <a:buFont typeface="Arial" pitchFamily="34" charset="0"/>
              <a:buChar char="•"/>
            </a:pPr>
            <a:r>
              <a:rPr lang="en-US" dirty="0"/>
              <a:t>  Adjudicating officer or</a:t>
            </a:r>
          </a:p>
          <a:p>
            <a:pPr lvl="2" algn="just">
              <a:buFont typeface="Arial" pitchFamily="34" charset="0"/>
              <a:buChar char="•"/>
            </a:pPr>
            <a:r>
              <a:rPr lang="en-US" dirty="0"/>
              <a:t>  Central Electricity Regulatory Commission</a:t>
            </a:r>
          </a:p>
          <a:p>
            <a:pPr lvl="2" algn="just">
              <a:buFont typeface="Arial" pitchFamily="34" charset="0"/>
              <a:buChar char="•"/>
            </a:pPr>
            <a:r>
              <a:rPr lang="en-US" dirty="0"/>
              <a:t>  State electricity regulatory Commission</a:t>
            </a:r>
          </a:p>
        </p:txBody>
      </p:sp>
      <p:sp>
        <p:nvSpPr>
          <p:cNvPr id="4" name="TextBox 3"/>
          <p:cNvSpPr txBox="1"/>
          <p:nvPr/>
        </p:nvSpPr>
        <p:spPr>
          <a:xfrm>
            <a:off x="304800" y="3429000"/>
            <a:ext cx="8458200" cy="3693319"/>
          </a:xfrm>
          <a:prstGeom prst="rect">
            <a:avLst/>
          </a:prstGeom>
          <a:noFill/>
        </p:spPr>
        <p:txBody>
          <a:bodyPr wrap="square" rtlCol="0">
            <a:spAutoFit/>
          </a:bodyPr>
          <a:lstStyle/>
          <a:p>
            <a:pPr algn="just"/>
            <a:r>
              <a:rPr lang="en-US" b="1" dirty="0"/>
              <a:t>Jurisdiction of Appellate Tribunal</a:t>
            </a:r>
          </a:p>
          <a:p>
            <a:pPr algn="just"/>
            <a:endParaRPr lang="en-US" dirty="0"/>
          </a:p>
          <a:p>
            <a:pPr algn="just"/>
            <a:r>
              <a:rPr lang="en-US" dirty="0"/>
              <a:t>All appeal to the ATE shall be filed under section 111. Any Company or body corporate or association or body of individuals weather incorporated or not, or artificial juridical person aggrieved by an order made by an adjudicating officer or an order made by the CERC of State Electricity Commission may prefer an appeal to the Appellate Tribunal for Electricity.</a:t>
            </a:r>
          </a:p>
          <a:p>
            <a:pPr algn="just"/>
            <a:endParaRPr lang="en-US" dirty="0"/>
          </a:p>
          <a:p>
            <a:pPr algn="just"/>
            <a:r>
              <a:rPr lang="en-US" dirty="0"/>
              <a:t>The Benches of the Appellate Tribunal shall ordinarily sit at Delhi and such other places as the Central Government may, in consultation with the Chairperson of the Appellate Tribunal</a:t>
            </a:r>
          </a:p>
          <a:p>
            <a:pPr lvl="0" algn="just">
              <a:buFont typeface="Arial" pitchFamily="34" charset="0"/>
              <a:buChar char="•"/>
            </a:pPr>
            <a:endParaRPr lang="en-US" dirty="0"/>
          </a:p>
          <a:p>
            <a:pPr algn="just"/>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45</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9857" y="523220"/>
            <a:ext cx="8501743" cy="523220"/>
          </a:xfrm>
          <a:prstGeom prst="rect">
            <a:avLst/>
          </a:prstGeom>
          <a:solidFill>
            <a:schemeClr val="accent1">
              <a:lumMod val="60000"/>
              <a:lumOff val="40000"/>
            </a:schemeClr>
          </a:solidFill>
        </p:spPr>
        <p:txBody>
          <a:bodyPr wrap="square" lIns="91440" tIns="45720" rIns="91440" bIns="45720">
            <a:spAutoFit/>
          </a:bodyPr>
          <a:lstStyle/>
          <a:p>
            <a:pPr algn="ctr"/>
            <a:r>
              <a:rPr lang="en-US" sz="2800" dirty="0">
                <a:ln w="18415" cmpd="sng">
                  <a:solidFill>
                    <a:schemeClr val="tx1"/>
                  </a:solidFill>
                  <a:prstDash val="solid"/>
                </a:ln>
                <a:effectLst>
                  <a:outerShdw blurRad="63500" dir="3600000" algn="tl" rotWithShape="0">
                    <a:srgbClr val="000000">
                      <a:alpha val="70000"/>
                    </a:srgbClr>
                  </a:outerShdw>
                </a:effectLst>
                <a:ea typeface="Verdana" pitchFamily="34" charset="0"/>
                <a:cs typeface="Verdana" pitchFamily="34" charset="0"/>
              </a:rPr>
              <a:t>Procedure and Powers of Appellate Tribunal	</a:t>
            </a:r>
          </a:p>
        </p:txBody>
      </p:sp>
      <p:sp>
        <p:nvSpPr>
          <p:cNvPr id="4" name="TextBox 3"/>
          <p:cNvSpPr txBox="1"/>
          <p:nvPr/>
        </p:nvSpPr>
        <p:spPr>
          <a:xfrm>
            <a:off x="0" y="1447800"/>
            <a:ext cx="9144000" cy="923330"/>
          </a:xfrm>
          <a:prstGeom prst="rect">
            <a:avLst/>
          </a:prstGeom>
          <a:noFill/>
        </p:spPr>
        <p:txBody>
          <a:bodyPr wrap="square" rtlCol="0">
            <a:spAutoFit/>
          </a:bodyPr>
          <a:lstStyle/>
          <a:p>
            <a:pPr algn="just"/>
            <a:r>
              <a:rPr lang="en-US" dirty="0"/>
              <a:t>Section 120(2) provides that the ATE shall have, for the purposes of discharging its functions under this Act, the same powers as are vested in a  civil court under the Code of Civil Procedure, 1908</a:t>
            </a:r>
          </a:p>
        </p:txBody>
      </p:sp>
      <p:graphicFrame>
        <p:nvGraphicFramePr>
          <p:cNvPr id="5" name="Diagram 4"/>
          <p:cNvGraphicFramePr/>
          <p:nvPr>
            <p:extLst>
              <p:ext uri="{D42A27DB-BD31-4B8C-83A1-F6EECF244321}">
                <p14:modId xmlns:p14="http://schemas.microsoft.com/office/powerpoint/2010/main" xmlns="" val="3475801037"/>
              </p:ext>
            </p:extLst>
          </p:nvPr>
        </p:nvGraphicFramePr>
        <p:xfrm>
          <a:off x="0" y="2371130"/>
          <a:ext cx="9144000" cy="4648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Slide Number Placeholder 5"/>
          <p:cNvSpPr>
            <a:spLocks noGrp="1"/>
          </p:cNvSpPr>
          <p:nvPr>
            <p:ph type="sldNum" sz="quarter" idx="12"/>
          </p:nvPr>
        </p:nvSpPr>
        <p:spPr/>
        <p:txBody>
          <a:bodyPr/>
          <a:lstStyle/>
          <a:p>
            <a:fld id="{B6F15528-21DE-4FAA-801E-634DDDAF4B2B}" type="slidenum">
              <a:rPr lang="en-US" smtClean="0"/>
              <a:pPr/>
              <a:t>46</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32"/>
            <a:ext cx="9144000" cy="1606731"/>
          </a:xfrm>
          <a:solidFill>
            <a:schemeClr val="accent1">
              <a:lumMod val="60000"/>
              <a:lumOff val="40000"/>
            </a:schemeClr>
          </a:solidFill>
        </p:spPr>
        <p:txBody>
          <a:bodyPr vert="horz" lIns="0" rIns="0" bIns="0" anchor="b">
            <a:noAutofit/>
          </a:bodyPr>
          <a:lstStyle/>
          <a:p>
            <a:pPr algn="ctr"/>
            <a:r>
              <a:rPr lang="en-US" sz="4000" b="1" dirty="0">
                <a:solidFill>
                  <a:schemeClr val="bg1"/>
                </a:solidFill>
                <a:latin typeface="+mn-lt"/>
              </a:rPr>
              <a:t>Power of Appropriate Commission to Review its own decision </a:t>
            </a:r>
          </a:p>
        </p:txBody>
      </p:sp>
      <p:sp>
        <p:nvSpPr>
          <p:cNvPr id="3" name="Content Placeholder 2"/>
          <p:cNvSpPr>
            <a:spLocks noGrp="1"/>
          </p:cNvSpPr>
          <p:nvPr>
            <p:ph idx="1"/>
          </p:nvPr>
        </p:nvSpPr>
        <p:spPr>
          <a:xfrm>
            <a:off x="457200" y="1935480"/>
            <a:ext cx="8229600" cy="2751522"/>
          </a:xfrm>
          <a:noFill/>
        </p:spPr>
        <p:txBody>
          <a:bodyPr wrap="square" rtlCol="0">
            <a:spAutoFit/>
          </a:bodyPr>
          <a:lstStyle/>
          <a:p>
            <a:pPr algn="just"/>
            <a:r>
              <a:rPr lang="en-US" sz="2400" u="sng" dirty="0"/>
              <a:t>Section 94 (1) Electricity Act, 2003</a:t>
            </a:r>
            <a:r>
              <a:rPr lang="en-US" sz="2400" dirty="0"/>
              <a:t>: Powers of Appropriate Commission.- (1) The Appropriate Commission shall, for the purposes of any inquiry or proceedings under this Act, have the same powers as are vested in a civil court under the Code of Civil Procedure, 1908 (5 of 1908) in respect of the following matters, namely:--</a:t>
            </a:r>
          </a:p>
          <a:p>
            <a:pPr lvl="1" algn="just"/>
            <a:r>
              <a:rPr lang="en-US" sz="2200" dirty="0"/>
              <a:t>(f) reviewing its decisions, directions and orders;</a:t>
            </a:r>
          </a:p>
        </p:txBody>
      </p:sp>
      <p:sp>
        <p:nvSpPr>
          <p:cNvPr id="4" name="Slide Number Placeholder 3"/>
          <p:cNvSpPr>
            <a:spLocks noGrp="1"/>
          </p:cNvSpPr>
          <p:nvPr>
            <p:ph type="sldNum" sz="quarter" idx="12"/>
          </p:nvPr>
        </p:nvSpPr>
        <p:spPr/>
        <p:txBody>
          <a:bodyPr/>
          <a:lstStyle/>
          <a:p>
            <a:fld id="{B6F15528-21DE-4FAA-801E-634DDDAF4B2B}" type="slidenum">
              <a:rPr lang="en-US" smtClean="0"/>
              <a:pPr/>
              <a:t>47</a:t>
            </a:fld>
            <a:endParaRPr lang="en-US"/>
          </a:p>
        </p:txBody>
      </p:sp>
    </p:spTree>
    <p:extLst>
      <p:ext uri="{BB962C8B-B14F-4D97-AF65-F5344CB8AC3E}">
        <p14:creationId xmlns:p14="http://schemas.microsoft.com/office/powerpoint/2010/main" xmlns="" val="2657527605"/>
      </p:ext>
    </p:extLst>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34" y="0"/>
            <a:ext cx="9183796" cy="1371600"/>
          </a:xfrm>
          <a:prstGeom prst="rect">
            <a:avLst/>
          </a:prstGeom>
          <a:solidFill>
            <a:schemeClr val="accent1">
              <a:lumMod val="60000"/>
              <a:lumOff val="40000"/>
            </a:schemeClr>
          </a:solidFill>
        </p:spPr>
        <p:txBody>
          <a:bodyPr vert="horz" lIns="0" rIns="0" bIns="0" anchor="b">
            <a:noAutofit/>
          </a:bodyPr>
          <a:lstStyle/>
          <a:p>
            <a:pPr algn="ctr">
              <a:spcBef>
                <a:spcPct val="0"/>
              </a:spcBef>
            </a:pPr>
            <a:r>
              <a:rPr lang="en-US" sz="4000" b="1" dirty="0">
                <a:solidFill>
                  <a:schemeClr val="bg1"/>
                </a:solidFill>
                <a:ea typeface="+mj-ea"/>
                <a:cs typeface="+mj-cs"/>
              </a:rPr>
              <a:t>Central Electricity Authority</a:t>
            </a:r>
          </a:p>
        </p:txBody>
      </p:sp>
      <p:sp>
        <p:nvSpPr>
          <p:cNvPr id="3" name="TextBox 2"/>
          <p:cNvSpPr txBox="1"/>
          <p:nvPr/>
        </p:nvSpPr>
        <p:spPr>
          <a:xfrm>
            <a:off x="228600" y="1371600"/>
            <a:ext cx="8610600" cy="4376583"/>
          </a:xfrm>
          <a:prstGeom prst="rect">
            <a:avLst/>
          </a:prstGeom>
          <a:noFill/>
        </p:spPr>
        <p:txBody>
          <a:bodyPr vert="horz" wrap="square" rtlCol="0">
            <a:spAutoFit/>
          </a:bodyPr>
          <a:lstStyle>
            <a:lvl1pPr marL="274320" indent="-274320" algn="just">
              <a:spcBef>
                <a:spcPct val="20000"/>
              </a:spcBef>
              <a:buClr>
                <a:schemeClr val="accent3"/>
              </a:buClr>
              <a:buSzPct val="95000"/>
              <a:buFont typeface="Wingdings 2"/>
              <a:buChar char=""/>
              <a:defRPr kumimoji="0" sz="2400" u="sng"/>
            </a:lvl1pPr>
            <a:lvl2pPr marL="640080" lvl="1" indent="-246888" algn="just">
              <a:spcBef>
                <a:spcPct val="20000"/>
              </a:spcBef>
              <a:buClr>
                <a:schemeClr val="accent1"/>
              </a:buClr>
              <a:buSzPct val="85000"/>
              <a:buFont typeface="Wingdings 2"/>
              <a:buChar char=""/>
              <a:defRPr kumimoji="0" sz="2200"/>
            </a:lvl2pPr>
            <a:lvl3pPr indent="-246888">
              <a:spcBef>
                <a:spcPct val="20000"/>
              </a:spcBef>
              <a:buClr>
                <a:schemeClr val="accent2"/>
              </a:buClr>
              <a:buSzPct val="70000"/>
              <a:buFont typeface="Wingdings 2"/>
              <a:buChar char=""/>
              <a:defRPr kumimoji="0" sz="2100"/>
            </a:lvl3pPr>
            <a:lvl4pPr marL="1188720" indent="-210312">
              <a:spcBef>
                <a:spcPct val="20000"/>
              </a:spcBef>
              <a:buClr>
                <a:schemeClr val="accent3"/>
              </a:buClr>
              <a:buSzPct val="65000"/>
              <a:buFont typeface="Wingdings 2"/>
              <a:buChar char=""/>
              <a:defRPr kumimoji="0" sz="2000"/>
            </a:lvl4pPr>
            <a:lvl5pPr marL="1463040" indent="-210312">
              <a:spcBef>
                <a:spcPct val="20000"/>
              </a:spcBef>
              <a:buClr>
                <a:schemeClr val="accent4"/>
              </a:buClr>
              <a:buSzPct val="65000"/>
              <a:buFont typeface="Wingdings 2"/>
              <a:buChar char=""/>
              <a:defRPr kumimoji="0" sz="2000"/>
            </a:lvl5pPr>
            <a:lvl6pPr marL="1737360" indent="-210312">
              <a:spcBef>
                <a:spcPct val="20000"/>
              </a:spcBef>
              <a:buClr>
                <a:schemeClr val="accent5"/>
              </a:buClr>
              <a:buSzPct val="80000"/>
              <a:buFont typeface="Wingdings 2"/>
              <a:buChar char=""/>
              <a:defRPr kumimoji="0"/>
            </a:lvl6pPr>
            <a:lvl7pPr marL="1920240" indent="-182880">
              <a:spcBef>
                <a:spcPct val="20000"/>
              </a:spcBef>
              <a:buClr>
                <a:schemeClr val="accent6"/>
              </a:buClr>
              <a:buSzPct val="80000"/>
              <a:buFont typeface="Wingdings 2"/>
              <a:buChar char=""/>
              <a:defRPr kumimoji="0" sz="1600" baseline="0"/>
            </a:lvl7pPr>
            <a:lvl8pPr marL="2194560" indent="-182880">
              <a:spcBef>
                <a:spcPct val="20000"/>
              </a:spcBef>
              <a:buClr>
                <a:schemeClr val="tx2"/>
              </a:buClr>
              <a:buChar char="•"/>
              <a:defRPr kumimoji="0" sz="1600"/>
            </a:lvl8pPr>
            <a:lvl9pPr marL="2468880" indent="-182880">
              <a:spcBef>
                <a:spcPct val="20000"/>
              </a:spcBef>
              <a:buClr>
                <a:schemeClr val="tx2"/>
              </a:buClr>
              <a:buFontTx/>
              <a:buChar char="•"/>
              <a:defRPr kumimoji="0" sz="1400" baseline="0"/>
            </a:lvl9pPr>
          </a:lstStyle>
          <a:p>
            <a:r>
              <a:rPr lang="en-US" u="none" dirty="0"/>
              <a:t>Central Electricity Authority was established under section 3 of the Electricity Supply Act 1948. Many of the regulatory functions were vested in the Authority. With the Electricity Act 2003 coming into force the role of CEA has been substantially been modified. </a:t>
            </a:r>
          </a:p>
          <a:p>
            <a:r>
              <a:rPr lang="en-US" u="none" dirty="0"/>
              <a:t>CEA plays a more of an advisory role, a facilitator’s, such as laying down standards and regulations and advancing the skills of people in the electricity industry</a:t>
            </a:r>
          </a:p>
          <a:p>
            <a:r>
              <a:rPr lang="en-US" u="none" dirty="0"/>
              <a:t>CEA shall consist of not more than 14 members including its Chairperson. </a:t>
            </a:r>
          </a:p>
          <a:p>
            <a:r>
              <a:rPr lang="en-US" u="none" dirty="0"/>
              <a:t>The headquarters of CEA shall be at Delhi.</a:t>
            </a:r>
          </a:p>
        </p:txBody>
      </p:sp>
      <p:sp>
        <p:nvSpPr>
          <p:cNvPr id="4" name="Slide Number Placeholder 3"/>
          <p:cNvSpPr>
            <a:spLocks noGrp="1"/>
          </p:cNvSpPr>
          <p:nvPr>
            <p:ph type="sldNum" sz="quarter" idx="12"/>
          </p:nvPr>
        </p:nvSpPr>
        <p:spPr/>
        <p:txBody>
          <a:bodyPr/>
          <a:lstStyle/>
          <a:p>
            <a:fld id="{B6F15528-21DE-4FAA-801E-634DDDAF4B2B}" type="slidenum">
              <a:rPr lang="en-US" smtClean="0"/>
              <a:pPr/>
              <a:t>48</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xmlns="" val="3743844213"/>
              </p:ext>
            </p:extLst>
          </p:nvPr>
        </p:nvGraphicFramePr>
        <p:xfrm>
          <a:off x="0" y="1219200"/>
          <a:ext cx="9144000" cy="5638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1976056" y="467380"/>
            <a:ext cx="5034343" cy="523220"/>
          </a:xfrm>
          <a:prstGeom prst="rect">
            <a:avLst/>
          </a:prstGeom>
          <a:solidFill>
            <a:schemeClr val="accent1">
              <a:lumMod val="60000"/>
              <a:lumOff val="40000"/>
            </a:schemeClr>
          </a:solidFill>
        </p:spPr>
        <p:txBody>
          <a:bodyPr wrap="square" lIns="91440" tIns="45720" rIns="91440" bIns="45720">
            <a:spAutoFit/>
          </a:bodyPr>
          <a:lstStyle/>
          <a:p>
            <a:pPr algn="ctr"/>
            <a:r>
              <a:rPr lang="en-US" sz="2800" dirty="0">
                <a:ln w="18415" cmpd="sng">
                  <a:solidFill>
                    <a:schemeClr val="tx1"/>
                  </a:solidFill>
                  <a:prstDash val="solid"/>
                </a:ln>
                <a:effectLst>
                  <a:outerShdw blurRad="63500" dir="3600000" algn="tl" rotWithShape="0">
                    <a:srgbClr val="000000">
                      <a:alpha val="70000"/>
                    </a:srgbClr>
                  </a:outerShdw>
                </a:effectLst>
                <a:ea typeface="Verdana" pitchFamily="34" charset="0"/>
                <a:cs typeface="Verdana" pitchFamily="34" charset="0"/>
              </a:rPr>
              <a:t>Function and Duties of CEA</a:t>
            </a:r>
          </a:p>
        </p:txBody>
      </p:sp>
      <p:sp>
        <p:nvSpPr>
          <p:cNvPr id="4" name="Slide Number Placeholder 3"/>
          <p:cNvSpPr>
            <a:spLocks noGrp="1"/>
          </p:cNvSpPr>
          <p:nvPr>
            <p:ph type="sldNum" sz="quarter" idx="12"/>
          </p:nvPr>
        </p:nvSpPr>
        <p:spPr/>
        <p:txBody>
          <a:bodyPr/>
          <a:lstStyle/>
          <a:p>
            <a:fld id="{B6F15528-21DE-4FAA-801E-634DDDAF4B2B}" type="slidenum">
              <a:rPr lang="en-US" smtClean="0"/>
              <a:pPr/>
              <a:t>49</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1143000" y="1143000"/>
          <a:ext cx="7467600" cy="5410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 6"/>
          <p:cNvGraphicFramePr/>
          <p:nvPr/>
        </p:nvGraphicFramePr>
        <p:xfrm>
          <a:off x="0" y="2590800"/>
          <a:ext cx="4572000" cy="41402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8" name="Diagram 7"/>
          <p:cNvGraphicFramePr/>
          <p:nvPr>
            <p:extLst>
              <p:ext uri="{D42A27DB-BD31-4B8C-83A1-F6EECF244321}">
                <p14:modId xmlns:p14="http://schemas.microsoft.com/office/powerpoint/2010/main" xmlns="" val="3512792732"/>
              </p:ext>
            </p:extLst>
          </p:nvPr>
        </p:nvGraphicFramePr>
        <p:xfrm>
          <a:off x="1447800" y="3022600"/>
          <a:ext cx="6096000" cy="4064000"/>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graphicFrame>
        <p:nvGraphicFramePr>
          <p:cNvPr id="9" name="Diagram 8"/>
          <p:cNvGraphicFramePr/>
          <p:nvPr>
            <p:extLst>
              <p:ext uri="{D42A27DB-BD31-4B8C-83A1-F6EECF244321}">
                <p14:modId xmlns:p14="http://schemas.microsoft.com/office/powerpoint/2010/main" xmlns="" val="2933545853"/>
              </p:ext>
            </p:extLst>
          </p:nvPr>
        </p:nvGraphicFramePr>
        <p:xfrm>
          <a:off x="3886200" y="1447800"/>
          <a:ext cx="4876800" cy="4013200"/>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graphicFrame>
        <p:nvGraphicFramePr>
          <p:cNvPr id="10" name="Diagram 9"/>
          <p:cNvGraphicFramePr/>
          <p:nvPr/>
        </p:nvGraphicFramePr>
        <p:xfrm>
          <a:off x="4343400" y="2590800"/>
          <a:ext cx="6172200" cy="4191000"/>
        </p:xfrm>
        <a:graphic>
          <a:graphicData uri="http://schemas.openxmlformats.org/drawingml/2006/diagram">
            <dgm:relIds xmlns:dgm="http://schemas.openxmlformats.org/drawingml/2006/diagram" xmlns:r="http://schemas.openxmlformats.org/officeDocument/2006/relationships" r:dm="rId19" r:lo="rId20" r:qs="rId21" r:cs="rId22"/>
          </a:graphicData>
        </a:graphic>
      </p:graphicFrame>
      <p:sp>
        <p:nvSpPr>
          <p:cNvPr id="11" name="Slide Number Placeholder 10"/>
          <p:cNvSpPr>
            <a:spLocks noGrp="1"/>
          </p:cNvSpPr>
          <p:nvPr>
            <p:ph type="sldNum" sz="quarter" idx="12"/>
          </p:nvPr>
        </p:nvSpPr>
        <p:spPr/>
        <p:txBody>
          <a:bodyPr/>
          <a:lstStyle/>
          <a:p>
            <a:fld id="{B6F15528-21DE-4FAA-801E-634DDDAF4B2B}" type="slidenum">
              <a:rPr lang="en-US" smtClean="0"/>
              <a:pPr/>
              <a:t>5</a:t>
            </a:fld>
            <a:endParaRPr lang="en-US"/>
          </a:p>
        </p:txBody>
      </p:sp>
      <p:sp>
        <p:nvSpPr>
          <p:cNvPr id="12" name="Title 5"/>
          <p:cNvSpPr txBox="1">
            <a:spLocks/>
          </p:cNvSpPr>
          <p:nvPr/>
        </p:nvSpPr>
        <p:spPr>
          <a:xfrm>
            <a:off x="0" y="0"/>
            <a:ext cx="9144000" cy="1371600"/>
          </a:xfrm>
          <a:prstGeom prst="rect">
            <a:avLst/>
          </a:prstGeom>
          <a:solidFill>
            <a:schemeClr val="accent1">
              <a:lumMod val="60000"/>
              <a:lumOff val="40000"/>
            </a:schemeClr>
          </a:solidFill>
        </p:spPr>
        <p:txBody>
          <a:bodyPr>
            <a:normAutofit/>
          </a:bodyPr>
          <a:lstStyle/>
          <a:p>
            <a:pPr lvl="0" algn="ctr">
              <a:spcBef>
                <a:spcPct val="0"/>
              </a:spcBef>
            </a:pPr>
            <a:r>
              <a:rPr lang="en-US" sz="5400" b="1" dirty="0">
                <a:solidFill>
                  <a:schemeClr val="bg1"/>
                </a:solidFill>
                <a:ea typeface="+mj-ea"/>
                <a:cs typeface="+mj-cs"/>
              </a:rPr>
              <a:t>Power Scenario in India</a:t>
            </a:r>
          </a:p>
          <a:p>
            <a:pPr lvl="0" algn="ctr">
              <a:spcBef>
                <a:spcPct val="0"/>
              </a:spcBef>
            </a:pPr>
            <a:r>
              <a:rPr lang="en-US" sz="2800" b="1" dirty="0">
                <a:solidFill>
                  <a:schemeClr val="bg1"/>
                </a:solidFill>
                <a:ea typeface="+mj-ea"/>
                <a:cs typeface="+mj-cs"/>
              </a:rPr>
              <a:t>4th largest electricity consumer</a:t>
            </a:r>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219200" y="848380"/>
            <a:ext cx="6652734" cy="523220"/>
          </a:xfrm>
          <a:solidFill>
            <a:schemeClr val="accent1">
              <a:lumMod val="60000"/>
              <a:lumOff val="40000"/>
            </a:schemeClr>
          </a:solidFill>
        </p:spPr>
        <p:txBody>
          <a:bodyPr wrap="square" lIns="91440" tIns="45720" rIns="91440" bIns="45720">
            <a:spAutoFit/>
          </a:bodyPr>
          <a:lstStyle/>
          <a:p>
            <a:pPr algn="ctr"/>
            <a:r>
              <a:rPr lang="en-US" sz="2800" dirty="0">
                <a:ln w="18415" cmpd="sng">
                  <a:solidFill>
                    <a:schemeClr val="tx1"/>
                  </a:solidFill>
                  <a:prstDash val="solid"/>
                </a:ln>
                <a:solidFill>
                  <a:schemeClr val="tx1"/>
                </a:solidFill>
                <a:effectLst>
                  <a:outerShdw blurRad="63500" dir="3600000" algn="tl" rotWithShape="0">
                    <a:srgbClr val="000000">
                      <a:alpha val="70000"/>
                    </a:srgbClr>
                  </a:outerShdw>
                </a:effectLst>
                <a:latin typeface="+mn-lt"/>
                <a:ea typeface="Verdana" pitchFamily="34" charset="0"/>
                <a:cs typeface="Verdana" pitchFamily="34" charset="0"/>
              </a:rPr>
              <a:t>Civil Dispute Resolution</a:t>
            </a:r>
          </a:p>
        </p:txBody>
      </p:sp>
      <p:sp>
        <p:nvSpPr>
          <p:cNvPr id="4" name="Slide Number Placeholder 3"/>
          <p:cNvSpPr>
            <a:spLocks noGrp="1"/>
          </p:cNvSpPr>
          <p:nvPr>
            <p:ph type="sldNum" sz="quarter" idx="12"/>
          </p:nvPr>
        </p:nvSpPr>
        <p:spPr/>
        <p:txBody>
          <a:bodyPr/>
          <a:lstStyle/>
          <a:p>
            <a:fld id="{B6F15528-21DE-4FAA-801E-634DDDAF4B2B}" type="slidenum">
              <a:rPr lang="en-US" smtClean="0"/>
              <a:pPr/>
              <a:t>50</a:t>
            </a:fld>
            <a:endParaRPr lang="en-US"/>
          </a:p>
        </p:txBody>
      </p:sp>
      <p:grpSp>
        <p:nvGrpSpPr>
          <p:cNvPr id="10" name="Group 9"/>
          <p:cNvGrpSpPr/>
          <p:nvPr/>
        </p:nvGrpSpPr>
        <p:grpSpPr>
          <a:xfrm>
            <a:off x="2438400" y="1793435"/>
            <a:ext cx="3932871" cy="1575973"/>
            <a:chOff x="159605" y="1276691"/>
            <a:chExt cx="2652589" cy="848086"/>
          </a:xfrm>
        </p:grpSpPr>
        <p:sp>
          <p:nvSpPr>
            <p:cNvPr id="11" name="Rounded Rectangle 10"/>
            <p:cNvSpPr/>
            <p:nvPr/>
          </p:nvSpPr>
          <p:spPr>
            <a:xfrm>
              <a:off x="159605" y="1276691"/>
              <a:ext cx="2652589" cy="848086"/>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Rounded Rectangle 4"/>
            <p:cNvSpPr/>
            <p:nvPr/>
          </p:nvSpPr>
          <p:spPr>
            <a:xfrm>
              <a:off x="184445" y="1301531"/>
              <a:ext cx="2602909" cy="79840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a:t>Appellate Authority</a:t>
              </a:r>
            </a:p>
          </p:txBody>
        </p:sp>
      </p:grpSp>
      <p:grpSp>
        <p:nvGrpSpPr>
          <p:cNvPr id="13" name="Group 12"/>
          <p:cNvGrpSpPr/>
          <p:nvPr/>
        </p:nvGrpSpPr>
        <p:grpSpPr>
          <a:xfrm>
            <a:off x="2438400" y="4495800"/>
            <a:ext cx="3932871" cy="1575973"/>
            <a:chOff x="159605" y="1276691"/>
            <a:chExt cx="2652589" cy="848086"/>
          </a:xfrm>
        </p:grpSpPr>
        <p:sp>
          <p:nvSpPr>
            <p:cNvPr id="14" name="Rounded Rectangle 13"/>
            <p:cNvSpPr/>
            <p:nvPr/>
          </p:nvSpPr>
          <p:spPr>
            <a:xfrm>
              <a:off x="159605" y="1276691"/>
              <a:ext cx="2652589" cy="848086"/>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 name="Rounded Rectangle 4"/>
            <p:cNvSpPr/>
            <p:nvPr/>
          </p:nvSpPr>
          <p:spPr>
            <a:xfrm>
              <a:off x="184445" y="1301531"/>
              <a:ext cx="2602909" cy="79840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a:t>Assessing Officer</a:t>
              </a:r>
            </a:p>
          </p:txBody>
        </p:sp>
      </p:grpSp>
      <p:sp>
        <p:nvSpPr>
          <p:cNvPr id="19" name="Up Arrow 18"/>
          <p:cNvSpPr/>
          <p:nvPr/>
        </p:nvSpPr>
        <p:spPr>
          <a:xfrm>
            <a:off x="4191000" y="3505200"/>
            <a:ext cx="457200" cy="89740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7162800" y="2438400"/>
            <a:ext cx="1905000" cy="369332"/>
          </a:xfrm>
          <a:prstGeom prst="rect">
            <a:avLst/>
          </a:prstGeom>
          <a:noFill/>
        </p:spPr>
        <p:txBody>
          <a:bodyPr wrap="square" rtlCol="0">
            <a:spAutoFit/>
          </a:bodyPr>
          <a:lstStyle/>
          <a:p>
            <a:r>
              <a:rPr lang="en-US" dirty="0"/>
              <a:t>Section 127</a:t>
            </a:r>
          </a:p>
        </p:txBody>
      </p:sp>
      <p:sp>
        <p:nvSpPr>
          <p:cNvPr id="21" name="TextBox 20"/>
          <p:cNvSpPr txBox="1"/>
          <p:nvPr/>
        </p:nvSpPr>
        <p:spPr>
          <a:xfrm>
            <a:off x="7315200" y="5029200"/>
            <a:ext cx="1600200" cy="369332"/>
          </a:xfrm>
          <a:prstGeom prst="rect">
            <a:avLst/>
          </a:prstGeom>
          <a:noFill/>
        </p:spPr>
        <p:txBody>
          <a:bodyPr wrap="square" rtlCol="0">
            <a:spAutoFit/>
          </a:bodyPr>
          <a:lstStyle/>
          <a:p>
            <a:r>
              <a:rPr lang="en-US" dirty="0"/>
              <a:t>Section 126</a:t>
            </a:r>
          </a:p>
        </p:txBody>
      </p:sp>
    </p:spTree>
    <p:extLst>
      <p:ext uri="{BB962C8B-B14F-4D97-AF65-F5344CB8AC3E}">
        <p14:creationId xmlns:p14="http://schemas.microsoft.com/office/powerpoint/2010/main" xmlns="" val="267354420"/>
      </p:ext>
    </p:extLst>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51</a:t>
            </a:fld>
            <a:endParaRPr lang="en-US"/>
          </a:p>
        </p:txBody>
      </p:sp>
      <p:sp>
        <p:nvSpPr>
          <p:cNvPr id="3" name="TextBox 2"/>
          <p:cNvSpPr txBox="1"/>
          <p:nvPr/>
        </p:nvSpPr>
        <p:spPr>
          <a:xfrm>
            <a:off x="0" y="1"/>
            <a:ext cx="9144000" cy="1524000"/>
          </a:xfrm>
          <a:prstGeom prst="rect">
            <a:avLst/>
          </a:prstGeom>
          <a:solidFill>
            <a:schemeClr val="accent1">
              <a:lumMod val="60000"/>
              <a:lumOff val="40000"/>
            </a:schemeClr>
          </a:solidFill>
        </p:spPr>
        <p:txBody>
          <a:bodyPr vert="horz" lIns="0" rIns="0" bIns="0" anchor="b">
            <a:noAutofit/>
          </a:bodyPr>
          <a:lstStyle>
            <a:defPPr>
              <a:defRPr lang="en-US"/>
            </a:defPPr>
            <a:lvl1pPr algn="ctr">
              <a:spcBef>
                <a:spcPct val="0"/>
              </a:spcBef>
              <a:defRPr sz="4000" b="1">
                <a:solidFill>
                  <a:schemeClr val="bg1"/>
                </a:solidFill>
                <a:ea typeface="+mj-ea"/>
                <a:cs typeface="+mj-cs"/>
              </a:defRPr>
            </a:lvl1pPr>
          </a:lstStyle>
          <a:p>
            <a:r>
              <a:rPr lang="en-US" dirty="0"/>
              <a:t>Forest Clearance / Environment Clearance</a:t>
            </a:r>
            <a:endParaRPr lang="en-IN" dirty="0"/>
          </a:p>
        </p:txBody>
      </p:sp>
      <p:sp>
        <p:nvSpPr>
          <p:cNvPr id="4" name="TextBox 3"/>
          <p:cNvSpPr txBox="1"/>
          <p:nvPr/>
        </p:nvSpPr>
        <p:spPr>
          <a:xfrm>
            <a:off x="304800" y="1608084"/>
            <a:ext cx="8305800" cy="5262979"/>
          </a:xfrm>
          <a:prstGeom prst="rect">
            <a:avLst/>
          </a:prstGeom>
          <a:noFill/>
        </p:spPr>
        <p:txBody>
          <a:bodyPr vert="horz" wrap="square" rtlCol="0">
            <a:spAutoFit/>
          </a:bodyPr>
          <a:lstStyle>
            <a:defPPr>
              <a:defRPr lang="en-US"/>
            </a:defPPr>
            <a:lvl1pPr marL="274320" indent="-274320" algn="just">
              <a:spcBef>
                <a:spcPct val="20000"/>
              </a:spcBef>
              <a:buClr>
                <a:schemeClr val="accent3"/>
              </a:buClr>
              <a:buSzPct val="95000"/>
              <a:buFont typeface="Wingdings 2"/>
              <a:buChar char=""/>
              <a:defRPr kumimoji="0" sz="2400" u="none"/>
            </a:lvl1pPr>
            <a:lvl2pPr marL="640080" lvl="1" indent="-246888" algn="just">
              <a:spcBef>
                <a:spcPct val="20000"/>
              </a:spcBef>
              <a:buClr>
                <a:schemeClr val="accent1"/>
              </a:buClr>
              <a:buSzPct val="85000"/>
              <a:buFont typeface="Wingdings 2"/>
              <a:buChar char=""/>
              <a:defRPr kumimoji="0" sz="2200"/>
            </a:lvl2pPr>
            <a:lvl3pPr indent="-246888">
              <a:spcBef>
                <a:spcPct val="20000"/>
              </a:spcBef>
              <a:buClr>
                <a:schemeClr val="accent2"/>
              </a:buClr>
              <a:buSzPct val="70000"/>
              <a:buFont typeface="Wingdings 2"/>
              <a:buChar char=""/>
              <a:defRPr kumimoji="0" sz="2100"/>
            </a:lvl3pPr>
            <a:lvl4pPr marL="1188720" indent="-210312">
              <a:spcBef>
                <a:spcPct val="20000"/>
              </a:spcBef>
              <a:buClr>
                <a:schemeClr val="accent3"/>
              </a:buClr>
              <a:buSzPct val="65000"/>
              <a:buFont typeface="Wingdings 2"/>
              <a:buChar char=""/>
              <a:defRPr kumimoji="0" sz="2000"/>
            </a:lvl4pPr>
            <a:lvl5pPr marL="1463040" indent="-210312">
              <a:spcBef>
                <a:spcPct val="20000"/>
              </a:spcBef>
              <a:buClr>
                <a:schemeClr val="accent4"/>
              </a:buClr>
              <a:buSzPct val="65000"/>
              <a:buFont typeface="Wingdings 2"/>
              <a:buChar char=""/>
              <a:defRPr kumimoji="0" sz="2000"/>
            </a:lvl5pPr>
            <a:lvl6pPr marL="1737360" indent="-210312">
              <a:spcBef>
                <a:spcPct val="20000"/>
              </a:spcBef>
              <a:buClr>
                <a:schemeClr val="accent5"/>
              </a:buClr>
              <a:buSzPct val="80000"/>
              <a:buFont typeface="Wingdings 2"/>
              <a:buChar char=""/>
              <a:defRPr kumimoji="0"/>
            </a:lvl6pPr>
            <a:lvl7pPr marL="1920240" indent="-182880">
              <a:spcBef>
                <a:spcPct val="20000"/>
              </a:spcBef>
              <a:buClr>
                <a:schemeClr val="accent6"/>
              </a:buClr>
              <a:buSzPct val="80000"/>
              <a:buFont typeface="Wingdings 2"/>
              <a:buChar char=""/>
              <a:defRPr kumimoji="0" sz="1600" baseline="0"/>
            </a:lvl7pPr>
            <a:lvl8pPr marL="2194560" indent="-182880">
              <a:spcBef>
                <a:spcPct val="20000"/>
              </a:spcBef>
              <a:buClr>
                <a:schemeClr val="tx2"/>
              </a:buClr>
              <a:buChar char="•"/>
              <a:defRPr kumimoji="0" sz="1600"/>
            </a:lvl8pPr>
            <a:lvl9pPr marL="2468880" indent="-182880">
              <a:spcBef>
                <a:spcPct val="20000"/>
              </a:spcBef>
              <a:buClr>
                <a:schemeClr val="tx2"/>
              </a:buClr>
              <a:buFontTx/>
              <a:buChar char="•"/>
              <a:defRPr kumimoji="0" sz="1400" baseline="0"/>
            </a:lvl9pPr>
          </a:lstStyle>
          <a:p>
            <a:r>
              <a:rPr lang="en-IN" dirty="0"/>
              <a:t>Around 24 Hydro Projects are lingering due to Forest / Environmental Clearance issues </a:t>
            </a:r>
          </a:p>
          <a:p>
            <a:r>
              <a:rPr lang="en-IN" dirty="0"/>
              <a:t>All Clearance is issued with 50 to 60 conditions. Which any person can challenge before Court of Law / National Green Tribunal (NGT)</a:t>
            </a:r>
          </a:p>
          <a:p>
            <a:r>
              <a:rPr lang="en-IN" dirty="0"/>
              <a:t>Roughly Projects of around 5 to 100 Billion are in doldrums because of environmental issues </a:t>
            </a:r>
          </a:p>
          <a:p>
            <a:r>
              <a:rPr lang="en-IN" dirty="0"/>
              <a:t>In the </a:t>
            </a:r>
            <a:r>
              <a:rPr lang="en-IN" dirty="0" err="1"/>
              <a:t>Ganga</a:t>
            </a:r>
            <a:r>
              <a:rPr lang="en-IN" dirty="0"/>
              <a:t> Basin and in Arunachal Pradesh are the most effected areas</a:t>
            </a:r>
          </a:p>
          <a:p>
            <a:r>
              <a:rPr lang="en-IN" dirty="0"/>
              <a:t>NTPC </a:t>
            </a:r>
            <a:r>
              <a:rPr lang="en-IN" dirty="0" err="1"/>
              <a:t>Lohari</a:t>
            </a:r>
            <a:r>
              <a:rPr lang="en-IN" dirty="0"/>
              <a:t> Nag Pala (Bhagirathi) Project (660 MW) in </a:t>
            </a:r>
            <a:r>
              <a:rPr lang="en-IN" dirty="0" err="1"/>
              <a:t>Uttarakhand</a:t>
            </a:r>
            <a:r>
              <a:rPr lang="en-IN" dirty="0"/>
              <a:t> was stopped midway (almost complete) due to environmental reasons </a:t>
            </a:r>
          </a:p>
          <a:p>
            <a:endParaRPr lang="en-IN" dirty="0"/>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52</a:t>
            </a:fld>
            <a:endParaRPr lang="en-US"/>
          </a:p>
        </p:txBody>
      </p:sp>
      <p:sp>
        <p:nvSpPr>
          <p:cNvPr id="3" name="TextBox 2"/>
          <p:cNvSpPr txBox="1"/>
          <p:nvPr/>
        </p:nvSpPr>
        <p:spPr>
          <a:xfrm>
            <a:off x="381000" y="1905000"/>
            <a:ext cx="8382000" cy="4721292"/>
          </a:xfrm>
          <a:prstGeom prst="rect">
            <a:avLst/>
          </a:prstGeom>
          <a:noFill/>
        </p:spPr>
        <p:txBody>
          <a:bodyPr vert="horz" wrap="square" rtlCol="0">
            <a:spAutoFit/>
          </a:bodyPr>
          <a:lstStyle>
            <a:defPPr>
              <a:defRPr lang="en-US"/>
            </a:defPPr>
            <a:lvl1pPr marL="274320" indent="-274320" algn="just">
              <a:spcBef>
                <a:spcPct val="20000"/>
              </a:spcBef>
              <a:buClr>
                <a:schemeClr val="accent3"/>
              </a:buClr>
              <a:buSzPct val="95000"/>
              <a:buFont typeface="Wingdings 2"/>
              <a:buChar char=""/>
              <a:defRPr kumimoji="0" sz="2400" u="none"/>
            </a:lvl1pPr>
            <a:lvl2pPr marL="640080" lvl="1" indent="-246888" algn="just">
              <a:spcBef>
                <a:spcPct val="20000"/>
              </a:spcBef>
              <a:buClr>
                <a:schemeClr val="accent1"/>
              </a:buClr>
              <a:buSzPct val="85000"/>
              <a:buFont typeface="Wingdings 2"/>
              <a:buChar char=""/>
              <a:defRPr kumimoji="0" sz="2200"/>
            </a:lvl2pPr>
            <a:lvl3pPr indent="-246888">
              <a:spcBef>
                <a:spcPct val="20000"/>
              </a:spcBef>
              <a:buClr>
                <a:schemeClr val="accent2"/>
              </a:buClr>
              <a:buSzPct val="70000"/>
              <a:buFont typeface="Wingdings 2"/>
              <a:buChar char=""/>
              <a:defRPr kumimoji="0" sz="2100"/>
            </a:lvl3pPr>
            <a:lvl4pPr marL="1188720" indent="-210312">
              <a:spcBef>
                <a:spcPct val="20000"/>
              </a:spcBef>
              <a:buClr>
                <a:schemeClr val="accent3"/>
              </a:buClr>
              <a:buSzPct val="65000"/>
              <a:buFont typeface="Wingdings 2"/>
              <a:buChar char=""/>
              <a:defRPr kumimoji="0" sz="2000"/>
            </a:lvl4pPr>
            <a:lvl5pPr marL="1463040" indent="-210312">
              <a:spcBef>
                <a:spcPct val="20000"/>
              </a:spcBef>
              <a:buClr>
                <a:schemeClr val="accent4"/>
              </a:buClr>
              <a:buSzPct val="65000"/>
              <a:buFont typeface="Wingdings 2"/>
              <a:buChar char=""/>
              <a:defRPr kumimoji="0" sz="2000"/>
            </a:lvl5pPr>
            <a:lvl6pPr marL="1737360" indent="-210312">
              <a:spcBef>
                <a:spcPct val="20000"/>
              </a:spcBef>
              <a:buClr>
                <a:schemeClr val="accent5"/>
              </a:buClr>
              <a:buSzPct val="80000"/>
              <a:buFont typeface="Wingdings 2"/>
              <a:buChar char=""/>
              <a:defRPr kumimoji="0"/>
            </a:lvl6pPr>
            <a:lvl7pPr marL="1920240" indent="-182880">
              <a:spcBef>
                <a:spcPct val="20000"/>
              </a:spcBef>
              <a:buClr>
                <a:schemeClr val="accent6"/>
              </a:buClr>
              <a:buSzPct val="80000"/>
              <a:buFont typeface="Wingdings 2"/>
              <a:buChar char=""/>
              <a:defRPr kumimoji="0" sz="1600" baseline="0"/>
            </a:lvl7pPr>
            <a:lvl8pPr marL="2194560" indent="-182880">
              <a:spcBef>
                <a:spcPct val="20000"/>
              </a:spcBef>
              <a:buClr>
                <a:schemeClr val="tx2"/>
              </a:buClr>
              <a:buChar char="•"/>
              <a:defRPr kumimoji="0" sz="1600"/>
            </a:lvl8pPr>
            <a:lvl9pPr marL="2468880" indent="-182880">
              <a:spcBef>
                <a:spcPct val="20000"/>
              </a:spcBef>
              <a:buClr>
                <a:schemeClr val="tx2"/>
              </a:buClr>
              <a:buFontTx/>
              <a:buChar char="•"/>
              <a:defRPr kumimoji="0" sz="1400" baseline="0"/>
            </a:lvl9pPr>
          </a:lstStyle>
          <a:p>
            <a:pPr marL="0" indent="0">
              <a:buNone/>
            </a:pPr>
            <a:r>
              <a:rPr lang="en-US" sz="1600" dirty="0"/>
              <a:t>The Acts which deal with standards to be followed are –</a:t>
            </a:r>
            <a:endParaRPr lang="en-IN" sz="1600" dirty="0"/>
          </a:p>
          <a:p>
            <a:r>
              <a:rPr lang="en-US" sz="1600" dirty="0"/>
              <a:t>Water (prevention and Control of pollution )Act, 1974</a:t>
            </a:r>
            <a:endParaRPr lang="en-IN" sz="1600" dirty="0"/>
          </a:p>
          <a:p>
            <a:r>
              <a:rPr lang="en-US" sz="1600" dirty="0"/>
              <a:t>Air (Prevention and Control of pollution ) Act, 1981</a:t>
            </a:r>
            <a:endParaRPr lang="en-IN" sz="1600" dirty="0"/>
          </a:p>
          <a:p>
            <a:r>
              <a:rPr lang="en-US" sz="1600" dirty="0"/>
              <a:t>Environmental (Protection) Act 1986</a:t>
            </a:r>
            <a:endParaRPr lang="en-IN" sz="1600" dirty="0"/>
          </a:p>
          <a:p>
            <a:r>
              <a:rPr lang="en-US" sz="1600" dirty="0"/>
              <a:t>Environment (Protection) Rules 1986</a:t>
            </a:r>
            <a:endParaRPr lang="en-IN" sz="1600" dirty="0"/>
          </a:p>
          <a:p>
            <a:r>
              <a:rPr lang="en-US" sz="1600" dirty="0"/>
              <a:t>Hazardous wastes (Handling and Management ) Rules 1989 as amended in 2000</a:t>
            </a:r>
            <a:endParaRPr lang="en-IN" sz="1600" dirty="0"/>
          </a:p>
          <a:p>
            <a:r>
              <a:rPr lang="en-US" sz="1600" dirty="0"/>
              <a:t>Manufacture, Storage and Import of Hazardous Chemicals Rules 1989 as amended in 2000</a:t>
            </a:r>
            <a:endParaRPr lang="en-IN" sz="1600" dirty="0"/>
          </a:p>
          <a:p>
            <a:r>
              <a:rPr lang="en-US" sz="1600" dirty="0"/>
              <a:t>Public Liability Insurance Act, 1991</a:t>
            </a:r>
            <a:endParaRPr lang="en-IN" sz="1600" dirty="0"/>
          </a:p>
          <a:p>
            <a:r>
              <a:rPr lang="en-US" sz="1600" dirty="0"/>
              <a:t>Environment Impact Notification , 1994 under Environment (protection)Act 1986</a:t>
            </a:r>
            <a:endParaRPr lang="en-IN" sz="1600" dirty="0"/>
          </a:p>
          <a:p>
            <a:r>
              <a:rPr lang="en-US" sz="1600" dirty="0"/>
              <a:t>Coastal regulation Zone Notification , 1991</a:t>
            </a:r>
            <a:endParaRPr lang="en-IN" sz="1600" dirty="0"/>
          </a:p>
          <a:p>
            <a:r>
              <a:rPr lang="en-US" sz="1600" dirty="0"/>
              <a:t>Noise Pollution (regulation and Control Rules ) 2000</a:t>
            </a:r>
            <a:endParaRPr lang="en-IN" sz="1600" dirty="0"/>
          </a:p>
          <a:p>
            <a:r>
              <a:rPr lang="en-US" sz="1600" dirty="0"/>
              <a:t>Environment (siting of industrial project rules)1999</a:t>
            </a:r>
            <a:endParaRPr lang="en-IN" sz="1600" dirty="0"/>
          </a:p>
          <a:p>
            <a:r>
              <a:rPr lang="en-US" sz="1600" dirty="0"/>
              <a:t>Forest Conservation Act 1980 as amended in 1988 which stipulates compensatory forestation for diversion of forest land for non forest purpose.</a:t>
            </a:r>
            <a:endParaRPr lang="en-IN" sz="1600" dirty="0"/>
          </a:p>
          <a:p>
            <a:r>
              <a:rPr lang="en-US" sz="1600" dirty="0"/>
              <a:t>Wild Life Protection Act 1991</a:t>
            </a:r>
            <a:endParaRPr lang="en-IN" sz="1600" dirty="0"/>
          </a:p>
          <a:p>
            <a:endParaRPr lang="en-IN" sz="1600" dirty="0"/>
          </a:p>
        </p:txBody>
      </p:sp>
      <p:sp>
        <p:nvSpPr>
          <p:cNvPr id="4" name="Title 7"/>
          <p:cNvSpPr txBox="1">
            <a:spLocks/>
          </p:cNvSpPr>
          <p:nvPr/>
        </p:nvSpPr>
        <p:spPr>
          <a:xfrm>
            <a:off x="1245633" y="569893"/>
            <a:ext cx="6652734" cy="954107"/>
          </a:xfrm>
          <a:prstGeom prst="rect">
            <a:avLst/>
          </a:prstGeom>
          <a:solidFill>
            <a:schemeClr val="accent1">
              <a:lumMod val="60000"/>
              <a:lumOff val="40000"/>
            </a:schemeClr>
          </a:solidFill>
        </p:spPr>
        <p:txBody>
          <a:bodyPr wrap="square" lIns="91440" tIns="45720" rIns="91440" bIns="45720">
            <a:sp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en-US" sz="2800" dirty="0">
                <a:ln w="18415" cmpd="sng">
                  <a:solidFill>
                    <a:schemeClr val="tx1"/>
                  </a:solidFill>
                  <a:prstDash val="solid"/>
                </a:ln>
                <a:solidFill>
                  <a:schemeClr val="tx1"/>
                </a:solidFill>
                <a:effectLst>
                  <a:outerShdw blurRad="63500" dir="3600000" algn="tl" rotWithShape="0">
                    <a:srgbClr val="000000">
                      <a:alpha val="70000"/>
                    </a:srgbClr>
                  </a:outerShdw>
                </a:effectLst>
                <a:latin typeface="+mn-lt"/>
                <a:ea typeface="Verdana" pitchFamily="34" charset="0"/>
                <a:cs typeface="Verdana" pitchFamily="34" charset="0"/>
              </a:rPr>
              <a:t>Various Environmental norms have to be complied by any entity </a:t>
            </a:r>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53</a:t>
            </a:fld>
            <a:endParaRPr lang="en-US"/>
          </a:p>
        </p:txBody>
      </p:sp>
      <p:sp>
        <p:nvSpPr>
          <p:cNvPr id="3" name="TextBox 2"/>
          <p:cNvSpPr txBox="1"/>
          <p:nvPr/>
        </p:nvSpPr>
        <p:spPr>
          <a:xfrm>
            <a:off x="0" y="0"/>
            <a:ext cx="9144000" cy="1447800"/>
          </a:xfrm>
          <a:prstGeom prst="rect">
            <a:avLst/>
          </a:prstGeom>
          <a:solidFill>
            <a:schemeClr val="accent1">
              <a:lumMod val="60000"/>
              <a:lumOff val="40000"/>
            </a:schemeClr>
          </a:solidFill>
        </p:spPr>
        <p:txBody>
          <a:bodyPr vert="horz" lIns="0" rIns="0" bIns="0" anchor="b">
            <a:noAutofit/>
          </a:bodyPr>
          <a:lstStyle>
            <a:defPPr>
              <a:defRPr lang="en-US"/>
            </a:defPPr>
            <a:lvl1pPr algn="ctr">
              <a:spcBef>
                <a:spcPct val="0"/>
              </a:spcBef>
              <a:defRPr sz="4000" b="1">
                <a:solidFill>
                  <a:schemeClr val="bg1"/>
                </a:solidFill>
                <a:ea typeface="+mj-ea"/>
                <a:cs typeface="+mj-cs"/>
              </a:defRPr>
            </a:lvl1pPr>
          </a:lstStyle>
          <a:p>
            <a:r>
              <a:rPr lang="en-IN" dirty="0"/>
              <a:t>Arbitration Disputes in Energy Sector </a:t>
            </a:r>
          </a:p>
        </p:txBody>
      </p:sp>
      <p:sp>
        <p:nvSpPr>
          <p:cNvPr id="5" name="TextBox 4"/>
          <p:cNvSpPr txBox="1"/>
          <p:nvPr/>
        </p:nvSpPr>
        <p:spPr>
          <a:xfrm>
            <a:off x="685800" y="1828800"/>
            <a:ext cx="7848600" cy="2456057"/>
          </a:xfrm>
          <a:prstGeom prst="rect">
            <a:avLst/>
          </a:prstGeom>
          <a:noFill/>
        </p:spPr>
        <p:txBody>
          <a:bodyPr vert="horz" wrap="square" rtlCol="0">
            <a:spAutoFit/>
          </a:bodyPr>
          <a:lstStyle>
            <a:defPPr>
              <a:defRPr lang="en-US"/>
            </a:defPPr>
            <a:lvl1pPr marL="274320" indent="-274320" algn="just">
              <a:spcBef>
                <a:spcPct val="20000"/>
              </a:spcBef>
              <a:buClr>
                <a:schemeClr val="accent3"/>
              </a:buClr>
              <a:buSzPct val="95000"/>
              <a:buFont typeface="Wingdings 2"/>
              <a:buChar char=""/>
              <a:defRPr kumimoji="0" sz="2400" u="none"/>
            </a:lvl1pPr>
            <a:lvl2pPr marL="640080" lvl="1" indent="-246888" algn="just">
              <a:spcBef>
                <a:spcPct val="20000"/>
              </a:spcBef>
              <a:buClr>
                <a:schemeClr val="accent1"/>
              </a:buClr>
              <a:buSzPct val="85000"/>
              <a:buFont typeface="Wingdings 2"/>
              <a:buChar char=""/>
              <a:defRPr kumimoji="0" sz="2200"/>
            </a:lvl2pPr>
            <a:lvl3pPr indent="-246888">
              <a:spcBef>
                <a:spcPct val="20000"/>
              </a:spcBef>
              <a:buClr>
                <a:schemeClr val="accent2"/>
              </a:buClr>
              <a:buSzPct val="70000"/>
              <a:buFont typeface="Wingdings 2"/>
              <a:buChar char=""/>
              <a:defRPr kumimoji="0" sz="2100"/>
            </a:lvl3pPr>
            <a:lvl4pPr marL="1188720" indent="-210312">
              <a:spcBef>
                <a:spcPct val="20000"/>
              </a:spcBef>
              <a:buClr>
                <a:schemeClr val="accent3"/>
              </a:buClr>
              <a:buSzPct val="65000"/>
              <a:buFont typeface="Wingdings 2"/>
              <a:buChar char=""/>
              <a:defRPr kumimoji="0" sz="2000"/>
            </a:lvl4pPr>
            <a:lvl5pPr marL="1463040" indent="-210312">
              <a:spcBef>
                <a:spcPct val="20000"/>
              </a:spcBef>
              <a:buClr>
                <a:schemeClr val="accent4"/>
              </a:buClr>
              <a:buSzPct val="65000"/>
              <a:buFont typeface="Wingdings 2"/>
              <a:buChar char=""/>
              <a:defRPr kumimoji="0" sz="2000"/>
            </a:lvl5pPr>
            <a:lvl6pPr marL="1737360" indent="-210312">
              <a:spcBef>
                <a:spcPct val="20000"/>
              </a:spcBef>
              <a:buClr>
                <a:schemeClr val="accent5"/>
              </a:buClr>
              <a:buSzPct val="80000"/>
              <a:buFont typeface="Wingdings 2"/>
              <a:buChar char=""/>
              <a:defRPr kumimoji="0"/>
            </a:lvl6pPr>
            <a:lvl7pPr marL="1920240" indent="-182880">
              <a:spcBef>
                <a:spcPct val="20000"/>
              </a:spcBef>
              <a:buClr>
                <a:schemeClr val="accent6"/>
              </a:buClr>
              <a:buSzPct val="80000"/>
              <a:buFont typeface="Wingdings 2"/>
              <a:buChar char=""/>
              <a:defRPr kumimoji="0" sz="1600" baseline="0"/>
            </a:lvl7pPr>
            <a:lvl8pPr marL="2194560" indent="-182880">
              <a:spcBef>
                <a:spcPct val="20000"/>
              </a:spcBef>
              <a:buClr>
                <a:schemeClr val="tx2"/>
              </a:buClr>
              <a:buChar char="•"/>
              <a:defRPr kumimoji="0" sz="1600"/>
            </a:lvl8pPr>
            <a:lvl9pPr marL="2468880" indent="-182880">
              <a:spcBef>
                <a:spcPct val="20000"/>
              </a:spcBef>
              <a:buClr>
                <a:schemeClr val="tx2"/>
              </a:buClr>
              <a:buFontTx/>
              <a:buChar char="•"/>
              <a:defRPr kumimoji="0" sz="1400" baseline="0"/>
            </a:lvl9pPr>
          </a:lstStyle>
          <a:p>
            <a:r>
              <a:rPr lang="en-IN" dirty="0"/>
              <a:t>Around 35 Arbitration Disputes on NHPC are in Arbitration Disputes amounting to INR 80 Million</a:t>
            </a:r>
          </a:p>
          <a:p>
            <a:pPr marL="0" indent="0">
              <a:buNone/>
            </a:pPr>
            <a:endParaRPr lang="en-IN" dirty="0"/>
          </a:p>
          <a:p>
            <a:r>
              <a:rPr lang="en-IN" dirty="0"/>
              <a:t>Around 120 Arbitration Disputes of Generation Companies are in Arbitration Dispute amounting to approx. INR 20 Billion.</a:t>
            </a:r>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E30B04D-CAE0-496D-84B2-E8A94680E2B4}"/>
              </a:ext>
            </a:extLst>
          </p:cNvPr>
          <p:cNvSpPr>
            <a:spLocks noGrp="1"/>
          </p:cNvSpPr>
          <p:nvPr>
            <p:ph type="title"/>
          </p:nvPr>
        </p:nvSpPr>
        <p:spPr>
          <a:xfrm>
            <a:off x="457200" y="457200"/>
            <a:ext cx="8229600" cy="1295400"/>
          </a:xfrm>
          <a:solidFill>
            <a:schemeClr val="accent2"/>
          </a:solidFill>
        </p:spPr>
        <p:txBody>
          <a:bodyPr>
            <a:noAutofit/>
          </a:bodyPr>
          <a:lstStyle/>
          <a:p>
            <a:pPr algn="ctr"/>
            <a:r>
              <a:rPr lang="en-IN" sz="4000" b="1" dirty="0">
                <a:solidFill>
                  <a:schemeClr val="bg1"/>
                </a:solidFill>
              </a:rPr>
              <a:t>Landmark Judgments pertaining to Consumers in Power Sector</a:t>
            </a:r>
          </a:p>
        </p:txBody>
      </p:sp>
      <p:sp>
        <p:nvSpPr>
          <p:cNvPr id="3" name="Content Placeholder 2">
            <a:extLst>
              <a:ext uri="{FF2B5EF4-FFF2-40B4-BE49-F238E27FC236}">
                <a16:creationId xmlns:a16="http://schemas.microsoft.com/office/drawing/2014/main" xmlns="" id="{B4B7D733-62A7-455A-B9D1-FA5B7168C474}"/>
              </a:ext>
            </a:extLst>
          </p:cNvPr>
          <p:cNvSpPr>
            <a:spLocks noGrp="1"/>
          </p:cNvSpPr>
          <p:nvPr>
            <p:ph idx="1"/>
          </p:nvPr>
        </p:nvSpPr>
        <p:spPr/>
        <p:txBody>
          <a:bodyPr>
            <a:normAutofit/>
          </a:bodyPr>
          <a:lstStyle/>
          <a:p>
            <a:r>
              <a:rPr lang="en-IN" sz="2800" dirty="0"/>
              <a:t>Brihanmumbai Electric Supply &amp;  Transport Undertaking vs MERC &amp; </a:t>
            </a:r>
            <a:r>
              <a:rPr lang="en-IN" sz="2800" dirty="0" err="1"/>
              <a:t>Ors</a:t>
            </a:r>
            <a:r>
              <a:rPr lang="en-IN" sz="2800" dirty="0"/>
              <a:t>.</a:t>
            </a:r>
          </a:p>
          <a:p>
            <a:r>
              <a:rPr lang="en-IN" sz="2800" dirty="0" err="1"/>
              <a:t>Dr.</a:t>
            </a:r>
            <a:r>
              <a:rPr lang="en-IN" sz="2800" dirty="0"/>
              <a:t> Meena Chaudhary vs BSES Rajdhani Power Ltd. &amp; </a:t>
            </a:r>
            <a:r>
              <a:rPr lang="en-IN" sz="2800" dirty="0" err="1"/>
              <a:t>Ors</a:t>
            </a:r>
            <a:r>
              <a:rPr lang="en-IN" sz="2800" dirty="0"/>
              <a:t>.</a:t>
            </a:r>
          </a:p>
          <a:p>
            <a:r>
              <a:rPr lang="en-IN" sz="2800" dirty="0" err="1"/>
              <a:t>Bses</a:t>
            </a:r>
            <a:r>
              <a:rPr lang="en-IN" sz="2800" dirty="0"/>
              <a:t> Yamuna Power Ltd. vs T. Samuel</a:t>
            </a:r>
          </a:p>
          <a:p>
            <a:r>
              <a:rPr lang="en-IN" sz="2800" dirty="0" err="1"/>
              <a:t>Bses</a:t>
            </a:r>
            <a:r>
              <a:rPr lang="en-IN" sz="2800" dirty="0"/>
              <a:t> Yamuna Power Ltd. vs Krishna</a:t>
            </a:r>
          </a:p>
          <a:p>
            <a:r>
              <a:rPr lang="en-IN" sz="2800" dirty="0" err="1"/>
              <a:t>Purshottam</a:t>
            </a:r>
            <a:r>
              <a:rPr lang="en-IN" sz="2800" dirty="0"/>
              <a:t> </a:t>
            </a:r>
            <a:r>
              <a:rPr lang="en-IN" sz="2800" dirty="0" err="1"/>
              <a:t>Behl</a:t>
            </a:r>
            <a:r>
              <a:rPr lang="en-IN" sz="2800" dirty="0"/>
              <a:t> vs </a:t>
            </a:r>
            <a:r>
              <a:rPr lang="en-IN" sz="2800" dirty="0" err="1"/>
              <a:t>Messers</a:t>
            </a:r>
            <a:r>
              <a:rPr lang="en-IN" sz="2800" dirty="0"/>
              <a:t> B.S.E.S. Rajdhani Power Ltd.</a:t>
            </a:r>
          </a:p>
        </p:txBody>
      </p:sp>
      <p:sp>
        <p:nvSpPr>
          <p:cNvPr id="4" name="Slide Number Placeholder 3">
            <a:extLst>
              <a:ext uri="{FF2B5EF4-FFF2-40B4-BE49-F238E27FC236}">
                <a16:creationId xmlns:a16="http://schemas.microsoft.com/office/drawing/2014/main" xmlns="" id="{2CFA584E-09E6-4BD5-B786-05B8205311E4}"/>
              </a:ext>
            </a:extLst>
          </p:cNvPr>
          <p:cNvSpPr>
            <a:spLocks noGrp="1"/>
          </p:cNvSpPr>
          <p:nvPr>
            <p:ph type="sldNum" sz="quarter" idx="12"/>
          </p:nvPr>
        </p:nvSpPr>
        <p:spPr/>
        <p:txBody>
          <a:bodyPr/>
          <a:lstStyle/>
          <a:p>
            <a:fld id="{B6F15528-21DE-4FAA-801E-634DDDAF4B2B}" type="slidenum">
              <a:rPr lang="en-US" smtClean="0"/>
              <a:pPr/>
              <a:t>54</a:t>
            </a:fld>
            <a:endParaRPr lang="en-US"/>
          </a:p>
        </p:txBody>
      </p:sp>
    </p:spTree>
    <p:extLst>
      <p:ext uri="{BB962C8B-B14F-4D97-AF65-F5344CB8AC3E}">
        <p14:creationId xmlns:p14="http://schemas.microsoft.com/office/powerpoint/2010/main" xmlns="" val="42349017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3200400" y="5791200"/>
            <a:ext cx="3048000" cy="1066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Distribution Area (Consumers)</a:t>
            </a:r>
          </a:p>
        </p:txBody>
      </p:sp>
      <p:sp>
        <p:nvSpPr>
          <p:cNvPr id="3" name="Rectangle 2"/>
          <p:cNvSpPr/>
          <p:nvPr/>
        </p:nvSpPr>
        <p:spPr>
          <a:xfrm>
            <a:off x="1219200" y="5181600"/>
            <a:ext cx="74676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Distribution Network (Gradual Open Access) </a:t>
            </a:r>
          </a:p>
        </p:txBody>
      </p:sp>
      <p:sp>
        <p:nvSpPr>
          <p:cNvPr id="4" name="Rectangle 3"/>
          <p:cNvSpPr/>
          <p:nvPr/>
        </p:nvSpPr>
        <p:spPr>
          <a:xfrm>
            <a:off x="1219200" y="4572000"/>
            <a:ext cx="74676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Electricity trader</a:t>
            </a:r>
          </a:p>
        </p:txBody>
      </p:sp>
      <p:sp>
        <p:nvSpPr>
          <p:cNvPr id="5" name="Rectangle 4"/>
          <p:cNvSpPr/>
          <p:nvPr/>
        </p:nvSpPr>
        <p:spPr>
          <a:xfrm>
            <a:off x="1828800" y="838200"/>
            <a:ext cx="18288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Generating Companies</a:t>
            </a:r>
          </a:p>
        </p:txBody>
      </p:sp>
      <p:sp>
        <p:nvSpPr>
          <p:cNvPr id="6" name="Rectangle 5"/>
          <p:cNvSpPr/>
          <p:nvPr/>
        </p:nvSpPr>
        <p:spPr>
          <a:xfrm>
            <a:off x="3886200" y="838200"/>
            <a:ext cx="19812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Own Generation</a:t>
            </a:r>
          </a:p>
        </p:txBody>
      </p:sp>
      <p:sp>
        <p:nvSpPr>
          <p:cNvPr id="7" name="Rectangle 6"/>
          <p:cNvSpPr/>
          <p:nvPr/>
        </p:nvSpPr>
        <p:spPr>
          <a:xfrm>
            <a:off x="6248400" y="838200"/>
            <a:ext cx="21336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Captive Generation Facilities</a:t>
            </a:r>
          </a:p>
        </p:txBody>
      </p:sp>
      <p:sp>
        <p:nvSpPr>
          <p:cNvPr id="8" name="Rectangle 7"/>
          <p:cNvSpPr/>
          <p:nvPr/>
        </p:nvSpPr>
        <p:spPr>
          <a:xfrm>
            <a:off x="1295400" y="2057400"/>
            <a:ext cx="74676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Electricity Trader</a:t>
            </a:r>
          </a:p>
        </p:txBody>
      </p:sp>
      <p:sp>
        <p:nvSpPr>
          <p:cNvPr id="9" name="Rectangle 8"/>
          <p:cNvSpPr/>
          <p:nvPr/>
        </p:nvSpPr>
        <p:spPr>
          <a:xfrm>
            <a:off x="1295400" y="2667000"/>
            <a:ext cx="74676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Transmission Network (Immediate Open Access)</a:t>
            </a:r>
          </a:p>
        </p:txBody>
      </p:sp>
      <p:sp>
        <p:nvSpPr>
          <p:cNvPr id="10" name="Rectangle 9"/>
          <p:cNvSpPr/>
          <p:nvPr/>
        </p:nvSpPr>
        <p:spPr>
          <a:xfrm rot="16200000">
            <a:off x="-2286000" y="4038600"/>
            <a:ext cx="51054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t>Regulator role (CERC,/SERC/JERC):      </a:t>
            </a:r>
          </a:p>
        </p:txBody>
      </p:sp>
      <p:sp>
        <p:nvSpPr>
          <p:cNvPr id="11" name="Rectangle 10"/>
          <p:cNvSpPr/>
          <p:nvPr/>
        </p:nvSpPr>
        <p:spPr>
          <a:xfrm>
            <a:off x="0" y="0"/>
            <a:ext cx="1066800" cy="144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Central/ State Govt. make</a:t>
            </a:r>
          </a:p>
          <a:p>
            <a:pPr algn="ctr"/>
            <a:r>
              <a:rPr lang="en-US" dirty="0"/>
              <a:t>Policies </a:t>
            </a:r>
          </a:p>
        </p:txBody>
      </p:sp>
      <p:sp>
        <p:nvSpPr>
          <p:cNvPr id="12" name="Rounded Rectangle 11"/>
          <p:cNvSpPr/>
          <p:nvPr/>
        </p:nvSpPr>
        <p:spPr>
          <a:xfrm>
            <a:off x="2286000" y="3200400"/>
            <a:ext cx="19812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Distribution Licensee-1 </a:t>
            </a:r>
          </a:p>
        </p:txBody>
      </p:sp>
      <p:sp>
        <p:nvSpPr>
          <p:cNvPr id="13" name="Rounded Rectangle 12"/>
          <p:cNvSpPr/>
          <p:nvPr/>
        </p:nvSpPr>
        <p:spPr>
          <a:xfrm>
            <a:off x="4953000" y="3200400"/>
            <a:ext cx="19812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Distribution licensee-2</a:t>
            </a:r>
          </a:p>
        </p:txBody>
      </p:sp>
      <p:cxnSp>
        <p:nvCxnSpPr>
          <p:cNvPr id="15" name="Straight Arrow Connector 14"/>
          <p:cNvCxnSpPr/>
          <p:nvPr/>
        </p:nvCxnSpPr>
        <p:spPr>
          <a:xfrm>
            <a:off x="533400" y="2286000"/>
            <a:ext cx="304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533400" y="2971800"/>
            <a:ext cx="304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533400" y="4572000"/>
            <a:ext cx="304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533400" y="3733800"/>
            <a:ext cx="304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533400" y="6248400"/>
            <a:ext cx="304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533400" y="5562600"/>
            <a:ext cx="304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endCxn id="10" idx="3"/>
          </p:cNvCxnSpPr>
          <p:nvPr/>
        </p:nvCxnSpPr>
        <p:spPr>
          <a:xfrm>
            <a:off x="266699" y="1447800"/>
            <a:ext cx="1" cy="304800"/>
          </a:xfrm>
          <a:prstGeom prst="straightConnector1">
            <a:avLst/>
          </a:prstGeom>
          <a:ln w="28575">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Shape 24"/>
          <p:cNvCxnSpPr>
            <a:stCxn id="11" idx="3"/>
            <a:endCxn id="5" idx="1"/>
          </p:cNvCxnSpPr>
          <p:nvPr/>
        </p:nvCxnSpPr>
        <p:spPr>
          <a:xfrm>
            <a:off x="1066800" y="723900"/>
            <a:ext cx="762000" cy="609600"/>
          </a:xfrm>
          <a:prstGeom prst="bentConnector3">
            <a:avLst>
              <a:gd name="adj1" fmla="val 50000"/>
            </a:avLst>
          </a:prstGeom>
          <a:ln w="28575">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914400" y="3048000"/>
            <a:ext cx="1371600" cy="646331"/>
          </a:xfrm>
          <a:prstGeom prst="rect">
            <a:avLst/>
          </a:prstGeom>
          <a:noFill/>
        </p:spPr>
        <p:txBody>
          <a:bodyPr wrap="square" rtlCol="0">
            <a:spAutoFit/>
          </a:bodyPr>
          <a:lstStyle/>
          <a:p>
            <a:r>
              <a:rPr lang="en-US" dirty="0"/>
              <a:t>Power Exchange</a:t>
            </a:r>
          </a:p>
        </p:txBody>
      </p:sp>
      <p:sp>
        <p:nvSpPr>
          <p:cNvPr id="28" name="Oval 27"/>
          <p:cNvSpPr/>
          <p:nvPr/>
        </p:nvSpPr>
        <p:spPr>
          <a:xfrm>
            <a:off x="1219200" y="3657600"/>
            <a:ext cx="2286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838200" y="3962400"/>
            <a:ext cx="1371600" cy="646331"/>
          </a:xfrm>
          <a:prstGeom prst="rect">
            <a:avLst/>
          </a:prstGeom>
          <a:noFill/>
        </p:spPr>
        <p:txBody>
          <a:bodyPr wrap="square" rtlCol="0">
            <a:spAutoFit/>
          </a:bodyPr>
          <a:lstStyle/>
          <a:p>
            <a:r>
              <a:rPr lang="en-US" dirty="0"/>
              <a:t>Facilitate transaction</a:t>
            </a:r>
          </a:p>
        </p:txBody>
      </p:sp>
      <p:cxnSp>
        <p:nvCxnSpPr>
          <p:cNvPr id="31" name="Curved Connector 30"/>
          <p:cNvCxnSpPr/>
          <p:nvPr/>
        </p:nvCxnSpPr>
        <p:spPr>
          <a:xfrm rot="16200000" flipH="1">
            <a:off x="190500" y="3238500"/>
            <a:ext cx="4724400" cy="1447800"/>
          </a:xfrm>
          <a:prstGeom prst="curvedConnector2">
            <a:avLst/>
          </a:prstGeom>
          <a:ln w="28575">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1981200" y="1828800"/>
            <a:ext cx="457200" cy="1371600"/>
          </a:xfrm>
          <a:prstGeom prst="straightConnector1">
            <a:avLst/>
          </a:prstGeom>
          <a:ln w="28575">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3200400" y="1828800"/>
            <a:ext cx="1752600" cy="1371600"/>
          </a:xfrm>
          <a:prstGeom prst="straightConnector1">
            <a:avLst/>
          </a:prstGeom>
          <a:ln w="28575">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endCxn id="13" idx="3"/>
          </p:cNvCxnSpPr>
          <p:nvPr/>
        </p:nvCxnSpPr>
        <p:spPr>
          <a:xfrm flipH="1">
            <a:off x="6934200" y="1828800"/>
            <a:ext cx="1295400" cy="1676400"/>
          </a:xfrm>
          <a:prstGeom prst="straightConnector1">
            <a:avLst/>
          </a:prstGeom>
          <a:ln w="28575">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a:endCxn id="13" idx="1"/>
          </p:cNvCxnSpPr>
          <p:nvPr/>
        </p:nvCxnSpPr>
        <p:spPr>
          <a:xfrm>
            <a:off x="4267200" y="3505200"/>
            <a:ext cx="685800" cy="0"/>
          </a:xfrm>
          <a:prstGeom prst="straightConnector1">
            <a:avLst/>
          </a:prstGeom>
          <a:ln w="28575">
            <a:solidFill>
              <a:schemeClr val="accent1">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a:endCxn id="12" idx="0"/>
          </p:cNvCxnSpPr>
          <p:nvPr/>
        </p:nvCxnSpPr>
        <p:spPr>
          <a:xfrm flipH="1">
            <a:off x="3276600" y="1828800"/>
            <a:ext cx="838200" cy="1371600"/>
          </a:xfrm>
          <a:prstGeom prst="straightConnector1">
            <a:avLst/>
          </a:prstGeom>
          <a:ln w="28575">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5867400" y="1524000"/>
            <a:ext cx="685800" cy="1676400"/>
          </a:xfrm>
          <a:prstGeom prst="straightConnector1">
            <a:avLst/>
          </a:prstGeom>
          <a:ln w="28575">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a:endCxn id="2" idx="1"/>
          </p:cNvCxnSpPr>
          <p:nvPr/>
        </p:nvCxnSpPr>
        <p:spPr>
          <a:xfrm>
            <a:off x="2590800" y="3810000"/>
            <a:ext cx="1055970" cy="2137429"/>
          </a:xfrm>
          <a:prstGeom prst="straightConnector1">
            <a:avLst/>
          </a:prstGeom>
          <a:ln w="28575">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flipH="1">
            <a:off x="5943600" y="3886200"/>
            <a:ext cx="762000" cy="2133600"/>
          </a:xfrm>
          <a:prstGeom prst="straightConnector1">
            <a:avLst/>
          </a:prstGeom>
          <a:ln w="28575">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2" name="Curved Connector 71"/>
          <p:cNvCxnSpPr/>
          <p:nvPr/>
        </p:nvCxnSpPr>
        <p:spPr>
          <a:xfrm rot="5400000">
            <a:off x="5029200" y="2895600"/>
            <a:ext cx="4572000" cy="2133600"/>
          </a:xfrm>
          <a:prstGeom prst="curvedConnector3">
            <a:avLst>
              <a:gd name="adj1" fmla="val 85938"/>
            </a:avLst>
          </a:prstGeom>
          <a:ln w="28575">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5" name="Slide Number Placeholder 34"/>
          <p:cNvSpPr>
            <a:spLocks noGrp="1"/>
          </p:cNvSpPr>
          <p:nvPr>
            <p:ph type="sldNum" sz="quarter" idx="12"/>
          </p:nvPr>
        </p:nvSpPr>
        <p:spPr/>
        <p:txBody>
          <a:bodyPr/>
          <a:lstStyle/>
          <a:p>
            <a:fld id="{B6F15528-21DE-4FAA-801E-634DDDAF4B2B}" type="slidenum">
              <a:rPr lang="en-US" smtClean="0"/>
              <a:pPr/>
              <a:t>55</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47800"/>
          </a:xfrm>
          <a:solidFill>
            <a:schemeClr val="accent1">
              <a:lumMod val="60000"/>
              <a:lumOff val="40000"/>
            </a:schemeClr>
          </a:solidFill>
        </p:spPr>
        <p:txBody>
          <a:bodyPr vert="horz" lIns="0" rIns="0" bIns="0" anchor="b">
            <a:noAutofit/>
          </a:bodyPr>
          <a:lstStyle/>
          <a:p>
            <a:pPr algn="ctr"/>
            <a:r>
              <a:rPr lang="en-US" sz="4000" b="1" dirty="0">
                <a:solidFill>
                  <a:schemeClr val="bg1"/>
                </a:solidFill>
                <a:latin typeface="+mn-lt"/>
              </a:rPr>
              <a:t>Existing Inter Grids between Countries</a:t>
            </a:r>
          </a:p>
        </p:txBody>
      </p:sp>
      <p:sp>
        <p:nvSpPr>
          <p:cNvPr id="3" name="Content Placeholder 2"/>
          <p:cNvSpPr>
            <a:spLocks noGrp="1"/>
          </p:cNvSpPr>
          <p:nvPr>
            <p:ph idx="1"/>
          </p:nvPr>
        </p:nvSpPr>
        <p:spPr>
          <a:xfrm>
            <a:off x="457200" y="1600200"/>
            <a:ext cx="8229600" cy="4953000"/>
          </a:xfrm>
        </p:spPr>
        <p:txBody>
          <a:bodyPr>
            <a:normAutofit lnSpcReduction="10000"/>
          </a:bodyPr>
          <a:lstStyle/>
          <a:p>
            <a:r>
              <a:rPr lang="en-US" b="1" dirty="0"/>
              <a:t>US- Canada</a:t>
            </a:r>
          </a:p>
          <a:p>
            <a:r>
              <a:rPr lang="en-US" b="1" dirty="0"/>
              <a:t>Synchronous grid of Continental Europe</a:t>
            </a:r>
            <a:r>
              <a:rPr lang="en-US" dirty="0"/>
              <a:t> (also known as </a:t>
            </a:r>
            <a:r>
              <a:rPr lang="en-US" b="1" dirty="0"/>
              <a:t>Continental Synchronous Area</a:t>
            </a:r>
            <a:r>
              <a:rPr lang="en-US" dirty="0"/>
              <a:t>; formerly known as the </a:t>
            </a:r>
            <a:r>
              <a:rPr lang="en-US" b="1" dirty="0"/>
              <a:t>UCTE grid (connect 24 countries).</a:t>
            </a:r>
          </a:p>
          <a:p>
            <a:r>
              <a:rPr lang="en-US" b="1" dirty="0"/>
              <a:t>Nepal – India</a:t>
            </a:r>
          </a:p>
          <a:p>
            <a:r>
              <a:rPr lang="en-US" b="1" dirty="0"/>
              <a:t>Jordan – Egypt- Syria- Libya</a:t>
            </a:r>
          </a:p>
          <a:p>
            <a:r>
              <a:rPr lang="en-US" b="1" dirty="0"/>
              <a:t>Syrian Turkish Interconnection (Under Construction)</a:t>
            </a:r>
          </a:p>
          <a:p>
            <a:r>
              <a:rPr lang="en-US" b="1" dirty="0"/>
              <a:t>Syrian Lebanese Electric Interconnection (Under Construction)</a:t>
            </a:r>
          </a:p>
          <a:p>
            <a:r>
              <a:rPr lang="en-US" b="1" dirty="0"/>
              <a:t>Project of Pan Arab Electric Interconnection </a:t>
            </a:r>
            <a:r>
              <a:rPr lang="en-US" dirty="0"/>
              <a:t>aims to connect the Arab countries to Europe.</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56</a:t>
            </a:fld>
            <a:endParaRPr lang="en-US"/>
          </a:p>
        </p:txBody>
      </p:sp>
    </p:spTree>
    <p:extLst>
      <p:ext uri="{BB962C8B-B14F-4D97-AF65-F5344CB8AC3E}">
        <p14:creationId xmlns:p14="http://schemas.microsoft.com/office/powerpoint/2010/main" xmlns="" val="1365933495"/>
      </p:ext>
    </p:extLst>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76401"/>
            <a:ext cx="7772400" cy="3505200"/>
          </a:xfrm>
        </p:spPr>
        <p:txBody>
          <a:bodyPr>
            <a:normAutofit/>
          </a:bodyPr>
          <a:lstStyle/>
          <a:p>
            <a:pPr algn="ctr"/>
            <a:r>
              <a:rPr lang="en-US" dirty="0">
                <a:solidFill>
                  <a:schemeClr val="tx1"/>
                </a:solidFill>
              </a:rPr>
              <a:t>Bilateral Power Treaties Between India and SAARC countries &amp; Myanmar</a:t>
            </a:r>
          </a:p>
        </p:txBody>
      </p:sp>
    </p:spTree>
    <p:extLst>
      <p:ext uri="{BB962C8B-B14F-4D97-AF65-F5344CB8AC3E}">
        <p14:creationId xmlns:p14="http://schemas.microsoft.com/office/powerpoint/2010/main" xmlns="" val="3474739660"/>
      </p:ext>
    </p:extLst>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dirty="0"/>
              <a:t>Regulatory Environment in South Asia &amp; Myanmar</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3762669980"/>
              </p:ext>
            </p:extLst>
          </p:nvPr>
        </p:nvGraphicFramePr>
        <p:xfrm>
          <a:off x="76200" y="1270000"/>
          <a:ext cx="8839200" cy="5588000"/>
        </p:xfrm>
        <a:graphic>
          <a:graphicData uri="http://schemas.openxmlformats.org/drawingml/2006/table">
            <a:tbl>
              <a:tblPr firstRow="1" bandRow="1">
                <a:tableStyleId>{5C22544A-7EE6-4342-B048-85BDC9FD1C3A}</a:tableStyleId>
              </a:tblPr>
              <a:tblGrid>
                <a:gridCol w="1905000">
                  <a:extLst>
                    <a:ext uri="{9D8B030D-6E8A-4147-A177-3AD203B41FA5}">
                      <a16:colId xmlns:a16="http://schemas.microsoft.com/office/drawing/2014/main" xmlns="" val="20000"/>
                    </a:ext>
                  </a:extLst>
                </a:gridCol>
                <a:gridCol w="3352800">
                  <a:extLst>
                    <a:ext uri="{9D8B030D-6E8A-4147-A177-3AD203B41FA5}">
                      <a16:colId xmlns:a16="http://schemas.microsoft.com/office/drawing/2014/main" xmlns="" val="20001"/>
                    </a:ext>
                  </a:extLst>
                </a:gridCol>
                <a:gridCol w="3581400">
                  <a:extLst>
                    <a:ext uri="{9D8B030D-6E8A-4147-A177-3AD203B41FA5}">
                      <a16:colId xmlns:a16="http://schemas.microsoft.com/office/drawing/2014/main" xmlns="" val="20002"/>
                    </a:ext>
                  </a:extLst>
                </a:gridCol>
              </a:tblGrid>
              <a:tr h="370840">
                <a:tc>
                  <a:txBody>
                    <a:bodyPr/>
                    <a:lstStyle/>
                    <a:p>
                      <a:r>
                        <a:rPr lang="en-US" dirty="0"/>
                        <a:t>Country</a:t>
                      </a:r>
                    </a:p>
                  </a:txBody>
                  <a:tcPr/>
                </a:tc>
                <a:tc>
                  <a:txBody>
                    <a:bodyPr/>
                    <a:lstStyle/>
                    <a:p>
                      <a:r>
                        <a:rPr lang="en-US" dirty="0"/>
                        <a:t>Applicable Law</a:t>
                      </a:r>
                    </a:p>
                  </a:txBody>
                  <a:tcPr/>
                </a:tc>
                <a:tc>
                  <a:txBody>
                    <a:bodyPr/>
                    <a:lstStyle/>
                    <a:p>
                      <a:r>
                        <a:rPr lang="en-US" dirty="0"/>
                        <a:t>Ministry &amp; Regulators</a:t>
                      </a:r>
                    </a:p>
                  </a:txBody>
                  <a:tcPr/>
                </a:tc>
                <a:extLst>
                  <a:ext uri="{0D108BD9-81ED-4DB2-BD59-A6C34878D82A}">
                    <a16:rowId xmlns:a16="http://schemas.microsoft.com/office/drawing/2014/main" xmlns="" val="10000"/>
                  </a:ext>
                </a:extLst>
              </a:tr>
              <a:tr h="370840">
                <a:tc>
                  <a:txBody>
                    <a:bodyPr/>
                    <a:lstStyle/>
                    <a:p>
                      <a:r>
                        <a:rPr lang="en-US" dirty="0"/>
                        <a:t>1. Afghanistan</a:t>
                      </a:r>
                    </a:p>
                  </a:txBody>
                  <a:tcPr/>
                </a:tc>
                <a:tc>
                  <a:txBody>
                    <a:bodyPr/>
                    <a:lstStyle/>
                    <a:p>
                      <a:r>
                        <a:rPr lang="en-US" dirty="0"/>
                        <a:t>-</a:t>
                      </a:r>
                    </a:p>
                  </a:txBody>
                  <a:tcPr/>
                </a:tc>
                <a:tc>
                  <a:txBody>
                    <a:bodyPr/>
                    <a:lstStyle/>
                    <a:p>
                      <a:r>
                        <a:rPr lang="en-US" dirty="0"/>
                        <a:t>Ministry of Energy and Water </a:t>
                      </a:r>
                    </a:p>
                  </a:txBody>
                  <a:tcPr/>
                </a:tc>
                <a:extLst>
                  <a:ext uri="{0D108BD9-81ED-4DB2-BD59-A6C34878D82A}">
                    <a16:rowId xmlns:a16="http://schemas.microsoft.com/office/drawing/2014/main" xmlns="" val="10001"/>
                  </a:ext>
                </a:extLst>
              </a:tr>
              <a:tr h="370840">
                <a:tc>
                  <a:txBody>
                    <a:bodyPr/>
                    <a:lstStyle/>
                    <a:p>
                      <a:r>
                        <a:rPr lang="en-US" dirty="0"/>
                        <a:t>2. Bangladesh</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Electricity Act 1910; National Energy Policy 1995; Policy Guidelines for the Enhancement of Private Participation in the Power Sector, 2008; The Bangladesh Power Development Board Order, 1972; Bangladesh Energy Regulatory Commission Act, 2003; Rural Electrification Board Ordinance, 1977; Renewable Energy Policy of Bangladesh, November 2008</a:t>
                      </a:r>
                    </a:p>
                    <a:p>
                      <a:endParaRPr lang="en-US" dirty="0"/>
                    </a:p>
                  </a:txBody>
                  <a:tcPr/>
                </a:tc>
                <a:tc>
                  <a:txBody>
                    <a:bodyPr/>
                    <a:lstStyle/>
                    <a:p>
                      <a:r>
                        <a:rPr lang="en-US" dirty="0"/>
                        <a:t>Ministry of Power, Energy</a:t>
                      </a:r>
                      <a:r>
                        <a:rPr lang="en-US" baseline="0" dirty="0"/>
                        <a:t> and Mineral Resources; </a:t>
                      </a:r>
                      <a:r>
                        <a:rPr kumimoji="0" lang="en-US" sz="1800" b="0" i="0" u="none" strike="noStrike" kern="1200" baseline="0" dirty="0">
                          <a:solidFill>
                            <a:schemeClr val="dk1"/>
                          </a:solidFill>
                          <a:latin typeface="+mn-lt"/>
                          <a:ea typeface="+mn-ea"/>
                          <a:cs typeface="+mn-cs"/>
                        </a:rPr>
                        <a:t>Bangladesh Energy Regulatory Commission (BERC)</a:t>
                      </a:r>
                      <a:endParaRPr lang="en-US" dirty="0"/>
                    </a:p>
                  </a:txBody>
                  <a:tcPr/>
                </a:tc>
                <a:extLst>
                  <a:ext uri="{0D108BD9-81ED-4DB2-BD59-A6C34878D82A}">
                    <a16:rowId xmlns:a16="http://schemas.microsoft.com/office/drawing/2014/main" xmlns="" val="10002"/>
                  </a:ext>
                </a:extLst>
              </a:tr>
              <a:tr h="370840">
                <a:tc>
                  <a:txBody>
                    <a:bodyPr/>
                    <a:lstStyle/>
                    <a:p>
                      <a:r>
                        <a:rPr lang="en-US" dirty="0"/>
                        <a:t>Bhutan</a:t>
                      </a:r>
                    </a:p>
                  </a:txBody>
                  <a:tcPr/>
                </a:tc>
                <a:tc>
                  <a:txBody>
                    <a:bodyPr/>
                    <a:lstStyle/>
                    <a:p>
                      <a:r>
                        <a:rPr lang="en-US" dirty="0"/>
                        <a:t>Bhutan Electricity Act 2001</a:t>
                      </a:r>
                    </a:p>
                  </a:txBody>
                  <a:tcPr/>
                </a:tc>
                <a:tc>
                  <a:txBody>
                    <a:bodyPr/>
                    <a:lstStyle/>
                    <a:p>
                      <a:r>
                        <a:rPr lang="en-US" dirty="0"/>
                        <a:t>Ministry of Energy, Bhutan</a:t>
                      </a:r>
                      <a:r>
                        <a:rPr lang="en-US" baseline="0" dirty="0"/>
                        <a:t> Electricity Authority, </a:t>
                      </a:r>
                      <a:r>
                        <a:rPr lang="en-US" dirty="0"/>
                        <a:t>Department of New and Renewable Energy</a:t>
                      </a:r>
                    </a:p>
                  </a:txBody>
                  <a:tcPr/>
                </a:tc>
                <a:extLst>
                  <a:ext uri="{0D108BD9-81ED-4DB2-BD59-A6C34878D82A}">
                    <a16:rowId xmlns:a16="http://schemas.microsoft.com/office/drawing/2014/main" xmlns="" val="10003"/>
                  </a:ext>
                </a:extLst>
              </a:tr>
            </a:tbl>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58</a:t>
            </a:fld>
            <a:endParaRPr lang="en-US"/>
          </a:p>
        </p:txBody>
      </p:sp>
    </p:spTree>
    <p:extLst>
      <p:ext uri="{BB962C8B-B14F-4D97-AF65-F5344CB8AC3E}">
        <p14:creationId xmlns:p14="http://schemas.microsoft.com/office/powerpoint/2010/main" xmlns="" val="2089932855"/>
      </p:ext>
    </p:extLst>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dirty="0"/>
              <a:t>Regulatory Environment in South Asia &amp; Myanmar</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2597168676"/>
              </p:ext>
            </p:extLst>
          </p:nvPr>
        </p:nvGraphicFramePr>
        <p:xfrm>
          <a:off x="228600" y="1219200"/>
          <a:ext cx="8188897" cy="5029200"/>
        </p:xfrm>
        <a:graphic>
          <a:graphicData uri="http://schemas.openxmlformats.org/drawingml/2006/table">
            <a:tbl>
              <a:tblPr firstRow="1" bandRow="1">
                <a:tableStyleId>{5C22544A-7EE6-4342-B048-85BDC9FD1C3A}</a:tableStyleId>
              </a:tblPr>
              <a:tblGrid>
                <a:gridCol w="1905000">
                  <a:extLst>
                    <a:ext uri="{9D8B030D-6E8A-4147-A177-3AD203B41FA5}">
                      <a16:colId xmlns:a16="http://schemas.microsoft.com/office/drawing/2014/main" xmlns="" val="20000"/>
                    </a:ext>
                  </a:extLst>
                </a:gridCol>
                <a:gridCol w="3886200">
                  <a:extLst>
                    <a:ext uri="{9D8B030D-6E8A-4147-A177-3AD203B41FA5}">
                      <a16:colId xmlns:a16="http://schemas.microsoft.com/office/drawing/2014/main" xmlns="" val="20001"/>
                    </a:ext>
                  </a:extLst>
                </a:gridCol>
                <a:gridCol w="2397697">
                  <a:extLst>
                    <a:ext uri="{9D8B030D-6E8A-4147-A177-3AD203B41FA5}">
                      <a16:colId xmlns:a16="http://schemas.microsoft.com/office/drawing/2014/main" xmlns="" val="20002"/>
                    </a:ext>
                  </a:extLst>
                </a:gridCol>
              </a:tblGrid>
              <a:tr h="370840">
                <a:tc>
                  <a:txBody>
                    <a:bodyPr/>
                    <a:lstStyle/>
                    <a:p>
                      <a:r>
                        <a:rPr lang="en-US" dirty="0"/>
                        <a:t>Country</a:t>
                      </a:r>
                    </a:p>
                  </a:txBody>
                  <a:tcPr/>
                </a:tc>
                <a:tc>
                  <a:txBody>
                    <a:bodyPr/>
                    <a:lstStyle/>
                    <a:p>
                      <a:r>
                        <a:rPr lang="en-US" dirty="0"/>
                        <a:t>Applicable Law</a:t>
                      </a:r>
                    </a:p>
                  </a:txBody>
                  <a:tcPr/>
                </a:tc>
                <a:tc>
                  <a:txBody>
                    <a:bodyPr/>
                    <a:lstStyle/>
                    <a:p>
                      <a:r>
                        <a:rPr lang="en-US" dirty="0"/>
                        <a:t>Ministry &amp; Regulators</a:t>
                      </a:r>
                    </a:p>
                  </a:txBody>
                  <a:tcPr/>
                </a:tc>
                <a:extLst>
                  <a:ext uri="{0D108BD9-81ED-4DB2-BD59-A6C34878D82A}">
                    <a16:rowId xmlns:a16="http://schemas.microsoft.com/office/drawing/2014/main" xmlns="" val="10000"/>
                  </a:ext>
                </a:extLst>
              </a:tr>
              <a:tr h="370840">
                <a:tc>
                  <a:txBody>
                    <a:bodyPr/>
                    <a:lstStyle/>
                    <a:p>
                      <a:r>
                        <a:rPr lang="en-US" dirty="0"/>
                        <a:t>4.</a:t>
                      </a:r>
                      <a:r>
                        <a:rPr lang="en-US" baseline="0" dirty="0"/>
                        <a:t> India</a:t>
                      </a:r>
                      <a:endParaRPr lang="en-US" dirty="0"/>
                    </a:p>
                  </a:txBody>
                  <a:tcPr/>
                </a:tc>
                <a:tc>
                  <a:txBody>
                    <a:bodyPr/>
                    <a:lstStyle/>
                    <a:p>
                      <a:r>
                        <a:rPr lang="en-US" dirty="0"/>
                        <a:t>Electricity Act, 2003; Rules Framed by Central and State Governments Regulations framed by CERC/ JERC/ SERC</a:t>
                      </a:r>
                    </a:p>
                  </a:txBody>
                  <a:tcPr/>
                </a:tc>
                <a:tc>
                  <a:txBody>
                    <a:bodyPr/>
                    <a:lstStyle/>
                    <a:p>
                      <a:r>
                        <a:rPr lang="en-US" dirty="0"/>
                        <a:t>Ministry of Power, Ministry</a:t>
                      </a:r>
                      <a:r>
                        <a:rPr lang="en-US" baseline="0" dirty="0"/>
                        <a:t> of Renewable Energy, department of Nuclear Energy, APTEL, CERC, JERC, SERC</a:t>
                      </a:r>
                      <a:endParaRPr lang="en-US" dirty="0"/>
                    </a:p>
                  </a:txBody>
                  <a:tcPr/>
                </a:tc>
                <a:extLst>
                  <a:ext uri="{0D108BD9-81ED-4DB2-BD59-A6C34878D82A}">
                    <a16:rowId xmlns:a16="http://schemas.microsoft.com/office/drawing/2014/main" xmlns="" val="10001"/>
                  </a:ext>
                </a:extLst>
              </a:tr>
              <a:tr h="370840">
                <a:tc>
                  <a:txBody>
                    <a:bodyPr/>
                    <a:lstStyle/>
                    <a:p>
                      <a:r>
                        <a:rPr lang="en-US" dirty="0"/>
                        <a:t>5. Nepal</a:t>
                      </a:r>
                    </a:p>
                  </a:txBody>
                  <a:tcPr/>
                </a:tc>
                <a:tc>
                  <a:txBody>
                    <a:bodyPr/>
                    <a:lstStyle/>
                    <a:p>
                      <a:r>
                        <a:rPr lang="en-US" dirty="0"/>
                        <a:t>Electricity Act, 2049 (1992); Energy Regulations</a:t>
                      </a:r>
                      <a:r>
                        <a:rPr lang="en-US" baseline="0" dirty="0"/>
                        <a:t> 2050 (1993)</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Department</a:t>
                      </a:r>
                      <a:r>
                        <a:rPr lang="en-US" baseline="0" dirty="0"/>
                        <a:t> of Electricity Development,</a:t>
                      </a:r>
                      <a:endParaRPr lang="en-US" dirty="0"/>
                    </a:p>
                    <a:p>
                      <a:r>
                        <a:rPr lang="en-US" dirty="0"/>
                        <a:t>Ministry of Energy </a:t>
                      </a:r>
                    </a:p>
                  </a:txBody>
                  <a:tcPr/>
                </a:tc>
                <a:extLst>
                  <a:ext uri="{0D108BD9-81ED-4DB2-BD59-A6C34878D82A}">
                    <a16:rowId xmlns:a16="http://schemas.microsoft.com/office/drawing/2014/main" xmlns="" val="10002"/>
                  </a:ext>
                </a:extLst>
              </a:tr>
              <a:tr h="370840">
                <a:tc>
                  <a:txBody>
                    <a:bodyPr/>
                    <a:lstStyle/>
                    <a:p>
                      <a:r>
                        <a:rPr lang="en-US" dirty="0"/>
                        <a:t>6. Myanmar</a:t>
                      </a:r>
                    </a:p>
                  </a:txBody>
                  <a:tcPr/>
                </a:tc>
                <a:tc>
                  <a:txBody>
                    <a:bodyPr/>
                    <a:lstStyle/>
                    <a:p>
                      <a:r>
                        <a:rPr lang="en-US" dirty="0"/>
                        <a:t>Myanmar Electricity Law of 2014</a:t>
                      </a:r>
                    </a:p>
                  </a:txBody>
                  <a:tcPr/>
                </a:tc>
                <a:tc>
                  <a:txBody>
                    <a:bodyPr/>
                    <a:lstStyle/>
                    <a:p>
                      <a:r>
                        <a:rPr lang="en-US" dirty="0"/>
                        <a:t>Ministry of Energy; Ministry of Electric Power; </a:t>
                      </a:r>
                      <a:r>
                        <a:rPr kumimoji="0" lang="en-US" b="0" i="0" kern="1200" dirty="0">
                          <a:solidFill>
                            <a:schemeClr val="dk1"/>
                          </a:solidFill>
                          <a:effectLst/>
                          <a:latin typeface="+mn-lt"/>
                          <a:ea typeface="+mn-ea"/>
                          <a:cs typeface="+mn-cs"/>
                        </a:rPr>
                        <a:t>Electricity Regulatory Commission</a:t>
                      </a:r>
                      <a:endParaRPr lang="en-US" dirty="0"/>
                    </a:p>
                  </a:txBody>
                  <a:tcPr/>
                </a:tc>
                <a:extLst>
                  <a:ext uri="{0D108BD9-81ED-4DB2-BD59-A6C34878D82A}">
                    <a16:rowId xmlns:a16="http://schemas.microsoft.com/office/drawing/2014/main" xmlns="" val="10003"/>
                  </a:ext>
                </a:extLst>
              </a:tr>
            </a:tbl>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59</a:t>
            </a:fld>
            <a:endParaRPr lang="en-US"/>
          </a:p>
        </p:txBody>
      </p:sp>
    </p:spTree>
    <p:extLst>
      <p:ext uri="{BB962C8B-B14F-4D97-AF65-F5344CB8AC3E}">
        <p14:creationId xmlns:p14="http://schemas.microsoft.com/office/powerpoint/2010/main" xmlns="" val="768370156"/>
      </p:ext>
    </p:extLst>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923330"/>
          </a:xfrm>
          <a:prstGeom prst="rect">
            <a:avLst/>
          </a:prstGeom>
          <a:solidFill>
            <a:schemeClr val="accent1">
              <a:lumMod val="60000"/>
              <a:lumOff val="40000"/>
            </a:schemeClr>
          </a:solidFill>
        </p:spPr>
        <p:txBody>
          <a:bodyPr wrap="square" lIns="91440" tIns="45720" rIns="91440" bIns="45720">
            <a:spAutoFit/>
          </a:bodyPr>
          <a:lstStyle/>
          <a:p>
            <a:pPr algn="ctr">
              <a:spcBef>
                <a:spcPct val="0"/>
              </a:spcBef>
            </a:pPr>
            <a:r>
              <a:rPr lang="en-US" sz="5400" b="1" dirty="0">
                <a:solidFill>
                  <a:schemeClr val="bg1"/>
                </a:solidFill>
                <a:ea typeface="+mj-ea"/>
                <a:cs typeface="+mj-cs"/>
              </a:rPr>
              <a:t>Electricity Act, 2003</a:t>
            </a:r>
          </a:p>
        </p:txBody>
      </p:sp>
      <p:graphicFrame>
        <p:nvGraphicFramePr>
          <p:cNvPr id="7" name="Diagram 6"/>
          <p:cNvGraphicFramePr/>
          <p:nvPr/>
        </p:nvGraphicFramePr>
        <p:xfrm>
          <a:off x="0" y="1524000"/>
          <a:ext cx="9144000"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Rectangle 8"/>
          <p:cNvSpPr/>
          <p:nvPr/>
        </p:nvSpPr>
        <p:spPr>
          <a:xfrm>
            <a:off x="3525610" y="990600"/>
            <a:ext cx="1810624" cy="523220"/>
          </a:xfrm>
          <a:prstGeom prst="rect">
            <a:avLst/>
          </a:prstGeom>
          <a:solidFill>
            <a:schemeClr val="accent1">
              <a:lumMod val="60000"/>
              <a:lumOff val="40000"/>
            </a:schemeClr>
          </a:solidFill>
        </p:spPr>
        <p:txBody>
          <a:bodyPr wrap="none" lIns="91440" tIns="45720" rIns="91440" bIns="45720">
            <a:spAutoFit/>
          </a:bodyPr>
          <a:lstStyle/>
          <a:p>
            <a:pPr algn="ctr"/>
            <a:r>
              <a:rPr lang="en-US" sz="2800" dirty="0">
                <a:ln w="18415" cmpd="sng">
                  <a:solidFill>
                    <a:schemeClr val="tx1"/>
                  </a:solidFill>
                  <a:prstDash val="solid"/>
                </a:ln>
                <a:effectLst>
                  <a:outerShdw blurRad="63500" dir="3600000" algn="tl" rotWithShape="0">
                    <a:srgbClr val="000000">
                      <a:alpha val="70000"/>
                    </a:srgbClr>
                  </a:outerShdw>
                </a:effectLst>
                <a:ea typeface="Verdana" pitchFamily="34" charset="0"/>
                <a:cs typeface="Verdana" pitchFamily="34" charset="0"/>
              </a:rPr>
              <a:t>Objectives</a:t>
            </a:r>
            <a:endParaRPr lang="en-US" sz="2800" b="1" cap="none" spc="0" dirty="0">
              <a:ln w="18415" cmpd="sng">
                <a:solidFill>
                  <a:schemeClr val="tx1"/>
                </a:solidFill>
                <a:prstDash val="solid"/>
              </a:ln>
              <a:effectLst/>
              <a:ea typeface="Verdana" pitchFamily="34" charset="0"/>
              <a:cs typeface="Verdana" pitchFamily="34" charset="0"/>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pPr/>
              <a:t>6</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dirty="0"/>
              <a:t>Regulatory Environment in South Asia &amp; Myanmar</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1912518343"/>
              </p:ext>
            </p:extLst>
          </p:nvPr>
        </p:nvGraphicFramePr>
        <p:xfrm>
          <a:off x="381000" y="2057400"/>
          <a:ext cx="8188897" cy="3017520"/>
        </p:xfrm>
        <a:graphic>
          <a:graphicData uri="http://schemas.openxmlformats.org/drawingml/2006/table">
            <a:tbl>
              <a:tblPr firstRow="1" bandRow="1">
                <a:tableStyleId>{5C22544A-7EE6-4342-B048-85BDC9FD1C3A}</a:tableStyleId>
              </a:tblPr>
              <a:tblGrid>
                <a:gridCol w="1905000">
                  <a:extLst>
                    <a:ext uri="{9D8B030D-6E8A-4147-A177-3AD203B41FA5}">
                      <a16:colId xmlns:a16="http://schemas.microsoft.com/office/drawing/2014/main" xmlns="" val="20000"/>
                    </a:ext>
                  </a:extLst>
                </a:gridCol>
                <a:gridCol w="3886200">
                  <a:extLst>
                    <a:ext uri="{9D8B030D-6E8A-4147-A177-3AD203B41FA5}">
                      <a16:colId xmlns:a16="http://schemas.microsoft.com/office/drawing/2014/main" xmlns="" val="20001"/>
                    </a:ext>
                  </a:extLst>
                </a:gridCol>
                <a:gridCol w="2397697">
                  <a:extLst>
                    <a:ext uri="{9D8B030D-6E8A-4147-A177-3AD203B41FA5}">
                      <a16:colId xmlns:a16="http://schemas.microsoft.com/office/drawing/2014/main" xmlns="" val="20002"/>
                    </a:ext>
                  </a:extLst>
                </a:gridCol>
              </a:tblGrid>
              <a:tr h="370840">
                <a:tc>
                  <a:txBody>
                    <a:bodyPr/>
                    <a:lstStyle/>
                    <a:p>
                      <a:r>
                        <a:rPr lang="en-US" dirty="0"/>
                        <a:t>Country</a:t>
                      </a:r>
                    </a:p>
                  </a:txBody>
                  <a:tcPr/>
                </a:tc>
                <a:tc>
                  <a:txBody>
                    <a:bodyPr/>
                    <a:lstStyle/>
                    <a:p>
                      <a:r>
                        <a:rPr lang="en-US" dirty="0"/>
                        <a:t>Applicable Law</a:t>
                      </a:r>
                    </a:p>
                  </a:txBody>
                  <a:tcPr/>
                </a:tc>
                <a:tc>
                  <a:txBody>
                    <a:bodyPr/>
                    <a:lstStyle/>
                    <a:p>
                      <a:r>
                        <a:rPr lang="en-US" dirty="0"/>
                        <a:t>Ministry &amp; Regulators</a:t>
                      </a:r>
                    </a:p>
                  </a:txBody>
                  <a:tcPr/>
                </a:tc>
                <a:extLst>
                  <a:ext uri="{0D108BD9-81ED-4DB2-BD59-A6C34878D82A}">
                    <a16:rowId xmlns:a16="http://schemas.microsoft.com/office/drawing/2014/main" xmlns="" val="10000"/>
                  </a:ext>
                </a:extLst>
              </a:tr>
              <a:tr h="370840">
                <a:tc>
                  <a:txBody>
                    <a:bodyPr/>
                    <a:lstStyle/>
                    <a:p>
                      <a:r>
                        <a:rPr lang="en-US" dirty="0"/>
                        <a:t>7.</a:t>
                      </a:r>
                      <a:r>
                        <a:rPr lang="en-US" baseline="0" dirty="0"/>
                        <a:t> Pakistan</a:t>
                      </a:r>
                      <a:endParaRPr lang="en-US" dirty="0"/>
                    </a:p>
                  </a:txBody>
                  <a:tcPr/>
                </a:tc>
                <a:tc>
                  <a:txBody>
                    <a:bodyPr/>
                    <a:lstStyle/>
                    <a:p>
                      <a:r>
                        <a:rPr lang="en-US" dirty="0"/>
                        <a:t>Regulation of Generation, Transmission and Distribution of Electric Power Act 1997; NEPRA Licensing (Distribution) Rules, 1999</a:t>
                      </a:r>
                    </a:p>
                  </a:txBody>
                  <a:tcPr/>
                </a:tc>
                <a:tc>
                  <a:txBody>
                    <a:bodyPr/>
                    <a:lstStyle/>
                    <a:p>
                      <a:r>
                        <a:rPr lang="en-US" dirty="0"/>
                        <a:t>Ministry</a:t>
                      </a:r>
                      <a:r>
                        <a:rPr lang="en-US" baseline="0" dirty="0"/>
                        <a:t> of Water and Power; </a:t>
                      </a:r>
                      <a:r>
                        <a:rPr lang="en-US" dirty="0"/>
                        <a:t>National Electric Power Regulatory Authority (NEPRA)</a:t>
                      </a:r>
                    </a:p>
                  </a:txBody>
                  <a:tcPr/>
                </a:tc>
                <a:extLst>
                  <a:ext uri="{0D108BD9-81ED-4DB2-BD59-A6C34878D82A}">
                    <a16:rowId xmlns:a16="http://schemas.microsoft.com/office/drawing/2014/main" xmlns="" val="10001"/>
                  </a:ext>
                </a:extLst>
              </a:tr>
              <a:tr h="370840">
                <a:tc>
                  <a:txBody>
                    <a:bodyPr/>
                    <a:lstStyle/>
                    <a:p>
                      <a:r>
                        <a:rPr lang="en-US" dirty="0"/>
                        <a:t>8. Sri Lanka</a:t>
                      </a:r>
                    </a:p>
                  </a:txBody>
                  <a:tcPr/>
                </a:tc>
                <a:tc>
                  <a:txBody>
                    <a:bodyPr/>
                    <a:lstStyle/>
                    <a:p>
                      <a:r>
                        <a:rPr lang="en-US" dirty="0"/>
                        <a:t>Sri Lanka Electricity Act, No 20 of 2009</a:t>
                      </a:r>
                    </a:p>
                  </a:txBody>
                  <a:tcPr/>
                </a:tc>
                <a:tc>
                  <a:txBody>
                    <a:bodyPr/>
                    <a:lstStyle/>
                    <a:p>
                      <a:r>
                        <a:rPr lang="en-US" dirty="0"/>
                        <a:t>Ministry of Power and Renewable Energy; PUSCL</a:t>
                      </a:r>
                    </a:p>
                  </a:txBody>
                  <a:tcPr/>
                </a:tc>
                <a:extLst>
                  <a:ext uri="{0D108BD9-81ED-4DB2-BD59-A6C34878D82A}">
                    <a16:rowId xmlns:a16="http://schemas.microsoft.com/office/drawing/2014/main" xmlns="" val="10002"/>
                  </a:ext>
                </a:extLst>
              </a:tr>
            </a:tbl>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60</a:t>
            </a:fld>
            <a:endParaRPr lang="en-US"/>
          </a:p>
        </p:txBody>
      </p:sp>
    </p:spTree>
    <p:extLst>
      <p:ext uri="{BB962C8B-B14F-4D97-AF65-F5344CB8AC3E}">
        <p14:creationId xmlns:p14="http://schemas.microsoft.com/office/powerpoint/2010/main" xmlns="" val="2211426913"/>
      </p:ext>
    </p:extLst>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Afghanistan</a:t>
            </a:r>
          </a:p>
        </p:txBody>
      </p:sp>
      <p:pic>
        <p:nvPicPr>
          <p:cNvPr id="6" name="Content Placeholder 5" descr="afgh-MMAP-md.png"/>
          <p:cNvPicPr>
            <a:picLocks noGrp="1" noChangeAspect="1"/>
          </p:cNvPicPr>
          <p:nvPr>
            <p:ph sz="half" idx="1"/>
          </p:nvPr>
        </p:nvPicPr>
        <p:blipFill>
          <a:blip r:embed="rId2"/>
          <a:stretch>
            <a:fillRect/>
          </a:stretch>
        </p:blipFill>
        <p:spPr>
          <a:xfrm>
            <a:off x="457200" y="2590800"/>
            <a:ext cx="4038600" cy="2972292"/>
          </a:xfrm>
        </p:spPr>
      </p:pic>
      <p:pic>
        <p:nvPicPr>
          <p:cNvPr id="7" name="Content Placeholder 6" descr="aflarge.gif"/>
          <p:cNvPicPr>
            <a:picLocks noGrp="1" noChangeAspect="1"/>
          </p:cNvPicPr>
          <p:nvPr>
            <p:ph sz="half" idx="2"/>
          </p:nvPr>
        </p:nvPicPr>
        <p:blipFill>
          <a:blip r:embed="rId3"/>
          <a:stretch>
            <a:fillRect/>
          </a:stretch>
        </p:blipFill>
        <p:spPr>
          <a:xfrm>
            <a:off x="4648200" y="2590800"/>
            <a:ext cx="4038600" cy="2971800"/>
          </a:xfrm>
        </p:spPr>
      </p:pic>
      <p:sp>
        <p:nvSpPr>
          <p:cNvPr id="5" name="Slide Number Placeholder 4"/>
          <p:cNvSpPr>
            <a:spLocks noGrp="1"/>
          </p:cNvSpPr>
          <p:nvPr>
            <p:ph type="sldNum" sz="quarter" idx="12"/>
          </p:nvPr>
        </p:nvSpPr>
        <p:spPr/>
        <p:txBody>
          <a:bodyPr/>
          <a:lstStyle/>
          <a:p>
            <a:fld id="{B6F15528-21DE-4FAA-801E-634DDDAF4B2B}" type="slidenum">
              <a:rPr lang="en-US" smtClean="0"/>
              <a:pPr/>
              <a:t>61</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1143000"/>
          </a:xfrm>
        </p:spPr>
        <p:txBody>
          <a:bodyPr/>
          <a:lstStyle/>
          <a:p>
            <a:pPr algn="ctr"/>
            <a:r>
              <a:rPr lang="en-US" b="1" dirty="0"/>
              <a:t>Afghanistan</a:t>
            </a:r>
          </a:p>
        </p:txBody>
      </p:sp>
      <p:sp>
        <p:nvSpPr>
          <p:cNvPr id="5" name="Content Placeholder 3"/>
          <p:cNvSpPr>
            <a:spLocks noGrp="1"/>
          </p:cNvSpPr>
          <p:nvPr>
            <p:ph sz="half" idx="1"/>
          </p:nvPr>
        </p:nvSpPr>
        <p:spPr>
          <a:xfrm>
            <a:off x="457200" y="1600200"/>
            <a:ext cx="8229600" cy="4525963"/>
          </a:xfrm>
        </p:spPr>
        <p:txBody>
          <a:bodyPr>
            <a:normAutofit lnSpcReduction="10000"/>
          </a:bodyPr>
          <a:lstStyle/>
          <a:p>
            <a:r>
              <a:rPr lang="en-US" dirty="0"/>
              <a:t>The Construction of a </a:t>
            </a:r>
            <a:r>
              <a:rPr lang="en-US" b="1" dirty="0"/>
              <a:t>442-kilometre (275 mi) </a:t>
            </a:r>
            <a:r>
              <a:rPr lang="en-US" dirty="0"/>
              <a:t>high voltage transmission line from Uzbekistan to Afghanistan was completed by October 2008. It runs from Kabul towards the border with Uzbekistan, and connects to the Uzbek electricity transmission system. The transmission lines were jointly funded by India and the Asian Development Bank. As a result, by early April 2009 all of the capital city of Kabul had 24-hour electricity, the increase in power has already made a difference to many ordinary Afghans. By 2011, the </a:t>
            </a:r>
            <a:r>
              <a:rPr lang="en-US" b="1" dirty="0"/>
              <a:t>220 kV line </a:t>
            </a:r>
            <a:r>
              <a:rPr lang="en-US" dirty="0"/>
              <a:t>form Uzbekistan had a capacity of nearly </a:t>
            </a:r>
            <a:r>
              <a:rPr lang="en-US" b="1" dirty="0"/>
              <a:t>300 MW.</a:t>
            </a:r>
          </a:p>
        </p:txBody>
      </p:sp>
    </p:spTree>
    <p:extLst>
      <p:ext uri="{BB962C8B-B14F-4D97-AF65-F5344CB8AC3E}">
        <p14:creationId xmlns:p14="http://schemas.microsoft.com/office/powerpoint/2010/main" xmlns="" val="470214703"/>
      </p:ext>
    </p:extLst>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Bangladesh</a:t>
            </a:r>
          </a:p>
        </p:txBody>
      </p:sp>
      <p:pic>
        <p:nvPicPr>
          <p:cNvPr id="6" name="Content Placeholder 5" descr="bang-MMAP-md.png"/>
          <p:cNvPicPr>
            <a:picLocks noGrp="1" noChangeAspect="1"/>
          </p:cNvPicPr>
          <p:nvPr>
            <p:ph sz="half" idx="1"/>
          </p:nvPr>
        </p:nvPicPr>
        <p:blipFill>
          <a:blip r:embed="rId2"/>
          <a:stretch>
            <a:fillRect/>
          </a:stretch>
        </p:blipFill>
        <p:spPr>
          <a:xfrm>
            <a:off x="457200" y="2712546"/>
            <a:ext cx="4038600" cy="2850546"/>
          </a:xfrm>
        </p:spPr>
      </p:pic>
      <p:pic>
        <p:nvPicPr>
          <p:cNvPr id="7" name="Content Placeholder 6" descr="BNGL0001.GIF"/>
          <p:cNvPicPr>
            <a:picLocks noGrp="1" noChangeAspect="1"/>
          </p:cNvPicPr>
          <p:nvPr>
            <p:ph sz="half" idx="2"/>
          </p:nvPr>
        </p:nvPicPr>
        <p:blipFill>
          <a:blip r:embed="rId3"/>
          <a:stretch>
            <a:fillRect/>
          </a:stretch>
        </p:blipFill>
        <p:spPr>
          <a:xfrm>
            <a:off x="4648200" y="2743200"/>
            <a:ext cx="4038600" cy="2819400"/>
          </a:xfrm>
        </p:spPr>
      </p:pic>
      <p:sp>
        <p:nvSpPr>
          <p:cNvPr id="5" name="Slide Number Placeholder 4"/>
          <p:cNvSpPr>
            <a:spLocks noGrp="1"/>
          </p:cNvSpPr>
          <p:nvPr>
            <p:ph type="sldNum" sz="quarter" idx="12"/>
          </p:nvPr>
        </p:nvSpPr>
        <p:spPr/>
        <p:txBody>
          <a:bodyPr/>
          <a:lstStyle/>
          <a:p>
            <a:fld id="{B6F15528-21DE-4FAA-801E-634DDDAF4B2B}" type="slidenum">
              <a:rPr lang="en-US" smtClean="0"/>
              <a:pPr/>
              <a:t>63</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lstStyle/>
          <a:p>
            <a:pPr algn="ctr"/>
            <a:r>
              <a:rPr lang="en-US" b="1" dirty="0"/>
              <a:t>Bangladesh	</a:t>
            </a:r>
          </a:p>
        </p:txBody>
      </p:sp>
      <p:sp>
        <p:nvSpPr>
          <p:cNvPr id="3" name="Content Placeholder 2"/>
          <p:cNvSpPr>
            <a:spLocks noGrp="1"/>
          </p:cNvSpPr>
          <p:nvPr>
            <p:ph sz="half" idx="1"/>
          </p:nvPr>
        </p:nvSpPr>
        <p:spPr>
          <a:xfrm>
            <a:off x="457200" y="1600200"/>
            <a:ext cx="8229600" cy="4525963"/>
          </a:xfrm>
        </p:spPr>
        <p:txBody>
          <a:bodyPr>
            <a:normAutofit fontScale="92500" lnSpcReduction="10000"/>
          </a:bodyPr>
          <a:lstStyle/>
          <a:p>
            <a:r>
              <a:rPr lang="en-US" dirty="0" err="1"/>
              <a:t>Rampal</a:t>
            </a:r>
            <a:r>
              <a:rPr lang="en-US" dirty="0"/>
              <a:t> Power Station was set up near </a:t>
            </a:r>
            <a:r>
              <a:rPr lang="en-US" b="1" dirty="0"/>
              <a:t>Khulna</a:t>
            </a:r>
            <a:r>
              <a:rPr lang="en-US" dirty="0"/>
              <a:t> in a Joint Venture between NTPC and the Bangladesh Power Development Board under the name </a:t>
            </a:r>
            <a:r>
              <a:rPr lang="en-US" b="1" dirty="0"/>
              <a:t>Bangladesh India Friendship Power Company</a:t>
            </a:r>
            <a:r>
              <a:rPr lang="en-US" dirty="0"/>
              <a:t>. This serves the power lines from </a:t>
            </a:r>
            <a:r>
              <a:rPr lang="en-US" b="1" dirty="0" err="1"/>
              <a:t>Bheramara</a:t>
            </a:r>
            <a:r>
              <a:rPr lang="en-US" dirty="0"/>
              <a:t> (Khulna, Bangladesh) to </a:t>
            </a:r>
            <a:r>
              <a:rPr lang="en-US" b="1" dirty="0" err="1"/>
              <a:t>Baharampur</a:t>
            </a:r>
            <a:r>
              <a:rPr lang="en-US" dirty="0"/>
              <a:t> (</a:t>
            </a:r>
            <a:r>
              <a:rPr lang="en-US" dirty="0" err="1"/>
              <a:t>Odisha</a:t>
            </a:r>
            <a:r>
              <a:rPr lang="en-US" dirty="0"/>
              <a:t>, India).</a:t>
            </a:r>
          </a:p>
          <a:p>
            <a:r>
              <a:rPr lang="en-US" dirty="0"/>
              <a:t>Bangladesh seeks access to Bhutan and Nepal through India, but there has been no break through.</a:t>
            </a:r>
          </a:p>
          <a:p>
            <a:r>
              <a:rPr lang="en-US" dirty="0"/>
              <a:t>Implementation of </a:t>
            </a:r>
            <a:r>
              <a:rPr lang="en-US" b="1" dirty="0" err="1"/>
              <a:t>Tipaimukh</a:t>
            </a:r>
            <a:r>
              <a:rPr lang="en-US" b="1" dirty="0"/>
              <a:t> Hydro Electricity </a:t>
            </a:r>
            <a:r>
              <a:rPr lang="en-US" dirty="0"/>
              <a:t>power in Manipur Project is still under negotiation following a set back where it was cancelled due to statutory and environmental provisions.</a:t>
            </a:r>
          </a:p>
        </p:txBody>
      </p:sp>
    </p:spTree>
    <p:extLst>
      <p:ext uri="{BB962C8B-B14F-4D97-AF65-F5344CB8AC3E}">
        <p14:creationId xmlns:p14="http://schemas.microsoft.com/office/powerpoint/2010/main" xmlns="" val="1745749419"/>
      </p:ext>
    </p:extLst>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Bhutan</a:t>
            </a:r>
          </a:p>
        </p:txBody>
      </p:sp>
      <p:pic>
        <p:nvPicPr>
          <p:cNvPr id="6" name="Content Placeholder 5" descr="images.png"/>
          <p:cNvPicPr>
            <a:picLocks noGrp="1" noChangeAspect="1"/>
          </p:cNvPicPr>
          <p:nvPr>
            <p:ph sz="half" idx="1"/>
          </p:nvPr>
        </p:nvPicPr>
        <p:blipFill>
          <a:blip r:embed="rId2"/>
          <a:stretch>
            <a:fillRect/>
          </a:stretch>
        </p:blipFill>
        <p:spPr>
          <a:xfrm>
            <a:off x="762000" y="2590800"/>
            <a:ext cx="3710275" cy="2442369"/>
          </a:xfrm>
        </p:spPr>
      </p:pic>
      <p:pic>
        <p:nvPicPr>
          <p:cNvPr id="7" name="Content Placeholder 6" descr="download.jpg"/>
          <p:cNvPicPr>
            <a:picLocks noGrp="1" noChangeAspect="1"/>
          </p:cNvPicPr>
          <p:nvPr>
            <p:ph sz="half" idx="2"/>
          </p:nvPr>
        </p:nvPicPr>
        <p:blipFill>
          <a:blip r:embed="rId3"/>
          <a:stretch>
            <a:fillRect/>
          </a:stretch>
        </p:blipFill>
        <p:spPr>
          <a:xfrm>
            <a:off x="4851135" y="2590800"/>
            <a:ext cx="3959490" cy="2375694"/>
          </a:xfrm>
        </p:spPr>
      </p:pic>
      <p:sp>
        <p:nvSpPr>
          <p:cNvPr id="5" name="Slide Number Placeholder 4"/>
          <p:cNvSpPr>
            <a:spLocks noGrp="1"/>
          </p:cNvSpPr>
          <p:nvPr>
            <p:ph type="sldNum" sz="quarter" idx="12"/>
          </p:nvPr>
        </p:nvSpPr>
        <p:spPr/>
        <p:txBody>
          <a:bodyPr/>
          <a:lstStyle/>
          <a:p>
            <a:fld id="{B6F15528-21DE-4FAA-801E-634DDDAF4B2B}" type="slidenum">
              <a:rPr lang="en-US" smtClean="0"/>
              <a:pPr/>
              <a:t>65</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52400"/>
            <a:ext cx="8229600" cy="1143000"/>
          </a:xfrm>
        </p:spPr>
        <p:txBody>
          <a:bodyPr/>
          <a:lstStyle/>
          <a:p>
            <a:pPr algn="ctr"/>
            <a:r>
              <a:rPr lang="en-US" b="1" dirty="0"/>
              <a:t>Bhutan</a:t>
            </a:r>
          </a:p>
        </p:txBody>
      </p:sp>
      <p:sp>
        <p:nvSpPr>
          <p:cNvPr id="6" name="Content Placeholder 5"/>
          <p:cNvSpPr>
            <a:spLocks noGrp="1"/>
          </p:cNvSpPr>
          <p:nvPr>
            <p:ph sz="half" idx="1"/>
          </p:nvPr>
        </p:nvSpPr>
        <p:spPr>
          <a:xfrm>
            <a:off x="457200" y="1219200"/>
            <a:ext cx="8458200" cy="5410200"/>
          </a:xfrm>
        </p:spPr>
        <p:txBody>
          <a:bodyPr numCol="2">
            <a:normAutofit fontScale="70000" lnSpcReduction="20000"/>
          </a:bodyPr>
          <a:lstStyle/>
          <a:p>
            <a:r>
              <a:rPr lang="en-US" sz="3100" b="1" dirty="0" err="1"/>
              <a:t>Jaldhaka</a:t>
            </a:r>
            <a:r>
              <a:rPr lang="en-US" sz="3100" b="1" dirty="0"/>
              <a:t> Agreement, 1961: </a:t>
            </a:r>
            <a:r>
              <a:rPr lang="en-US" sz="3100" dirty="0"/>
              <a:t>Power connections from West Bengal and Assam to electrify bordering villages/towns in South West Bhutan.</a:t>
            </a:r>
          </a:p>
          <a:p>
            <a:r>
              <a:rPr lang="en-US" sz="3100" dirty="0"/>
              <a:t>The following Power plants were funded by India with 40% grant and 60%  loan given to Bhutan :-</a:t>
            </a:r>
          </a:p>
          <a:p>
            <a:pPr marL="514350" indent="-514350">
              <a:buFont typeface="+mj-lt"/>
              <a:buAutoNum type="arabicPeriod"/>
            </a:pPr>
            <a:r>
              <a:rPr lang="en-US" sz="3100" b="1" dirty="0" err="1"/>
              <a:t>Chukha</a:t>
            </a:r>
            <a:r>
              <a:rPr lang="en-US" sz="3100" b="1" dirty="0"/>
              <a:t> in 1974</a:t>
            </a:r>
          </a:p>
          <a:p>
            <a:pPr marL="514350" indent="-514350">
              <a:buFont typeface="+mj-lt"/>
              <a:buAutoNum type="arabicPeriod"/>
            </a:pPr>
            <a:r>
              <a:rPr lang="en-US" sz="3100" b="1" dirty="0" err="1"/>
              <a:t>Kurichu</a:t>
            </a:r>
            <a:r>
              <a:rPr lang="en-US" sz="3100" b="1" dirty="0"/>
              <a:t> in 1994</a:t>
            </a:r>
          </a:p>
          <a:p>
            <a:pPr marL="514350" indent="-514350">
              <a:buFont typeface="+mj-lt"/>
              <a:buAutoNum type="arabicPeriod"/>
            </a:pPr>
            <a:r>
              <a:rPr lang="en-US" sz="3100" b="1" dirty="0" err="1"/>
              <a:t>Tala</a:t>
            </a:r>
            <a:r>
              <a:rPr lang="en-US" sz="3100" b="1" dirty="0"/>
              <a:t> in 1996</a:t>
            </a:r>
          </a:p>
          <a:p>
            <a:r>
              <a:rPr lang="en-US" sz="3100" dirty="0"/>
              <a:t>The following projects are under construction and funded by the Government of India.  The earliest projects are expected to be completed by 2018 :-</a:t>
            </a:r>
          </a:p>
          <a:p>
            <a:pPr marL="514350" indent="-514350">
              <a:buFont typeface="+mj-lt"/>
              <a:buAutoNum type="arabicPeriod"/>
            </a:pPr>
            <a:r>
              <a:rPr lang="en-US" sz="3100" b="1" dirty="0"/>
              <a:t>1200 MW </a:t>
            </a:r>
            <a:r>
              <a:rPr lang="en-US" sz="3100" b="1" dirty="0" err="1"/>
              <a:t>Punatsangchu</a:t>
            </a:r>
            <a:r>
              <a:rPr lang="en-US" sz="3100" b="1" dirty="0"/>
              <a:t> I </a:t>
            </a:r>
            <a:r>
              <a:rPr lang="en-US" sz="3100" dirty="0"/>
              <a:t>(40% Grant and 60% Loan)</a:t>
            </a:r>
            <a:endParaRPr lang="en-US" sz="3100" b="1" dirty="0"/>
          </a:p>
          <a:p>
            <a:pPr marL="514350" indent="-514350">
              <a:buFont typeface="+mj-lt"/>
              <a:buAutoNum type="arabicPeriod"/>
            </a:pPr>
            <a:r>
              <a:rPr lang="en-US" sz="3100" b="1" dirty="0"/>
              <a:t>1020 MW </a:t>
            </a:r>
            <a:r>
              <a:rPr lang="en-US" sz="3100" b="1" dirty="0" err="1"/>
              <a:t>Punatsangchu</a:t>
            </a:r>
            <a:r>
              <a:rPr lang="en-US" sz="3100" b="1" dirty="0"/>
              <a:t> II </a:t>
            </a:r>
            <a:r>
              <a:rPr lang="en-US" sz="3100" dirty="0"/>
              <a:t>(30% Grant)</a:t>
            </a:r>
            <a:endParaRPr lang="en-US" sz="3100" b="1" dirty="0"/>
          </a:p>
          <a:p>
            <a:pPr marL="514350" indent="-514350">
              <a:buFont typeface="+mj-lt"/>
              <a:buAutoNum type="arabicPeriod"/>
            </a:pPr>
            <a:r>
              <a:rPr lang="en-US" sz="3100" b="1" dirty="0"/>
              <a:t>720 MW </a:t>
            </a:r>
            <a:r>
              <a:rPr lang="en-US" sz="3100" b="1" dirty="0" err="1"/>
              <a:t>Mangdehchu</a:t>
            </a:r>
            <a:r>
              <a:rPr lang="en-US" sz="3100" b="1" dirty="0"/>
              <a:t> </a:t>
            </a:r>
            <a:r>
              <a:rPr lang="en-US" sz="3100" dirty="0"/>
              <a:t>(30% Grant)</a:t>
            </a:r>
            <a:endParaRPr lang="en-US" sz="3100" b="1" dirty="0"/>
          </a:p>
          <a:p>
            <a:pPr marL="514350" indent="-514350">
              <a:buFont typeface="+mj-lt"/>
              <a:buAutoNum type="arabicPeriod"/>
            </a:pPr>
            <a:r>
              <a:rPr lang="en-US" sz="3100" b="1" dirty="0"/>
              <a:t>600 MW </a:t>
            </a:r>
            <a:r>
              <a:rPr lang="en-US" sz="3100" b="1" dirty="0" err="1"/>
              <a:t>Kholongchu</a:t>
            </a:r>
            <a:r>
              <a:rPr lang="en-US" sz="3100" b="1" dirty="0"/>
              <a:t> </a:t>
            </a:r>
            <a:r>
              <a:rPr lang="en-US" sz="3100" dirty="0"/>
              <a:t>(Joint venture between SJVNL and DGPC) Financed on 70:30 debt to equity ratio.</a:t>
            </a:r>
            <a:endParaRPr lang="en-US" sz="3100" b="1" dirty="0"/>
          </a:p>
          <a:p>
            <a:pPr marL="514350" indent="-514350">
              <a:buFont typeface="+mj-lt"/>
              <a:buAutoNum type="arabicPeriod"/>
            </a:pPr>
            <a:r>
              <a:rPr lang="en-US" sz="3100" b="1" dirty="0"/>
              <a:t>570 MW </a:t>
            </a:r>
            <a:r>
              <a:rPr lang="en-US" sz="3100" b="1" dirty="0" err="1"/>
              <a:t>Wangchhu</a:t>
            </a:r>
            <a:r>
              <a:rPr lang="en-US" sz="3100" b="1" dirty="0"/>
              <a:t> </a:t>
            </a:r>
            <a:r>
              <a:rPr lang="en-US" sz="3100" dirty="0"/>
              <a:t>(30% Grant)</a:t>
            </a:r>
          </a:p>
          <a:p>
            <a:pPr marL="514350" indent="-514350">
              <a:buFont typeface="+mj-lt"/>
              <a:buAutoNum type="arabicPeriod"/>
            </a:pPr>
            <a:r>
              <a:rPr lang="en-US" sz="3100" b="1" dirty="0"/>
              <a:t>700 MW </a:t>
            </a:r>
            <a:r>
              <a:rPr lang="en-US" sz="3100" b="1" dirty="0" err="1"/>
              <a:t>Chamkarchu</a:t>
            </a:r>
            <a:r>
              <a:rPr lang="en-US" sz="3100" b="1" dirty="0"/>
              <a:t> </a:t>
            </a:r>
            <a:r>
              <a:rPr lang="en-US" sz="3100" dirty="0"/>
              <a:t>(JV between NHPC &amp; </a:t>
            </a:r>
            <a:r>
              <a:rPr lang="en-US" sz="3100" dirty="0" err="1"/>
              <a:t>Druk</a:t>
            </a:r>
            <a:r>
              <a:rPr lang="en-US" sz="3100" dirty="0"/>
              <a:t> Green Power Components)</a:t>
            </a:r>
            <a:endParaRPr lang="en-US" sz="3100" b="1" dirty="0"/>
          </a:p>
          <a:p>
            <a:pPr marL="0" indent="0">
              <a:buNone/>
            </a:pPr>
            <a:endParaRPr lang="en-US" sz="3100" b="1" dirty="0"/>
          </a:p>
          <a:p>
            <a:endParaRPr lang="en-US" b="1" dirty="0"/>
          </a:p>
        </p:txBody>
      </p:sp>
    </p:spTree>
    <p:extLst>
      <p:ext uri="{BB962C8B-B14F-4D97-AF65-F5344CB8AC3E}">
        <p14:creationId xmlns:p14="http://schemas.microsoft.com/office/powerpoint/2010/main" xmlns="" val="1369477559"/>
      </p:ext>
    </p:extLst>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Myanmar</a:t>
            </a:r>
          </a:p>
        </p:txBody>
      </p:sp>
      <p:pic>
        <p:nvPicPr>
          <p:cNvPr id="7" name="Content Placeholder 6" descr="images (1).png"/>
          <p:cNvPicPr>
            <a:picLocks noGrp="1" noChangeAspect="1"/>
          </p:cNvPicPr>
          <p:nvPr>
            <p:ph sz="half" idx="1"/>
          </p:nvPr>
        </p:nvPicPr>
        <p:blipFill>
          <a:blip r:embed="rId2"/>
          <a:stretch>
            <a:fillRect/>
          </a:stretch>
        </p:blipFill>
        <p:spPr>
          <a:xfrm>
            <a:off x="786656" y="2708426"/>
            <a:ext cx="3709144" cy="2625574"/>
          </a:xfrm>
        </p:spPr>
      </p:pic>
      <p:pic>
        <p:nvPicPr>
          <p:cNvPr id="6" name="Content Placeholder 5" descr="download.png"/>
          <p:cNvPicPr>
            <a:picLocks noGrp="1" noChangeAspect="1"/>
          </p:cNvPicPr>
          <p:nvPr>
            <p:ph sz="half" idx="2"/>
          </p:nvPr>
        </p:nvPicPr>
        <p:blipFill>
          <a:blip r:embed="rId3"/>
          <a:stretch>
            <a:fillRect/>
          </a:stretch>
        </p:blipFill>
        <p:spPr>
          <a:xfrm>
            <a:off x="4869959" y="2743201"/>
            <a:ext cx="3893279" cy="2590800"/>
          </a:xfrm>
        </p:spPr>
      </p:pic>
      <p:sp>
        <p:nvSpPr>
          <p:cNvPr id="5" name="Slide Number Placeholder 4"/>
          <p:cNvSpPr>
            <a:spLocks noGrp="1"/>
          </p:cNvSpPr>
          <p:nvPr>
            <p:ph type="sldNum" sz="quarter" idx="12"/>
          </p:nvPr>
        </p:nvSpPr>
        <p:spPr/>
        <p:txBody>
          <a:bodyPr/>
          <a:lstStyle/>
          <a:p>
            <a:fld id="{B6F15528-21DE-4FAA-801E-634DDDAF4B2B}" type="slidenum">
              <a:rPr lang="en-US" smtClean="0"/>
              <a:pPr/>
              <a:t>67</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Myanmar</a:t>
            </a:r>
          </a:p>
        </p:txBody>
      </p:sp>
      <p:sp>
        <p:nvSpPr>
          <p:cNvPr id="3" name="Content Placeholder 2"/>
          <p:cNvSpPr>
            <a:spLocks noGrp="1"/>
          </p:cNvSpPr>
          <p:nvPr>
            <p:ph sz="half" idx="1"/>
          </p:nvPr>
        </p:nvSpPr>
        <p:spPr>
          <a:xfrm>
            <a:off x="304800" y="1828800"/>
            <a:ext cx="8382000" cy="4525963"/>
          </a:xfrm>
        </p:spPr>
        <p:txBody>
          <a:bodyPr/>
          <a:lstStyle/>
          <a:p>
            <a:r>
              <a:rPr lang="en-US" dirty="0"/>
              <a:t>Due to the political instability leading to sour relations between the two nations until recently, there have been no power exchange agreements.</a:t>
            </a:r>
          </a:p>
          <a:p>
            <a:r>
              <a:rPr lang="en-US" dirty="0"/>
              <a:t>With the political stability in Myanmar and the </a:t>
            </a:r>
            <a:r>
              <a:rPr lang="en-US" dirty="0" err="1"/>
              <a:t>Modi</a:t>
            </a:r>
            <a:r>
              <a:rPr lang="en-US" dirty="0"/>
              <a:t> government coming in there have been negotiations regarding power exchange between the two nations.</a:t>
            </a:r>
          </a:p>
          <a:p>
            <a:r>
              <a:rPr lang="en-US" dirty="0"/>
              <a:t>India looks to trade its energy with Myanmar which has abundance of Natural Gas that India lacks. </a:t>
            </a:r>
          </a:p>
        </p:txBody>
      </p:sp>
    </p:spTree>
    <p:extLst>
      <p:ext uri="{BB962C8B-B14F-4D97-AF65-F5344CB8AC3E}">
        <p14:creationId xmlns:p14="http://schemas.microsoft.com/office/powerpoint/2010/main" xmlns="" val="3459454562"/>
      </p:ext>
    </p:extLst>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Nepal</a:t>
            </a:r>
          </a:p>
        </p:txBody>
      </p:sp>
      <p:pic>
        <p:nvPicPr>
          <p:cNvPr id="6" name="Content Placeholder 5" descr="images (2).png"/>
          <p:cNvPicPr>
            <a:picLocks noGrp="1" noChangeAspect="1"/>
          </p:cNvPicPr>
          <p:nvPr>
            <p:ph sz="half" idx="1"/>
          </p:nvPr>
        </p:nvPicPr>
        <p:blipFill>
          <a:blip r:embed="rId2"/>
          <a:stretch>
            <a:fillRect/>
          </a:stretch>
        </p:blipFill>
        <p:spPr>
          <a:xfrm>
            <a:off x="356066" y="2978123"/>
            <a:ext cx="4139734" cy="2660677"/>
          </a:xfrm>
        </p:spPr>
      </p:pic>
      <p:pic>
        <p:nvPicPr>
          <p:cNvPr id="7" name="Content Placeholder 6" descr="images.jpg"/>
          <p:cNvPicPr>
            <a:picLocks noGrp="1" noChangeAspect="1"/>
          </p:cNvPicPr>
          <p:nvPr>
            <p:ph sz="half" idx="2"/>
          </p:nvPr>
        </p:nvPicPr>
        <p:blipFill>
          <a:blip r:embed="rId3"/>
          <a:stretch>
            <a:fillRect/>
          </a:stretch>
        </p:blipFill>
        <p:spPr>
          <a:xfrm>
            <a:off x="4876800" y="2956718"/>
            <a:ext cx="3581399" cy="2682081"/>
          </a:xfrm>
        </p:spPr>
      </p:pic>
      <p:sp>
        <p:nvSpPr>
          <p:cNvPr id="5" name="Slide Number Placeholder 4"/>
          <p:cNvSpPr>
            <a:spLocks noGrp="1"/>
          </p:cNvSpPr>
          <p:nvPr>
            <p:ph type="sldNum" sz="quarter" idx="12"/>
          </p:nvPr>
        </p:nvSpPr>
        <p:spPr/>
        <p:txBody>
          <a:bodyPr/>
          <a:lstStyle/>
          <a:p>
            <a:fld id="{B6F15528-21DE-4FAA-801E-634DDDAF4B2B}" type="slidenum">
              <a:rPr lang="en-US" smtClean="0"/>
              <a:pPr/>
              <a:t>69</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95400" y="304800"/>
            <a:ext cx="6553200" cy="523220"/>
          </a:xfrm>
          <a:prstGeom prst="rect">
            <a:avLst/>
          </a:prstGeom>
          <a:solidFill>
            <a:schemeClr val="accent1">
              <a:lumMod val="60000"/>
              <a:lumOff val="40000"/>
            </a:schemeClr>
          </a:solidFill>
        </p:spPr>
        <p:txBody>
          <a:bodyPr wrap="square" lIns="91440" tIns="45720" rIns="91440" bIns="45720">
            <a:spAutoFit/>
          </a:bodyPr>
          <a:lstStyle/>
          <a:p>
            <a:pPr algn="ctr">
              <a:spcBef>
                <a:spcPct val="0"/>
              </a:spcBef>
            </a:pPr>
            <a:r>
              <a:rPr lang="en-US" sz="2800" dirty="0">
                <a:ln w="18415" cmpd="sng">
                  <a:solidFill>
                    <a:schemeClr val="tx1"/>
                  </a:solidFill>
                  <a:prstDash val="solid"/>
                </a:ln>
                <a:effectLst>
                  <a:outerShdw blurRad="63500" dir="3600000" algn="tl" rotWithShape="0">
                    <a:srgbClr val="000000">
                      <a:alpha val="70000"/>
                    </a:srgbClr>
                  </a:outerShdw>
                </a:effectLst>
                <a:ea typeface="Verdana" pitchFamily="34" charset="0"/>
                <a:cs typeface="Verdana" pitchFamily="34" charset="0"/>
              </a:rPr>
              <a:t>Salient Features of the Electricity Act </a:t>
            </a:r>
          </a:p>
        </p:txBody>
      </p:sp>
      <p:graphicFrame>
        <p:nvGraphicFramePr>
          <p:cNvPr id="3" name="Diagram 2"/>
          <p:cNvGraphicFramePr/>
          <p:nvPr>
            <p:extLst>
              <p:ext uri="{D42A27DB-BD31-4B8C-83A1-F6EECF244321}">
                <p14:modId xmlns:p14="http://schemas.microsoft.com/office/powerpoint/2010/main" xmlns="" val="2419497612"/>
              </p:ext>
            </p:extLst>
          </p:nvPr>
        </p:nvGraphicFramePr>
        <p:xfrm>
          <a:off x="0" y="990600"/>
          <a:ext cx="9144000" cy="5562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7</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229600" cy="1143000"/>
          </a:xfrm>
        </p:spPr>
        <p:txBody>
          <a:bodyPr/>
          <a:lstStyle/>
          <a:p>
            <a:pPr algn="ctr"/>
            <a:r>
              <a:rPr lang="en-US" b="1" dirty="0"/>
              <a:t>Nepal</a:t>
            </a:r>
          </a:p>
        </p:txBody>
      </p:sp>
      <p:sp>
        <p:nvSpPr>
          <p:cNvPr id="3" name="Content Placeholder 2"/>
          <p:cNvSpPr>
            <a:spLocks noGrp="1"/>
          </p:cNvSpPr>
          <p:nvPr>
            <p:ph sz="half" idx="1"/>
          </p:nvPr>
        </p:nvSpPr>
        <p:spPr>
          <a:xfrm>
            <a:off x="152400" y="1295400"/>
            <a:ext cx="8763000" cy="5486400"/>
          </a:xfrm>
        </p:spPr>
        <p:txBody>
          <a:bodyPr numCol="2">
            <a:normAutofit fontScale="92500"/>
          </a:bodyPr>
          <a:lstStyle/>
          <a:p>
            <a:r>
              <a:rPr lang="en-US" dirty="0"/>
              <a:t>A Power Trade Agreement was signed between the two countries In 2014 to access open connections. This Agreement allowed companies licensed with one country to access open connections of the other country.</a:t>
            </a:r>
          </a:p>
          <a:p>
            <a:r>
              <a:rPr lang="en-US" b="1" dirty="0"/>
              <a:t>900 MW </a:t>
            </a:r>
            <a:r>
              <a:rPr lang="en-US" b="1" dirty="0" err="1"/>
              <a:t>Arun</a:t>
            </a:r>
            <a:r>
              <a:rPr lang="en-US" b="1" dirty="0"/>
              <a:t> III </a:t>
            </a:r>
            <a:r>
              <a:rPr lang="en-US" dirty="0"/>
              <a:t>Hydro-electric Project which is a Joint Venture between the two governments.</a:t>
            </a:r>
          </a:p>
          <a:p>
            <a:r>
              <a:rPr lang="en-US" b="1" dirty="0"/>
              <a:t>400KVA</a:t>
            </a:r>
            <a:r>
              <a:rPr lang="en-US" dirty="0"/>
              <a:t> cross border transmission line from </a:t>
            </a:r>
            <a:r>
              <a:rPr lang="en-US" b="1" dirty="0" err="1"/>
              <a:t>Muzaffarpur</a:t>
            </a:r>
            <a:r>
              <a:rPr lang="en-US" dirty="0"/>
              <a:t> (Bihar, India) to </a:t>
            </a:r>
            <a:r>
              <a:rPr lang="en-US" b="1" dirty="0" err="1"/>
              <a:t>Dhalkebar</a:t>
            </a:r>
            <a:r>
              <a:rPr lang="en-US" dirty="0"/>
              <a:t> (</a:t>
            </a:r>
            <a:r>
              <a:rPr lang="en-US" dirty="0" err="1"/>
              <a:t>Janakpur</a:t>
            </a:r>
            <a:r>
              <a:rPr lang="en-US" dirty="0"/>
              <a:t>, Nepal).</a:t>
            </a:r>
          </a:p>
          <a:p>
            <a:r>
              <a:rPr lang="en-US" b="1" dirty="0"/>
              <a:t>132 KVA</a:t>
            </a:r>
            <a:r>
              <a:rPr lang="en-US" dirty="0"/>
              <a:t> line between </a:t>
            </a:r>
            <a:r>
              <a:rPr lang="en-US" b="1" dirty="0" err="1"/>
              <a:t>Kataiya</a:t>
            </a:r>
            <a:r>
              <a:rPr lang="en-US" dirty="0"/>
              <a:t> (Bihar, India) and </a:t>
            </a:r>
            <a:r>
              <a:rPr lang="en-US" b="1" dirty="0" err="1"/>
              <a:t>Kushaha</a:t>
            </a:r>
            <a:r>
              <a:rPr lang="en-US" dirty="0"/>
              <a:t> (</a:t>
            </a:r>
            <a:r>
              <a:rPr lang="en-US" dirty="0" err="1"/>
              <a:t>Sagarmatha</a:t>
            </a:r>
            <a:r>
              <a:rPr lang="en-US" dirty="0"/>
              <a:t>, Nepal)</a:t>
            </a:r>
          </a:p>
          <a:p>
            <a:r>
              <a:rPr lang="en-US" b="1" dirty="0"/>
              <a:t>132 KVA </a:t>
            </a:r>
            <a:r>
              <a:rPr lang="en-US" dirty="0"/>
              <a:t>line between </a:t>
            </a:r>
            <a:r>
              <a:rPr lang="en-US" b="1" dirty="0" err="1"/>
              <a:t>Raxaul</a:t>
            </a:r>
            <a:r>
              <a:rPr lang="en-US" b="1" dirty="0"/>
              <a:t> </a:t>
            </a:r>
            <a:r>
              <a:rPr lang="en-US" dirty="0"/>
              <a:t>(Bihar, India) and </a:t>
            </a:r>
            <a:r>
              <a:rPr lang="en-US" b="1" dirty="0" err="1"/>
              <a:t>Parwanipur</a:t>
            </a:r>
            <a:r>
              <a:rPr lang="en-US" dirty="0"/>
              <a:t> (</a:t>
            </a:r>
            <a:r>
              <a:rPr lang="en-US" dirty="0" err="1"/>
              <a:t>Janakpur</a:t>
            </a:r>
            <a:r>
              <a:rPr lang="en-US" dirty="0"/>
              <a:t>, Nepal).</a:t>
            </a:r>
          </a:p>
          <a:p>
            <a:r>
              <a:rPr lang="en-US" dirty="0"/>
              <a:t>The experience of Bhutan clearly indicates that the benefits accruing to Nepal from Hydropower exports can be substantial.</a:t>
            </a:r>
          </a:p>
        </p:txBody>
      </p:sp>
    </p:spTree>
    <p:extLst>
      <p:ext uri="{BB962C8B-B14F-4D97-AF65-F5344CB8AC3E}">
        <p14:creationId xmlns:p14="http://schemas.microsoft.com/office/powerpoint/2010/main" xmlns="" val="1245574262"/>
      </p:ext>
    </p:extLst>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Pakistan</a:t>
            </a:r>
          </a:p>
        </p:txBody>
      </p:sp>
      <p:pic>
        <p:nvPicPr>
          <p:cNvPr id="8" name="Content Placeholder 7" descr="images (3).png"/>
          <p:cNvPicPr>
            <a:picLocks noGrp="1" noChangeAspect="1"/>
          </p:cNvPicPr>
          <p:nvPr>
            <p:ph sz="half" idx="1"/>
          </p:nvPr>
        </p:nvPicPr>
        <p:blipFill>
          <a:blip r:embed="rId2"/>
          <a:stretch>
            <a:fillRect/>
          </a:stretch>
        </p:blipFill>
        <p:spPr>
          <a:xfrm>
            <a:off x="609600" y="2816305"/>
            <a:ext cx="3733800" cy="2643027"/>
          </a:xfrm>
        </p:spPr>
      </p:pic>
      <p:pic>
        <p:nvPicPr>
          <p:cNvPr id="7" name="Content Placeholder 6" descr="2000px-Flag_of_Pakistan.svg.png"/>
          <p:cNvPicPr>
            <a:picLocks noGrp="1" noChangeAspect="1"/>
          </p:cNvPicPr>
          <p:nvPr>
            <p:ph sz="half" idx="2"/>
          </p:nvPr>
        </p:nvPicPr>
        <p:blipFill>
          <a:blip r:embed="rId3" cstate="print"/>
          <a:stretch>
            <a:fillRect/>
          </a:stretch>
        </p:blipFill>
        <p:spPr>
          <a:xfrm>
            <a:off x="4648200" y="2791955"/>
            <a:ext cx="4038600" cy="2691727"/>
          </a:xfrm>
        </p:spPr>
      </p:pic>
      <p:sp>
        <p:nvSpPr>
          <p:cNvPr id="5" name="Slide Number Placeholder 4"/>
          <p:cNvSpPr>
            <a:spLocks noGrp="1"/>
          </p:cNvSpPr>
          <p:nvPr>
            <p:ph type="sldNum" sz="quarter" idx="12"/>
          </p:nvPr>
        </p:nvSpPr>
        <p:spPr/>
        <p:txBody>
          <a:bodyPr/>
          <a:lstStyle/>
          <a:p>
            <a:fld id="{B6F15528-21DE-4FAA-801E-634DDDAF4B2B}" type="slidenum">
              <a:rPr lang="en-US" smtClean="0"/>
              <a:pPr/>
              <a:t>71</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229600" cy="1143000"/>
          </a:xfrm>
        </p:spPr>
        <p:txBody>
          <a:bodyPr/>
          <a:lstStyle/>
          <a:p>
            <a:pPr algn="ctr"/>
            <a:r>
              <a:rPr lang="en-US" b="1" dirty="0"/>
              <a:t>Pakistan</a:t>
            </a:r>
          </a:p>
        </p:txBody>
      </p:sp>
      <p:sp>
        <p:nvSpPr>
          <p:cNvPr id="3" name="Content Placeholder 2"/>
          <p:cNvSpPr>
            <a:spLocks noGrp="1"/>
          </p:cNvSpPr>
          <p:nvPr>
            <p:ph sz="half" idx="1"/>
          </p:nvPr>
        </p:nvSpPr>
        <p:spPr>
          <a:xfrm>
            <a:off x="457200" y="1295400"/>
            <a:ext cx="8229600" cy="5105400"/>
          </a:xfrm>
        </p:spPr>
        <p:txBody>
          <a:bodyPr numCol="2">
            <a:normAutofit fontScale="85000" lnSpcReduction="10000"/>
          </a:bodyPr>
          <a:lstStyle/>
          <a:p>
            <a:r>
              <a:rPr lang="en-US" dirty="0"/>
              <a:t>There is a complete network of transmission lines and grids on the Pakistani side along the northwestern border of Indian Punjab. The nearest grid on the Indian side of Punjab is Patti, located very near to Lahore Ring.</a:t>
            </a:r>
          </a:p>
          <a:p>
            <a:r>
              <a:rPr lang="en-US" dirty="0"/>
              <a:t>In 1998-99, the </a:t>
            </a:r>
            <a:r>
              <a:rPr lang="en-US" dirty="0" err="1"/>
              <a:t>Dinanath</a:t>
            </a:r>
            <a:r>
              <a:rPr lang="en-US" dirty="0"/>
              <a:t> (in Pakistan) – Patti (in India) link between Pakistan-India was considered to transfer surplus power available in Pakistan at that time, on radial basis, by synchronously connecting some part of the Indian load with Pakistan Grid. It may be noted that the </a:t>
            </a:r>
            <a:r>
              <a:rPr lang="en-US" b="1" dirty="0"/>
              <a:t>Pakistan grid is at 500kV AC</a:t>
            </a:r>
            <a:r>
              <a:rPr lang="en-US" dirty="0"/>
              <a:t> whereas the voltage adopted in </a:t>
            </a:r>
            <a:r>
              <a:rPr lang="en-US" b="1" dirty="0"/>
              <a:t>the Indian grid is 400kV and 765kV AC</a:t>
            </a:r>
            <a:r>
              <a:rPr lang="en-US" dirty="0"/>
              <a:t>. Therefore, a direct AC link between the two countries may not be technically feasible.</a:t>
            </a:r>
          </a:p>
          <a:p>
            <a:r>
              <a:rPr lang="en-US" dirty="0"/>
              <a:t>Hence technological incompatibility and poor government relations together has forced India to not see Pakistan as a partner for power trade.</a:t>
            </a:r>
          </a:p>
        </p:txBody>
      </p:sp>
    </p:spTree>
    <p:extLst>
      <p:ext uri="{BB962C8B-B14F-4D97-AF65-F5344CB8AC3E}">
        <p14:creationId xmlns:p14="http://schemas.microsoft.com/office/powerpoint/2010/main" xmlns="" val="526179424"/>
      </p:ext>
    </p:extLst>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Sri Lanka</a:t>
            </a:r>
          </a:p>
        </p:txBody>
      </p:sp>
      <p:pic>
        <p:nvPicPr>
          <p:cNvPr id="7" name="Content Placeholder 6" descr="sril-MMAP-md.png"/>
          <p:cNvPicPr>
            <a:picLocks noGrp="1" noChangeAspect="1"/>
          </p:cNvPicPr>
          <p:nvPr>
            <p:ph sz="half" idx="1"/>
          </p:nvPr>
        </p:nvPicPr>
        <p:blipFill>
          <a:blip r:embed="rId2"/>
          <a:stretch>
            <a:fillRect/>
          </a:stretch>
        </p:blipFill>
        <p:spPr>
          <a:xfrm>
            <a:off x="457200" y="2362200"/>
            <a:ext cx="4038600" cy="2857427"/>
          </a:xfrm>
        </p:spPr>
      </p:pic>
      <p:pic>
        <p:nvPicPr>
          <p:cNvPr id="6" name="Content Placeholder 5" descr="images (4).png"/>
          <p:cNvPicPr>
            <a:picLocks noGrp="1" noChangeAspect="1"/>
          </p:cNvPicPr>
          <p:nvPr>
            <p:ph sz="half" idx="2"/>
          </p:nvPr>
        </p:nvPicPr>
        <p:blipFill>
          <a:blip r:embed="rId3"/>
          <a:stretch>
            <a:fillRect/>
          </a:stretch>
        </p:blipFill>
        <p:spPr>
          <a:xfrm>
            <a:off x="4648199" y="2438400"/>
            <a:ext cx="4321307" cy="2819400"/>
          </a:xfrm>
        </p:spPr>
      </p:pic>
      <p:sp>
        <p:nvSpPr>
          <p:cNvPr id="5" name="Slide Number Placeholder 4"/>
          <p:cNvSpPr>
            <a:spLocks noGrp="1"/>
          </p:cNvSpPr>
          <p:nvPr>
            <p:ph type="sldNum" sz="quarter" idx="12"/>
          </p:nvPr>
        </p:nvSpPr>
        <p:spPr/>
        <p:txBody>
          <a:bodyPr/>
          <a:lstStyle/>
          <a:p>
            <a:fld id="{B6F15528-21DE-4FAA-801E-634DDDAF4B2B}" type="slidenum">
              <a:rPr lang="en-US" smtClean="0"/>
              <a:pPr/>
              <a:t>73</a:t>
            </a:fld>
            <a:endParaRPr lang="en-US"/>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lstStyle/>
          <a:p>
            <a:pPr algn="ctr"/>
            <a:r>
              <a:rPr lang="en-US" b="1" dirty="0"/>
              <a:t>Sri Lanka</a:t>
            </a:r>
          </a:p>
        </p:txBody>
      </p:sp>
      <p:sp>
        <p:nvSpPr>
          <p:cNvPr id="3" name="Content Placeholder 2"/>
          <p:cNvSpPr>
            <a:spLocks noGrp="1"/>
          </p:cNvSpPr>
          <p:nvPr>
            <p:ph sz="half" idx="1"/>
          </p:nvPr>
        </p:nvSpPr>
        <p:spPr>
          <a:xfrm>
            <a:off x="152400" y="1600200"/>
            <a:ext cx="8839200" cy="5029199"/>
          </a:xfrm>
        </p:spPr>
        <p:txBody>
          <a:bodyPr numCol="2">
            <a:normAutofit fontScale="92500" lnSpcReduction="20000"/>
          </a:bodyPr>
          <a:lstStyle/>
          <a:p>
            <a:r>
              <a:rPr lang="en-US" dirty="0"/>
              <a:t>The island nation of Sri Lanka is facing capacity and energy shortages. Most hydro resources of the country have been exploited and there is limited scope for further exploitation.</a:t>
            </a:r>
          </a:p>
          <a:p>
            <a:r>
              <a:rPr lang="en-US" dirty="0"/>
              <a:t>Accordingly Government of Sri Lanka (Ceylon Electricity Board) has entered into a Memorandum of Understanding with NTPC of India for setting up of a </a:t>
            </a:r>
            <a:r>
              <a:rPr lang="en-US" b="1" dirty="0"/>
              <a:t>2 x 500 MW</a:t>
            </a:r>
            <a:r>
              <a:rPr lang="en-US" dirty="0"/>
              <a:t> thermal power station in Sri Lanka based on coal generation.</a:t>
            </a:r>
          </a:p>
          <a:p>
            <a:r>
              <a:rPr lang="en-US" dirty="0"/>
              <a:t>Another possibility between Sri Lanka and India is a transmission interconnection between the two countries. </a:t>
            </a:r>
            <a:r>
              <a:rPr lang="en-US" b="1" dirty="0"/>
              <a:t>Madurai</a:t>
            </a:r>
            <a:r>
              <a:rPr lang="en-US" dirty="0"/>
              <a:t> on the Indian side and </a:t>
            </a:r>
            <a:r>
              <a:rPr lang="en-US" b="1" dirty="0"/>
              <a:t>New Anuradhapura </a:t>
            </a:r>
            <a:r>
              <a:rPr lang="en-US" dirty="0"/>
              <a:t>substation on the Sri Lankan side have been identified as strong substations for this purpose. The length of the </a:t>
            </a:r>
            <a:r>
              <a:rPr lang="en-US" b="1" dirty="0"/>
              <a:t>HVDC line </a:t>
            </a:r>
            <a:r>
              <a:rPr lang="en-US" dirty="0"/>
              <a:t>is about </a:t>
            </a:r>
            <a:r>
              <a:rPr lang="en-US" b="1" dirty="0"/>
              <a:t>385km.</a:t>
            </a:r>
            <a:r>
              <a:rPr lang="en-US" dirty="0"/>
              <a:t> Thus the proposed link could be a feasible option with possibility to </a:t>
            </a:r>
            <a:r>
              <a:rPr lang="en-US" b="1" dirty="0"/>
              <a:t>enhance the capacity to 1000 MW </a:t>
            </a:r>
            <a:r>
              <a:rPr lang="en-US" dirty="0"/>
              <a:t>in future.</a:t>
            </a:r>
          </a:p>
        </p:txBody>
      </p:sp>
    </p:spTree>
    <p:extLst>
      <p:ext uri="{BB962C8B-B14F-4D97-AF65-F5344CB8AC3E}">
        <p14:creationId xmlns:p14="http://schemas.microsoft.com/office/powerpoint/2010/main" xmlns="" val="693910799"/>
      </p:ext>
    </p:extLst>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609600"/>
            <a:ext cx="8534400" cy="990600"/>
          </a:xfrm>
        </p:spPr>
        <p:txBody>
          <a:bodyPr>
            <a:normAutofit fontScale="90000"/>
          </a:bodyPr>
          <a:lstStyle/>
          <a:p>
            <a:pPr algn="ctr"/>
            <a:r>
              <a:rPr lang="en-US" sz="3600" dirty="0"/>
              <a:t/>
            </a:r>
            <a:br>
              <a:rPr lang="en-US" sz="3600" dirty="0"/>
            </a:br>
            <a:r>
              <a:rPr lang="en-US" sz="5400" dirty="0"/>
              <a:t> </a:t>
            </a:r>
            <a:r>
              <a:rPr lang="en-US" sz="7300" dirty="0"/>
              <a:t>THANK YOU</a:t>
            </a:r>
            <a:endParaRPr lang="en-US" dirty="0"/>
          </a:p>
        </p:txBody>
      </p:sp>
      <p:sp>
        <p:nvSpPr>
          <p:cNvPr id="2" name="Content Placeholder 1"/>
          <p:cNvSpPr>
            <a:spLocks noGrp="1"/>
          </p:cNvSpPr>
          <p:nvPr>
            <p:ph sz="quarter" idx="1"/>
          </p:nvPr>
        </p:nvSpPr>
        <p:spPr/>
        <p:txBody>
          <a:bodyPr/>
          <a:lstStyle/>
          <a:p>
            <a:endParaRPr lang="en-US" dirty="0"/>
          </a:p>
          <a:p>
            <a:pPr>
              <a:buNone/>
            </a:pPr>
            <a:endParaRPr lang="en-US" dirty="0"/>
          </a:p>
        </p:txBody>
      </p:sp>
      <p:pic>
        <p:nvPicPr>
          <p:cNvPr id="6" name="Picture 5" descr="DSC_0284.JPG"/>
          <p:cNvPicPr>
            <a:picLocks noChangeAspect="1"/>
          </p:cNvPicPr>
          <p:nvPr/>
        </p:nvPicPr>
        <p:blipFill>
          <a:blip r:embed="rId2" cstate="print"/>
          <a:stretch>
            <a:fillRect/>
          </a:stretch>
        </p:blipFill>
        <p:spPr>
          <a:xfrm>
            <a:off x="781050" y="2133600"/>
            <a:ext cx="7429500" cy="4419600"/>
          </a:xfrm>
          <a:prstGeom prst="rect">
            <a:avLst/>
          </a:prstGeom>
        </p:spPr>
      </p:pic>
      <p:sp>
        <p:nvSpPr>
          <p:cNvPr id="7" name="Rectangle 6"/>
          <p:cNvSpPr/>
          <p:nvPr/>
        </p:nvSpPr>
        <p:spPr>
          <a:xfrm>
            <a:off x="2133600" y="6019800"/>
            <a:ext cx="4572000" cy="533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TILA FAMILY</a:t>
            </a:r>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
          </p:nvPr>
        </p:nvSpPr>
        <p:spPr/>
        <p:txBody>
          <a:bodyPr>
            <a:normAutofit/>
          </a:bodyPr>
          <a:lstStyle/>
          <a:p>
            <a:pPr algn="ctr">
              <a:buNone/>
            </a:pPr>
            <a:r>
              <a:rPr lang="en-US" sz="3200" dirty="0"/>
              <a:t>Trans-India Law Associates</a:t>
            </a:r>
          </a:p>
          <a:p>
            <a:pPr algn="ctr">
              <a:buNone/>
            </a:pPr>
            <a:r>
              <a:rPr lang="en-US" sz="1700" dirty="0"/>
              <a:t>Advocates &amp; Legal Consultants </a:t>
            </a:r>
          </a:p>
          <a:p>
            <a:pPr algn="ctr">
              <a:buNone/>
            </a:pPr>
            <a:r>
              <a:rPr lang="en-US" sz="1700" b="1" dirty="0"/>
              <a:t>Office</a:t>
            </a:r>
            <a:r>
              <a:rPr lang="en-US" sz="1700" dirty="0"/>
              <a:t>: </a:t>
            </a:r>
          </a:p>
          <a:p>
            <a:pPr algn="ctr">
              <a:buNone/>
            </a:pPr>
            <a:r>
              <a:rPr lang="en-US" sz="1700" dirty="0"/>
              <a:t>TLA SUITE, JA-120, </a:t>
            </a:r>
          </a:p>
          <a:p>
            <a:pPr algn="ctr">
              <a:buNone/>
            </a:pPr>
            <a:r>
              <a:rPr lang="en-US" sz="1700" dirty="0"/>
              <a:t>DLF Tower - A,  Jasola District Center, </a:t>
            </a:r>
          </a:p>
          <a:p>
            <a:pPr algn="ctr">
              <a:buNone/>
            </a:pPr>
            <a:r>
              <a:rPr lang="en-US" sz="1700" dirty="0"/>
              <a:t>New Delhi-110025</a:t>
            </a:r>
          </a:p>
          <a:p>
            <a:pPr algn="ctr">
              <a:buNone/>
            </a:pPr>
            <a:r>
              <a:rPr lang="en-US" sz="1700" b="1" dirty="0"/>
              <a:t>Court Chamber: </a:t>
            </a:r>
          </a:p>
          <a:p>
            <a:pPr algn="ctr">
              <a:buNone/>
            </a:pPr>
            <a:r>
              <a:rPr lang="en-US" sz="1700" dirty="0"/>
              <a:t>TLA Chamber No. 555,</a:t>
            </a:r>
          </a:p>
          <a:p>
            <a:pPr algn="ctr">
              <a:buNone/>
            </a:pPr>
            <a:r>
              <a:rPr lang="en-US" sz="1700" dirty="0"/>
              <a:t> New Delhi Court Complex, New Delhi-110001</a:t>
            </a:r>
          </a:p>
          <a:p>
            <a:pPr algn="ctr">
              <a:buNone/>
            </a:pPr>
            <a:r>
              <a:rPr lang="en-US" sz="1700" dirty="0"/>
              <a:t>Tel.:91-11-26943664 | Fax: 91-11-26970075</a:t>
            </a:r>
          </a:p>
          <a:p>
            <a:pPr algn="ctr">
              <a:buNone/>
            </a:pPr>
            <a:r>
              <a:rPr lang="en-US" sz="1700" dirty="0"/>
              <a:t>Email: info@tila.in | Website: www.tila.in</a:t>
            </a:r>
          </a:p>
          <a:p>
            <a:pPr algn="ctr">
              <a:buNone/>
            </a:pPr>
            <a:r>
              <a:rPr lang="en-US" dirty="0"/>
              <a:t> </a:t>
            </a:r>
          </a:p>
        </p:txBody>
      </p:sp>
    </p:spTree>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a:solidFill>
            <a:schemeClr val="accent1">
              <a:lumMod val="60000"/>
              <a:lumOff val="40000"/>
            </a:schemeClr>
          </a:solidFill>
        </p:spPr>
        <p:txBody>
          <a:bodyPr>
            <a:noAutofit/>
          </a:bodyPr>
          <a:lstStyle/>
          <a:p>
            <a:pPr algn="ctr"/>
            <a:r>
              <a:rPr lang="en-US" sz="3600" b="1" dirty="0">
                <a:solidFill>
                  <a:schemeClr val="bg1"/>
                </a:solidFill>
                <a:latin typeface="+mn-lt"/>
              </a:rPr>
              <a:t>The Electricity (Amendment) Bill, 2018</a:t>
            </a:r>
          </a:p>
        </p:txBody>
      </p:sp>
      <p:sp>
        <p:nvSpPr>
          <p:cNvPr id="3" name="Content Placeholder 2"/>
          <p:cNvSpPr>
            <a:spLocks noGrp="1"/>
          </p:cNvSpPr>
          <p:nvPr>
            <p:ph idx="1"/>
          </p:nvPr>
        </p:nvSpPr>
        <p:spPr>
          <a:xfrm>
            <a:off x="381000" y="1524000"/>
            <a:ext cx="8229600" cy="4953000"/>
          </a:xfrm>
        </p:spPr>
        <p:txBody>
          <a:bodyPr numCol="1">
            <a:normAutofit fontScale="70000" lnSpcReduction="20000"/>
          </a:bodyPr>
          <a:lstStyle/>
          <a:p>
            <a:pPr algn="just"/>
            <a:r>
              <a:rPr lang="en-US" dirty="0"/>
              <a:t>Under the Act, a distribution licensee supplies electricity and maintains the distribution system.  The draft amendments provide for separate </a:t>
            </a:r>
            <a:r>
              <a:rPr lang="en-US" dirty="0" err="1"/>
              <a:t>licences</a:t>
            </a:r>
            <a:r>
              <a:rPr lang="en-US" dirty="0"/>
              <a:t> for the distribution system and supply of electricity.  There can be multiple supply licensees in an area. It introduces a supply licensee who will supply electricity to consumers. The distribution licensee will maintain the distribution network and enable the supply of electricity for the supply licensee.</a:t>
            </a:r>
          </a:p>
          <a:p>
            <a:pPr algn="just"/>
            <a:r>
              <a:rPr lang="en-US" dirty="0"/>
              <a:t>Supply companies have to ensure 24x7 power supply to all consumers. All sale or purchase of power to meet the annual average demand of power in an area will be done through PPAs.</a:t>
            </a:r>
          </a:p>
          <a:p>
            <a:pPr algn="just"/>
            <a:r>
              <a:rPr lang="en-US" dirty="0"/>
              <a:t>The Amendments define renewable energy. They require a minimum proportion of renewable energy to be supplied by coal/lignite based generators, and a minimum percentage of renewable energy to be purchased by discoms/supply licensees.</a:t>
            </a:r>
          </a:p>
          <a:p>
            <a:pPr algn="just"/>
            <a:r>
              <a:rPr lang="en-US" dirty="0"/>
              <a:t>Currently, tariffs may include cross-subsidies for certain classes of consumers.  The amendments seek to limit cross subsidies to 20%, and to eliminate them within three years.  Governments may provide subsidies only through direct benefit transfer (DBT)</a:t>
            </a:r>
          </a:p>
          <a:p>
            <a:pPr algn="just"/>
            <a:r>
              <a:rPr lang="en-US" dirty="0"/>
              <a:t>Under the Act, the state government constitutes a selection committee to select members of the SERC.  The draft amendments change the composition of the selection committee to: (i) have more central government members, and (ii) be chaired by a serving Supreme Court judge.</a:t>
            </a:r>
          </a:p>
        </p:txBody>
      </p:sp>
      <p:sp>
        <p:nvSpPr>
          <p:cNvPr id="4" name="Slide Number Placeholder 3"/>
          <p:cNvSpPr>
            <a:spLocks noGrp="1"/>
          </p:cNvSpPr>
          <p:nvPr>
            <p:ph type="sldNum" sz="quarter" idx="12"/>
          </p:nvPr>
        </p:nvSpPr>
        <p:spPr/>
        <p:txBody>
          <a:bodyPr/>
          <a:lstStyle/>
          <a:p>
            <a:fld id="{B6F15528-21DE-4FAA-801E-634DDDAF4B2B}" type="slidenum">
              <a:rPr lang="en-US" smtClean="0"/>
              <a:pPr/>
              <a:t>8</a:t>
            </a:fld>
            <a:endParaRPr lang="en-US"/>
          </a:p>
        </p:txBody>
      </p:sp>
      <p:sp>
        <p:nvSpPr>
          <p:cNvPr id="5" name="Rectangle 4"/>
          <p:cNvSpPr/>
          <p:nvPr/>
        </p:nvSpPr>
        <p:spPr>
          <a:xfrm>
            <a:off x="2971800" y="990600"/>
            <a:ext cx="3200400" cy="523220"/>
          </a:xfrm>
          <a:prstGeom prst="rect">
            <a:avLst/>
          </a:prstGeom>
          <a:solidFill>
            <a:schemeClr val="accent1">
              <a:lumMod val="60000"/>
              <a:lumOff val="40000"/>
            </a:schemeClr>
          </a:solidFill>
        </p:spPr>
        <p:txBody>
          <a:bodyPr wrap="square" lIns="91440" tIns="45720" rIns="91440" bIns="45720">
            <a:spAutoFit/>
          </a:bodyPr>
          <a:lstStyle/>
          <a:p>
            <a:pPr algn="ctr">
              <a:spcBef>
                <a:spcPct val="0"/>
              </a:spcBef>
            </a:pPr>
            <a:r>
              <a:rPr lang="en-US" sz="2800" dirty="0">
                <a:ln w="18415" cmpd="sng">
                  <a:solidFill>
                    <a:schemeClr val="tx1"/>
                  </a:solidFill>
                  <a:prstDash val="solid"/>
                </a:ln>
                <a:effectLst>
                  <a:outerShdw blurRad="63500" dir="3600000" algn="tl" rotWithShape="0">
                    <a:srgbClr val="000000">
                      <a:alpha val="70000"/>
                    </a:srgbClr>
                  </a:outerShdw>
                </a:effectLst>
                <a:ea typeface="Verdana" pitchFamily="34" charset="0"/>
                <a:cs typeface="Verdana" pitchFamily="34" charset="0"/>
              </a:rPr>
              <a:t>Highlights</a:t>
            </a:r>
          </a:p>
        </p:txBody>
      </p:sp>
    </p:spTree>
    <p:extLst>
      <p:ext uri="{BB962C8B-B14F-4D97-AF65-F5344CB8AC3E}">
        <p14:creationId xmlns:p14="http://schemas.microsoft.com/office/powerpoint/2010/main" xmlns="" val="2273080633"/>
      </p:ext>
    </p:extLst>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a:solidFill>
            <a:schemeClr val="accent1">
              <a:lumMod val="60000"/>
              <a:lumOff val="40000"/>
            </a:schemeClr>
          </a:solidFill>
        </p:spPr>
        <p:txBody>
          <a:bodyPr vert="horz" lIns="0" rIns="0" bIns="0" anchor="b">
            <a:noAutofit/>
          </a:bodyPr>
          <a:lstStyle/>
          <a:p>
            <a:pPr algn="ctr"/>
            <a:r>
              <a:rPr lang="en-US" sz="3600" b="1" dirty="0">
                <a:solidFill>
                  <a:schemeClr val="bg1"/>
                </a:solidFill>
                <a:latin typeface="+mn-lt"/>
              </a:rPr>
              <a:t>The Electricity (Amendment) Bill, 2018 </a:t>
            </a:r>
          </a:p>
        </p:txBody>
      </p:sp>
      <p:sp>
        <p:nvSpPr>
          <p:cNvPr id="3" name="Content Placeholder 2"/>
          <p:cNvSpPr>
            <a:spLocks noGrp="1"/>
          </p:cNvSpPr>
          <p:nvPr>
            <p:ph idx="1"/>
          </p:nvPr>
        </p:nvSpPr>
        <p:spPr>
          <a:xfrm>
            <a:off x="228600" y="1600200"/>
            <a:ext cx="8610600" cy="4572000"/>
          </a:xfrm>
        </p:spPr>
        <p:txBody>
          <a:bodyPr numCol="1">
            <a:noAutofit/>
          </a:bodyPr>
          <a:lstStyle/>
          <a:p>
            <a:pPr algn="just"/>
            <a:r>
              <a:rPr lang="en-US" sz="2000" dirty="0"/>
              <a:t>As per the amendments, supply companies will purchase all their power only through PPAs.  However, they may face unanticipated demand at times, which may not be met only through PPAs.  The question is why they are not allowed to procure any power through ways other than PPAs to meet any unanticipated demand. </a:t>
            </a:r>
          </a:p>
          <a:p>
            <a:pPr algn="just"/>
            <a:r>
              <a:rPr lang="en-US" sz="2000" dirty="0"/>
              <a:t>The amendments allow for multiple supply licensees in an area of supply.  This would enable consumers to choose to buy electricity from multiple suppliers in an area.  However, the explicit details of how such switching, or transition between suppliers will work have not been provided.</a:t>
            </a:r>
          </a:p>
          <a:p>
            <a:pPr algn="just"/>
            <a:r>
              <a:rPr lang="en-US" sz="2000" dirty="0"/>
              <a:t>Eliminating cross subsidies may increase tariffs for low paying consumers.  The state or central government may choose to alleviate this increase in tariff by giving explicit subsidies to these consumers through DBT.  This could increase the subsidy burden on the exchequer.</a:t>
            </a:r>
          </a:p>
          <a:p>
            <a:pPr algn="just"/>
            <a:endParaRPr lang="en-US" sz="16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a:t>
            </a:fld>
            <a:endParaRPr lang="en-US"/>
          </a:p>
        </p:txBody>
      </p:sp>
      <p:sp>
        <p:nvSpPr>
          <p:cNvPr id="5" name="Rectangle 4"/>
          <p:cNvSpPr/>
          <p:nvPr/>
        </p:nvSpPr>
        <p:spPr>
          <a:xfrm>
            <a:off x="2590800" y="990600"/>
            <a:ext cx="4114800" cy="523220"/>
          </a:xfrm>
          <a:prstGeom prst="rect">
            <a:avLst/>
          </a:prstGeom>
          <a:solidFill>
            <a:schemeClr val="accent1">
              <a:lumMod val="60000"/>
              <a:lumOff val="40000"/>
            </a:schemeClr>
          </a:solidFill>
        </p:spPr>
        <p:txBody>
          <a:bodyPr wrap="square" lIns="91440" tIns="45720" rIns="91440" bIns="45720">
            <a:spAutoFit/>
          </a:bodyPr>
          <a:lstStyle/>
          <a:p>
            <a:pPr algn="ctr">
              <a:spcBef>
                <a:spcPct val="0"/>
              </a:spcBef>
            </a:pPr>
            <a:r>
              <a:rPr lang="en-US" sz="2800" dirty="0">
                <a:ln w="18415" cmpd="sng">
                  <a:solidFill>
                    <a:schemeClr val="tx1"/>
                  </a:solidFill>
                  <a:prstDash val="solid"/>
                </a:ln>
                <a:effectLst>
                  <a:outerShdw blurRad="63500" dir="3600000" algn="tl" rotWithShape="0">
                    <a:srgbClr val="000000">
                      <a:alpha val="70000"/>
                    </a:srgbClr>
                  </a:outerShdw>
                </a:effectLst>
                <a:ea typeface="Verdana" pitchFamily="34" charset="0"/>
                <a:cs typeface="Verdana" pitchFamily="34" charset="0"/>
              </a:rPr>
              <a:t>Key Issues and Analysis</a:t>
            </a:r>
          </a:p>
        </p:txBody>
      </p:sp>
    </p:spTree>
    <p:extLst>
      <p:ext uri="{BB962C8B-B14F-4D97-AF65-F5344CB8AC3E}">
        <p14:creationId xmlns:p14="http://schemas.microsoft.com/office/powerpoint/2010/main" xmlns="" val="3698416314"/>
      </p:ext>
    </p:extLst>
  </p:cSld>
  <p:clrMapOvr>
    <a:masterClrMapping/>
  </p:clrMapOvr>
  <mc:AlternateContent xmlns:mc="http://schemas.openxmlformats.org/markup-compatibility/2006">
    <mc:Choice xmlns:p14="http://schemas.microsoft.com/office/powerpoint/2010/main" xmlns="" Requires="p14">
      <p:transition spd="med" p14:dur="600">
        <p14:prism isInverted="1"/>
      </p:transition>
    </mc:Choice>
    <mc:Fallback>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1_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2615</TotalTime>
  <Words>4901</Words>
  <Application>Microsoft Office PowerPoint</Application>
  <PresentationFormat>On-screen Show (4:3)</PresentationFormat>
  <Paragraphs>587</Paragraphs>
  <Slides>76</Slides>
  <Notes>11</Notes>
  <HiddenSlides>0</HiddenSlides>
  <MMClips>0</MMClips>
  <ScaleCrop>false</ScaleCrop>
  <HeadingPairs>
    <vt:vector size="4" baseType="variant">
      <vt:variant>
        <vt:lpstr>Theme</vt:lpstr>
      </vt:variant>
      <vt:variant>
        <vt:i4>2</vt:i4>
      </vt:variant>
      <vt:variant>
        <vt:lpstr>Slide Titles</vt:lpstr>
      </vt:variant>
      <vt:variant>
        <vt:i4>76</vt:i4>
      </vt:variant>
    </vt:vector>
  </HeadingPairs>
  <TitlesOfParts>
    <vt:vector size="78" baseType="lpstr">
      <vt:lpstr>Flow</vt:lpstr>
      <vt:lpstr>1_Flow</vt:lpstr>
      <vt:lpstr>Slide 1</vt:lpstr>
      <vt:lpstr>Slide 2</vt:lpstr>
      <vt:lpstr>Outline</vt:lpstr>
      <vt:lpstr>Slide 4</vt:lpstr>
      <vt:lpstr>Slide 5</vt:lpstr>
      <vt:lpstr>Slide 6</vt:lpstr>
      <vt:lpstr>Slide 7</vt:lpstr>
      <vt:lpstr>The Electricity (Amendment) Bill, 2018</vt:lpstr>
      <vt:lpstr>The Electricity (Amendment) Bill, 2018 </vt:lpstr>
      <vt:lpstr>Slide 10</vt:lpstr>
      <vt:lpstr>Areas to look at in the proposed 13th National Electricity Plan</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Open Access Charges Applicable for Distribution Licensee</vt:lpstr>
      <vt:lpstr>Slide 25</vt:lpstr>
      <vt:lpstr>Electricity Consumer</vt:lpstr>
      <vt:lpstr>Preamble of Electricity Act,2003</vt:lpstr>
      <vt:lpstr>The Electricity Act, 2003 goes on to make specific provisions seeking to protect the consumers’ interests. The relevant provisions are as follows:</vt:lpstr>
      <vt:lpstr>Section 42 of Electricity Act, 2003</vt:lpstr>
      <vt:lpstr>Section 43 of Electricity Act, 2003</vt:lpstr>
      <vt:lpstr>Section 56 of Electricity Act, 2003</vt:lpstr>
      <vt:lpstr>Section 57 of Electricity Act, 2003</vt:lpstr>
      <vt:lpstr>Section 58 of Electricity Act, 2003</vt:lpstr>
      <vt:lpstr>Section 59 of Electricity Act, 2003</vt:lpstr>
      <vt:lpstr>Section 173 of Electricity Act, 2003</vt:lpstr>
      <vt:lpstr>Section 174 of Electricity Act, 2003</vt:lpstr>
      <vt:lpstr>The Electricity Rules, 2005 also has a specific provisions to protect the consumers’ interests. The relevant rule is as follows:</vt:lpstr>
      <vt:lpstr>Frequently occurring problems of Consumers:</vt:lpstr>
      <vt:lpstr>Slide 39</vt:lpstr>
      <vt:lpstr>Slide 40</vt:lpstr>
      <vt:lpstr>Slide 41</vt:lpstr>
      <vt:lpstr>Slide 42</vt:lpstr>
      <vt:lpstr>Slide 43</vt:lpstr>
      <vt:lpstr>Slide 44</vt:lpstr>
      <vt:lpstr>Slide 45</vt:lpstr>
      <vt:lpstr>Slide 46</vt:lpstr>
      <vt:lpstr>Power of Appropriate Commission to Review its own decision </vt:lpstr>
      <vt:lpstr>Slide 48</vt:lpstr>
      <vt:lpstr>Slide 49</vt:lpstr>
      <vt:lpstr>Civil Dispute Resolution</vt:lpstr>
      <vt:lpstr>Slide 51</vt:lpstr>
      <vt:lpstr>Slide 52</vt:lpstr>
      <vt:lpstr>Slide 53</vt:lpstr>
      <vt:lpstr>Landmark Judgments pertaining to Consumers in Power Sector</vt:lpstr>
      <vt:lpstr>Slide 55</vt:lpstr>
      <vt:lpstr>Existing Inter Grids between Countries</vt:lpstr>
      <vt:lpstr>Bilateral Power Treaties Between India and SAARC countries &amp; Myanmar</vt:lpstr>
      <vt:lpstr>Regulatory Environment in South Asia &amp; Myanmar</vt:lpstr>
      <vt:lpstr>Regulatory Environment in South Asia &amp; Myanmar</vt:lpstr>
      <vt:lpstr>Regulatory Environment in South Asia &amp; Myanmar</vt:lpstr>
      <vt:lpstr>Afghanistan</vt:lpstr>
      <vt:lpstr>Afghanistan</vt:lpstr>
      <vt:lpstr>Bangladesh</vt:lpstr>
      <vt:lpstr>Bangladesh </vt:lpstr>
      <vt:lpstr>Bhutan</vt:lpstr>
      <vt:lpstr>Bhutan</vt:lpstr>
      <vt:lpstr>Myanmar</vt:lpstr>
      <vt:lpstr>Myanmar</vt:lpstr>
      <vt:lpstr>Nepal</vt:lpstr>
      <vt:lpstr>Nepal</vt:lpstr>
      <vt:lpstr>Pakistan</vt:lpstr>
      <vt:lpstr>Pakistan</vt:lpstr>
      <vt:lpstr>Sri Lanka</vt:lpstr>
      <vt:lpstr>Sri Lanka</vt:lpstr>
      <vt:lpstr>  THANK YOU</vt:lpstr>
      <vt:lpstr>Slide 76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TLA DESK SIX</dc:creator>
  <cp:lastModifiedBy>HCL</cp:lastModifiedBy>
  <cp:revision>338</cp:revision>
  <dcterms:created xsi:type="dcterms:W3CDTF">2006-08-16T00:00:00Z</dcterms:created>
  <dcterms:modified xsi:type="dcterms:W3CDTF">2020-01-31T09:32:53Z</dcterms:modified>
</cp:coreProperties>
</file>