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slides/slide76.xml" ContentType="application/vnd.openxmlformats-officedocument.presentationml.slide+xml"/>
  <Override PartName="/ppt/notesSlides/notesSlide2.xml" ContentType="application/vnd.openxmlformats-officedocument.presentationml.notesSlide+xml"/>
  <Override PartName="/ppt/diagrams/drawing2.xml" ContentType="application/vnd.ms-office.drawingml.diagramDrawing+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83.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diagrams/quickStyle2.xml" ContentType="application/vnd.openxmlformats-officedocument.drawingml.diagramStyle+xml"/>
  <Override PartName="/ppt/slides/slide25.xml" ContentType="application/vnd.openxmlformats-officedocument.presentationml.slide+xml"/>
  <Override PartName="/ppt/slides/slide43.xml" ContentType="application/vnd.openxmlformats-officedocument.presentationml.slide+xml"/>
  <Override PartName="/ppt/slides/slide72.xml" ContentType="application/vnd.openxmlformats-officedocument.presentationml.slide+xml"/>
  <Override PartName="/ppt/slides/slide90.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theme/themeOverride1.xml" ContentType="application/vnd.openxmlformats-officedocument.themeOverride+xml"/>
  <Override PartName="/ppt/notesSlides/notesSlide16.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notesSlides/notesSlide12.xml" ContentType="application/vnd.openxmlformats-officedocument.presentationml.notesSlide+xml"/>
  <Override PartName="/ppt/diagrams/layout1.xml" ContentType="application/vnd.openxmlformats-officedocument.drawingml.diagramLayout+xml"/>
  <Override PartName="/ppt/diagrams/data2.xml" ContentType="application/vnd.openxmlformats-officedocument.drawingml.diagramData+xml"/>
  <Override PartName="/ppt/notesSlides/notesSlide7.xml" ContentType="application/vnd.openxmlformats-officedocument.presentationml.notesSlide+xml"/>
  <Default Extension="doc" ContentType="application/msword"/>
  <Override PartName="/ppt/slides/slide9.xml" ContentType="application/vnd.openxmlformats-officedocument.presentationml.slide+xml"/>
  <Override PartName="/ppt/slides/slide59.xml" ContentType="application/vnd.openxmlformats-officedocument.presentationml.slide+xml"/>
  <Override PartName="/ppt/slides/slide77.xml" ContentType="application/vnd.openxmlformats-officedocument.presentationml.slide+xml"/>
  <Override PartName="/ppt/slides/slide88.xml" ContentType="application/vnd.openxmlformats-officedocument.presentationml.slide+xml"/>
  <Override PartName="/ppt/viewProps.xml" ContentType="application/vnd.openxmlformats-officedocument.presentationml.viewProps+xml"/>
  <Override PartName="/ppt/diagrams/colors4.xml" ContentType="application/vnd.openxmlformats-officedocument.drawingml.diagramColors+xml"/>
  <Override PartName="/ppt/slides/slide5.xml" ContentType="application/vnd.openxmlformats-officedocument.presentationml.slide+xml"/>
  <Override PartName="/ppt/slides/slide19.xml" ContentType="application/vnd.openxmlformats-officedocument.presentationml.slide+xml"/>
  <Override PartName="/ppt/slides/slide48.xml" ContentType="application/vnd.openxmlformats-officedocument.presentationml.slide+xml"/>
  <Override PartName="/ppt/slides/slide66.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3.xml" ContentType="application/vnd.openxmlformats-officedocument.presentationml.notesSlide+xml"/>
  <Default Extension="bin" ContentType="application/vnd.openxmlformats-officedocument.oleObject"/>
  <Override PartName="/ppt/diagrams/drawing3.xml" ContentType="application/vnd.ms-office.drawingml.diagramDrawing+xml"/>
  <Override PartName="/ppt/slides/slide26.xml" ContentType="application/vnd.openxmlformats-officedocument.presentationml.slide+xml"/>
  <Override PartName="/ppt/slides/slide37.xml" ContentType="application/vnd.openxmlformats-officedocument.presentationml.slide+xml"/>
  <Override PartName="/ppt/slides/slide55.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presProps.xml" ContentType="application/vnd.openxmlformats-officedocument.presentationml.presProps+xml"/>
  <Override PartName="/ppt/slideLayouts/slideLayout18.xml" ContentType="application/vnd.openxmlformats-officedocument.presentationml.slideLayout+xml"/>
  <Override PartName="/ppt/theme/theme2.xml" ContentType="application/vnd.openxmlformats-officedocument.theme+xml"/>
  <Override PartName="/ppt/diagrams/quickStyle3.xml" ContentType="application/vnd.openxmlformats-officedocument.drawingml.diagramStyle+xml"/>
  <Override PartName="/ppt/slides/slide1.xml" ContentType="application/vnd.openxmlformats-officedocument.presentationml.slide+xml"/>
  <Override PartName="/ppt/slides/slide15.xml" ContentType="application/vnd.openxmlformats-officedocument.presentationml.slide+xml"/>
  <Override PartName="/ppt/slides/slide33.xml" ContentType="application/vnd.openxmlformats-officedocument.presentationml.slide+xml"/>
  <Override PartName="/ppt/slides/slide44.xml" ContentType="application/vnd.openxmlformats-officedocument.presentationml.slide+xml"/>
  <Override PartName="/ppt/slides/slide62.xml" ContentType="application/vnd.openxmlformats-officedocument.presentationml.slide+xml"/>
  <Override PartName="/ppt/slides/slide80.xml" ContentType="application/vnd.openxmlformats-officedocument.presentationml.slide+xml"/>
  <Override PartName="/ppt/slides/slide91.xml" ContentType="application/vnd.openxmlformats-officedocument.presentationml.slide+xml"/>
  <Override PartName="/ppt/slideLayouts/slideLayout3.xml" ContentType="application/vnd.openxmlformats-officedocument.presentationml.slideLayout+xml"/>
  <Default Extension="emf" ContentType="image/x-emf"/>
  <Override PartName="/ppt/notesSlides/notesSlide17.xml" ContentType="application/vnd.openxmlformats-officedocument.presentationml.notesSlide+xml"/>
  <Override PartName="/ppt/presentation.xml" ContentType="application/vnd.openxmlformats-officedocument.presentationml.presentation.main+xml"/>
  <Override PartName="/ppt/slides/slide22.xml" ContentType="application/vnd.openxmlformats-officedocument.presentationml.slide+xml"/>
  <Override PartName="/ppt/slides/slide51.xml" ContentType="application/vnd.openxmlformats-officedocument.presentationml.slide+xml"/>
  <Override PartName="/ppt/slideLayouts/slideLayout14.xml" ContentType="application/vnd.openxmlformats-officedocument.presentationml.slideLayout+xml"/>
  <Override PartName="/ppt/theme/themeOverride2.xml" ContentType="application/vnd.openxmlformats-officedocument.themeOverride+xml"/>
  <Override PartName="/docProps/app.xml" ContentType="application/vnd.openxmlformats-officedocument.extended-properties+xml"/>
  <Override PartName="/ppt/slides/slide11.xml" ContentType="application/vnd.openxmlformats-officedocument.presentationml.slide+xml"/>
  <Override PartName="/ppt/slides/slide40.xml" ContentType="application/vnd.openxmlformats-officedocument.presentationml.slide+xml"/>
  <Override PartName="/ppt/notesSlides/notesSlide13.xml" ContentType="application/vnd.openxmlformats-officedocument.presentationml.notesSlide+xml"/>
  <Override PartName="/ppt/slideLayouts/slideLayout10.xml" ContentType="application/vnd.openxmlformats-officedocument.presentationml.slideLayout+xml"/>
  <Default Extension="gif" ContentType="image/gif"/>
  <Override PartName="/ppt/diagrams/layout2.xml" ContentType="application/vnd.openxmlformats-officedocument.drawingml.diagramLayout+xml"/>
  <Override PartName="/ppt/notesSlides/notesSlide8.xml" ContentType="application/vnd.openxmlformats-officedocument.presentationml.notesSlide+xml"/>
  <Default Extension="vml" ContentType="application/vnd.openxmlformats-officedocument.vmlDrawing"/>
  <Override PartName="/ppt/notesSlides/notesSlide11.xml" ContentType="application/vnd.openxmlformats-officedocument.presentationml.notesSlide+xml"/>
  <Override PartName="/ppt/slides/slide89.xml" ContentType="application/vnd.openxmlformats-officedocument.presentationml.slide+xml"/>
  <Override PartName="/ppt/notesSlides/notesSlide6.xml" ContentType="application/vnd.openxmlformats-officedocument.presentationml.notesSlide+xml"/>
  <Override PartName="/ppt/diagrams/data3.xml" ContentType="application/vnd.openxmlformats-officedocument.drawingml.diagramData+xml"/>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ppt/slides/slide78.xml" ContentType="application/vnd.openxmlformats-officedocument.presentationml.slide+xml"/>
  <Override PartName="/ppt/slides/slide87.xml" ContentType="application/vnd.openxmlformats-officedocument.presentationml.slide+xml"/>
  <Override PartName="/ppt/diagrams/data1.xml" ContentType="application/vnd.openxmlformats-officedocument.drawingml.diagramData+xml"/>
  <Override PartName="/ppt/notesSlides/notesSlide4.xml" ContentType="application/vnd.openxmlformats-officedocument.presentationml.notesSlide+xml"/>
  <Override PartName="/ppt/charts/chart2.xml" ContentType="application/vnd.openxmlformats-officedocument.drawingml.chart+xml"/>
  <Override PartName="/ppt/diagrams/colors3.xml" ContentType="application/vnd.openxmlformats-officedocument.drawingml.diagramColors+xml"/>
  <Override PartName="/docProps/core.xml" ContentType="application/vnd.openxmlformats-package.core-properties+xml"/>
  <Override PartName="/ppt/diagrams/drawing4.xml" ContentType="application/vnd.ms-office.drawingml.diagramDrawing+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85.xml" ContentType="application/vnd.openxmlformats-officedocument.presentationml.slide+xml"/>
  <Override PartName="/ppt/slideLayouts/slideLayout8.xml" ContentType="application/vnd.openxmlformats-officedocument.presentationml.slideLayout+xml"/>
  <Override PartName="/ppt/diagrams/colors1.xml" ContentType="application/vnd.openxmlformats-officedocument.drawingml.diagramColors+xml"/>
  <Override PartName="/ppt/diagrams/quickStyle4.xml" ContentType="application/vnd.openxmlformats-officedocument.drawingml.diagramStyle+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s/slide92.xml" ContentType="application/vnd.openxmlformats-officedocument.presentationml.slide+xml"/>
  <Override PartName="/ppt/slideLayouts/slideLayout4.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81.xml" ContentType="application/vnd.openxmlformats-officedocument.presentationml.slide+xml"/>
  <Override PartName="/ppt/slideLayouts/slideLayout15.xml" ContentType="application/vnd.openxmlformats-officedocument.presentationml.slideLayout+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9.xml" ContentType="application/vnd.openxmlformats-officedocument.presentationml.notesSlide+xml"/>
  <Override PartName="/ppt/diagrams/layout3.xml" ContentType="application/vnd.openxmlformats-officedocument.drawingml.diagramLayout+xml"/>
  <Override PartName="/ppt/diagrams/data4.xml" ContentType="application/vnd.openxmlformats-officedocument.drawingml.diagramData+xml"/>
  <Override PartName="/ppt/slides/slide79.xml" ContentType="application/vnd.openxmlformats-officedocument.presentationml.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68.xml" ContentType="application/vnd.openxmlformats-officedocument.presentationml.slide+xml"/>
  <Override PartName="/ppt/slideLayouts/slideLayout9.xml" ContentType="application/vnd.openxmlformats-officedocument.presentationml.slideLayout+xml"/>
  <Override PartName="/ppt/charts/chart1.xml" ContentType="application/vnd.openxmlformats-officedocument.drawingml.chart+xml"/>
  <Override PartName="/ppt/notesSlides/notesSlide5.xml" ContentType="application/vnd.openxmlformats-officedocument.presentationml.notesSlide+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notesSlides/notesSlide1.xml" ContentType="application/vnd.openxmlformats-officedocument.presentationml.notesSlide+xml"/>
  <Override PartName="/ppt/diagrams/colors2.xml" ContentType="application/vnd.openxmlformats-officedocument.drawingml.diagramColors+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s/slide64.xml" ContentType="application/vnd.openxmlformats-officedocument.presentationml.slide+xml"/>
  <Override PartName="/ppt/slideLayouts/slideLayout5.xml" ContentType="application/vnd.openxmlformats-officedocument.presentationml.slideLayout+xml"/>
  <Override PartName="/ppt/drawings/drawing1.xml" ContentType="application/vnd.openxmlformats-officedocument.drawingml.chartshapes+xml"/>
  <Override PartName="/ppt/diagrams/drawing1.xml" ContentType="application/vnd.ms-office.drawingml.diagramDrawing+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Override PartName="/ppt/slides/slide71.xml" ContentType="application/vnd.openxmlformats-officedocument.presentationml.slide+xml"/>
  <Override PartName="/ppt/slides/slide82.xml" ContentType="application/vnd.openxmlformats-officedocument.presentationml.slide+xml"/>
  <Override PartName="/ppt/slideLayouts/slideLayout16.xml" ContentType="application/vnd.openxmlformats-officedocument.presentationml.slideLayout+xml"/>
  <Default Extension="jpeg" ContentType="image/jpeg"/>
  <Override PartName="/ppt/diagrams/quickStyle1.xml" ContentType="application/vnd.openxmlformats-officedocument.drawingml.diagramStyle+xml"/>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slides/slide20.xml" ContentType="application/vnd.openxmlformats-officedocument.presentationml.slide+xml"/>
  <Override PartName="/ppt/slideLayouts/slideLayout12.xml" ContentType="application/vnd.openxmlformats-officedocument.presentationml.slideLayout+xml"/>
  <Override PartName="/ppt/diagrams/layout4.xml" ContentType="application/vnd.openxmlformats-officedocument.drawingml.diagram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3" r:id="rId1"/>
  </p:sldMasterIdLst>
  <p:notesMasterIdLst>
    <p:notesMasterId r:id="rId94"/>
  </p:notesMasterIdLst>
  <p:sldIdLst>
    <p:sldId id="427" r:id="rId2"/>
    <p:sldId id="428" r:id="rId3"/>
    <p:sldId id="495" r:id="rId4"/>
    <p:sldId id="496" r:id="rId5"/>
    <p:sldId id="497" r:id="rId6"/>
    <p:sldId id="435" r:id="rId7"/>
    <p:sldId id="512" r:id="rId8"/>
    <p:sldId id="513" r:id="rId9"/>
    <p:sldId id="508" r:id="rId10"/>
    <p:sldId id="509" r:id="rId11"/>
    <p:sldId id="510" r:id="rId12"/>
    <p:sldId id="511" r:id="rId13"/>
    <p:sldId id="430" r:id="rId14"/>
    <p:sldId id="499" r:id="rId15"/>
    <p:sldId id="432" r:id="rId16"/>
    <p:sldId id="436" r:id="rId17"/>
    <p:sldId id="500" r:id="rId18"/>
    <p:sldId id="501" r:id="rId19"/>
    <p:sldId id="502" r:id="rId20"/>
    <p:sldId id="437" r:id="rId21"/>
    <p:sldId id="438" r:id="rId22"/>
    <p:sldId id="439" r:id="rId23"/>
    <p:sldId id="440" r:id="rId24"/>
    <p:sldId id="441" r:id="rId25"/>
    <p:sldId id="442" r:id="rId26"/>
    <p:sldId id="443" r:id="rId27"/>
    <p:sldId id="444" r:id="rId28"/>
    <p:sldId id="445" r:id="rId29"/>
    <p:sldId id="446" r:id="rId30"/>
    <p:sldId id="447" r:id="rId31"/>
    <p:sldId id="452" r:id="rId32"/>
    <p:sldId id="453" r:id="rId33"/>
    <p:sldId id="454" r:id="rId34"/>
    <p:sldId id="455" r:id="rId35"/>
    <p:sldId id="456" r:id="rId36"/>
    <p:sldId id="457" r:id="rId37"/>
    <p:sldId id="458" r:id="rId38"/>
    <p:sldId id="459" r:id="rId39"/>
    <p:sldId id="460" r:id="rId40"/>
    <p:sldId id="461" r:id="rId41"/>
    <p:sldId id="462" r:id="rId42"/>
    <p:sldId id="463" r:id="rId43"/>
    <p:sldId id="464" r:id="rId44"/>
    <p:sldId id="465" r:id="rId45"/>
    <p:sldId id="466" r:id="rId46"/>
    <p:sldId id="467" r:id="rId47"/>
    <p:sldId id="468" r:id="rId48"/>
    <p:sldId id="469" r:id="rId49"/>
    <p:sldId id="470" r:id="rId50"/>
    <p:sldId id="471" r:id="rId51"/>
    <p:sldId id="472" r:id="rId52"/>
    <p:sldId id="473" r:id="rId53"/>
    <p:sldId id="474" r:id="rId54"/>
    <p:sldId id="475" r:id="rId55"/>
    <p:sldId id="476" r:id="rId56"/>
    <p:sldId id="477" r:id="rId57"/>
    <p:sldId id="478" r:id="rId58"/>
    <p:sldId id="479" r:id="rId59"/>
    <p:sldId id="480" r:id="rId60"/>
    <p:sldId id="481" r:id="rId61"/>
    <p:sldId id="482" r:id="rId62"/>
    <p:sldId id="483" r:id="rId63"/>
    <p:sldId id="484" r:id="rId64"/>
    <p:sldId id="485" r:id="rId65"/>
    <p:sldId id="486" r:id="rId66"/>
    <p:sldId id="487" r:id="rId67"/>
    <p:sldId id="488" r:id="rId68"/>
    <p:sldId id="489" r:id="rId69"/>
    <p:sldId id="490" r:id="rId70"/>
    <p:sldId id="491" r:id="rId71"/>
    <p:sldId id="492" r:id="rId72"/>
    <p:sldId id="493" r:id="rId73"/>
    <p:sldId id="287" r:id="rId74"/>
    <p:sldId id="397" r:id="rId75"/>
    <p:sldId id="494" r:id="rId76"/>
    <p:sldId id="507" r:id="rId77"/>
    <p:sldId id="503" r:id="rId78"/>
    <p:sldId id="504" r:id="rId79"/>
    <p:sldId id="505" r:id="rId80"/>
    <p:sldId id="506" r:id="rId81"/>
    <p:sldId id="392" r:id="rId82"/>
    <p:sldId id="387" r:id="rId83"/>
    <p:sldId id="394" r:id="rId84"/>
    <p:sldId id="398" r:id="rId85"/>
    <p:sldId id="345" r:id="rId86"/>
    <p:sldId id="382" r:id="rId87"/>
    <p:sldId id="414" r:id="rId88"/>
    <p:sldId id="408" r:id="rId89"/>
    <p:sldId id="411" r:id="rId90"/>
    <p:sldId id="413" r:id="rId91"/>
    <p:sldId id="425" r:id="rId92"/>
    <p:sldId id="396" r:id="rId9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2F2F2"/>
    <a:srgbClr val="F05022"/>
    <a:srgbClr val="004185"/>
    <a:srgbClr val="FDB701"/>
    <a:srgbClr val="01A2ED"/>
    <a:srgbClr val="7FBA00"/>
    <a:srgbClr val="656565"/>
    <a:srgbClr val="F4F4F4"/>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0660B408-B3CF-4A94-85FC-2B1E0A45F4A2}" styleName="Dark Style 2 - Accent 1/Accent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1">
              <a:tint val="20000"/>
            </a:schemeClr>
          </a:solidFill>
        </a:fill>
      </a:tcStyle>
    </a:lastRow>
    <a:firstRow>
      <a:tcTxStyle b="on">
        <a:fontRef idx="minor">
          <a:scrgbClr r="0" g="0" b="0"/>
        </a:fontRef>
        <a:schemeClr val="lt1"/>
      </a:tcTxStyle>
      <a:tcStyle>
        <a:tcBdr/>
        <a:fill>
          <a:solidFill>
            <a:schemeClr val="accent2"/>
          </a:solidFill>
        </a:fill>
      </a:tcStyle>
    </a:firstRow>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3750" autoAdjust="0"/>
    <p:restoredTop sz="94660" autoAdjust="0"/>
  </p:normalViewPr>
  <p:slideViewPr>
    <p:cSldViewPr snapToGrid="0" showGuides="1">
      <p:cViewPr>
        <p:scale>
          <a:sx n="60" d="100"/>
          <a:sy n="60" d="100"/>
        </p:scale>
        <p:origin x="-1152" y="-372"/>
      </p:cViewPr>
      <p:guideLst>
        <p:guide orient="horz" pos="2160"/>
        <p:guide pos="3840"/>
      </p:guideLst>
    </p:cSldViewPr>
  </p:slideViewPr>
  <p:outlineViewPr>
    <p:cViewPr>
      <p:scale>
        <a:sx n="33" d="100"/>
        <a:sy n="33" d="100"/>
      </p:scale>
      <p:origin x="0" y="0"/>
    </p:cViewPr>
  </p:outlineViewPr>
  <p:notesTextViewPr>
    <p:cViewPr>
      <p:scale>
        <a:sx n="1" d="1"/>
        <a:sy n="1" d="1"/>
      </p:scale>
      <p:origin x="0" y="0"/>
    </p:cViewPr>
  </p:notesTextViewPr>
  <p:sorterViewPr>
    <p:cViewPr>
      <p:scale>
        <a:sx n="50" d="100"/>
        <a:sy n="50" d="100"/>
      </p:scale>
      <p:origin x="0" y="0"/>
    </p:cViewPr>
  </p:sorterViewPr>
  <p:gridSpacing cx="73736200" cy="7373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slide" Target="slides/slide83.xml"/><Relationship Id="rId89" Type="http://schemas.openxmlformats.org/officeDocument/2006/relationships/slide" Target="slides/slide88.xml"/><Relationship Id="rId97" Type="http://schemas.openxmlformats.org/officeDocument/2006/relationships/theme" Target="theme/theme1.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slide" Target="slides/slide89.xml"/><Relationship Id="rId95" Type="http://schemas.openxmlformats.org/officeDocument/2006/relationships/presProps" Target="presProps.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tableStyles" Target="tableStyle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s>
</file>

<file path=ppt/charts/_rels/chart1.xml.rels><?xml version="1.0" encoding="UTF-8" standalone="yes"?>
<Relationships xmlns="http://schemas.openxmlformats.org/package/2006/relationships"><Relationship Id="rId3" Type="http://schemas.openxmlformats.org/officeDocument/2006/relationships/chartUserShapes" Target="../drawings/drawing1.xml"/><Relationship Id="rId2" Type="http://schemas.openxmlformats.org/officeDocument/2006/relationships/oleObject" Target="file:///D:\BSES\ABOUT%20BSES\Presentations%20BYPL\Presnetation%20working%20shets\AT&amp;C%20and%20Saving%20to%20Govt.xls" TargetMode="External"/><Relationship Id="rId1" Type="http://schemas.openxmlformats.org/officeDocument/2006/relationships/themeOverride" Target="../theme/themeOverride1.xml"/></Relationships>
</file>

<file path=ppt/charts/_rels/chart2.xml.rels><?xml version="1.0" encoding="UTF-8" standalone="yes"?>
<Relationships xmlns="http://schemas.openxmlformats.org/package/2006/relationships"><Relationship Id="rId2" Type="http://schemas.openxmlformats.org/officeDocument/2006/relationships/oleObject" Target="file:///D:\BSES\ABOUT%20BSES\Presentations%20BYPL\Presnetation%20working%20shets\CEA.xlsx" TargetMode="External"/><Relationship Id="rId1" Type="http://schemas.openxmlformats.org/officeDocument/2006/relationships/themeOverride" Target="../theme/themeOverride2.xml"/></Relationships>
</file>

<file path=ppt/charts/chart1.xml><?xml version="1.0" encoding="utf-8"?>
<c:chartSpace xmlns:c="http://schemas.openxmlformats.org/drawingml/2006/chart" xmlns:a="http://schemas.openxmlformats.org/drawingml/2006/main" xmlns:r="http://schemas.openxmlformats.org/officeDocument/2006/relationships">
  <c:date1904 val="1"/>
  <c:lang val="en-IN"/>
  <c:clrMapOvr bg1="lt1" tx1="dk1" bg2="lt2" tx2="dk2" accent1="accent1" accent2="accent2" accent3="accent3" accent4="accent4" accent5="accent5" accent6="accent6" hlink="hlink" folHlink="folHlink"/>
  <c:chart>
    <c:autoTitleDeleted val="1"/>
    <c:plotArea>
      <c:layout/>
      <c:barChart>
        <c:barDir val="col"/>
        <c:grouping val="clustered"/>
        <c:ser>
          <c:idx val="0"/>
          <c:order val="0"/>
          <c:tx>
            <c:strRef>
              <c:f>PEAKDEMAND!$A$23</c:f>
              <c:strCache>
                <c:ptCount val="1"/>
                <c:pt idx="0">
                  <c:v>DELHI</c:v>
                </c:pt>
              </c:strCache>
            </c:strRef>
          </c:tx>
          <c:spPr>
            <a:solidFill>
              <a:schemeClr val="bg1">
                <a:lumMod val="65000"/>
              </a:schemeClr>
            </a:solidFill>
          </c:spPr>
          <c:dLbls>
            <c:dLbl>
              <c:idx val="13"/>
              <c:layout/>
              <c:tx>
                <c:rich>
                  <a:bodyPr/>
                  <a:lstStyle/>
                  <a:p>
                    <a:r>
                      <a:rPr lang="en-US" smtClean="0"/>
                      <a:t>6260</a:t>
                    </a:r>
                    <a:endParaRPr/>
                  </a:p>
                </c:rich>
              </c:tx>
              <c:showVal val="1"/>
            </c:dLbl>
            <c:dLbl>
              <c:idx val="14"/>
              <c:layout/>
              <c:tx>
                <c:rich>
                  <a:bodyPr/>
                  <a:lstStyle/>
                  <a:p>
                    <a:pPr>
                      <a:defRPr lang="en-US" sz="1400" b="1">
                        <a:solidFill>
                          <a:schemeClr val="bg1"/>
                        </a:solidFill>
                      </a:defRPr>
                    </a:pPr>
                    <a:r>
                      <a:rPr sz="1400" dirty="0" smtClean="0"/>
                      <a:t>6526</a:t>
                    </a:r>
                    <a:endParaRPr sz="1400" dirty="0"/>
                  </a:p>
                </c:rich>
              </c:tx>
              <c:spPr>
                <a:solidFill>
                  <a:srgbClr val="FF0000"/>
                </a:solidFill>
              </c:spPr>
              <c:showVal val="1"/>
            </c:dLbl>
            <c:txPr>
              <a:bodyPr/>
              <a:lstStyle/>
              <a:p>
                <a:pPr>
                  <a:defRPr lang="en-US" sz="1050"/>
                </a:pPr>
                <a:endParaRPr lang="en-US"/>
              </a:p>
            </c:txPr>
            <c:showVal val="1"/>
          </c:dLbls>
          <c:cat>
            <c:strRef>
              <c:f>PEAKDEMAND!$B$22:$P$22</c:f>
              <c:strCache>
                <c:ptCount val="15"/>
                <c:pt idx="0">
                  <c:v>FY 3</c:v>
                </c:pt>
                <c:pt idx="1">
                  <c:v>FY 4</c:v>
                </c:pt>
                <c:pt idx="2">
                  <c:v>FY 5</c:v>
                </c:pt>
                <c:pt idx="3">
                  <c:v>FY 6</c:v>
                </c:pt>
                <c:pt idx="4">
                  <c:v>FY 7</c:v>
                </c:pt>
                <c:pt idx="5">
                  <c:v>FY 8</c:v>
                </c:pt>
                <c:pt idx="6">
                  <c:v>FY 9</c:v>
                </c:pt>
                <c:pt idx="7">
                  <c:v>FY 10</c:v>
                </c:pt>
                <c:pt idx="8">
                  <c:v>FY 11</c:v>
                </c:pt>
                <c:pt idx="9">
                  <c:v>FY 12</c:v>
                </c:pt>
                <c:pt idx="10">
                  <c:v>FY 13</c:v>
                </c:pt>
                <c:pt idx="11">
                  <c:v>FY 14</c:v>
                </c:pt>
                <c:pt idx="12">
                  <c:v>FY 15</c:v>
                </c:pt>
                <c:pt idx="13">
                  <c:v>FY 16</c:v>
                </c:pt>
                <c:pt idx="14">
                  <c:v>FY 17</c:v>
                </c:pt>
              </c:strCache>
            </c:strRef>
          </c:cat>
          <c:val>
            <c:numRef>
              <c:f>PEAKDEMAND!$B$23:$P$23</c:f>
              <c:numCache>
                <c:formatCode>General</c:formatCode>
                <c:ptCount val="15"/>
                <c:pt idx="0">
                  <c:v>3093</c:v>
                </c:pt>
                <c:pt idx="1">
                  <c:v>3318</c:v>
                </c:pt>
                <c:pt idx="2">
                  <c:v>3490</c:v>
                </c:pt>
                <c:pt idx="3">
                  <c:v>3626</c:v>
                </c:pt>
                <c:pt idx="4">
                  <c:v>3736</c:v>
                </c:pt>
                <c:pt idx="5">
                  <c:v>4031</c:v>
                </c:pt>
                <c:pt idx="6">
                  <c:v>4034</c:v>
                </c:pt>
                <c:pt idx="7">
                  <c:v>4408</c:v>
                </c:pt>
                <c:pt idx="8">
                  <c:v>4720</c:v>
                </c:pt>
                <c:pt idx="9">
                  <c:v>5028</c:v>
                </c:pt>
                <c:pt idx="10">
                  <c:v>5642</c:v>
                </c:pt>
                <c:pt idx="11">
                  <c:v>5653</c:v>
                </c:pt>
                <c:pt idx="12">
                  <c:v>5925</c:v>
                </c:pt>
                <c:pt idx="13">
                  <c:v>5846</c:v>
                </c:pt>
                <c:pt idx="14">
                  <c:v>6260</c:v>
                </c:pt>
              </c:numCache>
            </c:numRef>
          </c:val>
        </c:ser>
        <c:dLbls>
          <c:showVal val="1"/>
        </c:dLbls>
        <c:gapWidth val="75"/>
        <c:axId val="75540352"/>
        <c:axId val="33964032"/>
      </c:barChart>
      <c:catAx>
        <c:axId val="75540352"/>
        <c:scaling>
          <c:orientation val="minMax"/>
        </c:scaling>
        <c:delete val="1"/>
        <c:axPos val="b"/>
        <c:majorTickMark val="none"/>
        <c:tickLblPos val="none"/>
        <c:crossAx val="33964032"/>
        <c:crosses val="autoZero"/>
        <c:auto val="1"/>
        <c:lblAlgn val="ctr"/>
        <c:lblOffset val="100"/>
      </c:catAx>
      <c:valAx>
        <c:axId val="33964032"/>
        <c:scaling>
          <c:orientation val="minMax"/>
        </c:scaling>
        <c:delete val="1"/>
        <c:axPos val="l"/>
        <c:numFmt formatCode="General" sourceLinked="1"/>
        <c:majorTickMark val="none"/>
        <c:tickLblPos val="none"/>
        <c:crossAx val="75540352"/>
        <c:crosses val="autoZero"/>
        <c:crossBetween val="between"/>
      </c:valAx>
    </c:plotArea>
    <c:plotVisOnly val="1"/>
  </c:chart>
  <c:externalData r:id="rId2"/>
  <c:userShapes r:id="rId3"/>
</c:chartSpace>
</file>

<file path=ppt/charts/chart2.xml><?xml version="1.0" encoding="utf-8"?>
<c:chartSpace xmlns:c="http://schemas.openxmlformats.org/drawingml/2006/chart" xmlns:a="http://schemas.openxmlformats.org/drawingml/2006/main" xmlns:r="http://schemas.openxmlformats.org/officeDocument/2006/relationships">
  <c:date1904 val="1"/>
  <c:lang val="en-IN"/>
  <c:clrMapOvr bg1="lt1" tx1="dk1" bg2="lt2" tx2="dk2" accent1="accent1" accent2="accent2" accent3="accent3" accent4="accent4" accent5="accent5" accent6="accent6" hlink="hlink" folHlink="folHlink"/>
  <c:chart>
    <c:plotArea>
      <c:layout>
        <c:manualLayout>
          <c:layoutTarget val="inner"/>
          <c:xMode val="edge"/>
          <c:yMode val="edge"/>
          <c:x val="4.6677367808362777E-2"/>
          <c:y val="4.1447927117218494E-2"/>
          <c:w val="0.92393787553415363"/>
          <c:h val="0.75491510826771668"/>
        </c:manualLayout>
      </c:layout>
      <c:barChart>
        <c:barDir val="col"/>
        <c:grouping val="clustered"/>
        <c:ser>
          <c:idx val="0"/>
          <c:order val="0"/>
          <c:dPt>
            <c:idx val="0"/>
            <c:spPr>
              <a:solidFill>
                <a:schemeClr val="accent1">
                  <a:lumMod val="60000"/>
                  <a:lumOff val="40000"/>
                </a:schemeClr>
              </a:solidFill>
            </c:spPr>
          </c:dPt>
          <c:dPt>
            <c:idx val="1"/>
            <c:spPr>
              <a:solidFill>
                <a:schemeClr val="accent1">
                  <a:lumMod val="60000"/>
                  <a:lumOff val="40000"/>
                </a:schemeClr>
              </a:solidFill>
            </c:spPr>
          </c:dPt>
          <c:dPt>
            <c:idx val="2"/>
            <c:spPr>
              <a:solidFill>
                <a:schemeClr val="accent1">
                  <a:lumMod val="60000"/>
                  <a:lumOff val="40000"/>
                </a:schemeClr>
              </a:solidFill>
            </c:spPr>
          </c:dPt>
          <c:dPt>
            <c:idx val="3"/>
            <c:spPr>
              <a:solidFill>
                <a:schemeClr val="accent1">
                  <a:lumMod val="60000"/>
                  <a:lumOff val="40000"/>
                </a:schemeClr>
              </a:solidFill>
            </c:spPr>
          </c:dPt>
          <c:dPt>
            <c:idx val="4"/>
            <c:spPr>
              <a:solidFill>
                <a:schemeClr val="accent1">
                  <a:lumMod val="60000"/>
                  <a:lumOff val="40000"/>
                </a:schemeClr>
              </a:solidFill>
            </c:spPr>
          </c:dPt>
          <c:dPt>
            <c:idx val="5"/>
            <c:spPr>
              <a:solidFill>
                <a:schemeClr val="accent1">
                  <a:lumMod val="60000"/>
                  <a:lumOff val="40000"/>
                </a:schemeClr>
              </a:solidFill>
            </c:spPr>
          </c:dPt>
          <c:dPt>
            <c:idx val="6"/>
            <c:spPr>
              <a:solidFill>
                <a:schemeClr val="accent1">
                  <a:lumMod val="60000"/>
                  <a:lumOff val="40000"/>
                </a:schemeClr>
              </a:solidFill>
            </c:spPr>
          </c:dPt>
          <c:dPt>
            <c:idx val="7"/>
            <c:spPr>
              <a:solidFill>
                <a:schemeClr val="accent1">
                  <a:lumMod val="60000"/>
                  <a:lumOff val="40000"/>
                </a:schemeClr>
              </a:solidFill>
            </c:spPr>
          </c:dPt>
          <c:dPt>
            <c:idx val="8"/>
            <c:spPr>
              <a:solidFill>
                <a:schemeClr val="accent1">
                  <a:lumMod val="60000"/>
                  <a:lumOff val="40000"/>
                </a:schemeClr>
              </a:solidFill>
            </c:spPr>
          </c:dPt>
          <c:dPt>
            <c:idx val="9"/>
            <c:spPr>
              <a:solidFill>
                <a:schemeClr val="accent1">
                  <a:lumMod val="60000"/>
                  <a:lumOff val="40000"/>
                </a:schemeClr>
              </a:solidFill>
            </c:spPr>
          </c:dPt>
          <c:dPt>
            <c:idx val="10"/>
            <c:spPr>
              <a:solidFill>
                <a:schemeClr val="accent1">
                  <a:lumMod val="60000"/>
                  <a:lumOff val="40000"/>
                </a:schemeClr>
              </a:solidFill>
            </c:spPr>
          </c:dPt>
          <c:dPt>
            <c:idx val="11"/>
            <c:spPr>
              <a:solidFill>
                <a:schemeClr val="accent1">
                  <a:lumMod val="60000"/>
                  <a:lumOff val="40000"/>
                </a:schemeClr>
              </a:solidFill>
            </c:spPr>
          </c:dPt>
          <c:dPt>
            <c:idx val="12"/>
            <c:spPr>
              <a:solidFill>
                <a:schemeClr val="tx2">
                  <a:lumMod val="40000"/>
                  <a:lumOff val="60000"/>
                </a:schemeClr>
              </a:solidFill>
            </c:spPr>
          </c:dPt>
          <c:dPt>
            <c:idx val="13"/>
            <c:spPr>
              <a:solidFill>
                <a:schemeClr val="accent2"/>
              </a:solidFill>
            </c:spPr>
          </c:dPt>
          <c:dPt>
            <c:idx val="14"/>
            <c:spPr>
              <a:solidFill>
                <a:schemeClr val="accent2"/>
              </a:solidFill>
            </c:spPr>
          </c:dPt>
          <c:dPt>
            <c:idx val="15"/>
            <c:spPr>
              <a:solidFill>
                <a:schemeClr val="accent5">
                  <a:lumMod val="75000"/>
                </a:schemeClr>
              </a:solidFill>
            </c:spPr>
          </c:dPt>
          <c:dPt>
            <c:idx val="16"/>
            <c:spPr>
              <a:solidFill>
                <a:schemeClr val="accent2"/>
              </a:solidFill>
            </c:spPr>
          </c:dPt>
          <c:dLbls>
            <c:dLbl>
              <c:idx val="0"/>
              <c:layout/>
              <c:tx>
                <c:rich>
                  <a:bodyPr/>
                  <a:lstStyle/>
                  <a:p>
                    <a:pPr>
                      <a:defRPr lang="en-US" b="1"/>
                    </a:pPr>
                    <a:r>
                      <a:rPr smtClean="0"/>
                      <a:t>70%</a:t>
                    </a:r>
                    <a:endParaRPr/>
                  </a:p>
                </c:rich>
              </c:tx>
              <c:spPr/>
              <c:dLblPos val="outEnd"/>
              <c:showVal val="1"/>
            </c:dLbl>
            <c:dLbl>
              <c:idx val="1"/>
              <c:layout/>
              <c:tx>
                <c:rich>
                  <a:bodyPr/>
                  <a:lstStyle/>
                  <a:p>
                    <a:r>
                      <a:rPr dirty="0" smtClean="0"/>
                      <a:t>68%</a:t>
                    </a:r>
                    <a:endParaRPr dirty="0"/>
                  </a:p>
                </c:rich>
              </c:tx>
              <c:dLblPos val="outEnd"/>
              <c:showVal val="1"/>
            </c:dLbl>
            <c:dLbl>
              <c:idx val="3"/>
              <c:layout/>
              <c:tx>
                <c:rich>
                  <a:bodyPr/>
                  <a:lstStyle/>
                  <a:p>
                    <a:r>
                      <a:rPr smtClean="0"/>
                      <a:t>45%</a:t>
                    </a:r>
                    <a:endParaRPr/>
                  </a:p>
                </c:rich>
              </c:tx>
              <c:dLblPos val="outEnd"/>
              <c:showVal val="1"/>
            </c:dLbl>
            <c:dLbl>
              <c:idx val="4"/>
              <c:layout/>
              <c:tx>
                <c:rich>
                  <a:bodyPr/>
                  <a:lstStyle/>
                  <a:p>
                    <a:r>
                      <a:rPr smtClean="0"/>
                      <a:t>39%</a:t>
                    </a:r>
                    <a:endParaRPr/>
                  </a:p>
                </c:rich>
              </c:tx>
              <c:dLblPos val="outEnd"/>
              <c:showVal val="1"/>
            </c:dLbl>
            <c:dLbl>
              <c:idx val="5"/>
              <c:layout/>
              <c:tx>
                <c:rich>
                  <a:bodyPr/>
                  <a:lstStyle/>
                  <a:p>
                    <a:r>
                      <a:rPr smtClean="0"/>
                      <a:t>35%</a:t>
                    </a:r>
                    <a:endParaRPr/>
                  </a:p>
                </c:rich>
              </c:tx>
              <c:dLblPos val="outEnd"/>
              <c:showVal val="1"/>
            </c:dLbl>
            <c:dLbl>
              <c:idx val="6"/>
              <c:layout/>
              <c:tx>
                <c:rich>
                  <a:bodyPr/>
                  <a:lstStyle/>
                  <a:p>
                    <a:r>
                      <a:rPr smtClean="0"/>
                      <a:t>34%</a:t>
                    </a:r>
                    <a:endParaRPr/>
                  </a:p>
                </c:rich>
              </c:tx>
              <c:dLblPos val="outEnd"/>
              <c:showVal val="1"/>
            </c:dLbl>
            <c:dLbl>
              <c:idx val="7"/>
              <c:layout/>
              <c:tx>
                <c:rich>
                  <a:bodyPr/>
                  <a:lstStyle/>
                  <a:p>
                    <a:r>
                      <a:rPr dirty="0" smtClean="0"/>
                      <a:t>33%</a:t>
                    </a:r>
                    <a:endParaRPr dirty="0"/>
                  </a:p>
                </c:rich>
              </c:tx>
              <c:dLblPos val="outEnd"/>
              <c:showVal val="1"/>
            </c:dLbl>
            <c:dLbl>
              <c:idx val="8"/>
              <c:layout/>
              <c:tx>
                <c:rich>
                  <a:bodyPr/>
                  <a:lstStyle/>
                  <a:p>
                    <a:r>
                      <a:rPr smtClean="0"/>
                      <a:t>32%</a:t>
                    </a:r>
                    <a:endParaRPr/>
                  </a:p>
                </c:rich>
              </c:tx>
              <c:dLblPos val="outEnd"/>
              <c:showVal val="1"/>
            </c:dLbl>
            <c:dLbl>
              <c:idx val="9"/>
              <c:layout/>
              <c:tx>
                <c:rich>
                  <a:bodyPr/>
                  <a:lstStyle/>
                  <a:p>
                    <a:r>
                      <a:rPr smtClean="0"/>
                      <a:t>32%</a:t>
                    </a:r>
                    <a:endParaRPr/>
                  </a:p>
                </c:rich>
              </c:tx>
              <c:dLblPos val="outEnd"/>
              <c:showVal val="1"/>
            </c:dLbl>
            <c:dLbl>
              <c:idx val="10"/>
              <c:layout/>
              <c:tx>
                <c:rich>
                  <a:bodyPr/>
                  <a:lstStyle/>
                  <a:p>
                    <a:r>
                      <a:rPr smtClean="0"/>
                      <a:t>31%</a:t>
                    </a:r>
                    <a:endParaRPr/>
                  </a:p>
                </c:rich>
              </c:tx>
              <c:dLblPos val="outEnd"/>
              <c:showVal val="1"/>
            </c:dLbl>
            <c:dLbl>
              <c:idx val="11"/>
              <c:layout/>
              <c:tx>
                <c:rich>
                  <a:bodyPr/>
                  <a:lstStyle/>
                  <a:p>
                    <a:r>
                      <a:rPr smtClean="0"/>
                      <a:t>30%</a:t>
                    </a:r>
                    <a:endParaRPr/>
                  </a:p>
                </c:rich>
              </c:tx>
              <c:dLblPos val="outEnd"/>
              <c:showVal val="1"/>
            </c:dLbl>
            <c:dLbl>
              <c:idx val="12"/>
              <c:layout/>
              <c:tx>
                <c:rich>
                  <a:bodyPr/>
                  <a:lstStyle/>
                  <a:p>
                    <a:r>
                      <a:rPr smtClean="0"/>
                      <a:t>21%</a:t>
                    </a:r>
                    <a:endParaRPr/>
                  </a:p>
                </c:rich>
              </c:tx>
              <c:dLblPos val="outEnd"/>
              <c:showVal val="1"/>
            </c:dLbl>
            <c:dLbl>
              <c:idx val="13"/>
              <c:layout/>
              <c:tx>
                <c:rich>
                  <a:bodyPr/>
                  <a:lstStyle/>
                  <a:p>
                    <a:pPr>
                      <a:defRPr lang="en-US" b="1">
                        <a:solidFill>
                          <a:schemeClr val="tx1">
                            <a:lumMod val="65000"/>
                            <a:lumOff val="35000"/>
                          </a:schemeClr>
                        </a:solidFill>
                      </a:defRPr>
                    </a:pPr>
                    <a:r>
                      <a:rPr smtClean="0"/>
                      <a:t>10.4%</a:t>
                    </a:r>
                    <a:endParaRPr/>
                  </a:p>
                </c:rich>
              </c:tx>
              <c:numFmt formatCode="0.0%" sourceLinked="0"/>
              <c:spPr/>
              <c:dLblPos val="outEnd"/>
              <c:showVal val="1"/>
            </c:dLbl>
            <c:dLbl>
              <c:idx val="14"/>
              <c:layout/>
              <c:tx>
                <c:rich>
                  <a:bodyPr/>
                  <a:lstStyle/>
                  <a:p>
                    <a:pPr>
                      <a:defRPr lang="en-US" b="1">
                        <a:solidFill>
                          <a:schemeClr val="tx1">
                            <a:lumMod val="65000"/>
                            <a:lumOff val="35000"/>
                          </a:schemeClr>
                        </a:solidFill>
                      </a:defRPr>
                    </a:pPr>
                    <a:r>
                      <a:rPr smtClean="0"/>
                      <a:t>9.4%</a:t>
                    </a:r>
                    <a:endParaRPr/>
                  </a:p>
                </c:rich>
              </c:tx>
              <c:numFmt formatCode="0.0%" sourceLinked="0"/>
              <c:spPr/>
              <c:dLblPos val="outEnd"/>
              <c:showVal val="1"/>
            </c:dLbl>
            <c:dLbl>
              <c:idx val="15"/>
              <c:layout/>
              <c:tx>
                <c:rich>
                  <a:bodyPr/>
                  <a:lstStyle/>
                  <a:p>
                    <a:pPr>
                      <a:defRPr lang="en-US" b="1">
                        <a:solidFill>
                          <a:schemeClr val="tx1">
                            <a:lumMod val="65000"/>
                            <a:lumOff val="35000"/>
                          </a:schemeClr>
                        </a:solidFill>
                      </a:defRPr>
                    </a:pPr>
                    <a:r>
                      <a:rPr smtClean="0"/>
                      <a:t>9.2%</a:t>
                    </a:r>
                    <a:endParaRPr/>
                  </a:p>
                </c:rich>
              </c:tx>
              <c:numFmt formatCode="0.0%" sourceLinked="0"/>
              <c:spPr/>
              <c:dLblPos val="outEnd"/>
              <c:showVal val="1"/>
            </c:dLbl>
            <c:dLbl>
              <c:idx val="16"/>
              <c:layout/>
              <c:tx>
                <c:rich>
                  <a:bodyPr/>
                  <a:lstStyle/>
                  <a:p>
                    <a:pPr>
                      <a:defRPr lang="en-US" b="1">
                        <a:solidFill>
                          <a:schemeClr val="tx1">
                            <a:lumMod val="65000"/>
                            <a:lumOff val="35000"/>
                          </a:schemeClr>
                        </a:solidFill>
                      </a:defRPr>
                    </a:pPr>
                    <a:r>
                      <a:rPr smtClean="0"/>
                      <a:t>8.4%</a:t>
                    </a:r>
                    <a:endParaRPr/>
                  </a:p>
                </c:rich>
              </c:tx>
              <c:numFmt formatCode="0.0%" sourceLinked="0"/>
              <c:spPr/>
              <c:dLblPos val="outEnd"/>
              <c:showVal val="1"/>
            </c:dLbl>
            <c:txPr>
              <a:bodyPr/>
              <a:lstStyle/>
              <a:p>
                <a:pPr>
                  <a:defRPr lang="en-US"/>
                </a:pPr>
                <a:endParaRPr lang="en-US"/>
              </a:p>
            </c:txPr>
            <c:dLblPos val="outEnd"/>
            <c:showVal val="1"/>
          </c:dLbls>
          <c:cat>
            <c:strRef>
              <c:f>'Discom (MSM)'!$A$4:$A$20</c:f>
              <c:strCache>
                <c:ptCount val="17"/>
                <c:pt idx="0">
                  <c:v>Sikkim PD</c:v>
                </c:pt>
                <c:pt idx="1">
                  <c:v>Arunachal P PD</c:v>
                </c:pt>
                <c:pt idx="2">
                  <c:v>J&amp;K PDD</c:v>
                </c:pt>
                <c:pt idx="3">
                  <c:v>Bihar SEB</c:v>
                </c:pt>
                <c:pt idx="4">
                  <c:v>Jharkhand SEB</c:v>
                </c:pt>
                <c:pt idx="5">
                  <c:v>Odisha</c:v>
                </c:pt>
                <c:pt idx="6">
                  <c:v>Uttar Pradesh DVVN</c:v>
                </c:pt>
                <c:pt idx="7">
                  <c:v>MP MKVVCL</c:v>
                </c:pt>
                <c:pt idx="8">
                  <c:v>Haryana </c:v>
                </c:pt>
                <c:pt idx="9">
                  <c:v>Uttar Pradesh KESCO</c:v>
                </c:pt>
                <c:pt idx="10">
                  <c:v>West Bengal</c:v>
                </c:pt>
                <c:pt idx="11">
                  <c:v>Rajasthan JVVNL</c:v>
                </c:pt>
                <c:pt idx="12">
                  <c:v>Chattisgarh SPDCL</c:v>
                </c:pt>
                <c:pt idx="13">
                  <c:v>BYPL</c:v>
                </c:pt>
                <c:pt idx="14">
                  <c:v>BRPL</c:v>
                </c:pt>
                <c:pt idx="15">
                  <c:v>RInfra </c:v>
                </c:pt>
                <c:pt idx="16">
                  <c:v>Torrent Power</c:v>
                </c:pt>
              </c:strCache>
            </c:strRef>
          </c:cat>
          <c:val>
            <c:numRef>
              <c:f>'Discom (MSM)'!$B$4:$B$20</c:f>
              <c:numCache>
                <c:formatCode>0%</c:formatCode>
                <c:ptCount val="17"/>
                <c:pt idx="0">
                  <c:v>0.71230000000000004</c:v>
                </c:pt>
                <c:pt idx="1">
                  <c:v>0.68200000000000005</c:v>
                </c:pt>
                <c:pt idx="2">
                  <c:v>0.49140000000000322</c:v>
                </c:pt>
                <c:pt idx="3">
                  <c:v>0.46330000000000032</c:v>
                </c:pt>
                <c:pt idx="4">
                  <c:v>0.42170000000000002</c:v>
                </c:pt>
                <c:pt idx="5">
                  <c:v>0.39190000000000413</c:v>
                </c:pt>
                <c:pt idx="6">
                  <c:v>0.36470000000000002</c:v>
                </c:pt>
                <c:pt idx="7">
                  <c:v>0.34830000000000311</c:v>
                </c:pt>
                <c:pt idx="8">
                  <c:v>0.34330000000000038</c:v>
                </c:pt>
                <c:pt idx="9">
                  <c:v>0.34290000000000032</c:v>
                </c:pt>
                <c:pt idx="10">
                  <c:v>0.3200000000000035</c:v>
                </c:pt>
                <c:pt idx="11">
                  <c:v>0.31000000000000238</c:v>
                </c:pt>
                <c:pt idx="12">
                  <c:v>0.23369999999999999</c:v>
                </c:pt>
                <c:pt idx="13" formatCode="0.0%">
                  <c:v>0.15680000000000024</c:v>
                </c:pt>
                <c:pt idx="14" formatCode="0.0%">
                  <c:v>0.1268</c:v>
                </c:pt>
                <c:pt idx="15" formatCode="0.0%">
                  <c:v>0.1</c:v>
                </c:pt>
                <c:pt idx="16" formatCode="0.0%">
                  <c:v>9.0000000000000024E-2</c:v>
                </c:pt>
              </c:numCache>
            </c:numRef>
          </c:val>
        </c:ser>
        <c:dLbls>
          <c:showVal val="1"/>
        </c:dLbls>
        <c:gapWidth val="75"/>
        <c:axId val="34633600"/>
        <c:axId val="34635136"/>
      </c:barChart>
      <c:lineChart>
        <c:grouping val="stacked"/>
        <c:ser>
          <c:idx val="1"/>
          <c:order val="1"/>
          <c:spPr>
            <a:ln w="19050">
              <a:prstDash val="sysDash"/>
            </a:ln>
          </c:spPr>
          <c:marker>
            <c:symbol val="none"/>
          </c:marker>
          <c:dLbls>
            <c:delete val="1"/>
          </c:dLbls>
          <c:cat>
            <c:strRef>
              <c:f>'Discom (MSM)'!$A$4:$A$20</c:f>
              <c:strCache>
                <c:ptCount val="17"/>
                <c:pt idx="0">
                  <c:v>Sikkim PD</c:v>
                </c:pt>
                <c:pt idx="1">
                  <c:v>Arunachal P PD</c:v>
                </c:pt>
                <c:pt idx="2">
                  <c:v>J&amp;K PDD</c:v>
                </c:pt>
                <c:pt idx="3">
                  <c:v>Bihar SEB</c:v>
                </c:pt>
                <c:pt idx="4">
                  <c:v>Jharkhand SEB</c:v>
                </c:pt>
                <c:pt idx="5">
                  <c:v>Odisha</c:v>
                </c:pt>
                <c:pt idx="6">
                  <c:v>Uttar Pradesh DVVN</c:v>
                </c:pt>
                <c:pt idx="7">
                  <c:v>MP MKVVCL</c:v>
                </c:pt>
                <c:pt idx="8">
                  <c:v>Haryana </c:v>
                </c:pt>
                <c:pt idx="9">
                  <c:v>Uttar Pradesh KESCO</c:v>
                </c:pt>
                <c:pt idx="10">
                  <c:v>West Bengal</c:v>
                </c:pt>
                <c:pt idx="11">
                  <c:v>Rajasthan JVVNL</c:v>
                </c:pt>
                <c:pt idx="12">
                  <c:v>Chattisgarh SPDCL</c:v>
                </c:pt>
                <c:pt idx="13">
                  <c:v>BYPL</c:v>
                </c:pt>
                <c:pt idx="14">
                  <c:v>BRPL</c:v>
                </c:pt>
                <c:pt idx="15">
                  <c:v>RInfra </c:v>
                </c:pt>
                <c:pt idx="16">
                  <c:v>Torrent Power</c:v>
                </c:pt>
              </c:strCache>
            </c:strRef>
          </c:cat>
          <c:val>
            <c:numRef>
              <c:f>'Discom (MSM)'!$C$4:$C$20</c:f>
              <c:numCache>
                <c:formatCode>0%</c:formatCode>
                <c:ptCount val="17"/>
                <c:pt idx="0">
                  <c:v>0.22700000000000001</c:v>
                </c:pt>
                <c:pt idx="1">
                  <c:v>0.22700000000000001</c:v>
                </c:pt>
                <c:pt idx="2">
                  <c:v>0.22700000000000001</c:v>
                </c:pt>
                <c:pt idx="3">
                  <c:v>0.22700000000000001</c:v>
                </c:pt>
                <c:pt idx="4">
                  <c:v>0.22700000000000001</c:v>
                </c:pt>
                <c:pt idx="5">
                  <c:v>0.22700000000000001</c:v>
                </c:pt>
                <c:pt idx="6">
                  <c:v>0.22700000000000001</c:v>
                </c:pt>
                <c:pt idx="7">
                  <c:v>0.22700000000000001</c:v>
                </c:pt>
                <c:pt idx="8">
                  <c:v>0.22700000000000001</c:v>
                </c:pt>
                <c:pt idx="9">
                  <c:v>0.22700000000000001</c:v>
                </c:pt>
                <c:pt idx="10">
                  <c:v>0.22700000000000001</c:v>
                </c:pt>
                <c:pt idx="11">
                  <c:v>0.22700000000000001</c:v>
                </c:pt>
                <c:pt idx="12">
                  <c:v>0.22700000000000001</c:v>
                </c:pt>
                <c:pt idx="13">
                  <c:v>0.22700000000000001</c:v>
                </c:pt>
                <c:pt idx="14">
                  <c:v>0.22700000000000001</c:v>
                </c:pt>
                <c:pt idx="15">
                  <c:v>0.22700000000000001</c:v>
                </c:pt>
                <c:pt idx="16">
                  <c:v>0.22700000000000001</c:v>
                </c:pt>
              </c:numCache>
            </c:numRef>
          </c:val>
        </c:ser>
        <c:dLbls>
          <c:showVal val="1"/>
        </c:dLbls>
        <c:marker val="1"/>
        <c:axId val="34650752"/>
        <c:axId val="34649216"/>
      </c:lineChart>
      <c:catAx>
        <c:axId val="34633600"/>
        <c:scaling>
          <c:orientation val="minMax"/>
        </c:scaling>
        <c:axPos val="b"/>
        <c:majorTickMark val="none"/>
        <c:tickLblPos val="nextTo"/>
        <c:txPr>
          <a:bodyPr/>
          <a:lstStyle/>
          <a:p>
            <a:pPr>
              <a:defRPr lang="en-US" sz="900" b="0"/>
            </a:pPr>
            <a:endParaRPr lang="en-US"/>
          </a:p>
        </c:txPr>
        <c:crossAx val="34635136"/>
        <c:crosses val="autoZero"/>
        <c:auto val="1"/>
        <c:lblAlgn val="ctr"/>
        <c:lblOffset val="100"/>
      </c:catAx>
      <c:valAx>
        <c:axId val="34635136"/>
        <c:scaling>
          <c:orientation val="minMax"/>
          <c:max val="0.84000000000000064"/>
          <c:min val="0"/>
        </c:scaling>
        <c:axPos val="l"/>
        <c:numFmt formatCode="0%" sourceLinked="0"/>
        <c:majorTickMark val="none"/>
        <c:tickLblPos val="nextTo"/>
        <c:txPr>
          <a:bodyPr/>
          <a:lstStyle/>
          <a:p>
            <a:pPr>
              <a:defRPr lang="en-US" b="1"/>
            </a:pPr>
            <a:endParaRPr lang="en-US"/>
          </a:p>
        </c:txPr>
        <c:crossAx val="34633600"/>
        <c:crosses val="autoZero"/>
        <c:crossBetween val="between"/>
      </c:valAx>
      <c:valAx>
        <c:axId val="34649216"/>
        <c:scaling>
          <c:orientation val="minMax"/>
          <c:max val="80"/>
          <c:min val="0"/>
        </c:scaling>
        <c:delete val="1"/>
        <c:axPos val="r"/>
        <c:numFmt formatCode="0" sourceLinked="0"/>
        <c:tickLblPos val="none"/>
        <c:crossAx val="34650752"/>
        <c:crosses val="max"/>
        <c:crossBetween val="between"/>
        <c:majorUnit val="10"/>
      </c:valAx>
      <c:catAx>
        <c:axId val="34650752"/>
        <c:scaling>
          <c:orientation val="minMax"/>
        </c:scaling>
        <c:delete val="1"/>
        <c:axPos val="b"/>
        <c:tickLblPos val="none"/>
        <c:crossAx val="34649216"/>
        <c:crosses val="autoZero"/>
        <c:auto val="1"/>
        <c:lblAlgn val="ctr"/>
        <c:lblOffset val="100"/>
      </c:catAx>
    </c:plotArea>
    <c:plotVisOnly val="1"/>
    <c:dispBlanksAs val="zero"/>
  </c:chart>
  <c:externalData r:id="rId2"/>
</c:chartSpace>
</file>

<file path=ppt/diagrams/colors1.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DC3531DF-AB41-4CFD-ACCF-148013D5F98D}" type="doc">
      <dgm:prSet loTypeId="urn:microsoft.com/office/officeart/2005/8/layout/arrow2" loCatId="process" qsTypeId="urn:microsoft.com/office/officeart/2005/8/quickstyle/simple1" qsCatId="simple" csTypeId="urn:microsoft.com/office/officeart/2005/8/colors/colorful1" csCatId="colorful" phldr="1"/>
      <dgm:spPr/>
      <dgm:t>
        <a:bodyPr/>
        <a:lstStyle/>
        <a:p>
          <a:endParaRPr lang="en-IN"/>
        </a:p>
      </dgm:t>
    </dgm:pt>
    <dgm:pt modelId="{95D0ED50-7527-4AD9-B099-131AFD73CAA5}">
      <dgm:prSet phldrT="[Text]" custT="1"/>
      <dgm:spPr/>
      <dgm:t>
        <a:bodyPr anchor="t"/>
        <a:lstStyle/>
        <a:p>
          <a:r>
            <a:rPr lang="en-IN" sz="1600" b="1" u="sng" dirty="0" smtClean="0">
              <a:solidFill>
                <a:srgbClr val="C00000"/>
              </a:solidFill>
              <a:latin typeface="+mn-lt"/>
              <a:cs typeface="Arial" pitchFamily="34" charset="0"/>
            </a:rPr>
            <a:t>Network</a:t>
          </a:r>
          <a:r>
            <a:rPr lang="en-IN" sz="1600" b="1" dirty="0" smtClean="0">
              <a:solidFill>
                <a:srgbClr val="C00000"/>
              </a:solidFill>
              <a:latin typeface="+mn-lt"/>
              <a:cs typeface="Arial" pitchFamily="34" charset="0"/>
            </a:rPr>
            <a:t> </a:t>
          </a:r>
          <a:r>
            <a:rPr lang="en-IN" sz="1400" b="1" dirty="0" smtClean="0">
              <a:solidFill>
                <a:schemeClr val="tx1">
                  <a:lumMod val="75000"/>
                  <a:lumOff val="25000"/>
                </a:schemeClr>
              </a:solidFill>
              <a:latin typeface="+mn-lt"/>
              <a:cs typeface="Arial" pitchFamily="34" charset="0"/>
            </a:rPr>
            <a:t>/ System Revamping</a:t>
          </a:r>
          <a:endParaRPr lang="en-IN" sz="1400" b="1" dirty="0">
            <a:solidFill>
              <a:schemeClr val="tx1">
                <a:lumMod val="75000"/>
                <a:lumOff val="25000"/>
              </a:schemeClr>
            </a:solidFill>
            <a:latin typeface="+mn-lt"/>
          </a:endParaRPr>
        </a:p>
      </dgm:t>
    </dgm:pt>
    <dgm:pt modelId="{086F3F3B-8878-46C9-A933-1325778027BA}" type="parTrans" cxnId="{7A225E05-8147-45AE-B1A9-F8E75575FB69}">
      <dgm:prSet/>
      <dgm:spPr/>
      <dgm:t>
        <a:bodyPr/>
        <a:lstStyle/>
        <a:p>
          <a:endParaRPr lang="en-IN"/>
        </a:p>
      </dgm:t>
    </dgm:pt>
    <dgm:pt modelId="{376BACB4-0EF4-44D8-9C5E-C5BAF084C164}" type="sibTrans" cxnId="{7A225E05-8147-45AE-B1A9-F8E75575FB69}">
      <dgm:prSet/>
      <dgm:spPr/>
      <dgm:t>
        <a:bodyPr/>
        <a:lstStyle/>
        <a:p>
          <a:endParaRPr lang="en-IN"/>
        </a:p>
      </dgm:t>
    </dgm:pt>
    <dgm:pt modelId="{F8BD3D3F-7F47-43D1-B93C-1220B96AC2A4}">
      <dgm:prSet phldrT="[Text]" custT="1"/>
      <dgm:spPr/>
      <dgm:t>
        <a:bodyPr anchor="t"/>
        <a:lstStyle/>
        <a:p>
          <a:r>
            <a:rPr lang="en-IN" sz="1600" b="1" u="sng" dirty="0" smtClean="0">
              <a:solidFill>
                <a:srgbClr val="00B050"/>
              </a:solidFill>
              <a:latin typeface="+mn-lt"/>
            </a:rPr>
            <a:t>Consumer</a:t>
          </a:r>
          <a:r>
            <a:rPr lang="en-IN" sz="1400" b="1" dirty="0" smtClean="0">
              <a:solidFill>
                <a:schemeClr val="tx1">
                  <a:lumMod val="75000"/>
                  <a:lumOff val="25000"/>
                </a:schemeClr>
              </a:solidFill>
              <a:latin typeface="+mn-lt"/>
            </a:rPr>
            <a:t> Services &amp; Revenue Protection</a:t>
          </a:r>
          <a:endParaRPr lang="en-IN" sz="1400" b="1" dirty="0">
            <a:solidFill>
              <a:schemeClr val="tx1">
                <a:lumMod val="75000"/>
                <a:lumOff val="25000"/>
              </a:schemeClr>
            </a:solidFill>
            <a:latin typeface="+mn-lt"/>
          </a:endParaRPr>
        </a:p>
      </dgm:t>
    </dgm:pt>
    <dgm:pt modelId="{924CF608-BB74-4E84-BFEB-70CA02078B30}" type="parTrans" cxnId="{B522DD11-846A-49F5-8017-1777BD835805}">
      <dgm:prSet/>
      <dgm:spPr/>
      <dgm:t>
        <a:bodyPr/>
        <a:lstStyle/>
        <a:p>
          <a:endParaRPr lang="en-IN"/>
        </a:p>
      </dgm:t>
    </dgm:pt>
    <dgm:pt modelId="{F9DA0041-C35B-4160-9A63-2F998A66B7EE}" type="sibTrans" cxnId="{B522DD11-846A-49F5-8017-1777BD835805}">
      <dgm:prSet/>
      <dgm:spPr/>
      <dgm:t>
        <a:bodyPr/>
        <a:lstStyle/>
        <a:p>
          <a:endParaRPr lang="en-IN"/>
        </a:p>
      </dgm:t>
    </dgm:pt>
    <dgm:pt modelId="{7C17F050-F353-4B4D-8209-652F9BEC66AE}">
      <dgm:prSet phldrT="[Text]" custT="1"/>
      <dgm:spPr/>
      <dgm:t>
        <a:bodyPr anchor="t"/>
        <a:lstStyle/>
        <a:p>
          <a:pPr>
            <a:lnSpc>
              <a:spcPct val="100000"/>
            </a:lnSpc>
          </a:pPr>
          <a:r>
            <a:rPr lang="en-IN" sz="1600" b="1" u="sng" dirty="0" smtClean="0">
              <a:solidFill>
                <a:schemeClr val="accent4">
                  <a:lumMod val="75000"/>
                </a:schemeClr>
              </a:solidFill>
              <a:latin typeface="+mn-lt"/>
            </a:rPr>
            <a:t>Process </a:t>
          </a:r>
          <a:r>
            <a:rPr lang="en-IN" sz="1600" b="1" dirty="0" smtClean="0">
              <a:solidFill>
                <a:schemeClr val="accent4">
                  <a:lumMod val="75000"/>
                </a:schemeClr>
              </a:solidFill>
              <a:latin typeface="+mn-lt"/>
            </a:rPr>
            <a:t> </a:t>
          </a:r>
        </a:p>
        <a:p>
          <a:pPr>
            <a:lnSpc>
              <a:spcPct val="100000"/>
            </a:lnSpc>
          </a:pPr>
          <a:r>
            <a:rPr lang="en-IN" sz="1400" b="1" dirty="0" smtClean="0">
              <a:solidFill>
                <a:schemeClr val="tx1">
                  <a:lumMod val="75000"/>
                  <a:lumOff val="25000"/>
                </a:schemeClr>
              </a:solidFill>
              <a:latin typeface="+mn-lt"/>
            </a:rPr>
            <a:t>Re-engineering</a:t>
          </a:r>
          <a:endParaRPr lang="en-IN" sz="1400" b="1" dirty="0">
            <a:solidFill>
              <a:schemeClr val="tx1">
                <a:lumMod val="75000"/>
                <a:lumOff val="25000"/>
              </a:schemeClr>
            </a:solidFill>
            <a:latin typeface="+mn-lt"/>
          </a:endParaRPr>
        </a:p>
      </dgm:t>
    </dgm:pt>
    <dgm:pt modelId="{9CFB2ABF-EB6C-4579-AFB1-ADE7E1CED773}" type="parTrans" cxnId="{68207220-E5F3-40F0-986D-F1C20F1A82C0}">
      <dgm:prSet/>
      <dgm:spPr/>
      <dgm:t>
        <a:bodyPr/>
        <a:lstStyle/>
        <a:p>
          <a:endParaRPr lang="en-IN"/>
        </a:p>
      </dgm:t>
    </dgm:pt>
    <dgm:pt modelId="{19CB671C-A6FE-4116-A759-5530D1EC5B80}" type="sibTrans" cxnId="{68207220-E5F3-40F0-986D-F1C20F1A82C0}">
      <dgm:prSet/>
      <dgm:spPr/>
      <dgm:t>
        <a:bodyPr/>
        <a:lstStyle/>
        <a:p>
          <a:endParaRPr lang="en-IN"/>
        </a:p>
      </dgm:t>
    </dgm:pt>
    <dgm:pt modelId="{5DCCD8ED-9042-4CBE-B62F-2D9354FA150D}">
      <dgm:prSet phldrT="[Text]" custT="1"/>
      <dgm:spPr/>
      <dgm:t>
        <a:bodyPr anchor="t"/>
        <a:lstStyle/>
        <a:p>
          <a:r>
            <a:rPr lang="en-IN" sz="1600" b="1" u="sng" dirty="0" smtClean="0">
              <a:solidFill>
                <a:schemeClr val="accent6">
                  <a:lumMod val="75000"/>
                </a:schemeClr>
              </a:solidFill>
              <a:latin typeface="+mn-lt"/>
            </a:rPr>
            <a:t>Performance Measurement</a:t>
          </a:r>
          <a:r>
            <a:rPr lang="en-IN" sz="1400" b="1" u="sng" dirty="0" smtClean="0">
              <a:solidFill>
                <a:schemeClr val="tx1">
                  <a:lumMod val="75000"/>
                  <a:lumOff val="25000"/>
                </a:schemeClr>
              </a:solidFill>
              <a:latin typeface="+mn-lt"/>
            </a:rPr>
            <a:t> </a:t>
          </a:r>
          <a:r>
            <a:rPr lang="en-IN" sz="1400" b="1" dirty="0" smtClean="0">
              <a:solidFill>
                <a:schemeClr val="tx1">
                  <a:lumMod val="75000"/>
                  <a:lumOff val="25000"/>
                </a:schemeClr>
              </a:solidFill>
              <a:latin typeface="+mn-lt"/>
            </a:rPr>
            <a:t>&amp; Management </a:t>
          </a:r>
          <a:endParaRPr lang="en-IN" sz="1400" b="1" dirty="0">
            <a:solidFill>
              <a:schemeClr val="tx1">
                <a:lumMod val="75000"/>
                <a:lumOff val="25000"/>
              </a:schemeClr>
            </a:solidFill>
            <a:latin typeface="+mn-lt"/>
          </a:endParaRPr>
        </a:p>
      </dgm:t>
    </dgm:pt>
    <dgm:pt modelId="{C4B658DD-1264-476B-9321-BFE51F2AF8EE}" type="parTrans" cxnId="{032E794C-8699-49B6-BCF4-48227FD81D40}">
      <dgm:prSet/>
      <dgm:spPr/>
      <dgm:t>
        <a:bodyPr/>
        <a:lstStyle/>
        <a:p>
          <a:endParaRPr lang="en-IN"/>
        </a:p>
      </dgm:t>
    </dgm:pt>
    <dgm:pt modelId="{22C4CB75-4067-46E8-8298-768B113BA4EB}" type="sibTrans" cxnId="{032E794C-8699-49B6-BCF4-48227FD81D40}">
      <dgm:prSet/>
      <dgm:spPr/>
      <dgm:t>
        <a:bodyPr/>
        <a:lstStyle/>
        <a:p>
          <a:endParaRPr lang="en-IN"/>
        </a:p>
      </dgm:t>
    </dgm:pt>
    <dgm:pt modelId="{7D63DE30-1DB6-48B4-AE97-874ED8949BCE}">
      <dgm:prSet phldrT="[Text]" custT="1"/>
      <dgm:spPr/>
      <dgm:t>
        <a:bodyPr anchor="t"/>
        <a:lstStyle/>
        <a:p>
          <a:r>
            <a:rPr lang="en-IN" sz="1600" b="1" u="sng" dirty="0" smtClean="0">
              <a:solidFill>
                <a:schemeClr val="accent5">
                  <a:lumMod val="75000"/>
                </a:schemeClr>
              </a:solidFill>
              <a:latin typeface="+mn-lt"/>
            </a:rPr>
            <a:t>System </a:t>
          </a:r>
        </a:p>
        <a:p>
          <a:r>
            <a:rPr lang="en-IN" sz="1400" b="1" dirty="0" smtClean="0">
              <a:solidFill>
                <a:schemeClr val="tx1">
                  <a:lumMod val="75000"/>
                  <a:lumOff val="25000"/>
                </a:schemeClr>
              </a:solidFill>
              <a:latin typeface="+mn-lt"/>
            </a:rPr>
            <a:t>Integration</a:t>
          </a:r>
          <a:endParaRPr lang="en-IN" sz="1400" b="1" dirty="0">
            <a:solidFill>
              <a:schemeClr val="tx1">
                <a:lumMod val="75000"/>
                <a:lumOff val="25000"/>
              </a:schemeClr>
            </a:solidFill>
            <a:latin typeface="+mn-lt"/>
          </a:endParaRPr>
        </a:p>
      </dgm:t>
    </dgm:pt>
    <dgm:pt modelId="{EA1DFB6C-3FD9-4F4A-BD62-1E6790C38607}" type="parTrans" cxnId="{37B19840-EB33-48A7-925A-351DD39F1844}">
      <dgm:prSet/>
      <dgm:spPr/>
      <dgm:t>
        <a:bodyPr/>
        <a:lstStyle/>
        <a:p>
          <a:endParaRPr lang="en-IN"/>
        </a:p>
      </dgm:t>
    </dgm:pt>
    <dgm:pt modelId="{2633BAC5-546C-4D9C-A1BA-5638E639A685}" type="sibTrans" cxnId="{37B19840-EB33-48A7-925A-351DD39F1844}">
      <dgm:prSet/>
      <dgm:spPr/>
      <dgm:t>
        <a:bodyPr/>
        <a:lstStyle/>
        <a:p>
          <a:endParaRPr lang="en-IN"/>
        </a:p>
      </dgm:t>
    </dgm:pt>
    <dgm:pt modelId="{05811DF9-5D6B-44A6-8BB1-261BABA55DB7}" type="pres">
      <dgm:prSet presAssocID="{DC3531DF-AB41-4CFD-ACCF-148013D5F98D}" presName="arrowDiagram" presStyleCnt="0">
        <dgm:presLayoutVars>
          <dgm:chMax val="5"/>
          <dgm:dir/>
          <dgm:resizeHandles val="exact"/>
        </dgm:presLayoutVars>
      </dgm:prSet>
      <dgm:spPr/>
      <dgm:t>
        <a:bodyPr/>
        <a:lstStyle/>
        <a:p>
          <a:endParaRPr lang="en-US"/>
        </a:p>
      </dgm:t>
    </dgm:pt>
    <dgm:pt modelId="{0156EE7F-953F-4152-86DA-1605877A9ED2}" type="pres">
      <dgm:prSet presAssocID="{DC3531DF-AB41-4CFD-ACCF-148013D5F98D}" presName="arrow" presStyleLbl="bgShp" presStyleIdx="0" presStyleCnt="1" custScaleY="71728"/>
      <dgm:spPr>
        <a:ln>
          <a:solidFill>
            <a:schemeClr val="accent2"/>
          </a:solidFill>
        </a:ln>
      </dgm:spPr>
      <dgm:t>
        <a:bodyPr/>
        <a:lstStyle/>
        <a:p>
          <a:endParaRPr lang="en-US"/>
        </a:p>
      </dgm:t>
    </dgm:pt>
    <dgm:pt modelId="{E49F64A6-0829-4CCF-B95D-61BA1431D162}" type="pres">
      <dgm:prSet presAssocID="{DC3531DF-AB41-4CFD-ACCF-148013D5F98D}" presName="arrowDiagram5" presStyleCnt="0"/>
      <dgm:spPr/>
    </dgm:pt>
    <dgm:pt modelId="{7D9D5773-271E-42B5-8EE4-D2B7CC34D7BF}" type="pres">
      <dgm:prSet presAssocID="{95D0ED50-7527-4AD9-B099-131AFD73CAA5}" presName="bullet5a" presStyleLbl="node1" presStyleIdx="0" presStyleCnt="5" custLinFactX="-91106" custLinFactNeighborX="-100000" custLinFactNeighborY="-54871"/>
      <dgm:spPr/>
    </dgm:pt>
    <dgm:pt modelId="{A0594674-008A-4B99-A4EE-4E0B9BBA668E}" type="pres">
      <dgm:prSet presAssocID="{95D0ED50-7527-4AD9-B099-131AFD73CAA5}" presName="textBox5a" presStyleLbl="revTx" presStyleIdx="0" presStyleCnt="5" custLinFactNeighborX="-28452" custLinFactNeighborY="2119">
        <dgm:presLayoutVars>
          <dgm:bulletEnabled val="1"/>
        </dgm:presLayoutVars>
      </dgm:prSet>
      <dgm:spPr/>
      <dgm:t>
        <a:bodyPr/>
        <a:lstStyle/>
        <a:p>
          <a:endParaRPr lang="en-IN"/>
        </a:p>
      </dgm:t>
    </dgm:pt>
    <dgm:pt modelId="{4CBA6741-23BF-4DD0-8DEE-73A350AABFC7}" type="pres">
      <dgm:prSet presAssocID="{F8BD3D3F-7F47-43D1-B93C-1220B96AC2A4}" presName="bullet5b" presStyleLbl="node1" presStyleIdx="1" presStyleCnt="5" custLinFactNeighborX="-38636" custLinFactNeighborY="-5795"/>
      <dgm:spPr/>
    </dgm:pt>
    <dgm:pt modelId="{32EBF3F4-0374-4618-8F03-2F688C5911DE}" type="pres">
      <dgm:prSet presAssocID="{F8BD3D3F-7F47-43D1-B93C-1220B96AC2A4}" presName="textBox5b" presStyleLbl="revTx" presStyleIdx="1" presStyleCnt="5" custLinFactNeighborX="-2793" custLinFactNeighborY="6216">
        <dgm:presLayoutVars>
          <dgm:bulletEnabled val="1"/>
        </dgm:presLayoutVars>
      </dgm:prSet>
      <dgm:spPr/>
      <dgm:t>
        <a:bodyPr/>
        <a:lstStyle/>
        <a:p>
          <a:endParaRPr lang="en-IN"/>
        </a:p>
      </dgm:t>
    </dgm:pt>
    <dgm:pt modelId="{BBBE1EAF-2A6E-4753-8321-4D3BA590216F}" type="pres">
      <dgm:prSet presAssocID="{7C17F050-F353-4B4D-8209-652F9BEC66AE}" presName="bullet5c" presStyleLbl="node1" presStyleIdx="2" presStyleCnt="5" custLinFactNeighborX="16477" custLinFactNeighborY="23897"/>
      <dgm:spPr/>
    </dgm:pt>
    <dgm:pt modelId="{353E8B2F-1A0A-4A0C-AD0B-BC4263F99A25}" type="pres">
      <dgm:prSet presAssocID="{7C17F050-F353-4B4D-8209-652F9BEC66AE}" presName="textBox5c" presStyleLbl="revTx" presStyleIdx="2" presStyleCnt="5" custScaleX="128262" custScaleY="85700" custLinFactNeighborX="10504" custLinFactNeighborY="7400">
        <dgm:presLayoutVars>
          <dgm:bulletEnabled val="1"/>
        </dgm:presLayoutVars>
      </dgm:prSet>
      <dgm:spPr/>
      <dgm:t>
        <a:bodyPr/>
        <a:lstStyle/>
        <a:p>
          <a:endParaRPr lang="en-IN"/>
        </a:p>
      </dgm:t>
    </dgm:pt>
    <dgm:pt modelId="{85003056-3F8D-4D94-8F20-C3A22971A6BF}" type="pres">
      <dgm:prSet presAssocID="{7D63DE30-1DB6-48B4-AE97-874ED8949BCE}" presName="bullet5d" presStyleLbl="node1" presStyleIdx="3" presStyleCnt="5" custLinFactNeighborX="20674" custLinFactNeighborY="50686"/>
      <dgm:spPr/>
    </dgm:pt>
    <dgm:pt modelId="{A624271A-3396-40D3-B0AA-D98C190B54CF}" type="pres">
      <dgm:prSet presAssocID="{7D63DE30-1DB6-48B4-AE97-874ED8949BCE}" presName="textBox5d" presStyleLbl="revTx" presStyleIdx="3" presStyleCnt="5" custScaleX="81818" custScaleY="21845" custLinFactNeighborX="-22727" custLinFactNeighborY="-18487">
        <dgm:presLayoutVars>
          <dgm:bulletEnabled val="1"/>
        </dgm:presLayoutVars>
      </dgm:prSet>
      <dgm:spPr/>
      <dgm:t>
        <a:bodyPr/>
        <a:lstStyle/>
        <a:p>
          <a:endParaRPr lang="en-IN"/>
        </a:p>
      </dgm:t>
    </dgm:pt>
    <dgm:pt modelId="{F59CE7A9-9CE8-4F39-ADA3-17F3878DD88B}" type="pres">
      <dgm:prSet presAssocID="{5DCCD8ED-9042-4CBE-B62F-2D9354FA150D}" presName="bullet5e" presStyleLbl="node1" presStyleIdx="4" presStyleCnt="5" custLinFactNeighborX="61508" custLinFactNeighborY="45216"/>
      <dgm:spPr/>
    </dgm:pt>
    <dgm:pt modelId="{8136DD58-2185-4F43-86A9-4AD0612E5CD4}" type="pres">
      <dgm:prSet presAssocID="{5DCCD8ED-9042-4CBE-B62F-2D9354FA150D}" presName="textBox5e" presStyleLbl="revTx" presStyleIdx="4" presStyleCnt="5" custScaleY="20616" custLinFactNeighborX="-40909" custLinFactNeighborY="-14687">
        <dgm:presLayoutVars>
          <dgm:bulletEnabled val="1"/>
        </dgm:presLayoutVars>
      </dgm:prSet>
      <dgm:spPr/>
      <dgm:t>
        <a:bodyPr/>
        <a:lstStyle/>
        <a:p>
          <a:endParaRPr lang="en-IN"/>
        </a:p>
      </dgm:t>
    </dgm:pt>
  </dgm:ptLst>
  <dgm:cxnLst>
    <dgm:cxn modelId="{7A225E05-8147-45AE-B1A9-F8E75575FB69}" srcId="{DC3531DF-AB41-4CFD-ACCF-148013D5F98D}" destId="{95D0ED50-7527-4AD9-B099-131AFD73CAA5}" srcOrd="0" destOrd="0" parTransId="{086F3F3B-8878-46C9-A933-1325778027BA}" sibTransId="{376BACB4-0EF4-44D8-9C5E-C5BAF084C164}"/>
    <dgm:cxn modelId="{CD160F44-3553-4E89-A415-58CF1806DD1B}" type="presOf" srcId="{DC3531DF-AB41-4CFD-ACCF-148013D5F98D}" destId="{05811DF9-5D6B-44A6-8BB1-261BABA55DB7}" srcOrd="0" destOrd="0" presId="urn:microsoft.com/office/officeart/2005/8/layout/arrow2"/>
    <dgm:cxn modelId="{76DBED32-757A-493A-984C-EB5632254580}" type="presOf" srcId="{F8BD3D3F-7F47-43D1-B93C-1220B96AC2A4}" destId="{32EBF3F4-0374-4618-8F03-2F688C5911DE}" srcOrd="0" destOrd="0" presId="urn:microsoft.com/office/officeart/2005/8/layout/arrow2"/>
    <dgm:cxn modelId="{B522DD11-846A-49F5-8017-1777BD835805}" srcId="{DC3531DF-AB41-4CFD-ACCF-148013D5F98D}" destId="{F8BD3D3F-7F47-43D1-B93C-1220B96AC2A4}" srcOrd="1" destOrd="0" parTransId="{924CF608-BB74-4E84-BFEB-70CA02078B30}" sibTransId="{F9DA0041-C35B-4160-9A63-2F998A66B7EE}"/>
    <dgm:cxn modelId="{37B19840-EB33-48A7-925A-351DD39F1844}" srcId="{DC3531DF-AB41-4CFD-ACCF-148013D5F98D}" destId="{7D63DE30-1DB6-48B4-AE97-874ED8949BCE}" srcOrd="3" destOrd="0" parTransId="{EA1DFB6C-3FD9-4F4A-BD62-1E6790C38607}" sibTransId="{2633BAC5-546C-4D9C-A1BA-5638E639A685}"/>
    <dgm:cxn modelId="{1379096B-61C2-4E57-A397-85058A5CF850}" type="presOf" srcId="{95D0ED50-7527-4AD9-B099-131AFD73CAA5}" destId="{A0594674-008A-4B99-A4EE-4E0B9BBA668E}" srcOrd="0" destOrd="0" presId="urn:microsoft.com/office/officeart/2005/8/layout/arrow2"/>
    <dgm:cxn modelId="{3714ADAE-28F7-4613-8B36-F3C386D880C8}" type="presOf" srcId="{7C17F050-F353-4B4D-8209-652F9BEC66AE}" destId="{353E8B2F-1A0A-4A0C-AD0B-BC4263F99A25}" srcOrd="0" destOrd="0" presId="urn:microsoft.com/office/officeart/2005/8/layout/arrow2"/>
    <dgm:cxn modelId="{6AAB26ED-9D2B-43C9-AC4E-82A497317BFF}" type="presOf" srcId="{7D63DE30-1DB6-48B4-AE97-874ED8949BCE}" destId="{A624271A-3396-40D3-B0AA-D98C190B54CF}" srcOrd="0" destOrd="0" presId="urn:microsoft.com/office/officeart/2005/8/layout/arrow2"/>
    <dgm:cxn modelId="{032E794C-8699-49B6-BCF4-48227FD81D40}" srcId="{DC3531DF-AB41-4CFD-ACCF-148013D5F98D}" destId="{5DCCD8ED-9042-4CBE-B62F-2D9354FA150D}" srcOrd="4" destOrd="0" parTransId="{C4B658DD-1264-476B-9321-BFE51F2AF8EE}" sibTransId="{22C4CB75-4067-46E8-8298-768B113BA4EB}"/>
    <dgm:cxn modelId="{68207220-E5F3-40F0-986D-F1C20F1A82C0}" srcId="{DC3531DF-AB41-4CFD-ACCF-148013D5F98D}" destId="{7C17F050-F353-4B4D-8209-652F9BEC66AE}" srcOrd="2" destOrd="0" parTransId="{9CFB2ABF-EB6C-4579-AFB1-ADE7E1CED773}" sibTransId="{19CB671C-A6FE-4116-A759-5530D1EC5B80}"/>
    <dgm:cxn modelId="{EDE0E714-E4A3-4462-8CDE-26553DF17619}" type="presOf" srcId="{5DCCD8ED-9042-4CBE-B62F-2D9354FA150D}" destId="{8136DD58-2185-4F43-86A9-4AD0612E5CD4}" srcOrd="0" destOrd="0" presId="urn:microsoft.com/office/officeart/2005/8/layout/arrow2"/>
    <dgm:cxn modelId="{653D7801-90E3-4E23-A2E9-6B46F43FAB25}" type="presParOf" srcId="{05811DF9-5D6B-44A6-8BB1-261BABA55DB7}" destId="{0156EE7F-953F-4152-86DA-1605877A9ED2}" srcOrd="0" destOrd="0" presId="urn:microsoft.com/office/officeart/2005/8/layout/arrow2"/>
    <dgm:cxn modelId="{9E304437-9EB7-4A74-947B-17E0A1BDA2C1}" type="presParOf" srcId="{05811DF9-5D6B-44A6-8BB1-261BABA55DB7}" destId="{E49F64A6-0829-4CCF-B95D-61BA1431D162}" srcOrd="1" destOrd="0" presId="urn:microsoft.com/office/officeart/2005/8/layout/arrow2"/>
    <dgm:cxn modelId="{5E7E96EC-82C3-4410-8882-D154E2F7934A}" type="presParOf" srcId="{E49F64A6-0829-4CCF-B95D-61BA1431D162}" destId="{7D9D5773-271E-42B5-8EE4-D2B7CC34D7BF}" srcOrd="0" destOrd="0" presId="urn:microsoft.com/office/officeart/2005/8/layout/arrow2"/>
    <dgm:cxn modelId="{64774BB1-E903-4C2E-B527-ED112A835562}" type="presParOf" srcId="{E49F64A6-0829-4CCF-B95D-61BA1431D162}" destId="{A0594674-008A-4B99-A4EE-4E0B9BBA668E}" srcOrd="1" destOrd="0" presId="urn:microsoft.com/office/officeart/2005/8/layout/arrow2"/>
    <dgm:cxn modelId="{463C422A-2251-4F03-A362-3FDC9B3E21DA}" type="presParOf" srcId="{E49F64A6-0829-4CCF-B95D-61BA1431D162}" destId="{4CBA6741-23BF-4DD0-8DEE-73A350AABFC7}" srcOrd="2" destOrd="0" presId="urn:microsoft.com/office/officeart/2005/8/layout/arrow2"/>
    <dgm:cxn modelId="{109371C6-AF25-4841-B4AA-60AA568364FD}" type="presParOf" srcId="{E49F64A6-0829-4CCF-B95D-61BA1431D162}" destId="{32EBF3F4-0374-4618-8F03-2F688C5911DE}" srcOrd="3" destOrd="0" presId="urn:microsoft.com/office/officeart/2005/8/layout/arrow2"/>
    <dgm:cxn modelId="{C6EFBF57-7E15-413E-ADB9-41F199200C82}" type="presParOf" srcId="{E49F64A6-0829-4CCF-B95D-61BA1431D162}" destId="{BBBE1EAF-2A6E-4753-8321-4D3BA590216F}" srcOrd="4" destOrd="0" presId="urn:microsoft.com/office/officeart/2005/8/layout/arrow2"/>
    <dgm:cxn modelId="{D6398443-4AA8-4E91-AB93-7E04BA93A253}" type="presParOf" srcId="{E49F64A6-0829-4CCF-B95D-61BA1431D162}" destId="{353E8B2F-1A0A-4A0C-AD0B-BC4263F99A25}" srcOrd="5" destOrd="0" presId="urn:microsoft.com/office/officeart/2005/8/layout/arrow2"/>
    <dgm:cxn modelId="{75538CA8-B487-4746-AD88-77EAADB09DE2}" type="presParOf" srcId="{E49F64A6-0829-4CCF-B95D-61BA1431D162}" destId="{85003056-3F8D-4D94-8F20-C3A22971A6BF}" srcOrd="6" destOrd="0" presId="urn:microsoft.com/office/officeart/2005/8/layout/arrow2"/>
    <dgm:cxn modelId="{E9A5BCE0-6CF7-46B9-A1DF-EF49EF8862C0}" type="presParOf" srcId="{E49F64A6-0829-4CCF-B95D-61BA1431D162}" destId="{A624271A-3396-40D3-B0AA-D98C190B54CF}" srcOrd="7" destOrd="0" presId="urn:microsoft.com/office/officeart/2005/8/layout/arrow2"/>
    <dgm:cxn modelId="{39C02279-E159-45F2-9175-B79A7ACEEC73}" type="presParOf" srcId="{E49F64A6-0829-4CCF-B95D-61BA1431D162}" destId="{F59CE7A9-9CE8-4F39-ADA3-17F3878DD88B}" srcOrd="8" destOrd="0" presId="urn:microsoft.com/office/officeart/2005/8/layout/arrow2"/>
    <dgm:cxn modelId="{688AAD96-8FC2-47EA-AEA1-C6B6E6B2320B}" type="presParOf" srcId="{E49F64A6-0829-4CCF-B95D-61BA1431D162}" destId="{8136DD58-2185-4F43-86A9-4AD0612E5CD4}" srcOrd="9" destOrd="0" presId="urn:microsoft.com/office/officeart/2005/8/layout/arrow2"/>
  </dgm:cxnLst>
  <dgm:bg/>
  <dgm:whole/>
  <dgm:extLst>
    <a:ext uri="http://schemas.microsoft.com/office/drawing/2008/diagram">
      <dsp:dataModelExt xmlns=""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DBF8CF8A-8C4A-4912-8845-F4D9D245C46B}" type="doc">
      <dgm:prSet loTypeId="urn:microsoft.com/office/officeart/2005/8/layout/vList6" loCatId="list" qsTypeId="urn:microsoft.com/office/officeart/2005/8/quickstyle/3d2" qsCatId="3D" csTypeId="urn:microsoft.com/office/officeart/2005/8/colors/colorful1" csCatId="colorful" phldr="1"/>
      <dgm:spPr/>
      <dgm:t>
        <a:bodyPr/>
        <a:lstStyle/>
        <a:p>
          <a:endParaRPr lang="en-US"/>
        </a:p>
      </dgm:t>
    </dgm:pt>
    <dgm:pt modelId="{18649D58-10B2-4DC8-B6F5-D9982F212DEC}">
      <dgm:prSet phldrT="[Text]" custT="1"/>
      <dgm:spPr/>
      <dgm:t>
        <a:bodyPr/>
        <a:lstStyle/>
        <a:p>
          <a:r>
            <a:rPr lang="en-US" sz="2000" b="1" dirty="0" smtClean="0">
              <a:latin typeface="+mn-lt"/>
            </a:rPr>
            <a:t>QMS</a:t>
          </a:r>
        </a:p>
        <a:p>
          <a:r>
            <a:rPr lang="en-US" sz="1100" dirty="0" smtClean="0">
              <a:latin typeface="+mn-lt"/>
            </a:rPr>
            <a:t>(Quality Management System) </a:t>
          </a:r>
          <a:endParaRPr lang="en-US" sz="1100" dirty="0">
            <a:latin typeface="+mn-lt"/>
          </a:endParaRPr>
        </a:p>
      </dgm:t>
    </dgm:pt>
    <dgm:pt modelId="{3FC8217E-8C46-4820-98B3-9924399CC0F6}" type="parTrans" cxnId="{96AC4B2B-B331-4F7D-A821-5553C71FB1FE}">
      <dgm:prSet/>
      <dgm:spPr/>
      <dgm:t>
        <a:bodyPr/>
        <a:lstStyle/>
        <a:p>
          <a:endParaRPr lang="en-US">
            <a:latin typeface="+mn-lt"/>
          </a:endParaRPr>
        </a:p>
      </dgm:t>
    </dgm:pt>
    <dgm:pt modelId="{97538B73-4B2D-48D4-99CA-20347F9FA02B}" type="sibTrans" cxnId="{96AC4B2B-B331-4F7D-A821-5553C71FB1FE}">
      <dgm:prSet/>
      <dgm:spPr/>
      <dgm:t>
        <a:bodyPr/>
        <a:lstStyle/>
        <a:p>
          <a:endParaRPr lang="en-US">
            <a:latin typeface="+mn-lt"/>
          </a:endParaRPr>
        </a:p>
      </dgm:t>
    </dgm:pt>
    <dgm:pt modelId="{DA6260EC-8FCE-4DA4-B9C1-E5D4BADC4199}">
      <dgm:prSet phldrT="[Text]" custT="1"/>
      <dgm:spPr/>
      <dgm:t>
        <a:bodyPr anchor="ctr" anchorCtr="0"/>
        <a:lstStyle/>
        <a:p>
          <a:pPr algn="ctr"/>
          <a:r>
            <a:rPr lang="en-US" sz="1600" b="1" dirty="0" smtClean="0">
              <a:latin typeface="+mn-lt"/>
            </a:rPr>
            <a:t>ISO – 9001 : 2008</a:t>
          </a:r>
          <a:endParaRPr lang="en-US" sz="1600" b="1" dirty="0">
            <a:latin typeface="+mn-lt"/>
          </a:endParaRPr>
        </a:p>
      </dgm:t>
    </dgm:pt>
    <dgm:pt modelId="{D75190DD-08DF-4030-A963-3CF45BCD78CA}" type="parTrans" cxnId="{2CFA9B19-1B85-48B8-BC59-813466BFE177}">
      <dgm:prSet/>
      <dgm:spPr/>
      <dgm:t>
        <a:bodyPr/>
        <a:lstStyle/>
        <a:p>
          <a:endParaRPr lang="en-US">
            <a:latin typeface="+mn-lt"/>
          </a:endParaRPr>
        </a:p>
      </dgm:t>
    </dgm:pt>
    <dgm:pt modelId="{67E89C18-CC18-40DE-B030-214E571B77F0}" type="sibTrans" cxnId="{2CFA9B19-1B85-48B8-BC59-813466BFE177}">
      <dgm:prSet/>
      <dgm:spPr/>
      <dgm:t>
        <a:bodyPr/>
        <a:lstStyle/>
        <a:p>
          <a:endParaRPr lang="en-US">
            <a:latin typeface="+mn-lt"/>
          </a:endParaRPr>
        </a:p>
      </dgm:t>
    </dgm:pt>
    <dgm:pt modelId="{3CFAF15A-288B-4816-9EC0-78DFF45175EF}">
      <dgm:prSet phldrT="[Text]" custT="1"/>
      <dgm:spPr/>
      <dgm:t>
        <a:bodyPr/>
        <a:lstStyle/>
        <a:p>
          <a:pPr>
            <a:lnSpc>
              <a:spcPct val="100000"/>
            </a:lnSpc>
          </a:pPr>
          <a:r>
            <a:rPr lang="en-US" sz="2000" b="1" dirty="0" smtClean="0">
              <a:latin typeface="+mn-lt"/>
            </a:rPr>
            <a:t>EMS</a:t>
          </a:r>
        </a:p>
        <a:p>
          <a:pPr>
            <a:lnSpc>
              <a:spcPct val="100000"/>
            </a:lnSpc>
          </a:pPr>
          <a:r>
            <a:rPr lang="en-US" sz="1100" dirty="0" smtClean="0">
              <a:latin typeface="+mn-lt"/>
            </a:rPr>
            <a:t>Environment Management System</a:t>
          </a:r>
          <a:endParaRPr lang="en-US" sz="1100" dirty="0">
            <a:latin typeface="+mn-lt"/>
          </a:endParaRPr>
        </a:p>
      </dgm:t>
    </dgm:pt>
    <dgm:pt modelId="{667A4193-0150-4630-8475-B0B39CE065B0}" type="parTrans" cxnId="{4263BE06-35B4-43B7-9E32-004774E5047A}">
      <dgm:prSet/>
      <dgm:spPr/>
      <dgm:t>
        <a:bodyPr/>
        <a:lstStyle/>
        <a:p>
          <a:endParaRPr lang="en-US">
            <a:latin typeface="+mn-lt"/>
          </a:endParaRPr>
        </a:p>
      </dgm:t>
    </dgm:pt>
    <dgm:pt modelId="{113D43FD-95E6-4716-BA7C-E1B8B42AEAEB}" type="sibTrans" cxnId="{4263BE06-35B4-43B7-9E32-004774E5047A}">
      <dgm:prSet/>
      <dgm:spPr/>
      <dgm:t>
        <a:bodyPr/>
        <a:lstStyle/>
        <a:p>
          <a:endParaRPr lang="en-US">
            <a:latin typeface="+mn-lt"/>
          </a:endParaRPr>
        </a:p>
      </dgm:t>
    </dgm:pt>
    <dgm:pt modelId="{ABB23C2F-73AC-45CA-B69F-A6D0A527EDA5}">
      <dgm:prSet phldrT="[Text]" custT="1"/>
      <dgm:spPr/>
      <dgm:t>
        <a:bodyPr anchor="ctr" anchorCtr="0"/>
        <a:lstStyle/>
        <a:p>
          <a:pPr algn="ctr"/>
          <a:r>
            <a:rPr lang="en-US" sz="1600" b="1" dirty="0" smtClean="0">
              <a:latin typeface="+mn-lt"/>
            </a:rPr>
            <a:t>ISO – 14001 : 2004</a:t>
          </a:r>
          <a:endParaRPr lang="en-US" sz="1600" b="1" dirty="0">
            <a:latin typeface="+mn-lt"/>
          </a:endParaRPr>
        </a:p>
      </dgm:t>
    </dgm:pt>
    <dgm:pt modelId="{E1B9FE5A-425F-4CC7-9953-9A51429751E3}" type="parTrans" cxnId="{8EAF1522-18F5-4043-ADC0-B250CA0A43B4}">
      <dgm:prSet/>
      <dgm:spPr/>
      <dgm:t>
        <a:bodyPr/>
        <a:lstStyle/>
        <a:p>
          <a:endParaRPr lang="en-US">
            <a:latin typeface="+mn-lt"/>
          </a:endParaRPr>
        </a:p>
      </dgm:t>
    </dgm:pt>
    <dgm:pt modelId="{694266C3-FC59-4920-87F3-D618C7007EE9}" type="sibTrans" cxnId="{8EAF1522-18F5-4043-ADC0-B250CA0A43B4}">
      <dgm:prSet/>
      <dgm:spPr/>
      <dgm:t>
        <a:bodyPr/>
        <a:lstStyle/>
        <a:p>
          <a:endParaRPr lang="en-US">
            <a:latin typeface="+mn-lt"/>
          </a:endParaRPr>
        </a:p>
      </dgm:t>
    </dgm:pt>
    <dgm:pt modelId="{789977E2-1653-4ECF-911B-46036B77B4C6}">
      <dgm:prSet custT="1"/>
      <dgm:spPr/>
      <dgm:t>
        <a:bodyPr/>
        <a:lstStyle/>
        <a:p>
          <a:r>
            <a:rPr lang="en-US" sz="2000" b="1" dirty="0" smtClean="0">
              <a:latin typeface="+mn-lt"/>
            </a:rPr>
            <a:t>OHSAS</a:t>
          </a:r>
        </a:p>
        <a:p>
          <a:r>
            <a:rPr lang="en-US" sz="1100" b="0" dirty="0" smtClean="0">
              <a:latin typeface="+mn-lt"/>
            </a:rPr>
            <a:t>Occupational health and Safety Assessment Series</a:t>
          </a:r>
          <a:endParaRPr lang="en-US" sz="1100" b="0" dirty="0">
            <a:latin typeface="+mn-lt"/>
          </a:endParaRPr>
        </a:p>
      </dgm:t>
    </dgm:pt>
    <dgm:pt modelId="{EAC32302-3189-4B61-A8C0-80BA904FCFAB}" type="parTrans" cxnId="{72C2972F-100A-4FF0-A7AD-4E92A1C3DC12}">
      <dgm:prSet/>
      <dgm:spPr/>
      <dgm:t>
        <a:bodyPr/>
        <a:lstStyle/>
        <a:p>
          <a:endParaRPr lang="en-US">
            <a:latin typeface="+mn-lt"/>
          </a:endParaRPr>
        </a:p>
      </dgm:t>
    </dgm:pt>
    <dgm:pt modelId="{CC4978F5-A03B-425C-868C-13E340C1F9F2}" type="sibTrans" cxnId="{72C2972F-100A-4FF0-A7AD-4E92A1C3DC12}">
      <dgm:prSet/>
      <dgm:spPr/>
      <dgm:t>
        <a:bodyPr/>
        <a:lstStyle/>
        <a:p>
          <a:endParaRPr lang="en-US">
            <a:latin typeface="+mn-lt"/>
          </a:endParaRPr>
        </a:p>
      </dgm:t>
    </dgm:pt>
    <dgm:pt modelId="{713FE281-F5EC-4403-890F-0ADCF7E094F4}">
      <dgm:prSet custT="1"/>
      <dgm:spPr/>
      <dgm:t>
        <a:bodyPr/>
        <a:lstStyle/>
        <a:p>
          <a:r>
            <a:rPr lang="en-US" sz="2000" b="1" dirty="0" smtClean="0">
              <a:latin typeface="+mn-lt"/>
            </a:rPr>
            <a:t>IT Security</a:t>
          </a:r>
          <a:endParaRPr lang="en-US" sz="2000" b="1" dirty="0">
            <a:latin typeface="+mn-lt"/>
          </a:endParaRPr>
        </a:p>
      </dgm:t>
    </dgm:pt>
    <dgm:pt modelId="{5CE68734-8C71-4F55-8684-87261E019AC4}" type="parTrans" cxnId="{EA21E46A-93B0-4448-92AE-BCDD68A4FB48}">
      <dgm:prSet/>
      <dgm:spPr/>
      <dgm:t>
        <a:bodyPr/>
        <a:lstStyle/>
        <a:p>
          <a:endParaRPr lang="en-US">
            <a:latin typeface="+mn-lt"/>
          </a:endParaRPr>
        </a:p>
      </dgm:t>
    </dgm:pt>
    <dgm:pt modelId="{CEFC8CD4-A593-4BD7-9077-E9EB384107ED}" type="sibTrans" cxnId="{EA21E46A-93B0-4448-92AE-BCDD68A4FB48}">
      <dgm:prSet/>
      <dgm:spPr/>
      <dgm:t>
        <a:bodyPr/>
        <a:lstStyle/>
        <a:p>
          <a:endParaRPr lang="en-US">
            <a:latin typeface="+mn-lt"/>
          </a:endParaRPr>
        </a:p>
      </dgm:t>
    </dgm:pt>
    <dgm:pt modelId="{DC742428-97FD-4461-B29F-BC9C0C2D9A40}">
      <dgm:prSet custT="1"/>
      <dgm:spPr/>
      <dgm:t>
        <a:bodyPr anchor="ctr" anchorCtr="0"/>
        <a:lstStyle/>
        <a:p>
          <a:pPr algn="ctr"/>
          <a:r>
            <a:rPr lang="en-US" sz="1600" b="1" dirty="0" smtClean="0">
              <a:latin typeface="+mn-lt"/>
            </a:rPr>
            <a:t>ISO- 18001:2007</a:t>
          </a:r>
          <a:endParaRPr lang="en-US" sz="1600" b="1" dirty="0">
            <a:latin typeface="+mn-lt"/>
          </a:endParaRPr>
        </a:p>
      </dgm:t>
    </dgm:pt>
    <dgm:pt modelId="{4F469319-54DB-4729-8E42-1186981F4D93}" type="parTrans" cxnId="{30FD9A27-CB67-412F-8666-6F62B94F17F5}">
      <dgm:prSet/>
      <dgm:spPr/>
      <dgm:t>
        <a:bodyPr/>
        <a:lstStyle/>
        <a:p>
          <a:endParaRPr lang="en-US">
            <a:latin typeface="+mn-lt"/>
          </a:endParaRPr>
        </a:p>
      </dgm:t>
    </dgm:pt>
    <dgm:pt modelId="{83830B30-E88C-463A-9497-BA3B870DB8F3}" type="sibTrans" cxnId="{30FD9A27-CB67-412F-8666-6F62B94F17F5}">
      <dgm:prSet/>
      <dgm:spPr/>
      <dgm:t>
        <a:bodyPr/>
        <a:lstStyle/>
        <a:p>
          <a:endParaRPr lang="en-US">
            <a:latin typeface="+mn-lt"/>
          </a:endParaRPr>
        </a:p>
      </dgm:t>
    </dgm:pt>
    <dgm:pt modelId="{A33E17B4-92C5-45E6-980B-E7538E69E3CA}">
      <dgm:prSet custT="1"/>
      <dgm:spPr/>
      <dgm:t>
        <a:bodyPr anchor="ctr" anchorCtr="0"/>
        <a:lstStyle/>
        <a:p>
          <a:pPr algn="ctr"/>
          <a:r>
            <a:rPr lang="en-US" sz="1600" b="1" dirty="0" smtClean="0">
              <a:latin typeface="+mn-lt"/>
            </a:rPr>
            <a:t>ISO -  27001:2013</a:t>
          </a:r>
          <a:endParaRPr lang="en-US" sz="1600" b="1" dirty="0">
            <a:latin typeface="+mn-lt"/>
          </a:endParaRPr>
        </a:p>
      </dgm:t>
    </dgm:pt>
    <dgm:pt modelId="{D7789E50-DC66-4CE6-8B57-8B9880AAA50D}" type="parTrans" cxnId="{D9CBD695-F490-4358-A689-96064AED2D20}">
      <dgm:prSet/>
      <dgm:spPr/>
      <dgm:t>
        <a:bodyPr/>
        <a:lstStyle/>
        <a:p>
          <a:endParaRPr lang="en-US">
            <a:latin typeface="+mn-lt"/>
          </a:endParaRPr>
        </a:p>
      </dgm:t>
    </dgm:pt>
    <dgm:pt modelId="{6D02A0DA-6DD4-4389-B400-013C07ED30FE}" type="sibTrans" cxnId="{D9CBD695-F490-4358-A689-96064AED2D20}">
      <dgm:prSet/>
      <dgm:spPr/>
      <dgm:t>
        <a:bodyPr/>
        <a:lstStyle/>
        <a:p>
          <a:endParaRPr lang="en-US">
            <a:latin typeface="+mn-lt"/>
          </a:endParaRPr>
        </a:p>
      </dgm:t>
    </dgm:pt>
    <dgm:pt modelId="{248AAB0B-C283-4921-89F4-1558903B19E7}">
      <dgm:prSet phldrT="[Text]" custT="1"/>
      <dgm:spPr/>
      <dgm:t>
        <a:bodyPr anchor="ctr" anchorCtr="0"/>
        <a:lstStyle/>
        <a:p>
          <a:pPr algn="ctr"/>
          <a:r>
            <a:rPr lang="en-US" sz="800" b="1" dirty="0" smtClean="0">
              <a:latin typeface="+mn-lt"/>
            </a:rPr>
            <a:t>Valid upto March 2017 </a:t>
          </a:r>
          <a:endParaRPr lang="en-US" sz="800" b="1" dirty="0">
            <a:latin typeface="+mn-lt"/>
          </a:endParaRPr>
        </a:p>
      </dgm:t>
    </dgm:pt>
    <dgm:pt modelId="{0669AFB1-B4CA-49BF-8608-C67190798C26}" type="parTrans" cxnId="{5E87D340-516C-427E-9E87-7F4C14A73329}">
      <dgm:prSet/>
      <dgm:spPr/>
      <dgm:t>
        <a:bodyPr/>
        <a:lstStyle/>
        <a:p>
          <a:endParaRPr lang="en-IN"/>
        </a:p>
      </dgm:t>
    </dgm:pt>
    <dgm:pt modelId="{4A272426-BE02-4CAC-A90E-ACBD4725475A}" type="sibTrans" cxnId="{5E87D340-516C-427E-9E87-7F4C14A73329}">
      <dgm:prSet/>
      <dgm:spPr/>
      <dgm:t>
        <a:bodyPr/>
        <a:lstStyle/>
        <a:p>
          <a:endParaRPr lang="en-IN"/>
        </a:p>
      </dgm:t>
    </dgm:pt>
    <dgm:pt modelId="{7B950EFF-21D1-44F6-8236-0C3CC4BF52BF}">
      <dgm:prSet phldrT="[Text]" custT="1"/>
      <dgm:spPr/>
      <dgm:t>
        <a:bodyPr/>
        <a:lstStyle/>
        <a:p>
          <a:pPr algn="ctr"/>
          <a:r>
            <a:rPr lang="en-US" sz="800" b="1" dirty="0" smtClean="0">
              <a:latin typeface="+mn-lt"/>
            </a:rPr>
            <a:t>Valid upto March 2017 </a:t>
          </a:r>
          <a:endParaRPr lang="en-US" sz="800" b="1" dirty="0">
            <a:latin typeface="+mn-lt"/>
          </a:endParaRPr>
        </a:p>
      </dgm:t>
    </dgm:pt>
    <dgm:pt modelId="{1C4CB132-FE5E-4147-ADBD-32B39FB0C734}" type="parTrans" cxnId="{08C35705-7DD1-4E58-9B13-92B1381BC5A9}">
      <dgm:prSet/>
      <dgm:spPr/>
      <dgm:t>
        <a:bodyPr/>
        <a:lstStyle/>
        <a:p>
          <a:endParaRPr lang="en-IN"/>
        </a:p>
      </dgm:t>
    </dgm:pt>
    <dgm:pt modelId="{210CA16D-3CB6-4258-B244-0827D3969FF6}" type="sibTrans" cxnId="{08C35705-7DD1-4E58-9B13-92B1381BC5A9}">
      <dgm:prSet/>
      <dgm:spPr/>
      <dgm:t>
        <a:bodyPr/>
        <a:lstStyle/>
        <a:p>
          <a:endParaRPr lang="en-IN"/>
        </a:p>
      </dgm:t>
    </dgm:pt>
    <dgm:pt modelId="{D7D1D814-A7E8-42F0-83FA-59D072BD141D}">
      <dgm:prSet custT="1"/>
      <dgm:spPr/>
      <dgm:t>
        <a:bodyPr/>
        <a:lstStyle/>
        <a:p>
          <a:pPr algn="ctr"/>
          <a:r>
            <a:rPr lang="en-US" sz="800" b="1" dirty="0" smtClean="0">
              <a:latin typeface="+mn-lt"/>
            </a:rPr>
            <a:t>Valid upto March 2017 </a:t>
          </a:r>
          <a:endParaRPr lang="en-US" sz="800" b="1" dirty="0">
            <a:latin typeface="+mn-lt"/>
          </a:endParaRPr>
        </a:p>
      </dgm:t>
    </dgm:pt>
    <dgm:pt modelId="{C98B9FBF-D3FB-4859-A991-17C91A5043B3}" type="parTrans" cxnId="{25F0C2AD-B675-4B49-B25D-9CF72984CFD2}">
      <dgm:prSet/>
      <dgm:spPr/>
      <dgm:t>
        <a:bodyPr/>
        <a:lstStyle/>
        <a:p>
          <a:endParaRPr lang="en-IN"/>
        </a:p>
      </dgm:t>
    </dgm:pt>
    <dgm:pt modelId="{C4EC8838-9EDA-4E93-B2EA-78AE54531084}" type="sibTrans" cxnId="{25F0C2AD-B675-4B49-B25D-9CF72984CFD2}">
      <dgm:prSet/>
      <dgm:spPr/>
      <dgm:t>
        <a:bodyPr/>
        <a:lstStyle/>
        <a:p>
          <a:endParaRPr lang="en-IN"/>
        </a:p>
      </dgm:t>
    </dgm:pt>
    <dgm:pt modelId="{D0707D66-DDED-4FF9-B042-A49D97435B7B}">
      <dgm:prSet custT="1"/>
      <dgm:spPr/>
      <dgm:t>
        <a:bodyPr/>
        <a:lstStyle/>
        <a:p>
          <a:pPr algn="ctr"/>
          <a:r>
            <a:rPr lang="en-US" sz="800" b="1" dirty="0" smtClean="0">
              <a:latin typeface="+mn-lt"/>
            </a:rPr>
            <a:t>Valid upto April 2018 </a:t>
          </a:r>
          <a:endParaRPr lang="en-US" sz="800" b="1" dirty="0">
            <a:latin typeface="+mn-lt"/>
          </a:endParaRPr>
        </a:p>
      </dgm:t>
    </dgm:pt>
    <dgm:pt modelId="{E4156FA9-A020-4F28-8536-290D6A8E3A98}" type="parTrans" cxnId="{5632A9BF-45B6-4CC2-B944-53BBF71DE11F}">
      <dgm:prSet/>
      <dgm:spPr/>
      <dgm:t>
        <a:bodyPr/>
        <a:lstStyle/>
        <a:p>
          <a:endParaRPr lang="en-IN"/>
        </a:p>
      </dgm:t>
    </dgm:pt>
    <dgm:pt modelId="{FA6A735B-52E7-4F4B-8F99-987ED5BB0A68}" type="sibTrans" cxnId="{5632A9BF-45B6-4CC2-B944-53BBF71DE11F}">
      <dgm:prSet/>
      <dgm:spPr/>
      <dgm:t>
        <a:bodyPr/>
        <a:lstStyle/>
        <a:p>
          <a:endParaRPr lang="en-IN"/>
        </a:p>
      </dgm:t>
    </dgm:pt>
    <dgm:pt modelId="{0536C549-CA66-470F-B457-75E292017E56}">
      <dgm:prSet custT="1"/>
      <dgm:spPr/>
      <dgm:t>
        <a:bodyPr/>
        <a:lstStyle/>
        <a:p>
          <a:pPr algn="ctr"/>
          <a:r>
            <a:rPr lang="en-US" sz="2000" b="1" dirty="0" smtClean="0">
              <a:latin typeface="+mn-lt"/>
            </a:rPr>
            <a:t>Testing Laboratory</a:t>
          </a:r>
          <a:endParaRPr lang="en-US" sz="2000" b="1" dirty="0">
            <a:latin typeface="+mn-lt"/>
          </a:endParaRPr>
        </a:p>
      </dgm:t>
    </dgm:pt>
    <dgm:pt modelId="{010BAE99-051F-450E-ACFE-F83875E869E9}" type="parTrans" cxnId="{05F1F55D-03C2-467B-88EA-D3AA2C08DBF5}">
      <dgm:prSet/>
      <dgm:spPr/>
      <dgm:t>
        <a:bodyPr/>
        <a:lstStyle/>
        <a:p>
          <a:endParaRPr lang="en-IN"/>
        </a:p>
      </dgm:t>
    </dgm:pt>
    <dgm:pt modelId="{C06E96A5-3DFC-48F9-AE53-18B7869F5407}" type="sibTrans" cxnId="{05F1F55D-03C2-467B-88EA-D3AA2C08DBF5}">
      <dgm:prSet/>
      <dgm:spPr/>
      <dgm:t>
        <a:bodyPr/>
        <a:lstStyle/>
        <a:p>
          <a:endParaRPr lang="en-IN"/>
        </a:p>
      </dgm:t>
    </dgm:pt>
    <dgm:pt modelId="{17DF974D-D16F-4548-B148-1B117092249B}">
      <dgm:prSet custT="1"/>
      <dgm:spPr/>
      <dgm:t>
        <a:bodyPr/>
        <a:lstStyle/>
        <a:p>
          <a:pPr algn="ctr"/>
          <a:r>
            <a:rPr lang="en-US" sz="1600" b="1" dirty="0" smtClean="0">
              <a:latin typeface="+mn-lt"/>
            </a:rPr>
            <a:t> ISO -  17025:2005</a:t>
          </a:r>
          <a:endParaRPr lang="en-IN" sz="1600" b="1" dirty="0" smtClean="0">
            <a:latin typeface="+mn-lt"/>
          </a:endParaRPr>
        </a:p>
      </dgm:t>
    </dgm:pt>
    <dgm:pt modelId="{4937D693-8EFF-4EAC-B946-7892828A3061}" type="parTrans" cxnId="{0DBE0ED9-C347-4C29-9FF4-095C89F84E1D}">
      <dgm:prSet/>
      <dgm:spPr/>
      <dgm:t>
        <a:bodyPr/>
        <a:lstStyle/>
        <a:p>
          <a:endParaRPr lang="en-IN"/>
        </a:p>
      </dgm:t>
    </dgm:pt>
    <dgm:pt modelId="{75DC4CDD-5ADE-4A52-AFE0-DFC5E80EF1E5}" type="sibTrans" cxnId="{0DBE0ED9-C347-4C29-9FF4-095C89F84E1D}">
      <dgm:prSet/>
      <dgm:spPr/>
      <dgm:t>
        <a:bodyPr/>
        <a:lstStyle/>
        <a:p>
          <a:endParaRPr lang="en-IN"/>
        </a:p>
      </dgm:t>
    </dgm:pt>
    <dgm:pt modelId="{63AC5A5C-B6E7-4E4A-8002-7DF53B4066A9}">
      <dgm:prSet custT="1"/>
      <dgm:spPr/>
      <dgm:t>
        <a:bodyPr/>
        <a:lstStyle/>
        <a:p>
          <a:pPr algn="ctr"/>
          <a:r>
            <a:rPr lang="en-US" sz="800" b="1" dirty="0" smtClean="0">
              <a:latin typeface="+mn-lt"/>
            </a:rPr>
            <a:t>Valid upto Sept 2017</a:t>
          </a:r>
          <a:endParaRPr lang="en-US" sz="800" b="1" dirty="0">
            <a:latin typeface="+mn-lt"/>
          </a:endParaRPr>
        </a:p>
      </dgm:t>
    </dgm:pt>
    <dgm:pt modelId="{15F9A0D8-2411-42E7-8E4C-19580093640F}" type="parTrans" cxnId="{A0ACD637-102B-43EA-AAE5-C3CE484614DA}">
      <dgm:prSet/>
      <dgm:spPr/>
      <dgm:t>
        <a:bodyPr/>
        <a:lstStyle/>
        <a:p>
          <a:endParaRPr lang="en-IN"/>
        </a:p>
      </dgm:t>
    </dgm:pt>
    <dgm:pt modelId="{5E670253-422E-4B73-8A91-16459C0A6924}" type="sibTrans" cxnId="{A0ACD637-102B-43EA-AAE5-C3CE484614DA}">
      <dgm:prSet/>
      <dgm:spPr/>
      <dgm:t>
        <a:bodyPr/>
        <a:lstStyle/>
        <a:p>
          <a:endParaRPr lang="en-IN"/>
        </a:p>
      </dgm:t>
    </dgm:pt>
    <dgm:pt modelId="{033A249D-2C7F-4EF4-819F-BC6FAC5C6496}" type="pres">
      <dgm:prSet presAssocID="{DBF8CF8A-8C4A-4912-8845-F4D9D245C46B}" presName="Name0" presStyleCnt="0">
        <dgm:presLayoutVars>
          <dgm:dir/>
          <dgm:animLvl val="lvl"/>
          <dgm:resizeHandles/>
        </dgm:presLayoutVars>
      </dgm:prSet>
      <dgm:spPr/>
      <dgm:t>
        <a:bodyPr/>
        <a:lstStyle/>
        <a:p>
          <a:endParaRPr lang="en-US"/>
        </a:p>
      </dgm:t>
    </dgm:pt>
    <dgm:pt modelId="{D1E7A9B7-650D-41CB-864B-FB456D02DAAF}" type="pres">
      <dgm:prSet presAssocID="{18649D58-10B2-4DC8-B6F5-D9982F212DEC}" presName="linNode" presStyleCnt="0"/>
      <dgm:spPr/>
      <dgm:t>
        <a:bodyPr/>
        <a:lstStyle/>
        <a:p>
          <a:endParaRPr lang="en-US"/>
        </a:p>
      </dgm:t>
    </dgm:pt>
    <dgm:pt modelId="{5FB05330-67F6-45FC-94DB-169DDB090929}" type="pres">
      <dgm:prSet presAssocID="{18649D58-10B2-4DC8-B6F5-D9982F212DEC}" presName="parentShp" presStyleLbl="node1" presStyleIdx="0" presStyleCnt="5">
        <dgm:presLayoutVars>
          <dgm:bulletEnabled val="1"/>
        </dgm:presLayoutVars>
      </dgm:prSet>
      <dgm:spPr/>
      <dgm:t>
        <a:bodyPr/>
        <a:lstStyle/>
        <a:p>
          <a:endParaRPr lang="en-US"/>
        </a:p>
      </dgm:t>
    </dgm:pt>
    <dgm:pt modelId="{A870A193-0AC4-4BE6-A58A-BE1AE3DDE009}" type="pres">
      <dgm:prSet presAssocID="{18649D58-10B2-4DC8-B6F5-D9982F212DEC}" presName="childShp" presStyleLbl="bgAccFollowNode1" presStyleIdx="0" presStyleCnt="5">
        <dgm:presLayoutVars>
          <dgm:bulletEnabled val="1"/>
        </dgm:presLayoutVars>
      </dgm:prSet>
      <dgm:spPr/>
      <dgm:t>
        <a:bodyPr/>
        <a:lstStyle/>
        <a:p>
          <a:endParaRPr lang="en-US"/>
        </a:p>
      </dgm:t>
    </dgm:pt>
    <dgm:pt modelId="{3168A317-E5C2-41A6-9BB3-F46252F8300E}" type="pres">
      <dgm:prSet presAssocID="{97538B73-4B2D-48D4-99CA-20347F9FA02B}" presName="spacing" presStyleCnt="0"/>
      <dgm:spPr/>
      <dgm:t>
        <a:bodyPr/>
        <a:lstStyle/>
        <a:p>
          <a:endParaRPr lang="en-US"/>
        </a:p>
      </dgm:t>
    </dgm:pt>
    <dgm:pt modelId="{A01C8F1F-E28B-4B14-B044-BF11AAFFCCF1}" type="pres">
      <dgm:prSet presAssocID="{3CFAF15A-288B-4816-9EC0-78DFF45175EF}" presName="linNode" presStyleCnt="0"/>
      <dgm:spPr/>
      <dgm:t>
        <a:bodyPr/>
        <a:lstStyle/>
        <a:p>
          <a:endParaRPr lang="en-US"/>
        </a:p>
      </dgm:t>
    </dgm:pt>
    <dgm:pt modelId="{6DB6F5E4-B755-438F-BD69-E7079D07AAEC}" type="pres">
      <dgm:prSet presAssocID="{3CFAF15A-288B-4816-9EC0-78DFF45175EF}" presName="parentShp" presStyleLbl="node1" presStyleIdx="1" presStyleCnt="5">
        <dgm:presLayoutVars>
          <dgm:bulletEnabled val="1"/>
        </dgm:presLayoutVars>
      </dgm:prSet>
      <dgm:spPr/>
      <dgm:t>
        <a:bodyPr/>
        <a:lstStyle/>
        <a:p>
          <a:endParaRPr lang="en-US"/>
        </a:p>
      </dgm:t>
    </dgm:pt>
    <dgm:pt modelId="{CDDAA487-D577-462F-8BE4-B774FC57E04A}" type="pres">
      <dgm:prSet presAssocID="{3CFAF15A-288B-4816-9EC0-78DFF45175EF}" presName="childShp" presStyleLbl="bgAccFollowNode1" presStyleIdx="1" presStyleCnt="5">
        <dgm:presLayoutVars>
          <dgm:bulletEnabled val="1"/>
        </dgm:presLayoutVars>
      </dgm:prSet>
      <dgm:spPr/>
      <dgm:t>
        <a:bodyPr/>
        <a:lstStyle/>
        <a:p>
          <a:endParaRPr lang="en-US"/>
        </a:p>
      </dgm:t>
    </dgm:pt>
    <dgm:pt modelId="{046427FB-D7A1-4C1A-AFF0-04EDCED7B716}" type="pres">
      <dgm:prSet presAssocID="{113D43FD-95E6-4716-BA7C-E1B8B42AEAEB}" presName="spacing" presStyleCnt="0"/>
      <dgm:spPr/>
      <dgm:t>
        <a:bodyPr/>
        <a:lstStyle/>
        <a:p>
          <a:endParaRPr lang="en-US"/>
        </a:p>
      </dgm:t>
    </dgm:pt>
    <dgm:pt modelId="{F065F7A5-4ABF-4C86-BF6D-B6471D118969}" type="pres">
      <dgm:prSet presAssocID="{789977E2-1653-4ECF-911B-46036B77B4C6}" presName="linNode" presStyleCnt="0"/>
      <dgm:spPr/>
      <dgm:t>
        <a:bodyPr/>
        <a:lstStyle/>
        <a:p>
          <a:endParaRPr lang="en-US"/>
        </a:p>
      </dgm:t>
    </dgm:pt>
    <dgm:pt modelId="{A77D9A48-183A-4BB4-88FD-C843D7C21E5D}" type="pres">
      <dgm:prSet presAssocID="{789977E2-1653-4ECF-911B-46036B77B4C6}" presName="parentShp" presStyleLbl="node1" presStyleIdx="2" presStyleCnt="5">
        <dgm:presLayoutVars>
          <dgm:bulletEnabled val="1"/>
        </dgm:presLayoutVars>
      </dgm:prSet>
      <dgm:spPr/>
      <dgm:t>
        <a:bodyPr/>
        <a:lstStyle/>
        <a:p>
          <a:endParaRPr lang="en-US"/>
        </a:p>
      </dgm:t>
    </dgm:pt>
    <dgm:pt modelId="{CF69D802-F08E-4A23-8F88-7F56DF2143EE}" type="pres">
      <dgm:prSet presAssocID="{789977E2-1653-4ECF-911B-46036B77B4C6}" presName="childShp" presStyleLbl="bgAccFollowNode1" presStyleIdx="2" presStyleCnt="5">
        <dgm:presLayoutVars>
          <dgm:bulletEnabled val="1"/>
        </dgm:presLayoutVars>
      </dgm:prSet>
      <dgm:spPr/>
      <dgm:t>
        <a:bodyPr/>
        <a:lstStyle/>
        <a:p>
          <a:endParaRPr lang="en-US"/>
        </a:p>
      </dgm:t>
    </dgm:pt>
    <dgm:pt modelId="{8E5429E1-63D1-4F8E-8B73-998FE083DB01}" type="pres">
      <dgm:prSet presAssocID="{CC4978F5-A03B-425C-868C-13E340C1F9F2}" presName="spacing" presStyleCnt="0"/>
      <dgm:spPr/>
      <dgm:t>
        <a:bodyPr/>
        <a:lstStyle/>
        <a:p>
          <a:endParaRPr lang="en-US"/>
        </a:p>
      </dgm:t>
    </dgm:pt>
    <dgm:pt modelId="{0EFBA7FF-8983-4514-AD1B-4BCA1D3B1372}" type="pres">
      <dgm:prSet presAssocID="{713FE281-F5EC-4403-890F-0ADCF7E094F4}" presName="linNode" presStyleCnt="0"/>
      <dgm:spPr/>
      <dgm:t>
        <a:bodyPr/>
        <a:lstStyle/>
        <a:p>
          <a:endParaRPr lang="en-US"/>
        </a:p>
      </dgm:t>
    </dgm:pt>
    <dgm:pt modelId="{68F69CE3-80B3-4632-AFA4-7CDB76CB591F}" type="pres">
      <dgm:prSet presAssocID="{713FE281-F5EC-4403-890F-0ADCF7E094F4}" presName="parentShp" presStyleLbl="node1" presStyleIdx="3" presStyleCnt="5">
        <dgm:presLayoutVars>
          <dgm:bulletEnabled val="1"/>
        </dgm:presLayoutVars>
      </dgm:prSet>
      <dgm:spPr/>
      <dgm:t>
        <a:bodyPr/>
        <a:lstStyle/>
        <a:p>
          <a:endParaRPr lang="en-US"/>
        </a:p>
      </dgm:t>
    </dgm:pt>
    <dgm:pt modelId="{7BFFCCE5-9A47-43D5-8C55-61F069A004A9}" type="pres">
      <dgm:prSet presAssocID="{713FE281-F5EC-4403-890F-0ADCF7E094F4}" presName="childShp" presStyleLbl="bgAccFollowNode1" presStyleIdx="3" presStyleCnt="5">
        <dgm:presLayoutVars>
          <dgm:bulletEnabled val="1"/>
        </dgm:presLayoutVars>
      </dgm:prSet>
      <dgm:spPr/>
      <dgm:t>
        <a:bodyPr/>
        <a:lstStyle/>
        <a:p>
          <a:endParaRPr lang="en-US"/>
        </a:p>
      </dgm:t>
    </dgm:pt>
    <dgm:pt modelId="{0903ACC3-2847-4ECC-83AE-3C6A4D5B81CB}" type="pres">
      <dgm:prSet presAssocID="{CEFC8CD4-A593-4BD7-9077-E9EB384107ED}" presName="spacing" presStyleCnt="0"/>
      <dgm:spPr/>
    </dgm:pt>
    <dgm:pt modelId="{40F1AD45-DE52-4A26-8649-82A0753D9D9E}" type="pres">
      <dgm:prSet presAssocID="{0536C549-CA66-470F-B457-75E292017E56}" presName="linNode" presStyleCnt="0"/>
      <dgm:spPr/>
    </dgm:pt>
    <dgm:pt modelId="{E0C6D998-143B-4089-B44B-2A418DB17D2A}" type="pres">
      <dgm:prSet presAssocID="{0536C549-CA66-470F-B457-75E292017E56}" presName="parentShp" presStyleLbl="node1" presStyleIdx="4" presStyleCnt="5">
        <dgm:presLayoutVars>
          <dgm:bulletEnabled val="1"/>
        </dgm:presLayoutVars>
      </dgm:prSet>
      <dgm:spPr/>
      <dgm:t>
        <a:bodyPr/>
        <a:lstStyle/>
        <a:p>
          <a:endParaRPr lang="en-IN"/>
        </a:p>
      </dgm:t>
    </dgm:pt>
    <dgm:pt modelId="{3F10A0B6-0098-4468-8E0C-9A2897DEC368}" type="pres">
      <dgm:prSet presAssocID="{0536C549-CA66-470F-B457-75E292017E56}" presName="childShp" presStyleLbl="bgAccFollowNode1" presStyleIdx="4" presStyleCnt="5">
        <dgm:presLayoutVars>
          <dgm:bulletEnabled val="1"/>
        </dgm:presLayoutVars>
      </dgm:prSet>
      <dgm:spPr/>
      <dgm:t>
        <a:bodyPr/>
        <a:lstStyle/>
        <a:p>
          <a:endParaRPr lang="en-IN"/>
        </a:p>
      </dgm:t>
    </dgm:pt>
  </dgm:ptLst>
  <dgm:cxnLst>
    <dgm:cxn modelId="{D9CBD695-F490-4358-A689-96064AED2D20}" srcId="{713FE281-F5EC-4403-890F-0ADCF7E094F4}" destId="{A33E17B4-92C5-45E6-980B-E7538E69E3CA}" srcOrd="0" destOrd="0" parTransId="{D7789E50-DC66-4CE6-8B57-8B9880AAA50D}" sibTransId="{6D02A0DA-6DD4-4389-B400-013C07ED30FE}"/>
    <dgm:cxn modelId="{60A06B0A-99D1-42B7-8B65-E95B93A4D539}" type="presOf" srcId="{713FE281-F5EC-4403-890F-0ADCF7E094F4}" destId="{68F69CE3-80B3-4632-AFA4-7CDB76CB591F}" srcOrd="0" destOrd="0" presId="urn:microsoft.com/office/officeart/2005/8/layout/vList6"/>
    <dgm:cxn modelId="{1EE4AD72-BF7A-402C-B733-D6A40D00A49A}" type="presOf" srcId="{A33E17B4-92C5-45E6-980B-E7538E69E3CA}" destId="{7BFFCCE5-9A47-43D5-8C55-61F069A004A9}" srcOrd="0" destOrd="0" presId="urn:microsoft.com/office/officeart/2005/8/layout/vList6"/>
    <dgm:cxn modelId="{96AC4B2B-B331-4F7D-A821-5553C71FB1FE}" srcId="{DBF8CF8A-8C4A-4912-8845-F4D9D245C46B}" destId="{18649D58-10B2-4DC8-B6F5-D9982F212DEC}" srcOrd="0" destOrd="0" parTransId="{3FC8217E-8C46-4820-98B3-9924399CC0F6}" sibTransId="{97538B73-4B2D-48D4-99CA-20347F9FA02B}"/>
    <dgm:cxn modelId="{0DBE0ED9-C347-4C29-9FF4-095C89F84E1D}" srcId="{0536C549-CA66-470F-B457-75E292017E56}" destId="{17DF974D-D16F-4548-B148-1B117092249B}" srcOrd="0" destOrd="0" parTransId="{4937D693-8EFF-4EAC-B946-7892828A3061}" sibTransId="{75DC4CDD-5ADE-4A52-AFE0-DFC5E80EF1E5}"/>
    <dgm:cxn modelId="{72F1D983-4B1F-4D30-AE25-84016D8C34E6}" type="presOf" srcId="{18649D58-10B2-4DC8-B6F5-D9982F212DEC}" destId="{5FB05330-67F6-45FC-94DB-169DDB090929}" srcOrd="0" destOrd="0" presId="urn:microsoft.com/office/officeart/2005/8/layout/vList6"/>
    <dgm:cxn modelId="{BEA2D840-D5A3-4D0B-A6D7-CAAF15D3C4F3}" type="presOf" srcId="{ABB23C2F-73AC-45CA-B69F-A6D0A527EDA5}" destId="{CDDAA487-D577-462F-8BE4-B774FC57E04A}" srcOrd="0" destOrd="0" presId="urn:microsoft.com/office/officeart/2005/8/layout/vList6"/>
    <dgm:cxn modelId="{08C35705-7DD1-4E58-9B13-92B1381BC5A9}" srcId="{3CFAF15A-288B-4816-9EC0-78DFF45175EF}" destId="{7B950EFF-21D1-44F6-8236-0C3CC4BF52BF}" srcOrd="1" destOrd="0" parTransId="{1C4CB132-FE5E-4147-ADBD-32B39FB0C734}" sibTransId="{210CA16D-3CB6-4258-B244-0827D3969FF6}"/>
    <dgm:cxn modelId="{8EAF1522-18F5-4043-ADC0-B250CA0A43B4}" srcId="{3CFAF15A-288B-4816-9EC0-78DFF45175EF}" destId="{ABB23C2F-73AC-45CA-B69F-A6D0A527EDA5}" srcOrd="0" destOrd="0" parTransId="{E1B9FE5A-425F-4CC7-9953-9A51429751E3}" sibTransId="{694266C3-FC59-4920-87F3-D618C7007EE9}"/>
    <dgm:cxn modelId="{79BA15CC-D2A7-4330-B46B-49C20AA06011}" type="presOf" srcId="{7B950EFF-21D1-44F6-8236-0C3CC4BF52BF}" destId="{CDDAA487-D577-462F-8BE4-B774FC57E04A}" srcOrd="0" destOrd="1" presId="urn:microsoft.com/office/officeart/2005/8/layout/vList6"/>
    <dgm:cxn modelId="{88D9D461-9528-4E87-B019-9E4B8755EB8A}" type="presOf" srcId="{63AC5A5C-B6E7-4E4A-8002-7DF53B4066A9}" destId="{3F10A0B6-0098-4468-8E0C-9A2897DEC368}" srcOrd="0" destOrd="1" presId="urn:microsoft.com/office/officeart/2005/8/layout/vList6"/>
    <dgm:cxn modelId="{63712C9F-0E65-4016-955F-8C33F5EE6402}" type="presOf" srcId="{DC742428-97FD-4461-B29F-BC9C0C2D9A40}" destId="{CF69D802-F08E-4A23-8F88-7F56DF2143EE}" srcOrd="0" destOrd="0" presId="urn:microsoft.com/office/officeart/2005/8/layout/vList6"/>
    <dgm:cxn modelId="{02214CE0-72EA-4B69-BE12-CC60FD0ED1FE}" type="presOf" srcId="{17DF974D-D16F-4548-B148-1B117092249B}" destId="{3F10A0B6-0098-4468-8E0C-9A2897DEC368}" srcOrd="0" destOrd="0" presId="urn:microsoft.com/office/officeart/2005/8/layout/vList6"/>
    <dgm:cxn modelId="{A0ACD637-102B-43EA-AAE5-C3CE484614DA}" srcId="{0536C549-CA66-470F-B457-75E292017E56}" destId="{63AC5A5C-B6E7-4E4A-8002-7DF53B4066A9}" srcOrd="1" destOrd="0" parTransId="{15F9A0D8-2411-42E7-8E4C-19580093640F}" sibTransId="{5E670253-422E-4B73-8A91-16459C0A6924}"/>
    <dgm:cxn modelId="{05F1F55D-03C2-467B-88EA-D3AA2C08DBF5}" srcId="{DBF8CF8A-8C4A-4912-8845-F4D9D245C46B}" destId="{0536C549-CA66-470F-B457-75E292017E56}" srcOrd="4" destOrd="0" parTransId="{010BAE99-051F-450E-ACFE-F83875E869E9}" sibTransId="{C06E96A5-3DFC-48F9-AE53-18B7869F5407}"/>
    <dgm:cxn modelId="{5632A9BF-45B6-4CC2-B944-53BBF71DE11F}" srcId="{713FE281-F5EC-4403-890F-0ADCF7E094F4}" destId="{D0707D66-DDED-4FF9-B042-A49D97435B7B}" srcOrd="1" destOrd="0" parTransId="{E4156FA9-A020-4F28-8536-290D6A8E3A98}" sibTransId="{FA6A735B-52E7-4F4B-8F99-987ED5BB0A68}"/>
    <dgm:cxn modelId="{966A335F-C978-4F46-B4AD-01BEBEFA72A6}" type="presOf" srcId="{248AAB0B-C283-4921-89F4-1558903B19E7}" destId="{A870A193-0AC4-4BE6-A58A-BE1AE3DDE009}" srcOrd="0" destOrd="1" presId="urn:microsoft.com/office/officeart/2005/8/layout/vList6"/>
    <dgm:cxn modelId="{30FD9A27-CB67-412F-8666-6F62B94F17F5}" srcId="{789977E2-1653-4ECF-911B-46036B77B4C6}" destId="{DC742428-97FD-4461-B29F-BC9C0C2D9A40}" srcOrd="0" destOrd="0" parTransId="{4F469319-54DB-4729-8E42-1186981F4D93}" sibTransId="{83830B30-E88C-463A-9497-BA3B870DB8F3}"/>
    <dgm:cxn modelId="{887268A4-289B-455D-BE0F-3848DEAC1BB8}" type="presOf" srcId="{3CFAF15A-288B-4816-9EC0-78DFF45175EF}" destId="{6DB6F5E4-B755-438F-BD69-E7079D07AAEC}" srcOrd="0" destOrd="0" presId="urn:microsoft.com/office/officeart/2005/8/layout/vList6"/>
    <dgm:cxn modelId="{EA21E46A-93B0-4448-92AE-BCDD68A4FB48}" srcId="{DBF8CF8A-8C4A-4912-8845-F4D9D245C46B}" destId="{713FE281-F5EC-4403-890F-0ADCF7E094F4}" srcOrd="3" destOrd="0" parTransId="{5CE68734-8C71-4F55-8684-87261E019AC4}" sibTransId="{CEFC8CD4-A593-4BD7-9077-E9EB384107ED}"/>
    <dgm:cxn modelId="{5E87D340-516C-427E-9E87-7F4C14A73329}" srcId="{18649D58-10B2-4DC8-B6F5-D9982F212DEC}" destId="{248AAB0B-C283-4921-89F4-1558903B19E7}" srcOrd="1" destOrd="0" parTransId="{0669AFB1-B4CA-49BF-8608-C67190798C26}" sibTransId="{4A272426-BE02-4CAC-A90E-ACBD4725475A}"/>
    <dgm:cxn modelId="{D909861C-0DFB-4C4C-85E2-16106DB7316C}" type="presOf" srcId="{D7D1D814-A7E8-42F0-83FA-59D072BD141D}" destId="{CF69D802-F08E-4A23-8F88-7F56DF2143EE}" srcOrd="0" destOrd="1" presId="urn:microsoft.com/office/officeart/2005/8/layout/vList6"/>
    <dgm:cxn modelId="{9B9477EF-EB1A-4A0E-8976-3847BBA5C499}" type="presOf" srcId="{789977E2-1653-4ECF-911B-46036B77B4C6}" destId="{A77D9A48-183A-4BB4-88FD-C843D7C21E5D}" srcOrd="0" destOrd="0" presId="urn:microsoft.com/office/officeart/2005/8/layout/vList6"/>
    <dgm:cxn modelId="{25F0C2AD-B675-4B49-B25D-9CF72984CFD2}" srcId="{789977E2-1653-4ECF-911B-46036B77B4C6}" destId="{D7D1D814-A7E8-42F0-83FA-59D072BD141D}" srcOrd="1" destOrd="0" parTransId="{C98B9FBF-D3FB-4859-A991-17C91A5043B3}" sibTransId="{C4EC8838-9EDA-4E93-B2EA-78AE54531084}"/>
    <dgm:cxn modelId="{7E9C082A-F076-4DC4-90B7-81558346843F}" type="presOf" srcId="{DA6260EC-8FCE-4DA4-B9C1-E5D4BADC4199}" destId="{A870A193-0AC4-4BE6-A58A-BE1AE3DDE009}" srcOrd="0" destOrd="0" presId="urn:microsoft.com/office/officeart/2005/8/layout/vList6"/>
    <dgm:cxn modelId="{4263BE06-35B4-43B7-9E32-004774E5047A}" srcId="{DBF8CF8A-8C4A-4912-8845-F4D9D245C46B}" destId="{3CFAF15A-288B-4816-9EC0-78DFF45175EF}" srcOrd="1" destOrd="0" parTransId="{667A4193-0150-4630-8475-B0B39CE065B0}" sibTransId="{113D43FD-95E6-4716-BA7C-E1B8B42AEAEB}"/>
    <dgm:cxn modelId="{72C2972F-100A-4FF0-A7AD-4E92A1C3DC12}" srcId="{DBF8CF8A-8C4A-4912-8845-F4D9D245C46B}" destId="{789977E2-1653-4ECF-911B-46036B77B4C6}" srcOrd="2" destOrd="0" parTransId="{EAC32302-3189-4B61-A8C0-80BA904FCFAB}" sibTransId="{CC4978F5-A03B-425C-868C-13E340C1F9F2}"/>
    <dgm:cxn modelId="{4E4CBE38-85C5-4D3B-9D5D-442382DCB367}" type="presOf" srcId="{0536C549-CA66-470F-B457-75E292017E56}" destId="{E0C6D998-143B-4089-B44B-2A418DB17D2A}" srcOrd="0" destOrd="0" presId="urn:microsoft.com/office/officeart/2005/8/layout/vList6"/>
    <dgm:cxn modelId="{EDC34696-9697-4E2E-AED5-963C37F014A0}" type="presOf" srcId="{DBF8CF8A-8C4A-4912-8845-F4D9D245C46B}" destId="{033A249D-2C7F-4EF4-819F-BC6FAC5C6496}" srcOrd="0" destOrd="0" presId="urn:microsoft.com/office/officeart/2005/8/layout/vList6"/>
    <dgm:cxn modelId="{3D1ABF66-3580-4C7A-A157-6F86CEE40CAE}" type="presOf" srcId="{D0707D66-DDED-4FF9-B042-A49D97435B7B}" destId="{7BFFCCE5-9A47-43D5-8C55-61F069A004A9}" srcOrd="0" destOrd="1" presId="urn:microsoft.com/office/officeart/2005/8/layout/vList6"/>
    <dgm:cxn modelId="{2CFA9B19-1B85-48B8-BC59-813466BFE177}" srcId="{18649D58-10B2-4DC8-B6F5-D9982F212DEC}" destId="{DA6260EC-8FCE-4DA4-B9C1-E5D4BADC4199}" srcOrd="0" destOrd="0" parTransId="{D75190DD-08DF-4030-A963-3CF45BCD78CA}" sibTransId="{67E89C18-CC18-40DE-B030-214E571B77F0}"/>
    <dgm:cxn modelId="{027BF37B-534D-426E-BE17-F0F27191DD50}" type="presParOf" srcId="{033A249D-2C7F-4EF4-819F-BC6FAC5C6496}" destId="{D1E7A9B7-650D-41CB-864B-FB456D02DAAF}" srcOrd="0" destOrd="0" presId="urn:microsoft.com/office/officeart/2005/8/layout/vList6"/>
    <dgm:cxn modelId="{4F63E56D-46F9-4818-8C17-5861A359AEBE}" type="presParOf" srcId="{D1E7A9B7-650D-41CB-864B-FB456D02DAAF}" destId="{5FB05330-67F6-45FC-94DB-169DDB090929}" srcOrd="0" destOrd="0" presId="urn:microsoft.com/office/officeart/2005/8/layout/vList6"/>
    <dgm:cxn modelId="{016915B3-19D2-48D6-9D65-DB0F953A58E7}" type="presParOf" srcId="{D1E7A9B7-650D-41CB-864B-FB456D02DAAF}" destId="{A870A193-0AC4-4BE6-A58A-BE1AE3DDE009}" srcOrd="1" destOrd="0" presId="urn:microsoft.com/office/officeart/2005/8/layout/vList6"/>
    <dgm:cxn modelId="{F6C54687-A5D9-4DB3-B0A0-FCE3E29F33FC}" type="presParOf" srcId="{033A249D-2C7F-4EF4-819F-BC6FAC5C6496}" destId="{3168A317-E5C2-41A6-9BB3-F46252F8300E}" srcOrd="1" destOrd="0" presId="urn:microsoft.com/office/officeart/2005/8/layout/vList6"/>
    <dgm:cxn modelId="{FE182336-5086-4629-AC11-653D133CEEF9}" type="presParOf" srcId="{033A249D-2C7F-4EF4-819F-BC6FAC5C6496}" destId="{A01C8F1F-E28B-4B14-B044-BF11AAFFCCF1}" srcOrd="2" destOrd="0" presId="urn:microsoft.com/office/officeart/2005/8/layout/vList6"/>
    <dgm:cxn modelId="{D19F2703-B1F0-4729-BCCE-175F1C197203}" type="presParOf" srcId="{A01C8F1F-E28B-4B14-B044-BF11AAFFCCF1}" destId="{6DB6F5E4-B755-438F-BD69-E7079D07AAEC}" srcOrd="0" destOrd="0" presId="urn:microsoft.com/office/officeart/2005/8/layout/vList6"/>
    <dgm:cxn modelId="{484F3DA1-4E92-4078-869E-BB2129BEA71E}" type="presParOf" srcId="{A01C8F1F-E28B-4B14-B044-BF11AAFFCCF1}" destId="{CDDAA487-D577-462F-8BE4-B774FC57E04A}" srcOrd="1" destOrd="0" presId="urn:microsoft.com/office/officeart/2005/8/layout/vList6"/>
    <dgm:cxn modelId="{14C310EF-BABF-413A-956B-3DF1E4F86694}" type="presParOf" srcId="{033A249D-2C7F-4EF4-819F-BC6FAC5C6496}" destId="{046427FB-D7A1-4C1A-AFF0-04EDCED7B716}" srcOrd="3" destOrd="0" presId="urn:microsoft.com/office/officeart/2005/8/layout/vList6"/>
    <dgm:cxn modelId="{E715101F-E93F-4854-BAD6-CF74C52D69E5}" type="presParOf" srcId="{033A249D-2C7F-4EF4-819F-BC6FAC5C6496}" destId="{F065F7A5-4ABF-4C86-BF6D-B6471D118969}" srcOrd="4" destOrd="0" presId="urn:microsoft.com/office/officeart/2005/8/layout/vList6"/>
    <dgm:cxn modelId="{2BBFB770-9C89-4CD2-A5B4-D812847BA603}" type="presParOf" srcId="{F065F7A5-4ABF-4C86-BF6D-B6471D118969}" destId="{A77D9A48-183A-4BB4-88FD-C843D7C21E5D}" srcOrd="0" destOrd="0" presId="urn:microsoft.com/office/officeart/2005/8/layout/vList6"/>
    <dgm:cxn modelId="{DF3AA6EF-8AC5-40F4-BD51-D097D511655B}" type="presParOf" srcId="{F065F7A5-4ABF-4C86-BF6D-B6471D118969}" destId="{CF69D802-F08E-4A23-8F88-7F56DF2143EE}" srcOrd="1" destOrd="0" presId="urn:microsoft.com/office/officeart/2005/8/layout/vList6"/>
    <dgm:cxn modelId="{03511387-C759-4D75-A529-B42DE0E64BB2}" type="presParOf" srcId="{033A249D-2C7F-4EF4-819F-BC6FAC5C6496}" destId="{8E5429E1-63D1-4F8E-8B73-998FE083DB01}" srcOrd="5" destOrd="0" presId="urn:microsoft.com/office/officeart/2005/8/layout/vList6"/>
    <dgm:cxn modelId="{D7CE4249-D999-400D-88BC-2EAB4486443A}" type="presParOf" srcId="{033A249D-2C7F-4EF4-819F-BC6FAC5C6496}" destId="{0EFBA7FF-8983-4514-AD1B-4BCA1D3B1372}" srcOrd="6" destOrd="0" presId="urn:microsoft.com/office/officeart/2005/8/layout/vList6"/>
    <dgm:cxn modelId="{9AF6ABF5-C0AE-4CB3-8C0F-19E1A57D3CD7}" type="presParOf" srcId="{0EFBA7FF-8983-4514-AD1B-4BCA1D3B1372}" destId="{68F69CE3-80B3-4632-AFA4-7CDB76CB591F}" srcOrd="0" destOrd="0" presId="urn:microsoft.com/office/officeart/2005/8/layout/vList6"/>
    <dgm:cxn modelId="{C409F4F6-D335-45BD-A48D-785C23C2FB02}" type="presParOf" srcId="{0EFBA7FF-8983-4514-AD1B-4BCA1D3B1372}" destId="{7BFFCCE5-9A47-43D5-8C55-61F069A004A9}" srcOrd="1" destOrd="0" presId="urn:microsoft.com/office/officeart/2005/8/layout/vList6"/>
    <dgm:cxn modelId="{6473CA30-AD50-478F-9576-6F40C3D22BE9}" type="presParOf" srcId="{033A249D-2C7F-4EF4-819F-BC6FAC5C6496}" destId="{0903ACC3-2847-4ECC-83AE-3C6A4D5B81CB}" srcOrd="7" destOrd="0" presId="urn:microsoft.com/office/officeart/2005/8/layout/vList6"/>
    <dgm:cxn modelId="{11201242-D077-4732-96FB-0A2B2EAC957E}" type="presParOf" srcId="{033A249D-2C7F-4EF4-819F-BC6FAC5C6496}" destId="{40F1AD45-DE52-4A26-8649-82A0753D9D9E}" srcOrd="8" destOrd="0" presId="urn:microsoft.com/office/officeart/2005/8/layout/vList6"/>
    <dgm:cxn modelId="{595634FD-93A0-48BF-A4FB-A603CC79F097}" type="presParOf" srcId="{40F1AD45-DE52-4A26-8649-82A0753D9D9E}" destId="{E0C6D998-143B-4089-B44B-2A418DB17D2A}" srcOrd="0" destOrd="0" presId="urn:microsoft.com/office/officeart/2005/8/layout/vList6"/>
    <dgm:cxn modelId="{76F8933B-2D07-41A7-8F51-833F7248F67C}" type="presParOf" srcId="{40F1AD45-DE52-4A26-8649-82A0753D9D9E}" destId="{3F10A0B6-0098-4468-8E0C-9A2897DEC368}" srcOrd="1" destOrd="0" presId="urn:microsoft.com/office/officeart/2005/8/layout/vList6"/>
  </dgm:cxnLst>
  <dgm:bg/>
  <dgm:whole/>
  <dgm:extLst>
    <a:ext uri="http://schemas.microsoft.com/office/drawing/2008/diagram">
      <dsp:dataModelExt xmlns=""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92C9BF3B-9B58-4BC7-9B12-962790049BDF}" type="doc">
      <dgm:prSet loTypeId="urn:microsoft.com/office/officeart/2005/8/layout/balance1" loCatId="relationship" qsTypeId="urn:microsoft.com/office/officeart/2005/8/quickstyle/simple1" qsCatId="simple" csTypeId="urn:microsoft.com/office/officeart/2005/8/colors/colorful5" csCatId="colorful" phldr="1"/>
      <dgm:spPr/>
      <dgm:t>
        <a:bodyPr/>
        <a:lstStyle/>
        <a:p>
          <a:endParaRPr lang="en-US"/>
        </a:p>
      </dgm:t>
    </dgm:pt>
    <dgm:pt modelId="{EE97CA29-FEF4-4C01-82B8-90A52C376F2C}">
      <dgm:prSet phldrT="[Text]" custT="1"/>
      <dgm:spPr>
        <a:solidFill>
          <a:schemeClr val="accent2">
            <a:alpha val="90000"/>
          </a:schemeClr>
        </a:solidFill>
      </dgm:spPr>
      <dgm:t>
        <a:bodyPr/>
        <a:lstStyle/>
        <a:p>
          <a:pPr marL="0" marR="0" indent="0" defTabSz="914400" eaLnBrk="1" fontAlgn="auto" latinLnBrk="0" hangingPunct="1">
            <a:lnSpc>
              <a:spcPct val="100000"/>
            </a:lnSpc>
            <a:spcBef>
              <a:spcPts val="0"/>
            </a:spcBef>
            <a:spcAft>
              <a:spcPts val="0"/>
            </a:spcAft>
            <a:buClrTx/>
            <a:buSzTx/>
            <a:buFontTx/>
            <a:buNone/>
            <a:tabLst/>
            <a:defRPr/>
          </a:pPr>
          <a:r>
            <a:rPr lang="en-US" sz="1600" b="1" u="none" dirty="0" smtClean="0">
              <a:solidFill>
                <a:schemeClr val="bg1"/>
              </a:solidFill>
            </a:rPr>
            <a:t>Discoms</a:t>
          </a:r>
        </a:p>
        <a:p>
          <a:pPr marL="0" marR="0" indent="0" defTabSz="914400" eaLnBrk="1" fontAlgn="auto" latinLnBrk="0" hangingPunct="1">
            <a:lnSpc>
              <a:spcPct val="100000"/>
            </a:lnSpc>
            <a:spcBef>
              <a:spcPts val="0"/>
            </a:spcBef>
            <a:spcAft>
              <a:spcPts val="0"/>
            </a:spcAft>
            <a:buClrTx/>
            <a:buSzTx/>
            <a:buFontTx/>
            <a:buNone/>
            <a:tabLst/>
            <a:defRPr/>
          </a:pPr>
          <a:r>
            <a:rPr lang="en-US" sz="1600" b="1" u="none" dirty="0" smtClean="0">
              <a:solidFill>
                <a:schemeClr val="bg1"/>
              </a:solidFill>
            </a:rPr>
            <a:t>RESPONSIBILITIES</a:t>
          </a:r>
        </a:p>
      </dgm:t>
    </dgm:pt>
    <dgm:pt modelId="{741A8D89-B11F-41FC-BCBA-A61AF383DECA}" type="parTrans" cxnId="{09B16FC8-DB5D-4310-8FB6-C59E33F3D638}">
      <dgm:prSet/>
      <dgm:spPr/>
      <dgm:t>
        <a:bodyPr/>
        <a:lstStyle/>
        <a:p>
          <a:endParaRPr lang="en-US"/>
        </a:p>
      </dgm:t>
    </dgm:pt>
    <dgm:pt modelId="{CAB7440B-1DD3-457E-A7D0-12975DED1003}" type="sibTrans" cxnId="{09B16FC8-DB5D-4310-8FB6-C59E33F3D638}">
      <dgm:prSet/>
      <dgm:spPr/>
      <dgm:t>
        <a:bodyPr/>
        <a:lstStyle/>
        <a:p>
          <a:endParaRPr lang="en-US"/>
        </a:p>
      </dgm:t>
    </dgm:pt>
    <dgm:pt modelId="{47DEA0D4-8BA7-49F4-A7F0-BE3DDDDAD60B}">
      <dgm:prSet phldrT="[Text]" custT="1"/>
      <dgm:spPr>
        <a:solidFill>
          <a:srgbClr val="00B050"/>
        </a:solidFill>
      </dgm:spPr>
      <dgm:t>
        <a:bodyPr/>
        <a:lstStyle/>
        <a:p>
          <a:r>
            <a:rPr lang="en-US" sz="1600" b="1" dirty="0" smtClean="0"/>
            <a:t>World class Technology</a:t>
          </a:r>
          <a:endParaRPr lang="en-US" sz="1600" b="1" dirty="0"/>
        </a:p>
      </dgm:t>
    </dgm:pt>
    <dgm:pt modelId="{2A3FE683-BEE5-4064-B59F-9A3F0163BFF4}" type="parTrans" cxnId="{C78309FA-9453-44AD-BE54-42B1C6B6112A}">
      <dgm:prSet/>
      <dgm:spPr/>
      <dgm:t>
        <a:bodyPr/>
        <a:lstStyle/>
        <a:p>
          <a:endParaRPr lang="en-US"/>
        </a:p>
      </dgm:t>
    </dgm:pt>
    <dgm:pt modelId="{AEFB4A56-7563-43A0-BE24-31291E528C55}" type="sibTrans" cxnId="{C78309FA-9453-44AD-BE54-42B1C6B6112A}">
      <dgm:prSet/>
      <dgm:spPr/>
      <dgm:t>
        <a:bodyPr/>
        <a:lstStyle/>
        <a:p>
          <a:endParaRPr lang="en-US"/>
        </a:p>
      </dgm:t>
    </dgm:pt>
    <dgm:pt modelId="{03832E35-14BE-4CCF-87B9-504A3EA94F8B}">
      <dgm:prSet phldrT="[Text]" custT="1"/>
      <dgm:spPr>
        <a:solidFill>
          <a:srgbClr val="00B050"/>
        </a:solidFill>
      </dgm:spPr>
      <dgm:t>
        <a:bodyPr/>
        <a:lstStyle/>
        <a:p>
          <a:r>
            <a:rPr lang="en-US" sz="1600" b="1" dirty="0" smtClean="0"/>
            <a:t>Customer Facilities</a:t>
          </a:r>
          <a:endParaRPr lang="en-US" sz="1600" b="1" dirty="0"/>
        </a:p>
      </dgm:t>
    </dgm:pt>
    <dgm:pt modelId="{149B3FE7-6B67-48B2-B49C-36A608751E86}" type="parTrans" cxnId="{88CBCD8D-67A7-4C77-B2A7-0548CD4F1135}">
      <dgm:prSet/>
      <dgm:spPr/>
      <dgm:t>
        <a:bodyPr/>
        <a:lstStyle/>
        <a:p>
          <a:endParaRPr lang="en-US"/>
        </a:p>
      </dgm:t>
    </dgm:pt>
    <dgm:pt modelId="{26088EBF-177C-482F-87F0-EC771429BEFE}" type="sibTrans" cxnId="{88CBCD8D-67A7-4C77-B2A7-0548CD4F1135}">
      <dgm:prSet/>
      <dgm:spPr/>
      <dgm:t>
        <a:bodyPr/>
        <a:lstStyle/>
        <a:p>
          <a:endParaRPr lang="en-US"/>
        </a:p>
      </dgm:t>
    </dgm:pt>
    <dgm:pt modelId="{29F0E64E-EB34-435A-85AE-16FE6A760015}">
      <dgm:prSet phldrT="[Text]" custT="1"/>
      <dgm:spPr>
        <a:solidFill>
          <a:schemeClr val="accent2">
            <a:lumMod val="40000"/>
            <a:lumOff val="60000"/>
            <a:alpha val="90000"/>
          </a:schemeClr>
        </a:solidFill>
      </dgm:spPr>
      <dgm:t>
        <a:bodyPr/>
        <a:lstStyle/>
        <a:p>
          <a:pPr marL="0" marR="0" indent="0" defTabSz="914400" eaLnBrk="1" fontAlgn="auto" latinLnBrk="0" hangingPunct="1">
            <a:lnSpc>
              <a:spcPct val="100000"/>
            </a:lnSpc>
            <a:spcBef>
              <a:spcPts val="0"/>
            </a:spcBef>
            <a:spcAft>
              <a:spcPts val="0"/>
            </a:spcAft>
            <a:buClrTx/>
            <a:buSzTx/>
            <a:buFontTx/>
            <a:buNone/>
            <a:tabLst/>
            <a:defRPr/>
          </a:pPr>
          <a:r>
            <a:rPr lang="en-US" sz="1600" b="1" u="none" dirty="0" smtClean="0"/>
            <a:t>“Discom </a:t>
          </a:r>
        </a:p>
        <a:p>
          <a:pPr marL="0" marR="0" indent="0" defTabSz="914400" eaLnBrk="1" fontAlgn="auto" latinLnBrk="0" hangingPunct="1">
            <a:lnSpc>
              <a:spcPct val="100000"/>
            </a:lnSpc>
            <a:spcBef>
              <a:spcPts val="0"/>
            </a:spcBef>
            <a:spcAft>
              <a:spcPts val="0"/>
            </a:spcAft>
            <a:buClrTx/>
            <a:buSzTx/>
            <a:buFontTx/>
            <a:buNone/>
            <a:tabLst/>
            <a:defRPr/>
          </a:pPr>
          <a:r>
            <a:rPr lang="en-US" sz="1600" b="1" u="none" dirty="0" smtClean="0"/>
            <a:t>RIGHTS”</a:t>
          </a:r>
        </a:p>
      </dgm:t>
    </dgm:pt>
    <dgm:pt modelId="{57127E8C-F042-40FB-948D-A69E573CB9D5}" type="parTrans" cxnId="{C466E474-28BA-497E-A0CE-ADEA7F34C829}">
      <dgm:prSet/>
      <dgm:spPr/>
      <dgm:t>
        <a:bodyPr/>
        <a:lstStyle/>
        <a:p>
          <a:endParaRPr lang="en-US"/>
        </a:p>
      </dgm:t>
    </dgm:pt>
    <dgm:pt modelId="{43849F5B-4AD6-4660-BD93-D996E182E3B2}" type="sibTrans" cxnId="{C466E474-28BA-497E-A0CE-ADEA7F34C829}">
      <dgm:prSet/>
      <dgm:spPr/>
      <dgm:t>
        <a:bodyPr/>
        <a:lstStyle/>
        <a:p>
          <a:endParaRPr lang="en-US"/>
        </a:p>
      </dgm:t>
    </dgm:pt>
    <dgm:pt modelId="{6C589D38-DAEE-40BD-A8DB-5B3859ABF00D}">
      <dgm:prSet phldrT="[Text]" custT="1"/>
      <dgm:spPr>
        <a:solidFill>
          <a:schemeClr val="accent6"/>
        </a:solidFill>
      </dgm:spPr>
      <dgm:t>
        <a:bodyPr/>
        <a:lstStyle/>
        <a:p>
          <a:r>
            <a:rPr lang="en-US" sz="1800" b="1" dirty="0" smtClean="0">
              <a:solidFill>
                <a:schemeClr val="tx1"/>
              </a:solidFill>
            </a:rPr>
            <a:t>Government Support</a:t>
          </a:r>
          <a:endParaRPr lang="en-US" sz="1800" b="1" dirty="0">
            <a:solidFill>
              <a:schemeClr val="tx1"/>
            </a:solidFill>
          </a:endParaRPr>
        </a:p>
      </dgm:t>
    </dgm:pt>
    <dgm:pt modelId="{A5F33036-FBEA-4670-8FA8-D48DABC417C6}" type="parTrans" cxnId="{135909EC-7AA1-47DA-B1F4-E9ACA081CD3A}">
      <dgm:prSet/>
      <dgm:spPr/>
      <dgm:t>
        <a:bodyPr/>
        <a:lstStyle/>
        <a:p>
          <a:endParaRPr lang="en-US"/>
        </a:p>
      </dgm:t>
    </dgm:pt>
    <dgm:pt modelId="{57F7EDB2-5FAA-4AAF-B9DB-18EE2B5D573D}" type="sibTrans" cxnId="{135909EC-7AA1-47DA-B1F4-E9ACA081CD3A}">
      <dgm:prSet/>
      <dgm:spPr/>
      <dgm:t>
        <a:bodyPr/>
        <a:lstStyle/>
        <a:p>
          <a:endParaRPr lang="en-US"/>
        </a:p>
      </dgm:t>
    </dgm:pt>
    <dgm:pt modelId="{706700AF-3945-463C-B610-A82CC404C607}">
      <dgm:prSet phldrT="[Text]" custT="1"/>
      <dgm:spPr>
        <a:solidFill>
          <a:schemeClr val="accent5">
            <a:lumMod val="40000"/>
            <a:lumOff val="60000"/>
          </a:schemeClr>
        </a:solidFill>
      </dgm:spPr>
      <dgm:t>
        <a:bodyPr/>
        <a:lstStyle/>
        <a:p>
          <a:r>
            <a:rPr lang="en-US" sz="1500" b="1" dirty="0" smtClean="0">
              <a:solidFill>
                <a:schemeClr val="tx1"/>
              </a:solidFill>
            </a:rPr>
            <a:t>Regulatory </a:t>
          </a:r>
        </a:p>
        <a:p>
          <a:r>
            <a:rPr lang="en-US" sz="1500" b="1" dirty="0" smtClean="0">
              <a:solidFill>
                <a:schemeClr val="tx1"/>
              </a:solidFill>
            </a:rPr>
            <a:t>Support</a:t>
          </a:r>
          <a:endParaRPr lang="en-US" sz="1500" b="1" dirty="0">
            <a:solidFill>
              <a:schemeClr val="tx1"/>
            </a:solidFill>
          </a:endParaRPr>
        </a:p>
      </dgm:t>
    </dgm:pt>
    <dgm:pt modelId="{850BDD8A-9B13-4D0D-B64D-1CFA2661EF86}" type="parTrans" cxnId="{A82E6D1F-A421-4365-9D75-8DFD1E8EEF34}">
      <dgm:prSet/>
      <dgm:spPr/>
      <dgm:t>
        <a:bodyPr/>
        <a:lstStyle/>
        <a:p>
          <a:endParaRPr lang="en-US"/>
        </a:p>
      </dgm:t>
    </dgm:pt>
    <dgm:pt modelId="{09B5B3C9-DEEA-4800-95ED-CE7B3CD44B6C}" type="sibTrans" cxnId="{A82E6D1F-A421-4365-9D75-8DFD1E8EEF34}">
      <dgm:prSet/>
      <dgm:spPr/>
      <dgm:t>
        <a:bodyPr/>
        <a:lstStyle/>
        <a:p>
          <a:endParaRPr lang="en-US"/>
        </a:p>
      </dgm:t>
    </dgm:pt>
    <dgm:pt modelId="{541A21FF-17F4-4DD0-9209-DA734761F65E}">
      <dgm:prSet phldrT="[Text]" custT="1"/>
      <dgm:spPr>
        <a:solidFill>
          <a:schemeClr val="bg2">
            <a:lumMod val="75000"/>
          </a:schemeClr>
        </a:solidFill>
      </dgm:spPr>
      <dgm:t>
        <a:bodyPr/>
        <a:lstStyle/>
        <a:p>
          <a:r>
            <a:rPr lang="en-US" sz="1500" b="1" dirty="0" smtClean="0">
              <a:solidFill>
                <a:schemeClr val="tx1"/>
              </a:solidFill>
            </a:rPr>
            <a:t>Able Financing Mechanisms</a:t>
          </a:r>
          <a:endParaRPr lang="en-US" sz="1500" b="1" dirty="0">
            <a:solidFill>
              <a:schemeClr val="tx1"/>
            </a:solidFill>
          </a:endParaRPr>
        </a:p>
      </dgm:t>
    </dgm:pt>
    <dgm:pt modelId="{F0EBEC24-9B0C-4171-B4CE-71307DFA3F69}" type="parTrans" cxnId="{C5CC597B-DB70-4E1B-8D7D-4F13B5233013}">
      <dgm:prSet/>
      <dgm:spPr/>
      <dgm:t>
        <a:bodyPr/>
        <a:lstStyle/>
        <a:p>
          <a:endParaRPr lang="en-US"/>
        </a:p>
      </dgm:t>
    </dgm:pt>
    <dgm:pt modelId="{E565847F-71AE-403B-B48F-DBD44109D8C6}" type="sibTrans" cxnId="{C5CC597B-DB70-4E1B-8D7D-4F13B5233013}">
      <dgm:prSet/>
      <dgm:spPr/>
      <dgm:t>
        <a:bodyPr/>
        <a:lstStyle/>
        <a:p>
          <a:endParaRPr lang="en-US"/>
        </a:p>
      </dgm:t>
    </dgm:pt>
    <dgm:pt modelId="{A098EF46-FC16-4F20-BA39-0BEAAE4BA225}">
      <dgm:prSet custT="1"/>
      <dgm:spPr>
        <a:solidFill>
          <a:srgbClr val="00B050"/>
        </a:solidFill>
      </dgm:spPr>
      <dgm:t>
        <a:bodyPr/>
        <a:lstStyle/>
        <a:p>
          <a:r>
            <a:rPr lang="en-US" sz="1600" b="1" dirty="0" smtClean="0"/>
            <a:t>Cost </a:t>
          </a:r>
        </a:p>
        <a:p>
          <a:r>
            <a:rPr lang="en-US" sz="1600" b="1" dirty="0" smtClean="0"/>
            <a:t>Optimization</a:t>
          </a:r>
          <a:endParaRPr lang="en-US" sz="1600" b="1" dirty="0"/>
        </a:p>
      </dgm:t>
    </dgm:pt>
    <dgm:pt modelId="{A09B9F4D-738A-4700-B8A7-EB52DDB2CC8F}" type="parTrans" cxnId="{28A53FDA-16DF-45E0-8E20-E2CB9E14CA04}">
      <dgm:prSet/>
      <dgm:spPr/>
      <dgm:t>
        <a:bodyPr/>
        <a:lstStyle/>
        <a:p>
          <a:endParaRPr lang="en-US"/>
        </a:p>
      </dgm:t>
    </dgm:pt>
    <dgm:pt modelId="{1E8A3B1F-D7D5-400B-A55E-8F5FC0CBD453}" type="sibTrans" cxnId="{28A53FDA-16DF-45E0-8E20-E2CB9E14CA04}">
      <dgm:prSet/>
      <dgm:spPr/>
      <dgm:t>
        <a:bodyPr/>
        <a:lstStyle/>
        <a:p>
          <a:endParaRPr lang="en-US"/>
        </a:p>
      </dgm:t>
    </dgm:pt>
    <dgm:pt modelId="{4CD7FEA9-43FE-427D-921E-7E8CA2BB23E1}">
      <dgm:prSet custT="1"/>
      <dgm:spPr>
        <a:solidFill>
          <a:srgbClr val="00B050"/>
        </a:solidFill>
      </dgm:spPr>
      <dgm:t>
        <a:bodyPr/>
        <a:lstStyle/>
        <a:p>
          <a:r>
            <a:rPr lang="en-US" sz="1600" b="1" dirty="0" smtClean="0"/>
            <a:t>Loss Reduction</a:t>
          </a:r>
          <a:endParaRPr lang="en-US" sz="1600" b="1" dirty="0"/>
        </a:p>
      </dgm:t>
    </dgm:pt>
    <dgm:pt modelId="{CCB8DC93-01AD-4B1A-B24D-7E34730C327F}" type="parTrans" cxnId="{D23F959D-5089-487E-9221-759774852A36}">
      <dgm:prSet/>
      <dgm:spPr/>
      <dgm:t>
        <a:bodyPr/>
        <a:lstStyle/>
        <a:p>
          <a:endParaRPr lang="en-US"/>
        </a:p>
      </dgm:t>
    </dgm:pt>
    <dgm:pt modelId="{57F60308-8EB8-4280-AF6B-5F846985DC59}" type="sibTrans" cxnId="{D23F959D-5089-487E-9221-759774852A36}">
      <dgm:prSet/>
      <dgm:spPr/>
      <dgm:t>
        <a:bodyPr/>
        <a:lstStyle/>
        <a:p>
          <a:endParaRPr lang="en-US"/>
        </a:p>
      </dgm:t>
    </dgm:pt>
    <dgm:pt modelId="{D8E5FBA0-4F12-49EF-BD18-B3D08C79B825}" type="pres">
      <dgm:prSet presAssocID="{92C9BF3B-9B58-4BC7-9B12-962790049BDF}" presName="outerComposite" presStyleCnt="0">
        <dgm:presLayoutVars>
          <dgm:chMax val="2"/>
          <dgm:animLvl val="lvl"/>
          <dgm:resizeHandles val="exact"/>
        </dgm:presLayoutVars>
      </dgm:prSet>
      <dgm:spPr/>
      <dgm:t>
        <a:bodyPr/>
        <a:lstStyle/>
        <a:p>
          <a:endParaRPr lang="en-IN"/>
        </a:p>
      </dgm:t>
    </dgm:pt>
    <dgm:pt modelId="{46C42E93-DD19-430A-8E60-3B244B958B78}" type="pres">
      <dgm:prSet presAssocID="{92C9BF3B-9B58-4BC7-9B12-962790049BDF}" presName="dummyMaxCanvas" presStyleCnt="0"/>
      <dgm:spPr/>
      <dgm:t>
        <a:bodyPr/>
        <a:lstStyle/>
        <a:p>
          <a:endParaRPr lang="en-IN"/>
        </a:p>
      </dgm:t>
    </dgm:pt>
    <dgm:pt modelId="{B75AD007-7A2B-4E8A-8940-01AADB346C9C}" type="pres">
      <dgm:prSet presAssocID="{92C9BF3B-9B58-4BC7-9B12-962790049BDF}" presName="parentComposite" presStyleCnt="0"/>
      <dgm:spPr/>
      <dgm:t>
        <a:bodyPr/>
        <a:lstStyle/>
        <a:p>
          <a:endParaRPr lang="en-IN"/>
        </a:p>
      </dgm:t>
    </dgm:pt>
    <dgm:pt modelId="{E1C6189F-BB49-4B26-9E22-AA152BE64EF3}" type="pres">
      <dgm:prSet presAssocID="{92C9BF3B-9B58-4BC7-9B12-962790049BDF}" presName="parent1" presStyleLbl="alignAccFollowNode1" presStyleIdx="0" presStyleCnt="4" custScaleX="116176" custScaleY="73684" custLinFactNeighborX="-17781">
        <dgm:presLayoutVars>
          <dgm:chMax val="4"/>
        </dgm:presLayoutVars>
      </dgm:prSet>
      <dgm:spPr/>
      <dgm:t>
        <a:bodyPr/>
        <a:lstStyle/>
        <a:p>
          <a:endParaRPr lang="en-US"/>
        </a:p>
      </dgm:t>
    </dgm:pt>
    <dgm:pt modelId="{889C2EEC-1623-41F8-B191-010FC04F9189}" type="pres">
      <dgm:prSet presAssocID="{92C9BF3B-9B58-4BC7-9B12-962790049BDF}" presName="parent2" presStyleLbl="alignAccFollowNode1" presStyleIdx="1" presStyleCnt="4" custScaleX="122768" custScaleY="71053" custLinFactNeighborX="4761">
        <dgm:presLayoutVars>
          <dgm:chMax val="4"/>
        </dgm:presLayoutVars>
      </dgm:prSet>
      <dgm:spPr/>
      <dgm:t>
        <a:bodyPr/>
        <a:lstStyle/>
        <a:p>
          <a:endParaRPr lang="en-IN"/>
        </a:p>
      </dgm:t>
    </dgm:pt>
    <dgm:pt modelId="{3162A5AE-A4F5-40B2-B346-8F897BEC0AED}" type="pres">
      <dgm:prSet presAssocID="{92C9BF3B-9B58-4BC7-9B12-962790049BDF}" presName="childrenComposite" presStyleCnt="0"/>
      <dgm:spPr/>
      <dgm:t>
        <a:bodyPr/>
        <a:lstStyle/>
        <a:p>
          <a:endParaRPr lang="en-IN"/>
        </a:p>
      </dgm:t>
    </dgm:pt>
    <dgm:pt modelId="{77D9F19F-5E15-4AF3-836F-DE56F7B20273}" type="pres">
      <dgm:prSet presAssocID="{92C9BF3B-9B58-4BC7-9B12-962790049BDF}" presName="dummyMaxCanvas_ChildArea" presStyleCnt="0"/>
      <dgm:spPr/>
      <dgm:t>
        <a:bodyPr/>
        <a:lstStyle/>
        <a:p>
          <a:endParaRPr lang="en-IN"/>
        </a:p>
      </dgm:t>
    </dgm:pt>
    <dgm:pt modelId="{59CA7D95-B49A-4E03-A496-E897A494B727}" type="pres">
      <dgm:prSet presAssocID="{92C9BF3B-9B58-4BC7-9B12-962790049BDF}" presName="fulcrum" presStyleLbl="alignAccFollowNode1" presStyleIdx="2" presStyleCnt="4" custLinFactNeighborX="-17708"/>
      <dgm:spPr>
        <a:solidFill>
          <a:schemeClr val="bg1">
            <a:lumMod val="75000"/>
            <a:alpha val="90000"/>
          </a:schemeClr>
        </a:solidFill>
      </dgm:spPr>
      <dgm:t>
        <a:bodyPr/>
        <a:lstStyle/>
        <a:p>
          <a:endParaRPr lang="en-IN"/>
        </a:p>
      </dgm:t>
    </dgm:pt>
    <dgm:pt modelId="{320DD4B4-F195-4365-ABEF-F7DB2AD02B1E}" type="pres">
      <dgm:prSet presAssocID="{92C9BF3B-9B58-4BC7-9B12-962790049BDF}" presName="balance_43" presStyleLbl="alignAccFollowNode1" presStyleIdx="3" presStyleCnt="4" custScaleX="176563" custScaleY="106312">
        <dgm:presLayoutVars>
          <dgm:bulletEnabled val="1"/>
        </dgm:presLayoutVars>
      </dgm:prSet>
      <dgm:spPr>
        <a:solidFill>
          <a:schemeClr val="bg1">
            <a:lumMod val="65000"/>
            <a:alpha val="90000"/>
          </a:schemeClr>
        </a:solidFill>
      </dgm:spPr>
      <dgm:t>
        <a:bodyPr/>
        <a:lstStyle/>
        <a:p>
          <a:endParaRPr lang="en-IN"/>
        </a:p>
      </dgm:t>
    </dgm:pt>
    <dgm:pt modelId="{345D0CBA-ACFE-4784-9030-B1E6E948FAA7}" type="pres">
      <dgm:prSet presAssocID="{92C9BF3B-9B58-4BC7-9B12-962790049BDF}" presName="left_43_1" presStyleLbl="node1" presStyleIdx="0" presStyleCnt="7" custAng="83843" custLinFactY="-94670" custLinFactNeighborX="-18222" custLinFactNeighborY="-100000">
        <dgm:presLayoutVars>
          <dgm:bulletEnabled val="1"/>
        </dgm:presLayoutVars>
      </dgm:prSet>
      <dgm:spPr/>
      <dgm:t>
        <a:bodyPr/>
        <a:lstStyle/>
        <a:p>
          <a:endParaRPr lang="en-IN"/>
        </a:p>
      </dgm:t>
    </dgm:pt>
    <dgm:pt modelId="{ACBD557D-C17E-4400-8631-189F51EEA50F}" type="pres">
      <dgm:prSet presAssocID="{92C9BF3B-9B58-4BC7-9B12-962790049BDF}" presName="left_43_2" presStyleLbl="node1" presStyleIdx="1" presStyleCnt="7" custAng="36611" custLinFactNeighborX="-13475" custLinFactNeighborY="-12090">
        <dgm:presLayoutVars>
          <dgm:bulletEnabled val="1"/>
        </dgm:presLayoutVars>
      </dgm:prSet>
      <dgm:spPr/>
      <dgm:t>
        <a:bodyPr/>
        <a:lstStyle/>
        <a:p>
          <a:endParaRPr lang="en-IN"/>
        </a:p>
      </dgm:t>
    </dgm:pt>
    <dgm:pt modelId="{97B51EF2-DC68-4610-97E3-353A59862D0A}" type="pres">
      <dgm:prSet presAssocID="{92C9BF3B-9B58-4BC7-9B12-962790049BDF}" presName="left_43_3" presStyleLbl="node1" presStyleIdx="2" presStyleCnt="7" custAng="10936" custLinFactY="71235" custLinFactNeighborX="-6446" custLinFactNeighborY="100000">
        <dgm:presLayoutVars>
          <dgm:bulletEnabled val="1"/>
        </dgm:presLayoutVars>
      </dgm:prSet>
      <dgm:spPr/>
      <dgm:t>
        <a:bodyPr/>
        <a:lstStyle/>
        <a:p>
          <a:endParaRPr lang="en-IN"/>
        </a:p>
      </dgm:t>
    </dgm:pt>
    <dgm:pt modelId="{DF1DD2DA-25DD-4057-B09C-AD19AB004D5B}" type="pres">
      <dgm:prSet presAssocID="{92C9BF3B-9B58-4BC7-9B12-962790049BDF}" presName="left_43_4" presStyleLbl="node1" presStyleIdx="3" presStyleCnt="7" custAng="52347" custLinFactNeighborX="-12123" custLinFactNeighborY="-23205">
        <dgm:presLayoutVars>
          <dgm:bulletEnabled val="1"/>
        </dgm:presLayoutVars>
      </dgm:prSet>
      <dgm:spPr/>
      <dgm:t>
        <a:bodyPr/>
        <a:lstStyle/>
        <a:p>
          <a:endParaRPr lang="en-IN"/>
        </a:p>
      </dgm:t>
    </dgm:pt>
    <dgm:pt modelId="{9E608317-2B75-4D47-9343-D02CC6994401}" type="pres">
      <dgm:prSet presAssocID="{92C9BF3B-9B58-4BC7-9B12-962790049BDF}" presName="right_43_1" presStyleLbl="node1" presStyleIdx="4" presStyleCnt="7" custScaleX="102881">
        <dgm:presLayoutVars>
          <dgm:bulletEnabled val="1"/>
        </dgm:presLayoutVars>
      </dgm:prSet>
      <dgm:spPr/>
      <dgm:t>
        <a:bodyPr/>
        <a:lstStyle/>
        <a:p>
          <a:endParaRPr lang="en-IN"/>
        </a:p>
      </dgm:t>
    </dgm:pt>
    <dgm:pt modelId="{99C2C2FD-5DC5-40D2-A53C-16A666ED5174}" type="pres">
      <dgm:prSet presAssocID="{92C9BF3B-9B58-4BC7-9B12-962790049BDF}" presName="right_43_2" presStyleLbl="node1" presStyleIdx="5" presStyleCnt="7" custScaleX="118549">
        <dgm:presLayoutVars>
          <dgm:bulletEnabled val="1"/>
        </dgm:presLayoutVars>
      </dgm:prSet>
      <dgm:spPr/>
      <dgm:t>
        <a:bodyPr/>
        <a:lstStyle/>
        <a:p>
          <a:endParaRPr lang="en-IN"/>
        </a:p>
      </dgm:t>
    </dgm:pt>
    <dgm:pt modelId="{9365D10E-5FD6-4460-B610-4230DC8D9E70}" type="pres">
      <dgm:prSet presAssocID="{92C9BF3B-9B58-4BC7-9B12-962790049BDF}" presName="right_43_3" presStyleLbl="node1" presStyleIdx="6" presStyleCnt="7" custScaleX="103368" custLinFactNeighborX="1036" custLinFactNeighborY="-6757">
        <dgm:presLayoutVars>
          <dgm:bulletEnabled val="1"/>
        </dgm:presLayoutVars>
      </dgm:prSet>
      <dgm:spPr/>
      <dgm:t>
        <a:bodyPr/>
        <a:lstStyle/>
        <a:p>
          <a:endParaRPr lang="en-IN"/>
        </a:p>
      </dgm:t>
    </dgm:pt>
  </dgm:ptLst>
  <dgm:cxnLst>
    <dgm:cxn modelId="{D2296E09-1FFB-424F-AD84-3CDFB41F48BF}" type="presOf" srcId="{03832E35-14BE-4CCF-87B9-504A3EA94F8B}" destId="{ACBD557D-C17E-4400-8631-189F51EEA50F}" srcOrd="0" destOrd="0" presId="urn:microsoft.com/office/officeart/2005/8/layout/balance1"/>
    <dgm:cxn modelId="{A82E6D1F-A421-4365-9D75-8DFD1E8EEF34}" srcId="{29F0E64E-EB34-435A-85AE-16FE6A760015}" destId="{706700AF-3945-463C-B610-A82CC404C607}" srcOrd="1" destOrd="0" parTransId="{850BDD8A-9B13-4D0D-B64D-1CFA2661EF86}" sibTransId="{09B5B3C9-DEEA-4800-95ED-CE7B3CD44B6C}"/>
    <dgm:cxn modelId="{C5CC597B-DB70-4E1B-8D7D-4F13B5233013}" srcId="{29F0E64E-EB34-435A-85AE-16FE6A760015}" destId="{541A21FF-17F4-4DD0-9209-DA734761F65E}" srcOrd="2" destOrd="0" parTransId="{F0EBEC24-9B0C-4171-B4CE-71307DFA3F69}" sibTransId="{E565847F-71AE-403B-B48F-DBD44109D8C6}"/>
    <dgm:cxn modelId="{09B16FC8-DB5D-4310-8FB6-C59E33F3D638}" srcId="{92C9BF3B-9B58-4BC7-9B12-962790049BDF}" destId="{EE97CA29-FEF4-4C01-82B8-90A52C376F2C}" srcOrd="0" destOrd="0" parTransId="{741A8D89-B11F-41FC-BCBA-A61AF383DECA}" sibTransId="{CAB7440B-1DD3-457E-A7D0-12975DED1003}"/>
    <dgm:cxn modelId="{EA148B5B-8BFC-4AF6-A5EA-FD4E9A41F1D8}" type="presOf" srcId="{A098EF46-FC16-4F20-BA39-0BEAAE4BA225}" destId="{97B51EF2-DC68-4610-97E3-353A59862D0A}" srcOrd="0" destOrd="0" presId="urn:microsoft.com/office/officeart/2005/8/layout/balance1"/>
    <dgm:cxn modelId="{9A0EC1F5-0BF2-4DDC-91D5-2FDCE37FE270}" type="presOf" srcId="{47DEA0D4-8BA7-49F4-A7F0-BE3DDDDAD60B}" destId="{345D0CBA-ACFE-4784-9030-B1E6E948FAA7}" srcOrd="0" destOrd="0" presId="urn:microsoft.com/office/officeart/2005/8/layout/balance1"/>
    <dgm:cxn modelId="{BE904AA0-CC28-433C-9A34-935491238504}" type="presOf" srcId="{541A21FF-17F4-4DD0-9209-DA734761F65E}" destId="{9365D10E-5FD6-4460-B610-4230DC8D9E70}" srcOrd="0" destOrd="0" presId="urn:microsoft.com/office/officeart/2005/8/layout/balance1"/>
    <dgm:cxn modelId="{4E622C5A-798F-4F72-971F-2729E6ECE270}" type="presOf" srcId="{6C589D38-DAEE-40BD-A8DB-5B3859ABF00D}" destId="{9E608317-2B75-4D47-9343-D02CC6994401}" srcOrd="0" destOrd="0" presId="urn:microsoft.com/office/officeart/2005/8/layout/balance1"/>
    <dgm:cxn modelId="{D144DF1A-F6CD-4448-8762-8FFB8CA81996}" type="presOf" srcId="{92C9BF3B-9B58-4BC7-9B12-962790049BDF}" destId="{D8E5FBA0-4F12-49EF-BD18-B3D08C79B825}" srcOrd="0" destOrd="0" presId="urn:microsoft.com/office/officeart/2005/8/layout/balance1"/>
    <dgm:cxn modelId="{0E6F4D13-ACFF-46F2-AD35-36F8FF289323}" type="presOf" srcId="{706700AF-3945-463C-B610-A82CC404C607}" destId="{99C2C2FD-5DC5-40D2-A53C-16A666ED5174}" srcOrd="0" destOrd="0" presId="urn:microsoft.com/office/officeart/2005/8/layout/balance1"/>
    <dgm:cxn modelId="{135909EC-7AA1-47DA-B1F4-E9ACA081CD3A}" srcId="{29F0E64E-EB34-435A-85AE-16FE6A760015}" destId="{6C589D38-DAEE-40BD-A8DB-5B3859ABF00D}" srcOrd="0" destOrd="0" parTransId="{A5F33036-FBEA-4670-8FA8-D48DABC417C6}" sibTransId="{57F7EDB2-5FAA-4AAF-B9DB-18EE2B5D573D}"/>
    <dgm:cxn modelId="{C78309FA-9453-44AD-BE54-42B1C6B6112A}" srcId="{EE97CA29-FEF4-4C01-82B8-90A52C376F2C}" destId="{47DEA0D4-8BA7-49F4-A7F0-BE3DDDDAD60B}" srcOrd="0" destOrd="0" parTransId="{2A3FE683-BEE5-4064-B59F-9A3F0163BFF4}" sibTransId="{AEFB4A56-7563-43A0-BE24-31291E528C55}"/>
    <dgm:cxn modelId="{FC661CBC-15EC-4165-9672-744C156AB2D5}" type="presOf" srcId="{4CD7FEA9-43FE-427D-921E-7E8CA2BB23E1}" destId="{DF1DD2DA-25DD-4057-B09C-AD19AB004D5B}" srcOrd="0" destOrd="0" presId="urn:microsoft.com/office/officeart/2005/8/layout/balance1"/>
    <dgm:cxn modelId="{88CBCD8D-67A7-4C77-B2A7-0548CD4F1135}" srcId="{EE97CA29-FEF4-4C01-82B8-90A52C376F2C}" destId="{03832E35-14BE-4CCF-87B9-504A3EA94F8B}" srcOrd="1" destOrd="0" parTransId="{149B3FE7-6B67-48B2-B49C-36A608751E86}" sibTransId="{26088EBF-177C-482F-87F0-EC771429BEFE}"/>
    <dgm:cxn modelId="{C466E474-28BA-497E-A0CE-ADEA7F34C829}" srcId="{92C9BF3B-9B58-4BC7-9B12-962790049BDF}" destId="{29F0E64E-EB34-435A-85AE-16FE6A760015}" srcOrd="1" destOrd="0" parTransId="{57127E8C-F042-40FB-948D-A69E573CB9D5}" sibTransId="{43849F5B-4AD6-4660-BD93-D996E182E3B2}"/>
    <dgm:cxn modelId="{28A53FDA-16DF-45E0-8E20-E2CB9E14CA04}" srcId="{EE97CA29-FEF4-4C01-82B8-90A52C376F2C}" destId="{A098EF46-FC16-4F20-BA39-0BEAAE4BA225}" srcOrd="2" destOrd="0" parTransId="{A09B9F4D-738A-4700-B8A7-EB52DDB2CC8F}" sibTransId="{1E8A3B1F-D7D5-400B-A55E-8F5FC0CBD453}"/>
    <dgm:cxn modelId="{D23F959D-5089-487E-9221-759774852A36}" srcId="{EE97CA29-FEF4-4C01-82B8-90A52C376F2C}" destId="{4CD7FEA9-43FE-427D-921E-7E8CA2BB23E1}" srcOrd="3" destOrd="0" parTransId="{CCB8DC93-01AD-4B1A-B24D-7E34730C327F}" sibTransId="{57F60308-8EB8-4280-AF6B-5F846985DC59}"/>
    <dgm:cxn modelId="{93778291-FC31-48B8-8AEF-AA29B60DBB6E}" type="presOf" srcId="{29F0E64E-EB34-435A-85AE-16FE6A760015}" destId="{889C2EEC-1623-41F8-B191-010FC04F9189}" srcOrd="0" destOrd="0" presId="urn:microsoft.com/office/officeart/2005/8/layout/balance1"/>
    <dgm:cxn modelId="{BD0D7CAE-14B9-434C-80DF-38FFB4274AB1}" type="presOf" srcId="{EE97CA29-FEF4-4C01-82B8-90A52C376F2C}" destId="{E1C6189F-BB49-4B26-9E22-AA152BE64EF3}" srcOrd="0" destOrd="0" presId="urn:microsoft.com/office/officeart/2005/8/layout/balance1"/>
    <dgm:cxn modelId="{FA38885A-1B0C-4CCD-84A9-48189F73B9D2}" type="presParOf" srcId="{D8E5FBA0-4F12-49EF-BD18-B3D08C79B825}" destId="{46C42E93-DD19-430A-8E60-3B244B958B78}" srcOrd="0" destOrd="0" presId="urn:microsoft.com/office/officeart/2005/8/layout/balance1"/>
    <dgm:cxn modelId="{86CED623-F6EB-4A7F-9658-53779C7779DC}" type="presParOf" srcId="{D8E5FBA0-4F12-49EF-BD18-B3D08C79B825}" destId="{B75AD007-7A2B-4E8A-8940-01AADB346C9C}" srcOrd="1" destOrd="0" presId="urn:microsoft.com/office/officeart/2005/8/layout/balance1"/>
    <dgm:cxn modelId="{8BD733FC-6E2D-4FD6-BD4E-4D572C715637}" type="presParOf" srcId="{B75AD007-7A2B-4E8A-8940-01AADB346C9C}" destId="{E1C6189F-BB49-4B26-9E22-AA152BE64EF3}" srcOrd="0" destOrd="0" presId="urn:microsoft.com/office/officeart/2005/8/layout/balance1"/>
    <dgm:cxn modelId="{692A4087-416D-49FB-8916-CBCC24BD0482}" type="presParOf" srcId="{B75AD007-7A2B-4E8A-8940-01AADB346C9C}" destId="{889C2EEC-1623-41F8-B191-010FC04F9189}" srcOrd="1" destOrd="0" presId="urn:microsoft.com/office/officeart/2005/8/layout/balance1"/>
    <dgm:cxn modelId="{B9D725F6-F0ED-447C-9051-91902C981663}" type="presParOf" srcId="{D8E5FBA0-4F12-49EF-BD18-B3D08C79B825}" destId="{3162A5AE-A4F5-40B2-B346-8F897BEC0AED}" srcOrd="2" destOrd="0" presId="urn:microsoft.com/office/officeart/2005/8/layout/balance1"/>
    <dgm:cxn modelId="{E78A474D-F93D-47E2-866E-F3BCC6D763B7}" type="presParOf" srcId="{3162A5AE-A4F5-40B2-B346-8F897BEC0AED}" destId="{77D9F19F-5E15-4AF3-836F-DE56F7B20273}" srcOrd="0" destOrd="0" presId="urn:microsoft.com/office/officeart/2005/8/layout/balance1"/>
    <dgm:cxn modelId="{36E77284-714B-4F06-8597-C04DD5B8365A}" type="presParOf" srcId="{3162A5AE-A4F5-40B2-B346-8F897BEC0AED}" destId="{59CA7D95-B49A-4E03-A496-E897A494B727}" srcOrd="1" destOrd="0" presId="urn:microsoft.com/office/officeart/2005/8/layout/balance1"/>
    <dgm:cxn modelId="{17901B6A-4B1D-4799-9ABA-608AA54835DA}" type="presParOf" srcId="{3162A5AE-A4F5-40B2-B346-8F897BEC0AED}" destId="{320DD4B4-F195-4365-ABEF-F7DB2AD02B1E}" srcOrd="2" destOrd="0" presId="urn:microsoft.com/office/officeart/2005/8/layout/balance1"/>
    <dgm:cxn modelId="{A8A1222F-7AAE-41ED-8835-EEC9EB5F6CFA}" type="presParOf" srcId="{3162A5AE-A4F5-40B2-B346-8F897BEC0AED}" destId="{345D0CBA-ACFE-4784-9030-B1E6E948FAA7}" srcOrd="3" destOrd="0" presId="urn:microsoft.com/office/officeart/2005/8/layout/balance1"/>
    <dgm:cxn modelId="{2BD872C5-FAEF-4A14-BEDB-042E5FBC4385}" type="presParOf" srcId="{3162A5AE-A4F5-40B2-B346-8F897BEC0AED}" destId="{ACBD557D-C17E-4400-8631-189F51EEA50F}" srcOrd="4" destOrd="0" presId="urn:microsoft.com/office/officeart/2005/8/layout/balance1"/>
    <dgm:cxn modelId="{EFD355F7-979A-4A5C-9F43-F0A1F4E4EE6B}" type="presParOf" srcId="{3162A5AE-A4F5-40B2-B346-8F897BEC0AED}" destId="{97B51EF2-DC68-4610-97E3-353A59862D0A}" srcOrd="5" destOrd="0" presId="urn:microsoft.com/office/officeart/2005/8/layout/balance1"/>
    <dgm:cxn modelId="{EEC0F42D-992E-44A4-B063-7D8A5066E4B7}" type="presParOf" srcId="{3162A5AE-A4F5-40B2-B346-8F897BEC0AED}" destId="{DF1DD2DA-25DD-4057-B09C-AD19AB004D5B}" srcOrd="6" destOrd="0" presId="urn:microsoft.com/office/officeart/2005/8/layout/balance1"/>
    <dgm:cxn modelId="{A6DDF2B9-5B98-40A1-9BA9-179094E5B419}" type="presParOf" srcId="{3162A5AE-A4F5-40B2-B346-8F897BEC0AED}" destId="{9E608317-2B75-4D47-9343-D02CC6994401}" srcOrd="7" destOrd="0" presId="urn:microsoft.com/office/officeart/2005/8/layout/balance1"/>
    <dgm:cxn modelId="{73E4D9BA-921E-4BE3-8C15-0461F179007C}" type="presParOf" srcId="{3162A5AE-A4F5-40B2-B346-8F897BEC0AED}" destId="{99C2C2FD-5DC5-40D2-A53C-16A666ED5174}" srcOrd="8" destOrd="0" presId="urn:microsoft.com/office/officeart/2005/8/layout/balance1"/>
    <dgm:cxn modelId="{AC7AB838-9055-4981-AEAD-A7ED3479D016}" type="presParOf" srcId="{3162A5AE-A4F5-40B2-B346-8F897BEC0AED}" destId="{9365D10E-5FD6-4460-B610-4230DC8D9E70}" srcOrd="9" destOrd="0" presId="urn:microsoft.com/office/officeart/2005/8/layout/balance1"/>
  </dgm:cxnLst>
  <dgm:bg/>
  <dgm:whole/>
  <dgm:extLst>
    <a:ext uri="http://schemas.microsoft.com/office/drawing/2008/diagram">
      <dsp:dataModelExt xmlns=""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613BB6C1-8DA2-4086-AC1E-3E8B86E6316D}" type="doc">
      <dgm:prSet loTypeId="urn:microsoft.com/office/officeart/2005/8/layout/matrix1" loCatId="matrix" qsTypeId="urn:microsoft.com/office/officeart/2005/8/quickstyle/simple5" qsCatId="simple" csTypeId="urn:microsoft.com/office/officeart/2005/8/colors/colorful5" csCatId="colorful" phldr="1"/>
      <dgm:spPr/>
      <dgm:t>
        <a:bodyPr/>
        <a:lstStyle/>
        <a:p>
          <a:endParaRPr lang="en-US"/>
        </a:p>
      </dgm:t>
    </dgm:pt>
    <dgm:pt modelId="{A0A14B44-794A-4EB3-B240-B747BB4D0AF5}">
      <dgm:prSet phldrT="[Text]" custT="1"/>
      <dgm:spPr>
        <a:solidFill>
          <a:schemeClr val="bg1">
            <a:lumMod val="85000"/>
          </a:schemeClr>
        </a:solidFill>
      </dgm:spPr>
      <dgm:t>
        <a:bodyPr/>
        <a:lstStyle/>
        <a:p>
          <a:pPr>
            <a:spcAft>
              <a:spcPts val="600"/>
            </a:spcAft>
          </a:pPr>
          <a:r>
            <a:rPr lang="en-US" sz="2800" dirty="0" err="1" smtClean="0">
              <a:solidFill>
                <a:schemeClr val="tx1">
                  <a:lumMod val="85000"/>
                  <a:lumOff val="15000"/>
                </a:schemeClr>
              </a:solidFill>
            </a:rPr>
            <a:t>Discom</a:t>
          </a:r>
          <a:endParaRPr lang="en-US" sz="2800" dirty="0" smtClean="0">
            <a:solidFill>
              <a:schemeClr val="tx1">
                <a:lumMod val="85000"/>
                <a:lumOff val="15000"/>
              </a:schemeClr>
            </a:solidFill>
          </a:endParaRPr>
        </a:p>
        <a:p>
          <a:pPr>
            <a:spcAft>
              <a:spcPct val="35000"/>
            </a:spcAft>
          </a:pPr>
          <a:r>
            <a:rPr lang="en-US" sz="1400" dirty="0" smtClean="0">
              <a:hlinkClick xmlns:r="http://schemas.openxmlformats.org/officeDocument/2006/relationships" r:id="" action="ppaction://noaction"/>
            </a:rPr>
            <a:t>Governed by Companies Act</a:t>
          </a:r>
          <a:endParaRPr lang="en-US" sz="1400" dirty="0"/>
        </a:p>
      </dgm:t>
    </dgm:pt>
    <dgm:pt modelId="{C2D62439-6D68-404F-807D-F25E8CB449BE}" type="parTrans" cxnId="{0A4FC7B2-8B67-48F3-9F95-D1A26D48E0D0}">
      <dgm:prSet/>
      <dgm:spPr/>
      <dgm:t>
        <a:bodyPr/>
        <a:lstStyle/>
        <a:p>
          <a:endParaRPr lang="en-US" sz="2800"/>
        </a:p>
      </dgm:t>
    </dgm:pt>
    <dgm:pt modelId="{EB22979F-5E4D-465C-8C13-F0C41D5246BB}" type="sibTrans" cxnId="{0A4FC7B2-8B67-48F3-9F95-D1A26D48E0D0}">
      <dgm:prSet/>
      <dgm:spPr/>
      <dgm:t>
        <a:bodyPr/>
        <a:lstStyle/>
        <a:p>
          <a:endParaRPr lang="en-US" sz="2800"/>
        </a:p>
      </dgm:t>
    </dgm:pt>
    <dgm:pt modelId="{63315F46-8BAD-4646-85B5-16008AE35A00}">
      <dgm:prSet phldrT="[Text]" custT="1"/>
      <dgm:spPr>
        <a:solidFill>
          <a:schemeClr val="accent6">
            <a:lumMod val="50000"/>
          </a:schemeClr>
        </a:solidFill>
      </dgm:spPr>
      <dgm:t>
        <a:bodyPr/>
        <a:lstStyle/>
        <a:p>
          <a:r>
            <a:rPr lang="en-US" sz="2400" dirty="0" smtClean="0">
              <a:solidFill>
                <a:schemeClr val="bg1"/>
              </a:solidFill>
            </a:rPr>
            <a:t>EA 2003</a:t>
          </a:r>
        </a:p>
        <a:p>
          <a:r>
            <a:rPr lang="en-US" sz="1800" dirty="0" smtClean="0">
              <a:solidFill>
                <a:schemeClr val="bg1"/>
              </a:solidFill>
            </a:rPr>
            <a:t>(National)</a:t>
          </a:r>
          <a:endParaRPr lang="en-US" sz="2400" dirty="0">
            <a:solidFill>
              <a:schemeClr val="bg1"/>
            </a:solidFill>
          </a:endParaRPr>
        </a:p>
      </dgm:t>
    </dgm:pt>
    <dgm:pt modelId="{0453F87E-CACE-4F3D-8AB9-F41C6580D2E8}" type="parTrans" cxnId="{A9F41B17-AE03-459F-A21B-CCE9750D4A7F}">
      <dgm:prSet/>
      <dgm:spPr/>
      <dgm:t>
        <a:bodyPr/>
        <a:lstStyle/>
        <a:p>
          <a:endParaRPr lang="en-US" sz="2800"/>
        </a:p>
      </dgm:t>
    </dgm:pt>
    <dgm:pt modelId="{ECC37481-ED0D-4D29-8C25-C67649155D1E}" type="sibTrans" cxnId="{A9F41B17-AE03-459F-A21B-CCE9750D4A7F}">
      <dgm:prSet/>
      <dgm:spPr/>
      <dgm:t>
        <a:bodyPr/>
        <a:lstStyle/>
        <a:p>
          <a:endParaRPr lang="en-US" sz="2800"/>
        </a:p>
      </dgm:t>
    </dgm:pt>
    <dgm:pt modelId="{217F2D86-ABC8-471A-B73A-FA81457A7333}">
      <dgm:prSet phldrT="[Text]" custT="1"/>
      <dgm:spPr>
        <a:solidFill>
          <a:schemeClr val="accent3">
            <a:lumMod val="50000"/>
          </a:schemeClr>
        </a:solidFill>
      </dgm:spPr>
      <dgm:t>
        <a:bodyPr/>
        <a:lstStyle/>
        <a:p>
          <a:r>
            <a:rPr lang="en-US" sz="2400" dirty="0" smtClean="0">
              <a:solidFill>
                <a:schemeClr val="bg1"/>
              </a:solidFill>
            </a:rPr>
            <a:t>NTP, NEP</a:t>
          </a:r>
        </a:p>
        <a:p>
          <a:r>
            <a:rPr lang="en-US" sz="1800" dirty="0" smtClean="0">
              <a:solidFill>
                <a:schemeClr val="bg1"/>
              </a:solidFill>
            </a:rPr>
            <a:t>(National)</a:t>
          </a:r>
          <a:endParaRPr lang="en-US" sz="1800" dirty="0">
            <a:solidFill>
              <a:schemeClr val="bg1"/>
            </a:solidFill>
          </a:endParaRPr>
        </a:p>
      </dgm:t>
    </dgm:pt>
    <dgm:pt modelId="{8F91F4B2-9C9E-42F5-A0A5-D713F5A3310F}" type="parTrans" cxnId="{34D53339-7FF6-447A-BB4D-3C9AE0369033}">
      <dgm:prSet/>
      <dgm:spPr/>
      <dgm:t>
        <a:bodyPr/>
        <a:lstStyle/>
        <a:p>
          <a:endParaRPr lang="en-US" sz="2800"/>
        </a:p>
      </dgm:t>
    </dgm:pt>
    <dgm:pt modelId="{6E8EADC9-941A-4404-B52E-75993043C7A6}" type="sibTrans" cxnId="{34D53339-7FF6-447A-BB4D-3C9AE0369033}">
      <dgm:prSet/>
      <dgm:spPr/>
      <dgm:t>
        <a:bodyPr/>
        <a:lstStyle/>
        <a:p>
          <a:endParaRPr lang="en-US" sz="2800"/>
        </a:p>
      </dgm:t>
    </dgm:pt>
    <dgm:pt modelId="{0E015AF6-9BF4-450E-B497-62D5761FFBE7}">
      <dgm:prSet phldrT="[Text]" custT="1"/>
      <dgm:spPr>
        <a:solidFill>
          <a:schemeClr val="accent5">
            <a:lumMod val="50000"/>
          </a:schemeClr>
        </a:solidFill>
      </dgm:spPr>
      <dgm:t>
        <a:bodyPr/>
        <a:lstStyle/>
        <a:p>
          <a:r>
            <a:rPr lang="en-US" sz="2400" dirty="0" smtClean="0"/>
            <a:t>CERC Regulations</a:t>
          </a:r>
        </a:p>
        <a:p>
          <a:r>
            <a:rPr lang="en-US" sz="1800" dirty="0" smtClean="0">
              <a:solidFill>
                <a:schemeClr val="bg1"/>
              </a:solidFill>
            </a:rPr>
            <a:t>(Inter-State)</a:t>
          </a:r>
          <a:endParaRPr lang="en-US" sz="1800" dirty="0">
            <a:solidFill>
              <a:schemeClr val="bg1"/>
            </a:solidFill>
          </a:endParaRPr>
        </a:p>
      </dgm:t>
    </dgm:pt>
    <dgm:pt modelId="{58D239FB-01E5-45B1-A455-364B9443D964}" type="parTrans" cxnId="{4BC8B070-D6BC-468F-8752-EC2383865754}">
      <dgm:prSet/>
      <dgm:spPr/>
      <dgm:t>
        <a:bodyPr/>
        <a:lstStyle/>
        <a:p>
          <a:endParaRPr lang="en-US" sz="2800"/>
        </a:p>
      </dgm:t>
    </dgm:pt>
    <dgm:pt modelId="{D12EBEC1-A9A9-4FBE-ACB8-BA5EE3E5A10A}" type="sibTrans" cxnId="{4BC8B070-D6BC-468F-8752-EC2383865754}">
      <dgm:prSet/>
      <dgm:spPr/>
      <dgm:t>
        <a:bodyPr/>
        <a:lstStyle/>
        <a:p>
          <a:endParaRPr lang="en-US" sz="2800"/>
        </a:p>
      </dgm:t>
    </dgm:pt>
    <dgm:pt modelId="{3F7381E7-A29F-4621-B193-680D0F5DE12C}">
      <dgm:prSet phldrT="[Text]" custT="1"/>
      <dgm:spPr>
        <a:solidFill>
          <a:schemeClr val="accent2">
            <a:lumMod val="75000"/>
          </a:schemeClr>
        </a:solidFill>
      </dgm:spPr>
      <dgm:t>
        <a:bodyPr/>
        <a:lstStyle/>
        <a:p>
          <a:r>
            <a:rPr lang="en-US" sz="2400" dirty="0" smtClean="0"/>
            <a:t>SERC Regulations</a:t>
          </a:r>
        </a:p>
        <a:p>
          <a:r>
            <a:rPr lang="en-US" sz="1800" dirty="0" smtClean="0">
              <a:solidFill>
                <a:schemeClr val="bg1"/>
              </a:solidFill>
            </a:rPr>
            <a:t>(Intra-State)</a:t>
          </a:r>
          <a:endParaRPr lang="en-US" sz="1800" dirty="0">
            <a:solidFill>
              <a:schemeClr val="bg1"/>
            </a:solidFill>
          </a:endParaRPr>
        </a:p>
      </dgm:t>
    </dgm:pt>
    <dgm:pt modelId="{9F19ED50-D96F-4DD2-8CBF-9E1CAAEB2EFF}" type="parTrans" cxnId="{F57DC2C9-6F4F-4887-B72B-44B402FED1D0}">
      <dgm:prSet/>
      <dgm:spPr/>
      <dgm:t>
        <a:bodyPr/>
        <a:lstStyle/>
        <a:p>
          <a:endParaRPr lang="en-US" sz="2800"/>
        </a:p>
      </dgm:t>
    </dgm:pt>
    <dgm:pt modelId="{50243EBA-85E1-4F7E-9408-7E456778C8BC}" type="sibTrans" cxnId="{F57DC2C9-6F4F-4887-B72B-44B402FED1D0}">
      <dgm:prSet/>
      <dgm:spPr/>
      <dgm:t>
        <a:bodyPr/>
        <a:lstStyle/>
        <a:p>
          <a:endParaRPr lang="en-US" sz="2800"/>
        </a:p>
      </dgm:t>
    </dgm:pt>
    <dgm:pt modelId="{68CFB5AD-527E-4CF1-A962-811E998C8CAC}" type="pres">
      <dgm:prSet presAssocID="{613BB6C1-8DA2-4086-AC1E-3E8B86E6316D}" presName="diagram" presStyleCnt="0">
        <dgm:presLayoutVars>
          <dgm:chMax val="1"/>
          <dgm:dir/>
          <dgm:animLvl val="ctr"/>
          <dgm:resizeHandles val="exact"/>
        </dgm:presLayoutVars>
      </dgm:prSet>
      <dgm:spPr/>
      <dgm:t>
        <a:bodyPr/>
        <a:lstStyle/>
        <a:p>
          <a:endParaRPr lang="en-US"/>
        </a:p>
      </dgm:t>
    </dgm:pt>
    <dgm:pt modelId="{D7F5109F-3099-4C6A-A688-108CFBA70C9F}" type="pres">
      <dgm:prSet presAssocID="{613BB6C1-8DA2-4086-AC1E-3E8B86E6316D}" presName="matrix" presStyleCnt="0"/>
      <dgm:spPr/>
      <dgm:t>
        <a:bodyPr/>
        <a:lstStyle/>
        <a:p>
          <a:endParaRPr lang="en-US"/>
        </a:p>
      </dgm:t>
    </dgm:pt>
    <dgm:pt modelId="{B1EB2F4E-0716-478C-A285-58ECB7F2EE82}" type="pres">
      <dgm:prSet presAssocID="{613BB6C1-8DA2-4086-AC1E-3E8B86E6316D}" presName="tile1" presStyleLbl="node1" presStyleIdx="0" presStyleCnt="4"/>
      <dgm:spPr/>
      <dgm:t>
        <a:bodyPr/>
        <a:lstStyle/>
        <a:p>
          <a:endParaRPr lang="en-US"/>
        </a:p>
      </dgm:t>
    </dgm:pt>
    <dgm:pt modelId="{B161AA4C-BE94-40D5-8887-5AFD93A8B6E3}" type="pres">
      <dgm:prSet presAssocID="{613BB6C1-8DA2-4086-AC1E-3E8B86E6316D}" presName="tile1text" presStyleLbl="node1" presStyleIdx="0" presStyleCnt="4">
        <dgm:presLayoutVars>
          <dgm:chMax val="0"/>
          <dgm:chPref val="0"/>
          <dgm:bulletEnabled val="1"/>
        </dgm:presLayoutVars>
      </dgm:prSet>
      <dgm:spPr/>
      <dgm:t>
        <a:bodyPr/>
        <a:lstStyle/>
        <a:p>
          <a:endParaRPr lang="en-US"/>
        </a:p>
      </dgm:t>
    </dgm:pt>
    <dgm:pt modelId="{199FB438-5F90-4EAA-A9FA-614935ADB702}" type="pres">
      <dgm:prSet presAssocID="{613BB6C1-8DA2-4086-AC1E-3E8B86E6316D}" presName="tile2" presStyleLbl="node1" presStyleIdx="1" presStyleCnt="4"/>
      <dgm:spPr/>
      <dgm:t>
        <a:bodyPr/>
        <a:lstStyle/>
        <a:p>
          <a:endParaRPr lang="en-US"/>
        </a:p>
      </dgm:t>
    </dgm:pt>
    <dgm:pt modelId="{E9039E0B-1447-40A3-AF09-F5C652B780CD}" type="pres">
      <dgm:prSet presAssocID="{613BB6C1-8DA2-4086-AC1E-3E8B86E6316D}" presName="tile2text" presStyleLbl="node1" presStyleIdx="1" presStyleCnt="4">
        <dgm:presLayoutVars>
          <dgm:chMax val="0"/>
          <dgm:chPref val="0"/>
          <dgm:bulletEnabled val="1"/>
        </dgm:presLayoutVars>
      </dgm:prSet>
      <dgm:spPr/>
      <dgm:t>
        <a:bodyPr/>
        <a:lstStyle/>
        <a:p>
          <a:endParaRPr lang="en-US"/>
        </a:p>
      </dgm:t>
    </dgm:pt>
    <dgm:pt modelId="{5E3D0ED4-CD5A-493D-B54F-25AD7527129E}" type="pres">
      <dgm:prSet presAssocID="{613BB6C1-8DA2-4086-AC1E-3E8B86E6316D}" presName="tile3" presStyleLbl="node1" presStyleIdx="2" presStyleCnt="4"/>
      <dgm:spPr/>
      <dgm:t>
        <a:bodyPr/>
        <a:lstStyle/>
        <a:p>
          <a:endParaRPr lang="en-US"/>
        </a:p>
      </dgm:t>
    </dgm:pt>
    <dgm:pt modelId="{EA05FCE8-4C2D-4657-A1AE-38711A89C6AE}" type="pres">
      <dgm:prSet presAssocID="{613BB6C1-8DA2-4086-AC1E-3E8B86E6316D}" presName="tile3text" presStyleLbl="node1" presStyleIdx="2" presStyleCnt="4">
        <dgm:presLayoutVars>
          <dgm:chMax val="0"/>
          <dgm:chPref val="0"/>
          <dgm:bulletEnabled val="1"/>
        </dgm:presLayoutVars>
      </dgm:prSet>
      <dgm:spPr/>
      <dgm:t>
        <a:bodyPr/>
        <a:lstStyle/>
        <a:p>
          <a:endParaRPr lang="en-US"/>
        </a:p>
      </dgm:t>
    </dgm:pt>
    <dgm:pt modelId="{3E3DA574-8836-4AC2-A1AD-BC650BA64752}" type="pres">
      <dgm:prSet presAssocID="{613BB6C1-8DA2-4086-AC1E-3E8B86E6316D}" presName="tile4" presStyleLbl="node1" presStyleIdx="3" presStyleCnt="4"/>
      <dgm:spPr/>
      <dgm:t>
        <a:bodyPr/>
        <a:lstStyle/>
        <a:p>
          <a:endParaRPr lang="en-US"/>
        </a:p>
      </dgm:t>
    </dgm:pt>
    <dgm:pt modelId="{D2A815C3-CD5B-4B7C-A062-0708A3CC0369}" type="pres">
      <dgm:prSet presAssocID="{613BB6C1-8DA2-4086-AC1E-3E8B86E6316D}" presName="tile4text" presStyleLbl="node1" presStyleIdx="3" presStyleCnt="4">
        <dgm:presLayoutVars>
          <dgm:chMax val="0"/>
          <dgm:chPref val="0"/>
          <dgm:bulletEnabled val="1"/>
        </dgm:presLayoutVars>
      </dgm:prSet>
      <dgm:spPr/>
      <dgm:t>
        <a:bodyPr/>
        <a:lstStyle/>
        <a:p>
          <a:endParaRPr lang="en-US"/>
        </a:p>
      </dgm:t>
    </dgm:pt>
    <dgm:pt modelId="{2AD031BB-4A4E-482A-A65A-F1572CB1927C}" type="pres">
      <dgm:prSet presAssocID="{613BB6C1-8DA2-4086-AC1E-3E8B86E6316D}" presName="centerTile" presStyleLbl="fgShp" presStyleIdx="0" presStyleCnt="1" custScaleX="133333" custScaleY="130000" custLinFactNeighborX="0" custLinFactNeighborY="-2500">
        <dgm:presLayoutVars>
          <dgm:chMax val="0"/>
          <dgm:chPref val="0"/>
        </dgm:presLayoutVars>
      </dgm:prSet>
      <dgm:spPr/>
      <dgm:t>
        <a:bodyPr/>
        <a:lstStyle/>
        <a:p>
          <a:endParaRPr lang="en-US"/>
        </a:p>
      </dgm:t>
    </dgm:pt>
  </dgm:ptLst>
  <dgm:cxnLst>
    <dgm:cxn modelId="{47197B36-F7F1-4D87-8653-A0DCB1F5EE3B}" type="presOf" srcId="{0E015AF6-9BF4-450E-B497-62D5761FFBE7}" destId="{5E3D0ED4-CD5A-493D-B54F-25AD7527129E}" srcOrd="0" destOrd="0" presId="urn:microsoft.com/office/officeart/2005/8/layout/matrix1"/>
    <dgm:cxn modelId="{0A12DD8B-757D-40C4-B3B4-AB9A7A3071CD}" type="presOf" srcId="{63315F46-8BAD-4646-85B5-16008AE35A00}" destId="{B1EB2F4E-0716-478C-A285-58ECB7F2EE82}" srcOrd="0" destOrd="0" presId="urn:microsoft.com/office/officeart/2005/8/layout/matrix1"/>
    <dgm:cxn modelId="{A9F41B17-AE03-459F-A21B-CCE9750D4A7F}" srcId="{A0A14B44-794A-4EB3-B240-B747BB4D0AF5}" destId="{63315F46-8BAD-4646-85B5-16008AE35A00}" srcOrd="0" destOrd="0" parTransId="{0453F87E-CACE-4F3D-8AB9-F41C6580D2E8}" sibTransId="{ECC37481-ED0D-4D29-8C25-C67649155D1E}"/>
    <dgm:cxn modelId="{4EC0DFA9-761F-41F8-877F-FB6286D695C2}" type="presOf" srcId="{613BB6C1-8DA2-4086-AC1E-3E8B86E6316D}" destId="{68CFB5AD-527E-4CF1-A962-811E998C8CAC}" srcOrd="0" destOrd="0" presId="urn:microsoft.com/office/officeart/2005/8/layout/matrix1"/>
    <dgm:cxn modelId="{020FB33A-E7DA-47B5-B5ED-F6169E14E5AE}" type="presOf" srcId="{0E015AF6-9BF4-450E-B497-62D5761FFBE7}" destId="{EA05FCE8-4C2D-4657-A1AE-38711A89C6AE}" srcOrd="1" destOrd="0" presId="urn:microsoft.com/office/officeart/2005/8/layout/matrix1"/>
    <dgm:cxn modelId="{0A4FC7B2-8B67-48F3-9F95-D1A26D48E0D0}" srcId="{613BB6C1-8DA2-4086-AC1E-3E8B86E6316D}" destId="{A0A14B44-794A-4EB3-B240-B747BB4D0AF5}" srcOrd="0" destOrd="0" parTransId="{C2D62439-6D68-404F-807D-F25E8CB449BE}" sibTransId="{EB22979F-5E4D-465C-8C13-F0C41D5246BB}"/>
    <dgm:cxn modelId="{F1FBD418-6F4C-49C2-8A35-B05BE1BBBD43}" type="presOf" srcId="{A0A14B44-794A-4EB3-B240-B747BB4D0AF5}" destId="{2AD031BB-4A4E-482A-A65A-F1572CB1927C}" srcOrd="0" destOrd="0" presId="urn:microsoft.com/office/officeart/2005/8/layout/matrix1"/>
    <dgm:cxn modelId="{C539578E-3606-457E-B348-D6E5D946FE04}" type="presOf" srcId="{3F7381E7-A29F-4621-B193-680D0F5DE12C}" destId="{D2A815C3-CD5B-4B7C-A062-0708A3CC0369}" srcOrd="1" destOrd="0" presId="urn:microsoft.com/office/officeart/2005/8/layout/matrix1"/>
    <dgm:cxn modelId="{96C7041E-D767-4955-8BDF-5945A4BAC994}" type="presOf" srcId="{3F7381E7-A29F-4621-B193-680D0F5DE12C}" destId="{3E3DA574-8836-4AC2-A1AD-BC650BA64752}" srcOrd="0" destOrd="0" presId="urn:microsoft.com/office/officeart/2005/8/layout/matrix1"/>
    <dgm:cxn modelId="{34D53339-7FF6-447A-BB4D-3C9AE0369033}" srcId="{A0A14B44-794A-4EB3-B240-B747BB4D0AF5}" destId="{217F2D86-ABC8-471A-B73A-FA81457A7333}" srcOrd="1" destOrd="0" parTransId="{8F91F4B2-9C9E-42F5-A0A5-D713F5A3310F}" sibTransId="{6E8EADC9-941A-4404-B52E-75993043C7A6}"/>
    <dgm:cxn modelId="{D3C1C49B-99FC-42E8-B956-7F13EBD4820D}" type="presOf" srcId="{63315F46-8BAD-4646-85B5-16008AE35A00}" destId="{B161AA4C-BE94-40D5-8887-5AFD93A8B6E3}" srcOrd="1" destOrd="0" presId="urn:microsoft.com/office/officeart/2005/8/layout/matrix1"/>
    <dgm:cxn modelId="{F57DC2C9-6F4F-4887-B72B-44B402FED1D0}" srcId="{A0A14B44-794A-4EB3-B240-B747BB4D0AF5}" destId="{3F7381E7-A29F-4621-B193-680D0F5DE12C}" srcOrd="3" destOrd="0" parTransId="{9F19ED50-D96F-4DD2-8CBF-9E1CAAEB2EFF}" sibTransId="{50243EBA-85E1-4F7E-9408-7E456778C8BC}"/>
    <dgm:cxn modelId="{4BC8B070-D6BC-468F-8752-EC2383865754}" srcId="{A0A14B44-794A-4EB3-B240-B747BB4D0AF5}" destId="{0E015AF6-9BF4-450E-B497-62D5761FFBE7}" srcOrd="2" destOrd="0" parTransId="{58D239FB-01E5-45B1-A455-364B9443D964}" sibTransId="{D12EBEC1-A9A9-4FBE-ACB8-BA5EE3E5A10A}"/>
    <dgm:cxn modelId="{37655841-AF5C-4BA2-8B52-82DDFC636E78}" type="presOf" srcId="{217F2D86-ABC8-471A-B73A-FA81457A7333}" destId="{E9039E0B-1447-40A3-AF09-F5C652B780CD}" srcOrd="1" destOrd="0" presId="urn:microsoft.com/office/officeart/2005/8/layout/matrix1"/>
    <dgm:cxn modelId="{30EA20BE-1B5F-458C-BC57-ECB2352B75D4}" type="presOf" srcId="{217F2D86-ABC8-471A-B73A-FA81457A7333}" destId="{199FB438-5F90-4EAA-A9FA-614935ADB702}" srcOrd="0" destOrd="0" presId="urn:microsoft.com/office/officeart/2005/8/layout/matrix1"/>
    <dgm:cxn modelId="{270F20A2-7A51-459C-8A20-21E58DB89C0A}" type="presParOf" srcId="{68CFB5AD-527E-4CF1-A962-811E998C8CAC}" destId="{D7F5109F-3099-4C6A-A688-108CFBA70C9F}" srcOrd="0" destOrd="0" presId="urn:microsoft.com/office/officeart/2005/8/layout/matrix1"/>
    <dgm:cxn modelId="{E9FF2295-737E-4D39-A80A-F0E15EC05A2C}" type="presParOf" srcId="{D7F5109F-3099-4C6A-A688-108CFBA70C9F}" destId="{B1EB2F4E-0716-478C-A285-58ECB7F2EE82}" srcOrd="0" destOrd="0" presId="urn:microsoft.com/office/officeart/2005/8/layout/matrix1"/>
    <dgm:cxn modelId="{AF92EF6C-3C92-47AC-B9B9-3A8D9C4FA75E}" type="presParOf" srcId="{D7F5109F-3099-4C6A-A688-108CFBA70C9F}" destId="{B161AA4C-BE94-40D5-8887-5AFD93A8B6E3}" srcOrd="1" destOrd="0" presId="urn:microsoft.com/office/officeart/2005/8/layout/matrix1"/>
    <dgm:cxn modelId="{C4324779-EEC2-4374-A947-B40840B7FAFE}" type="presParOf" srcId="{D7F5109F-3099-4C6A-A688-108CFBA70C9F}" destId="{199FB438-5F90-4EAA-A9FA-614935ADB702}" srcOrd="2" destOrd="0" presId="urn:microsoft.com/office/officeart/2005/8/layout/matrix1"/>
    <dgm:cxn modelId="{FE810757-7C80-42D0-A175-3CD5BC95959F}" type="presParOf" srcId="{D7F5109F-3099-4C6A-A688-108CFBA70C9F}" destId="{E9039E0B-1447-40A3-AF09-F5C652B780CD}" srcOrd="3" destOrd="0" presId="urn:microsoft.com/office/officeart/2005/8/layout/matrix1"/>
    <dgm:cxn modelId="{2C8ECEA9-7D99-43FD-B09D-12C98EB0845A}" type="presParOf" srcId="{D7F5109F-3099-4C6A-A688-108CFBA70C9F}" destId="{5E3D0ED4-CD5A-493D-B54F-25AD7527129E}" srcOrd="4" destOrd="0" presId="urn:microsoft.com/office/officeart/2005/8/layout/matrix1"/>
    <dgm:cxn modelId="{387FEA90-7DCD-49E4-B7BD-54C48211DADD}" type="presParOf" srcId="{D7F5109F-3099-4C6A-A688-108CFBA70C9F}" destId="{EA05FCE8-4C2D-4657-A1AE-38711A89C6AE}" srcOrd="5" destOrd="0" presId="urn:microsoft.com/office/officeart/2005/8/layout/matrix1"/>
    <dgm:cxn modelId="{15073CEE-2E19-4C4A-A0A9-CF3B4F260695}" type="presParOf" srcId="{D7F5109F-3099-4C6A-A688-108CFBA70C9F}" destId="{3E3DA574-8836-4AC2-A1AD-BC650BA64752}" srcOrd="6" destOrd="0" presId="urn:microsoft.com/office/officeart/2005/8/layout/matrix1"/>
    <dgm:cxn modelId="{051E09E5-0016-44C6-AC7D-7A66A996E72F}" type="presParOf" srcId="{D7F5109F-3099-4C6A-A688-108CFBA70C9F}" destId="{D2A815C3-CD5B-4B7C-A062-0708A3CC0369}" srcOrd="7" destOrd="0" presId="urn:microsoft.com/office/officeart/2005/8/layout/matrix1"/>
    <dgm:cxn modelId="{932BF452-C759-47EA-9F3F-94D7CDF1B258}" type="presParOf" srcId="{68CFB5AD-527E-4CF1-A962-811E998C8CAC}" destId="{2AD031BB-4A4E-482A-A65A-F1572CB1927C}" srcOrd="1" destOrd="0" presId="urn:microsoft.com/office/officeart/2005/8/layout/matrix1"/>
  </dgm:cxnLst>
  <dgm:bg/>
  <dgm:whole/>
  <dgm:extLst>
    <a:ext uri="http://schemas.microsoft.com/office/drawing/2008/diagram">
      <dsp:dataModelExt xmlns=""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0156EE7F-953F-4152-86DA-1605877A9ED2}">
      <dsp:nvSpPr>
        <dsp:cNvPr id="0" name=""/>
        <dsp:cNvSpPr/>
      </dsp:nvSpPr>
      <dsp:spPr>
        <a:xfrm>
          <a:off x="1320800" y="377007"/>
          <a:ext cx="8534399" cy="3825971"/>
        </a:xfrm>
        <a:prstGeom prst="swooshArrow">
          <a:avLst>
            <a:gd name="adj1" fmla="val 25000"/>
            <a:gd name="adj2" fmla="val 25000"/>
          </a:avLst>
        </a:prstGeom>
        <a:solidFill>
          <a:schemeClr val="accent2">
            <a:tint val="40000"/>
            <a:hueOff val="0"/>
            <a:satOff val="0"/>
            <a:lumOff val="0"/>
            <a:alphaOff val="0"/>
          </a:schemeClr>
        </a:solidFill>
        <a:ln>
          <a:solidFill>
            <a:schemeClr val="accent2"/>
          </a:solidFill>
        </a:ln>
        <a:effectLst/>
      </dsp:spPr>
      <dsp:style>
        <a:lnRef idx="0">
          <a:scrgbClr r="0" g="0" b="0"/>
        </a:lnRef>
        <a:fillRef idx="1">
          <a:scrgbClr r="0" g="0" b="0"/>
        </a:fillRef>
        <a:effectRef idx="0">
          <a:scrgbClr r="0" g="0" b="0"/>
        </a:effectRef>
        <a:fontRef idx="minor"/>
      </dsp:style>
    </dsp:sp>
    <dsp:sp modelId="{7D9D5773-271E-42B5-8EE4-D2B7CC34D7BF}">
      <dsp:nvSpPr>
        <dsp:cNvPr id="0" name=""/>
        <dsp:cNvSpPr/>
      </dsp:nvSpPr>
      <dsp:spPr>
        <a:xfrm>
          <a:off x="1786314" y="3481648"/>
          <a:ext cx="196291" cy="196291"/>
        </a:xfrm>
        <a:prstGeom prst="ellipse">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A0594674-008A-4B99-A4EE-4E0B9BBA668E}">
      <dsp:nvSpPr>
        <dsp:cNvPr id="0" name=""/>
        <dsp:cNvSpPr/>
      </dsp:nvSpPr>
      <dsp:spPr>
        <a:xfrm>
          <a:off x="1941488" y="3714401"/>
          <a:ext cx="1118006" cy="126949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4011" tIns="0" rIns="0" bIns="0" numCol="1" spcCol="1270" anchor="t" anchorCtr="0">
          <a:noAutofit/>
        </a:bodyPr>
        <a:lstStyle/>
        <a:p>
          <a:pPr lvl="0" algn="l" defTabSz="711200">
            <a:lnSpc>
              <a:spcPct val="90000"/>
            </a:lnSpc>
            <a:spcBef>
              <a:spcPct val="0"/>
            </a:spcBef>
            <a:spcAft>
              <a:spcPct val="35000"/>
            </a:spcAft>
          </a:pPr>
          <a:r>
            <a:rPr lang="en-IN" sz="1600" b="1" u="sng" kern="1200" dirty="0" smtClean="0">
              <a:solidFill>
                <a:srgbClr val="C00000"/>
              </a:solidFill>
              <a:latin typeface="+mn-lt"/>
              <a:cs typeface="Arial" pitchFamily="34" charset="0"/>
            </a:rPr>
            <a:t>Network</a:t>
          </a:r>
          <a:r>
            <a:rPr lang="en-IN" sz="1600" b="1" kern="1200" dirty="0" smtClean="0">
              <a:solidFill>
                <a:srgbClr val="C00000"/>
              </a:solidFill>
              <a:latin typeface="+mn-lt"/>
              <a:cs typeface="Arial" pitchFamily="34" charset="0"/>
            </a:rPr>
            <a:t> </a:t>
          </a:r>
          <a:r>
            <a:rPr lang="en-IN" sz="1400" b="1" kern="1200" dirty="0" smtClean="0">
              <a:solidFill>
                <a:schemeClr val="tx1">
                  <a:lumMod val="75000"/>
                  <a:lumOff val="25000"/>
                </a:schemeClr>
              </a:solidFill>
              <a:latin typeface="+mn-lt"/>
              <a:cs typeface="Arial" pitchFamily="34" charset="0"/>
            </a:rPr>
            <a:t>/ System Revamping</a:t>
          </a:r>
          <a:endParaRPr lang="en-IN" sz="1400" b="1" kern="1200" dirty="0">
            <a:solidFill>
              <a:schemeClr val="tx1">
                <a:lumMod val="75000"/>
                <a:lumOff val="25000"/>
              </a:schemeClr>
            </a:solidFill>
            <a:latin typeface="+mn-lt"/>
          </a:endParaRPr>
        </a:p>
      </dsp:txBody>
      <dsp:txXfrm>
        <a:off x="1941488" y="3714401"/>
        <a:ext cx="1118006" cy="1269491"/>
      </dsp:txXfrm>
    </dsp:sp>
    <dsp:sp modelId="{4CBA6741-23BF-4DD0-8DEE-73A350AABFC7}">
      <dsp:nvSpPr>
        <dsp:cNvPr id="0" name=""/>
        <dsp:cNvSpPr/>
      </dsp:nvSpPr>
      <dsp:spPr>
        <a:xfrm>
          <a:off x="3105266" y="2550623"/>
          <a:ext cx="307238" cy="307238"/>
        </a:xfrm>
        <a:prstGeom prst="ellipse">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32EBF3F4-0374-4618-8F03-2F688C5911DE}">
      <dsp:nvSpPr>
        <dsp:cNvPr id="0" name=""/>
        <dsp:cNvSpPr/>
      </dsp:nvSpPr>
      <dsp:spPr>
        <a:xfrm>
          <a:off x="3338021" y="2860971"/>
          <a:ext cx="1416710" cy="223494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2799" tIns="0" rIns="0" bIns="0" numCol="1" spcCol="1270" anchor="t" anchorCtr="0">
          <a:noAutofit/>
        </a:bodyPr>
        <a:lstStyle/>
        <a:p>
          <a:pPr lvl="0" algn="l" defTabSz="711200">
            <a:lnSpc>
              <a:spcPct val="90000"/>
            </a:lnSpc>
            <a:spcBef>
              <a:spcPct val="0"/>
            </a:spcBef>
            <a:spcAft>
              <a:spcPct val="35000"/>
            </a:spcAft>
          </a:pPr>
          <a:r>
            <a:rPr lang="en-IN" sz="1600" b="1" u="sng" kern="1200" dirty="0" smtClean="0">
              <a:solidFill>
                <a:srgbClr val="00B050"/>
              </a:solidFill>
              <a:latin typeface="+mn-lt"/>
            </a:rPr>
            <a:t>Consumer</a:t>
          </a:r>
          <a:r>
            <a:rPr lang="en-IN" sz="1400" b="1" kern="1200" dirty="0" smtClean="0">
              <a:solidFill>
                <a:schemeClr val="tx1">
                  <a:lumMod val="75000"/>
                  <a:lumOff val="25000"/>
                </a:schemeClr>
              </a:solidFill>
              <a:latin typeface="+mn-lt"/>
            </a:rPr>
            <a:t> Services &amp; Revenue Protection</a:t>
          </a:r>
          <a:endParaRPr lang="en-IN" sz="1400" b="1" kern="1200" dirty="0">
            <a:solidFill>
              <a:schemeClr val="tx1">
                <a:lumMod val="75000"/>
                <a:lumOff val="25000"/>
              </a:schemeClr>
            </a:solidFill>
            <a:latin typeface="+mn-lt"/>
          </a:endParaRPr>
        </a:p>
      </dsp:txBody>
      <dsp:txXfrm>
        <a:off x="3338021" y="2860971"/>
        <a:ext cx="1416710" cy="2234946"/>
      </dsp:txXfrm>
    </dsp:sp>
    <dsp:sp modelId="{BBBE1EAF-2A6E-4753-8321-4D3BA590216F}">
      <dsp:nvSpPr>
        <dsp:cNvPr id="0" name=""/>
        <dsp:cNvSpPr/>
      </dsp:nvSpPr>
      <dsp:spPr>
        <a:xfrm>
          <a:off x="4656973" y="1852353"/>
          <a:ext cx="409651" cy="409651"/>
        </a:xfrm>
        <a:prstGeom prst="ellipse">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353E8B2F-1A0A-4A0C-AD0B-BC4263F99A25}">
      <dsp:nvSpPr>
        <dsp:cNvPr id="0" name=""/>
        <dsp:cNvSpPr/>
      </dsp:nvSpPr>
      <dsp:spPr>
        <a:xfrm>
          <a:off x="4734559" y="2395451"/>
          <a:ext cx="2112653" cy="256903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17066" tIns="0" rIns="0" bIns="0" numCol="1" spcCol="1270" anchor="t" anchorCtr="0">
          <a:noAutofit/>
        </a:bodyPr>
        <a:lstStyle/>
        <a:p>
          <a:pPr lvl="0" algn="l" defTabSz="711200">
            <a:lnSpc>
              <a:spcPct val="100000"/>
            </a:lnSpc>
            <a:spcBef>
              <a:spcPct val="0"/>
            </a:spcBef>
            <a:spcAft>
              <a:spcPct val="35000"/>
            </a:spcAft>
          </a:pPr>
          <a:r>
            <a:rPr lang="en-IN" sz="1600" b="1" u="sng" kern="1200" dirty="0" smtClean="0">
              <a:solidFill>
                <a:schemeClr val="accent4">
                  <a:lumMod val="75000"/>
                </a:schemeClr>
              </a:solidFill>
              <a:latin typeface="+mn-lt"/>
            </a:rPr>
            <a:t>Process </a:t>
          </a:r>
          <a:r>
            <a:rPr lang="en-IN" sz="1600" b="1" kern="1200" dirty="0" smtClean="0">
              <a:solidFill>
                <a:schemeClr val="accent4">
                  <a:lumMod val="75000"/>
                </a:schemeClr>
              </a:solidFill>
              <a:latin typeface="+mn-lt"/>
            </a:rPr>
            <a:t> </a:t>
          </a:r>
        </a:p>
        <a:p>
          <a:pPr lvl="0" algn="l" defTabSz="711200">
            <a:lnSpc>
              <a:spcPct val="100000"/>
            </a:lnSpc>
            <a:spcBef>
              <a:spcPct val="0"/>
            </a:spcBef>
            <a:spcAft>
              <a:spcPct val="35000"/>
            </a:spcAft>
          </a:pPr>
          <a:r>
            <a:rPr lang="en-IN" sz="1400" b="1" kern="1200" dirty="0" smtClean="0">
              <a:solidFill>
                <a:schemeClr val="tx1">
                  <a:lumMod val="75000"/>
                  <a:lumOff val="25000"/>
                </a:schemeClr>
              </a:solidFill>
              <a:latin typeface="+mn-lt"/>
            </a:rPr>
            <a:t>Re-engineering</a:t>
          </a:r>
          <a:endParaRPr lang="en-IN" sz="1400" b="1" kern="1200" dirty="0">
            <a:solidFill>
              <a:schemeClr val="tx1">
                <a:lumMod val="75000"/>
                <a:lumOff val="25000"/>
              </a:schemeClr>
            </a:solidFill>
            <a:latin typeface="+mn-lt"/>
          </a:endParaRPr>
        </a:p>
      </dsp:txBody>
      <dsp:txXfrm>
        <a:off x="4734559" y="2395451"/>
        <a:ext cx="2112653" cy="2569035"/>
      </dsp:txXfrm>
    </dsp:sp>
    <dsp:sp modelId="{85003056-3F8D-4D94-8F20-C3A22971A6BF}">
      <dsp:nvSpPr>
        <dsp:cNvPr id="0" name=""/>
        <dsp:cNvSpPr/>
      </dsp:nvSpPr>
      <dsp:spPr>
        <a:xfrm>
          <a:off x="6286266" y="1386842"/>
          <a:ext cx="529132" cy="529132"/>
        </a:xfrm>
        <a:prstGeom prst="ellipse">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A624271A-3396-40D3-B0AA-D98C190B54CF}">
      <dsp:nvSpPr>
        <dsp:cNvPr id="0" name=""/>
        <dsp:cNvSpPr/>
      </dsp:nvSpPr>
      <dsp:spPr>
        <a:xfrm>
          <a:off x="6208689" y="2119072"/>
          <a:ext cx="1396535" cy="78069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80377" tIns="0" rIns="0" bIns="0" numCol="1" spcCol="1270" anchor="t" anchorCtr="0">
          <a:noAutofit/>
        </a:bodyPr>
        <a:lstStyle/>
        <a:p>
          <a:pPr lvl="0" algn="l" defTabSz="711200">
            <a:lnSpc>
              <a:spcPct val="90000"/>
            </a:lnSpc>
            <a:spcBef>
              <a:spcPct val="0"/>
            </a:spcBef>
            <a:spcAft>
              <a:spcPct val="35000"/>
            </a:spcAft>
          </a:pPr>
          <a:r>
            <a:rPr lang="en-IN" sz="1600" b="1" u="sng" kern="1200" dirty="0" smtClean="0">
              <a:solidFill>
                <a:schemeClr val="accent5">
                  <a:lumMod val="75000"/>
                </a:schemeClr>
              </a:solidFill>
              <a:latin typeface="+mn-lt"/>
            </a:rPr>
            <a:t>System </a:t>
          </a:r>
        </a:p>
        <a:p>
          <a:pPr lvl="0" algn="l" defTabSz="711200">
            <a:lnSpc>
              <a:spcPct val="90000"/>
            </a:lnSpc>
            <a:spcBef>
              <a:spcPct val="0"/>
            </a:spcBef>
            <a:spcAft>
              <a:spcPct val="35000"/>
            </a:spcAft>
          </a:pPr>
          <a:r>
            <a:rPr lang="en-IN" sz="1400" b="1" kern="1200" dirty="0" smtClean="0">
              <a:solidFill>
                <a:schemeClr val="tx1">
                  <a:lumMod val="75000"/>
                  <a:lumOff val="25000"/>
                </a:schemeClr>
              </a:solidFill>
              <a:latin typeface="+mn-lt"/>
            </a:rPr>
            <a:t>Integration</a:t>
          </a:r>
          <a:endParaRPr lang="en-IN" sz="1400" b="1" kern="1200" dirty="0">
            <a:solidFill>
              <a:schemeClr val="tx1">
                <a:lumMod val="75000"/>
                <a:lumOff val="25000"/>
              </a:schemeClr>
            </a:solidFill>
            <a:latin typeface="+mn-lt"/>
          </a:endParaRPr>
        </a:p>
      </dsp:txBody>
      <dsp:txXfrm>
        <a:off x="6208689" y="2119072"/>
        <a:ext cx="1396535" cy="780692"/>
      </dsp:txXfrm>
    </dsp:sp>
    <dsp:sp modelId="{F59CE7A9-9CE8-4F39-ADA3-17F3878DD88B}">
      <dsp:nvSpPr>
        <dsp:cNvPr id="0" name=""/>
        <dsp:cNvSpPr/>
      </dsp:nvSpPr>
      <dsp:spPr>
        <a:xfrm>
          <a:off x="8225908" y="998914"/>
          <a:ext cx="674217" cy="674217"/>
        </a:xfrm>
        <a:prstGeom prst="ellipse">
          <a:avLst/>
        </a:prstGeom>
        <a:solidFill>
          <a:schemeClr val="accent6">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8136DD58-2185-4F43-86A9-4AD0612E5CD4}">
      <dsp:nvSpPr>
        <dsp:cNvPr id="0" name=""/>
        <dsp:cNvSpPr/>
      </dsp:nvSpPr>
      <dsp:spPr>
        <a:xfrm>
          <a:off x="7450052" y="2012821"/>
          <a:ext cx="1706880" cy="80934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57254" tIns="0" rIns="0" bIns="0" numCol="1" spcCol="1270" anchor="t" anchorCtr="0">
          <a:noAutofit/>
        </a:bodyPr>
        <a:lstStyle/>
        <a:p>
          <a:pPr lvl="0" algn="l" defTabSz="711200">
            <a:lnSpc>
              <a:spcPct val="90000"/>
            </a:lnSpc>
            <a:spcBef>
              <a:spcPct val="0"/>
            </a:spcBef>
            <a:spcAft>
              <a:spcPct val="35000"/>
            </a:spcAft>
          </a:pPr>
          <a:r>
            <a:rPr lang="en-IN" sz="1600" b="1" u="sng" kern="1200" dirty="0" smtClean="0">
              <a:solidFill>
                <a:schemeClr val="accent6">
                  <a:lumMod val="75000"/>
                </a:schemeClr>
              </a:solidFill>
              <a:latin typeface="+mn-lt"/>
            </a:rPr>
            <a:t>Performance Measurement</a:t>
          </a:r>
          <a:r>
            <a:rPr lang="en-IN" sz="1400" b="1" u="sng" kern="1200" dirty="0" smtClean="0">
              <a:solidFill>
                <a:schemeClr val="tx1">
                  <a:lumMod val="75000"/>
                  <a:lumOff val="25000"/>
                </a:schemeClr>
              </a:solidFill>
              <a:latin typeface="+mn-lt"/>
            </a:rPr>
            <a:t> </a:t>
          </a:r>
          <a:r>
            <a:rPr lang="en-IN" sz="1400" b="1" kern="1200" dirty="0" smtClean="0">
              <a:solidFill>
                <a:schemeClr val="tx1">
                  <a:lumMod val="75000"/>
                  <a:lumOff val="25000"/>
                </a:schemeClr>
              </a:solidFill>
              <a:latin typeface="+mn-lt"/>
            </a:rPr>
            <a:t>&amp; Management </a:t>
          </a:r>
          <a:endParaRPr lang="en-IN" sz="1400" b="1" kern="1200" dirty="0">
            <a:solidFill>
              <a:schemeClr val="tx1">
                <a:lumMod val="75000"/>
                <a:lumOff val="25000"/>
              </a:schemeClr>
            </a:solidFill>
            <a:latin typeface="+mn-lt"/>
          </a:endParaRPr>
        </a:p>
      </dsp:txBody>
      <dsp:txXfrm>
        <a:off x="7450052" y="2012821"/>
        <a:ext cx="1706880" cy="809347"/>
      </dsp:txXfrm>
    </dsp:sp>
  </dsp:spTree>
</dsp:drawing>
</file>

<file path=ppt/diagrams/drawing2.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A870A193-0AC4-4BE6-A58A-BE1AE3DDE009}">
      <dsp:nvSpPr>
        <dsp:cNvPr id="0" name=""/>
        <dsp:cNvSpPr/>
      </dsp:nvSpPr>
      <dsp:spPr>
        <a:xfrm>
          <a:off x="2763519" y="1473"/>
          <a:ext cx="4145280" cy="797617"/>
        </a:xfrm>
        <a:prstGeom prst="rightArrow">
          <a:avLst>
            <a:gd name="adj1" fmla="val 75000"/>
            <a:gd name="adj2" fmla="val 50000"/>
          </a:avLst>
        </a:prstGeom>
        <a:solidFill>
          <a:schemeClr val="accent2">
            <a:tint val="40000"/>
            <a:alpha val="90000"/>
            <a:hueOff val="0"/>
            <a:satOff val="0"/>
            <a:lumOff val="0"/>
            <a:alphaOff val="0"/>
          </a:schemeClr>
        </a:solidFill>
        <a:ln w="6350" cap="flat" cmpd="sng" algn="ctr">
          <a:solidFill>
            <a:schemeClr val="accent2">
              <a:tint val="40000"/>
              <a:alpha val="90000"/>
              <a:hueOff val="0"/>
              <a:satOff val="0"/>
              <a:lumOff val="0"/>
              <a:alphaOff val="0"/>
            </a:schemeClr>
          </a:solidFill>
          <a:prstDash val="solid"/>
          <a:miter lim="800000"/>
        </a:ln>
        <a:effectLst/>
        <a:scene3d>
          <a:camera prst="orthographicFront"/>
          <a:lightRig rig="threePt" dir="t">
            <a:rot lat="0" lon="0" rev="7500000"/>
          </a:lightRig>
        </a:scene3d>
        <a:sp3d z="-152400" extrusionH="63500" prstMaterial="dkEdge">
          <a:bevelT w="144450" h="36350" prst="relaxedInset"/>
          <a:contourClr>
            <a:schemeClr val="bg1"/>
          </a:contourClr>
        </a:sp3d>
      </dsp:spPr>
      <dsp:style>
        <a:lnRef idx="1">
          <a:scrgbClr r="0" g="0" b="0"/>
        </a:lnRef>
        <a:fillRef idx="1">
          <a:scrgbClr r="0" g="0" b="0"/>
        </a:fillRef>
        <a:effectRef idx="2">
          <a:scrgbClr r="0" g="0" b="0"/>
        </a:effectRef>
        <a:fontRef idx="minor"/>
      </dsp:style>
      <dsp:txBody>
        <a:bodyPr spcFirstLastPara="0" vert="horz" wrap="square" lIns="10160" tIns="10160" rIns="10160" bIns="10160" numCol="1" spcCol="1270" anchor="ctr" anchorCtr="0">
          <a:noAutofit/>
        </a:bodyPr>
        <a:lstStyle/>
        <a:p>
          <a:pPr marL="171450" lvl="1" indent="-171450" algn="ctr" defTabSz="711200">
            <a:lnSpc>
              <a:spcPct val="90000"/>
            </a:lnSpc>
            <a:spcBef>
              <a:spcPct val="0"/>
            </a:spcBef>
            <a:spcAft>
              <a:spcPct val="15000"/>
            </a:spcAft>
            <a:buChar char="••"/>
          </a:pPr>
          <a:r>
            <a:rPr lang="en-US" sz="1600" b="1" kern="1200" dirty="0" smtClean="0">
              <a:latin typeface="+mn-lt"/>
            </a:rPr>
            <a:t>ISO – 9001 : 2008</a:t>
          </a:r>
          <a:endParaRPr lang="en-US" sz="1600" b="1" kern="1200" dirty="0">
            <a:latin typeface="+mn-lt"/>
          </a:endParaRPr>
        </a:p>
        <a:p>
          <a:pPr marL="57150" lvl="1" indent="-57150" algn="ctr" defTabSz="355600">
            <a:lnSpc>
              <a:spcPct val="90000"/>
            </a:lnSpc>
            <a:spcBef>
              <a:spcPct val="0"/>
            </a:spcBef>
            <a:spcAft>
              <a:spcPct val="15000"/>
            </a:spcAft>
            <a:buChar char="••"/>
          </a:pPr>
          <a:r>
            <a:rPr lang="en-US" sz="800" b="1" kern="1200" dirty="0" smtClean="0">
              <a:latin typeface="+mn-lt"/>
            </a:rPr>
            <a:t>Valid upto March 2017 </a:t>
          </a:r>
          <a:endParaRPr lang="en-US" sz="800" b="1" kern="1200" dirty="0">
            <a:latin typeface="+mn-lt"/>
          </a:endParaRPr>
        </a:p>
      </dsp:txBody>
      <dsp:txXfrm>
        <a:off x="2763519" y="1473"/>
        <a:ext cx="4145280" cy="797617"/>
      </dsp:txXfrm>
    </dsp:sp>
    <dsp:sp modelId="{5FB05330-67F6-45FC-94DB-169DDB090929}">
      <dsp:nvSpPr>
        <dsp:cNvPr id="0" name=""/>
        <dsp:cNvSpPr/>
      </dsp:nvSpPr>
      <dsp:spPr>
        <a:xfrm>
          <a:off x="0" y="1473"/>
          <a:ext cx="2763520" cy="797617"/>
        </a:xfrm>
        <a:prstGeom prst="roundRect">
          <a:avLst/>
        </a:prstGeom>
        <a:gradFill rotWithShape="0">
          <a:gsLst>
            <a:gs pos="0">
              <a:schemeClr val="accent2">
                <a:hueOff val="0"/>
                <a:satOff val="0"/>
                <a:lumOff val="0"/>
                <a:alphaOff val="0"/>
                <a:satMod val="103000"/>
                <a:lumMod val="102000"/>
                <a:tint val="94000"/>
              </a:schemeClr>
            </a:gs>
            <a:gs pos="50000">
              <a:schemeClr val="accent2">
                <a:hueOff val="0"/>
                <a:satOff val="0"/>
                <a:lumOff val="0"/>
                <a:alphaOff val="0"/>
                <a:satMod val="110000"/>
                <a:lumMod val="100000"/>
                <a:shade val="100000"/>
              </a:schemeClr>
            </a:gs>
            <a:gs pos="100000">
              <a:schemeClr val="accent2">
                <a:hueOff val="0"/>
                <a:satOff val="0"/>
                <a:lumOff val="0"/>
                <a:alphaOff val="0"/>
                <a:lumMod val="99000"/>
                <a:satMod val="120000"/>
                <a:shade val="78000"/>
              </a:schemeClr>
            </a:gs>
          </a:gsLst>
          <a:lin ang="5400000" scaled="0"/>
        </a:gradFill>
        <a:ln>
          <a:no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76200" tIns="38100" rIns="76200" bIns="38100" numCol="1" spcCol="1270" anchor="ctr" anchorCtr="0">
          <a:noAutofit/>
        </a:bodyPr>
        <a:lstStyle/>
        <a:p>
          <a:pPr lvl="0" algn="ctr" defTabSz="889000">
            <a:lnSpc>
              <a:spcPct val="90000"/>
            </a:lnSpc>
            <a:spcBef>
              <a:spcPct val="0"/>
            </a:spcBef>
            <a:spcAft>
              <a:spcPct val="35000"/>
            </a:spcAft>
          </a:pPr>
          <a:r>
            <a:rPr lang="en-US" sz="2000" b="1" kern="1200" dirty="0" smtClean="0">
              <a:latin typeface="+mn-lt"/>
            </a:rPr>
            <a:t>QMS</a:t>
          </a:r>
        </a:p>
        <a:p>
          <a:pPr lvl="0" algn="ctr" defTabSz="889000">
            <a:lnSpc>
              <a:spcPct val="90000"/>
            </a:lnSpc>
            <a:spcBef>
              <a:spcPct val="0"/>
            </a:spcBef>
            <a:spcAft>
              <a:spcPct val="35000"/>
            </a:spcAft>
          </a:pPr>
          <a:r>
            <a:rPr lang="en-US" sz="1100" kern="1200" dirty="0" smtClean="0">
              <a:latin typeface="+mn-lt"/>
            </a:rPr>
            <a:t>(Quality Management System) </a:t>
          </a:r>
          <a:endParaRPr lang="en-US" sz="1100" kern="1200" dirty="0">
            <a:latin typeface="+mn-lt"/>
          </a:endParaRPr>
        </a:p>
      </dsp:txBody>
      <dsp:txXfrm>
        <a:off x="0" y="1473"/>
        <a:ext cx="2763520" cy="797617"/>
      </dsp:txXfrm>
    </dsp:sp>
    <dsp:sp modelId="{CDDAA487-D577-462F-8BE4-B774FC57E04A}">
      <dsp:nvSpPr>
        <dsp:cNvPr id="0" name=""/>
        <dsp:cNvSpPr/>
      </dsp:nvSpPr>
      <dsp:spPr>
        <a:xfrm>
          <a:off x="2763519" y="878852"/>
          <a:ext cx="4145280" cy="797617"/>
        </a:xfrm>
        <a:prstGeom prst="rightArrow">
          <a:avLst>
            <a:gd name="adj1" fmla="val 75000"/>
            <a:gd name="adj2" fmla="val 50000"/>
          </a:avLst>
        </a:prstGeom>
        <a:solidFill>
          <a:schemeClr val="accent3">
            <a:tint val="40000"/>
            <a:alpha val="90000"/>
            <a:hueOff val="0"/>
            <a:satOff val="0"/>
            <a:lumOff val="0"/>
            <a:alphaOff val="0"/>
          </a:schemeClr>
        </a:solidFill>
        <a:ln w="6350" cap="flat" cmpd="sng" algn="ctr">
          <a:solidFill>
            <a:schemeClr val="accent3">
              <a:tint val="40000"/>
              <a:alpha val="90000"/>
              <a:hueOff val="0"/>
              <a:satOff val="0"/>
              <a:lumOff val="0"/>
              <a:alphaOff val="0"/>
            </a:schemeClr>
          </a:solidFill>
          <a:prstDash val="solid"/>
          <a:miter lim="800000"/>
        </a:ln>
        <a:effectLst/>
        <a:scene3d>
          <a:camera prst="orthographicFront"/>
          <a:lightRig rig="threePt" dir="t">
            <a:rot lat="0" lon="0" rev="7500000"/>
          </a:lightRig>
        </a:scene3d>
        <a:sp3d z="-152400" extrusionH="63500" prstMaterial="dkEdge">
          <a:bevelT w="144450" h="36350" prst="relaxedInset"/>
          <a:contourClr>
            <a:schemeClr val="bg1"/>
          </a:contourClr>
        </a:sp3d>
      </dsp:spPr>
      <dsp:style>
        <a:lnRef idx="1">
          <a:scrgbClr r="0" g="0" b="0"/>
        </a:lnRef>
        <a:fillRef idx="1">
          <a:scrgbClr r="0" g="0" b="0"/>
        </a:fillRef>
        <a:effectRef idx="2">
          <a:scrgbClr r="0" g="0" b="0"/>
        </a:effectRef>
        <a:fontRef idx="minor"/>
      </dsp:style>
      <dsp:txBody>
        <a:bodyPr spcFirstLastPara="0" vert="horz" wrap="square" lIns="10160" tIns="10160" rIns="10160" bIns="10160" numCol="1" spcCol="1270" anchor="ctr" anchorCtr="0">
          <a:noAutofit/>
        </a:bodyPr>
        <a:lstStyle/>
        <a:p>
          <a:pPr marL="171450" lvl="1" indent="-171450" algn="ctr" defTabSz="711200">
            <a:lnSpc>
              <a:spcPct val="90000"/>
            </a:lnSpc>
            <a:spcBef>
              <a:spcPct val="0"/>
            </a:spcBef>
            <a:spcAft>
              <a:spcPct val="15000"/>
            </a:spcAft>
            <a:buChar char="••"/>
          </a:pPr>
          <a:r>
            <a:rPr lang="en-US" sz="1600" b="1" kern="1200" dirty="0" smtClean="0">
              <a:latin typeface="+mn-lt"/>
            </a:rPr>
            <a:t>ISO – 14001 : 2004</a:t>
          </a:r>
          <a:endParaRPr lang="en-US" sz="1600" b="1" kern="1200" dirty="0">
            <a:latin typeface="+mn-lt"/>
          </a:endParaRPr>
        </a:p>
        <a:p>
          <a:pPr marL="57150" lvl="1" indent="-57150" algn="ctr" defTabSz="355600">
            <a:lnSpc>
              <a:spcPct val="90000"/>
            </a:lnSpc>
            <a:spcBef>
              <a:spcPct val="0"/>
            </a:spcBef>
            <a:spcAft>
              <a:spcPct val="15000"/>
            </a:spcAft>
            <a:buChar char="••"/>
          </a:pPr>
          <a:r>
            <a:rPr lang="en-US" sz="800" b="1" kern="1200" dirty="0" smtClean="0">
              <a:latin typeface="+mn-lt"/>
            </a:rPr>
            <a:t>Valid upto March 2017 </a:t>
          </a:r>
          <a:endParaRPr lang="en-US" sz="800" b="1" kern="1200" dirty="0">
            <a:latin typeface="+mn-lt"/>
          </a:endParaRPr>
        </a:p>
      </dsp:txBody>
      <dsp:txXfrm>
        <a:off x="2763519" y="878852"/>
        <a:ext cx="4145280" cy="797617"/>
      </dsp:txXfrm>
    </dsp:sp>
    <dsp:sp modelId="{6DB6F5E4-B755-438F-BD69-E7079D07AAEC}">
      <dsp:nvSpPr>
        <dsp:cNvPr id="0" name=""/>
        <dsp:cNvSpPr/>
      </dsp:nvSpPr>
      <dsp:spPr>
        <a:xfrm>
          <a:off x="0" y="878852"/>
          <a:ext cx="2763520" cy="797617"/>
        </a:xfrm>
        <a:prstGeom prst="roundRect">
          <a:avLst/>
        </a:prstGeom>
        <a:gradFill rotWithShape="0">
          <a:gsLst>
            <a:gs pos="0">
              <a:schemeClr val="accent3">
                <a:hueOff val="0"/>
                <a:satOff val="0"/>
                <a:lumOff val="0"/>
                <a:alphaOff val="0"/>
                <a:satMod val="103000"/>
                <a:lumMod val="102000"/>
                <a:tint val="94000"/>
              </a:schemeClr>
            </a:gs>
            <a:gs pos="50000">
              <a:schemeClr val="accent3">
                <a:hueOff val="0"/>
                <a:satOff val="0"/>
                <a:lumOff val="0"/>
                <a:alphaOff val="0"/>
                <a:satMod val="110000"/>
                <a:lumMod val="100000"/>
                <a:shade val="100000"/>
              </a:schemeClr>
            </a:gs>
            <a:gs pos="100000">
              <a:schemeClr val="accent3">
                <a:hueOff val="0"/>
                <a:satOff val="0"/>
                <a:lumOff val="0"/>
                <a:alphaOff val="0"/>
                <a:lumMod val="99000"/>
                <a:satMod val="120000"/>
                <a:shade val="78000"/>
              </a:schemeClr>
            </a:gs>
          </a:gsLst>
          <a:lin ang="5400000" scaled="0"/>
        </a:gradFill>
        <a:ln>
          <a:no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76200" tIns="38100" rIns="76200" bIns="38100" numCol="1" spcCol="1270" anchor="ctr" anchorCtr="0">
          <a:noAutofit/>
        </a:bodyPr>
        <a:lstStyle/>
        <a:p>
          <a:pPr lvl="0" algn="ctr" defTabSz="889000">
            <a:lnSpc>
              <a:spcPct val="100000"/>
            </a:lnSpc>
            <a:spcBef>
              <a:spcPct val="0"/>
            </a:spcBef>
            <a:spcAft>
              <a:spcPct val="35000"/>
            </a:spcAft>
          </a:pPr>
          <a:r>
            <a:rPr lang="en-US" sz="2000" b="1" kern="1200" dirty="0" smtClean="0">
              <a:latin typeface="+mn-lt"/>
            </a:rPr>
            <a:t>EMS</a:t>
          </a:r>
        </a:p>
        <a:p>
          <a:pPr lvl="0" algn="ctr" defTabSz="889000">
            <a:lnSpc>
              <a:spcPct val="100000"/>
            </a:lnSpc>
            <a:spcBef>
              <a:spcPct val="0"/>
            </a:spcBef>
            <a:spcAft>
              <a:spcPct val="35000"/>
            </a:spcAft>
          </a:pPr>
          <a:r>
            <a:rPr lang="en-US" sz="1100" kern="1200" dirty="0" smtClean="0">
              <a:latin typeface="+mn-lt"/>
            </a:rPr>
            <a:t>Environment Management System</a:t>
          </a:r>
          <a:endParaRPr lang="en-US" sz="1100" kern="1200" dirty="0">
            <a:latin typeface="+mn-lt"/>
          </a:endParaRPr>
        </a:p>
      </dsp:txBody>
      <dsp:txXfrm>
        <a:off x="0" y="878852"/>
        <a:ext cx="2763520" cy="797617"/>
      </dsp:txXfrm>
    </dsp:sp>
    <dsp:sp modelId="{CF69D802-F08E-4A23-8F88-7F56DF2143EE}">
      <dsp:nvSpPr>
        <dsp:cNvPr id="0" name=""/>
        <dsp:cNvSpPr/>
      </dsp:nvSpPr>
      <dsp:spPr>
        <a:xfrm>
          <a:off x="2763519" y="1756230"/>
          <a:ext cx="4145280" cy="797617"/>
        </a:xfrm>
        <a:prstGeom prst="rightArrow">
          <a:avLst>
            <a:gd name="adj1" fmla="val 75000"/>
            <a:gd name="adj2" fmla="val 50000"/>
          </a:avLst>
        </a:prstGeom>
        <a:solidFill>
          <a:schemeClr val="accent4">
            <a:tint val="40000"/>
            <a:alpha val="90000"/>
            <a:hueOff val="0"/>
            <a:satOff val="0"/>
            <a:lumOff val="0"/>
            <a:alphaOff val="0"/>
          </a:schemeClr>
        </a:solidFill>
        <a:ln w="6350" cap="flat" cmpd="sng" algn="ctr">
          <a:solidFill>
            <a:schemeClr val="accent4">
              <a:tint val="40000"/>
              <a:alpha val="90000"/>
              <a:hueOff val="0"/>
              <a:satOff val="0"/>
              <a:lumOff val="0"/>
              <a:alphaOff val="0"/>
            </a:schemeClr>
          </a:solidFill>
          <a:prstDash val="solid"/>
          <a:miter lim="800000"/>
        </a:ln>
        <a:effectLst/>
        <a:scene3d>
          <a:camera prst="orthographicFront"/>
          <a:lightRig rig="threePt" dir="t">
            <a:rot lat="0" lon="0" rev="7500000"/>
          </a:lightRig>
        </a:scene3d>
        <a:sp3d z="-152400" extrusionH="63500" prstMaterial="dkEdge">
          <a:bevelT w="144450" h="36350" prst="relaxedInset"/>
          <a:contourClr>
            <a:schemeClr val="bg1"/>
          </a:contourClr>
        </a:sp3d>
      </dsp:spPr>
      <dsp:style>
        <a:lnRef idx="1">
          <a:scrgbClr r="0" g="0" b="0"/>
        </a:lnRef>
        <a:fillRef idx="1">
          <a:scrgbClr r="0" g="0" b="0"/>
        </a:fillRef>
        <a:effectRef idx="2">
          <a:scrgbClr r="0" g="0" b="0"/>
        </a:effectRef>
        <a:fontRef idx="minor"/>
      </dsp:style>
      <dsp:txBody>
        <a:bodyPr spcFirstLastPara="0" vert="horz" wrap="square" lIns="10160" tIns="10160" rIns="10160" bIns="10160" numCol="1" spcCol="1270" anchor="ctr" anchorCtr="0">
          <a:noAutofit/>
        </a:bodyPr>
        <a:lstStyle/>
        <a:p>
          <a:pPr marL="171450" lvl="1" indent="-171450" algn="ctr" defTabSz="711200">
            <a:lnSpc>
              <a:spcPct val="90000"/>
            </a:lnSpc>
            <a:spcBef>
              <a:spcPct val="0"/>
            </a:spcBef>
            <a:spcAft>
              <a:spcPct val="15000"/>
            </a:spcAft>
            <a:buChar char="••"/>
          </a:pPr>
          <a:r>
            <a:rPr lang="en-US" sz="1600" b="1" kern="1200" dirty="0" smtClean="0">
              <a:latin typeface="+mn-lt"/>
            </a:rPr>
            <a:t>ISO- 18001:2007</a:t>
          </a:r>
          <a:endParaRPr lang="en-US" sz="1600" b="1" kern="1200" dirty="0">
            <a:latin typeface="+mn-lt"/>
          </a:endParaRPr>
        </a:p>
        <a:p>
          <a:pPr marL="57150" lvl="1" indent="-57150" algn="ctr" defTabSz="355600">
            <a:lnSpc>
              <a:spcPct val="90000"/>
            </a:lnSpc>
            <a:spcBef>
              <a:spcPct val="0"/>
            </a:spcBef>
            <a:spcAft>
              <a:spcPct val="15000"/>
            </a:spcAft>
            <a:buChar char="••"/>
          </a:pPr>
          <a:r>
            <a:rPr lang="en-US" sz="800" b="1" kern="1200" dirty="0" smtClean="0">
              <a:latin typeface="+mn-lt"/>
            </a:rPr>
            <a:t>Valid upto March 2017 </a:t>
          </a:r>
          <a:endParaRPr lang="en-US" sz="800" b="1" kern="1200" dirty="0">
            <a:latin typeface="+mn-lt"/>
          </a:endParaRPr>
        </a:p>
      </dsp:txBody>
      <dsp:txXfrm>
        <a:off x="2763519" y="1756230"/>
        <a:ext cx="4145280" cy="797617"/>
      </dsp:txXfrm>
    </dsp:sp>
    <dsp:sp modelId="{A77D9A48-183A-4BB4-88FD-C843D7C21E5D}">
      <dsp:nvSpPr>
        <dsp:cNvPr id="0" name=""/>
        <dsp:cNvSpPr/>
      </dsp:nvSpPr>
      <dsp:spPr>
        <a:xfrm>
          <a:off x="0" y="1756230"/>
          <a:ext cx="2763520" cy="797617"/>
        </a:xfrm>
        <a:prstGeom prst="roundRect">
          <a:avLst/>
        </a:prstGeom>
        <a:gradFill rotWithShape="0">
          <a:gsLst>
            <a:gs pos="0">
              <a:schemeClr val="accent4">
                <a:hueOff val="0"/>
                <a:satOff val="0"/>
                <a:lumOff val="0"/>
                <a:alphaOff val="0"/>
                <a:satMod val="103000"/>
                <a:lumMod val="102000"/>
                <a:tint val="94000"/>
              </a:schemeClr>
            </a:gs>
            <a:gs pos="50000">
              <a:schemeClr val="accent4">
                <a:hueOff val="0"/>
                <a:satOff val="0"/>
                <a:lumOff val="0"/>
                <a:alphaOff val="0"/>
                <a:satMod val="110000"/>
                <a:lumMod val="100000"/>
                <a:shade val="100000"/>
              </a:schemeClr>
            </a:gs>
            <a:gs pos="100000">
              <a:schemeClr val="accent4">
                <a:hueOff val="0"/>
                <a:satOff val="0"/>
                <a:lumOff val="0"/>
                <a:alphaOff val="0"/>
                <a:lumMod val="99000"/>
                <a:satMod val="120000"/>
                <a:shade val="78000"/>
              </a:schemeClr>
            </a:gs>
          </a:gsLst>
          <a:lin ang="5400000" scaled="0"/>
        </a:gradFill>
        <a:ln>
          <a:no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76200" tIns="38100" rIns="76200" bIns="38100" numCol="1" spcCol="1270" anchor="ctr" anchorCtr="0">
          <a:noAutofit/>
        </a:bodyPr>
        <a:lstStyle/>
        <a:p>
          <a:pPr lvl="0" algn="ctr" defTabSz="889000">
            <a:lnSpc>
              <a:spcPct val="90000"/>
            </a:lnSpc>
            <a:spcBef>
              <a:spcPct val="0"/>
            </a:spcBef>
            <a:spcAft>
              <a:spcPct val="35000"/>
            </a:spcAft>
          </a:pPr>
          <a:r>
            <a:rPr lang="en-US" sz="2000" b="1" kern="1200" dirty="0" smtClean="0">
              <a:latin typeface="+mn-lt"/>
            </a:rPr>
            <a:t>OHSAS</a:t>
          </a:r>
        </a:p>
        <a:p>
          <a:pPr lvl="0" algn="ctr" defTabSz="889000">
            <a:lnSpc>
              <a:spcPct val="90000"/>
            </a:lnSpc>
            <a:spcBef>
              <a:spcPct val="0"/>
            </a:spcBef>
            <a:spcAft>
              <a:spcPct val="35000"/>
            </a:spcAft>
          </a:pPr>
          <a:r>
            <a:rPr lang="en-US" sz="1100" b="0" kern="1200" dirty="0" smtClean="0">
              <a:latin typeface="+mn-lt"/>
            </a:rPr>
            <a:t>Occupational health and Safety Assessment Series</a:t>
          </a:r>
          <a:endParaRPr lang="en-US" sz="1100" b="0" kern="1200" dirty="0">
            <a:latin typeface="+mn-lt"/>
          </a:endParaRPr>
        </a:p>
      </dsp:txBody>
      <dsp:txXfrm>
        <a:off x="0" y="1756230"/>
        <a:ext cx="2763520" cy="797617"/>
      </dsp:txXfrm>
    </dsp:sp>
    <dsp:sp modelId="{7BFFCCE5-9A47-43D5-8C55-61F069A004A9}">
      <dsp:nvSpPr>
        <dsp:cNvPr id="0" name=""/>
        <dsp:cNvSpPr/>
      </dsp:nvSpPr>
      <dsp:spPr>
        <a:xfrm>
          <a:off x="2763519" y="2633609"/>
          <a:ext cx="4145280" cy="797617"/>
        </a:xfrm>
        <a:prstGeom prst="rightArrow">
          <a:avLst>
            <a:gd name="adj1" fmla="val 75000"/>
            <a:gd name="adj2" fmla="val 50000"/>
          </a:avLst>
        </a:prstGeom>
        <a:solidFill>
          <a:schemeClr val="accent5">
            <a:tint val="40000"/>
            <a:alpha val="90000"/>
            <a:hueOff val="0"/>
            <a:satOff val="0"/>
            <a:lumOff val="0"/>
            <a:alphaOff val="0"/>
          </a:schemeClr>
        </a:solidFill>
        <a:ln w="6350" cap="flat" cmpd="sng" algn="ctr">
          <a:solidFill>
            <a:schemeClr val="accent5">
              <a:tint val="40000"/>
              <a:alpha val="90000"/>
              <a:hueOff val="0"/>
              <a:satOff val="0"/>
              <a:lumOff val="0"/>
              <a:alphaOff val="0"/>
            </a:schemeClr>
          </a:solidFill>
          <a:prstDash val="solid"/>
          <a:miter lim="800000"/>
        </a:ln>
        <a:effectLst/>
        <a:scene3d>
          <a:camera prst="orthographicFront"/>
          <a:lightRig rig="threePt" dir="t">
            <a:rot lat="0" lon="0" rev="7500000"/>
          </a:lightRig>
        </a:scene3d>
        <a:sp3d z="-152400" extrusionH="63500" prstMaterial="dkEdge">
          <a:bevelT w="144450" h="36350" prst="relaxedInset"/>
          <a:contourClr>
            <a:schemeClr val="bg1"/>
          </a:contourClr>
        </a:sp3d>
      </dsp:spPr>
      <dsp:style>
        <a:lnRef idx="1">
          <a:scrgbClr r="0" g="0" b="0"/>
        </a:lnRef>
        <a:fillRef idx="1">
          <a:scrgbClr r="0" g="0" b="0"/>
        </a:fillRef>
        <a:effectRef idx="2">
          <a:scrgbClr r="0" g="0" b="0"/>
        </a:effectRef>
        <a:fontRef idx="minor"/>
      </dsp:style>
      <dsp:txBody>
        <a:bodyPr spcFirstLastPara="0" vert="horz" wrap="square" lIns="10160" tIns="10160" rIns="10160" bIns="10160" numCol="1" spcCol="1270" anchor="ctr" anchorCtr="0">
          <a:noAutofit/>
        </a:bodyPr>
        <a:lstStyle/>
        <a:p>
          <a:pPr marL="171450" lvl="1" indent="-171450" algn="ctr" defTabSz="711200">
            <a:lnSpc>
              <a:spcPct val="90000"/>
            </a:lnSpc>
            <a:spcBef>
              <a:spcPct val="0"/>
            </a:spcBef>
            <a:spcAft>
              <a:spcPct val="15000"/>
            </a:spcAft>
            <a:buChar char="••"/>
          </a:pPr>
          <a:r>
            <a:rPr lang="en-US" sz="1600" b="1" kern="1200" dirty="0" smtClean="0">
              <a:latin typeface="+mn-lt"/>
            </a:rPr>
            <a:t>ISO -  27001:2013</a:t>
          </a:r>
          <a:endParaRPr lang="en-US" sz="1600" b="1" kern="1200" dirty="0">
            <a:latin typeface="+mn-lt"/>
          </a:endParaRPr>
        </a:p>
        <a:p>
          <a:pPr marL="57150" lvl="1" indent="-57150" algn="ctr" defTabSz="355600">
            <a:lnSpc>
              <a:spcPct val="90000"/>
            </a:lnSpc>
            <a:spcBef>
              <a:spcPct val="0"/>
            </a:spcBef>
            <a:spcAft>
              <a:spcPct val="15000"/>
            </a:spcAft>
            <a:buChar char="••"/>
          </a:pPr>
          <a:r>
            <a:rPr lang="en-US" sz="800" b="1" kern="1200" dirty="0" smtClean="0">
              <a:latin typeface="+mn-lt"/>
            </a:rPr>
            <a:t>Valid upto April 2018 </a:t>
          </a:r>
          <a:endParaRPr lang="en-US" sz="800" b="1" kern="1200" dirty="0">
            <a:latin typeface="+mn-lt"/>
          </a:endParaRPr>
        </a:p>
      </dsp:txBody>
      <dsp:txXfrm>
        <a:off x="2763519" y="2633609"/>
        <a:ext cx="4145280" cy="797617"/>
      </dsp:txXfrm>
    </dsp:sp>
    <dsp:sp modelId="{68F69CE3-80B3-4632-AFA4-7CDB76CB591F}">
      <dsp:nvSpPr>
        <dsp:cNvPr id="0" name=""/>
        <dsp:cNvSpPr/>
      </dsp:nvSpPr>
      <dsp:spPr>
        <a:xfrm>
          <a:off x="0" y="2633609"/>
          <a:ext cx="2763520" cy="797617"/>
        </a:xfrm>
        <a:prstGeom prst="roundRect">
          <a:avLst/>
        </a:prstGeom>
        <a:gradFill rotWithShape="0">
          <a:gsLst>
            <a:gs pos="0">
              <a:schemeClr val="accent5">
                <a:hueOff val="0"/>
                <a:satOff val="0"/>
                <a:lumOff val="0"/>
                <a:alphaOff val="0"/>
                <a:satMod val="103000"/>
                <a:lumMod val="102000"/>
                <a:tint val="94000"/>
              </a:schemeClr>
            </a:gs>
            <a:gs pos="50000">
              <a:schemeClr val="accent5">
                <a:hueOff val="0"/>
                <a:satOff val="0"/>
                <a:lumOff val="0"/>
                <a:alphaOff val="0"/>
                <a:satMod val="110000"/>
                <a:lumMod val="100000"/>
                <a:shade val="100000"/>
              </a:schemeClr>
            </a:gs>
            <a:gs pos="100000">
              <a:schemeClr val="accent5">
                <a:hueOff val="0"/>
                <a:satOff val="0"/>
                <a:lumOff val="0"/>
                <a:alphaOff val="0"/>
                <a:lumMod val="99000"/>
                <a:satMod val="120000"/>
                <a:shade val="78000"/>
              </a:schemeClr>
            </a:gs>
          </a:gsLst>
          <a:lin ang="5400000" scaled="0"/>
        </a:gradFill>
        <a:ln>
          <a:no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76200" tIns="38100" rIns="76200" bIns="38100" numCol="1" spcCol="1270" anchor="ctr" anchorCtr="0">
          <a:noAutofit/>
        </a:bodyPr>
        <a:lstStyle/>
        <a:p>
          <a:pPr lvl="0" algn="ctr" defTabSz="889000">
            <a:lnSpc>
              <a:spcPct val="90000"/>
            </a:lnSpc>
            <a:spcBef>
              <a:spcPct val="0"/>
            </a:spcBef>
            <a:spcAft>
              <a:spcPct val="35000"/>
            </a:spcAft>
          </a:pPr>
          <a:r>
            <a:rPr lang="en-US" sz="2000" b="1" kern="1200" dirty="0" smtClean="0">
              <a:latin typeface="+mn-lt"/>
            </a:rPr>
            <a:t>IT Security</a:t>
          </a:r>
          <a:endParaRPr lang="en-US" sz="2000" b="1" kern="1200" dirty="0">
            <a:latin typeface="+mn-lt"/>
          </a:endParaRPr>
        </a:p>
      </dsp:txBody>
      <dsp:txXfrm>
        <a:off x="0" y="2633609"/>
        <a:ext cx="2763520" cy="797617"/>
      </dsp:txXfrm>
    </dsp:sp>
    <dsp:sp modelId="{3F10A0B6-0098-4468-8E0C-9A2897DEC368}">
      <dsp:nvSpPr>
        <dsp:cNvPr id="0" name=""/>
        <dsp:cNvSpPr/>
      </dsp:nvSpPr>
      <dsp:spPr>
        <a:xfrm>
          <a:off x="2763519" y="3510988"/>
          <a:ext cx="4145280" cy="797617"/>
        </a:xfrm>
        <a:prstGeom prst="rightArrow">
          <a:avLst>
            <a:gd name="adj1" fmla="val 75000"/>
            <a:gd name="adj2" fmla="val 50000"/>
          </a:avLst>
        </a:prstGeom>
        <a:solidFill>
          <a:schemeClr val="accent6">
            <a:tint val="40000"/>
            <a:alpha val="90000"/>
            <a:hueOff val="0"/>
            <a:satOff val="0"/>
            <a:lumOff val="0"/>
            <a:alphaOff val="0"/>
          </a:schemeClr>
        </a:solidFill>
        <a:ln w="6350" cap="flat" cmpd="sng" algn="ctr">
          <a:solidFill>
            <a:schemeClr val="accent6">
              <a:tint val="40000"/>
              <a:alpha val="90000"/>
              <a:hueOff val="0"/>
              <a:satOff val="0"/>
              <a:lumOff val="0"/>
              <a:alphaOff val="0"/>
            </a:schemeClr>
          </a:solidFill>
          <a:prstDash val="solid"/>
          <a:miter lim="800000"/>
        </a:ln>
        <a:effectLst/>
        <a:scene3d>
          <a:camera prst="orthographicFront"/>
          <a:lightRig rig="threePt" dir="t">
            <a:rot lat="0" lon="0" rev="7500000"/>
          </a:lightRig>
        </a:scene3d>
        <a:sp3d z="-152400" extrusionH="63500" prstMaterial="dkEdge">
          <a:bevelT w="144450" h="36350" prst="relaxedInset"/>
          <a:contourClr>
            <a:schemeClr val="bg1"/>
          </a:contourClr>
        </a:sp3d>
      </dsp:spPr>
      <dsp:style>
        <a:lnRef idx="1">
          <a:scrgbClr r="0" g="0" b="0"/>
        </a:lnRef>
        <a:fillRef idx="1">
          <a:scrgbClr r="0" g="0" b="0"/>
        </a:fillRef>
        <a:effectRef idx="2">
          <a:scrgbClr r="0" g="0" b="0"/>
        </a:effectRef>
        <a:fontRef idx="minor"/>
      </dsp:style>
      <dsp:txBody>
        <a:bodyPr spcFirstLastPara="0" vert="horz" wrap="square" lIns="10160" tIns="10160" rIns="10160" bIns="10160" numCol="1" spcCol="1270" anchor="t" anchorCtr="0">
          <a:noAutofit/>
        </a:bodyPr>
        <a:lstStyle/>
        <a:p>
          <a:pPr marL="171450" lvl="1" indent="-171450" algn="ctr" defTabSz="711200">
            <a:lnSpc>
              <a:spcPct val="90000"/>
            </a:lnSpc>
            <a:spcBef>
              <a:spcPct val="0"/>
            </a:spcBef>
            <a:spcAft>
              <a:spcPct val="15000"/>
            </a:spcAft>
            <a:buChar char="••"/>
          </a:pPr>
          <a:r>
            <a:rPr lang="en-US" sz="1600" b="1" kern="1200" dirty="0" smtClean="0">
              <a:latin typeface="+mn-lt"/>
            </a:rPr>
            <a:t> ISO -  17025:2005</a:t>
          </a:r>
          <a:endParaRPr lang="en-IN" sz="1600" b="1" kern="1200" dirty="0" smtClean="0">
            <a:latin typeface="+mn-lt"/>
          </a:endParaRPr>
        </a:p>
        <a:p>
          <a:pPr marL="57150" lvl="1" indent="-57150" algn="ctr" defTabSz="355600">
            <a:lnSpc>
              <a:spcPct val="90000"/>
            </a:lnSpc>
            <a:spcBef>
              <a:spcPct val="0"/>
            </a:spcBef>
            <a:spcAft>
              <a:spcPct val="15000"/>
            </a:spcAft>
            <a:buChar char="••"/>
          </a:pPr>
          <a:r>
            <a:rPr lang="en-US" sz="800" b="1" kern="1200" dirty="0" smtClean="0">
              <a:latin typeface="+mn-lt"/>
            </a:rPr>
            <a:t>Valid upto Sept 2017</a:t>
          </a:r>
          <a:endParaRPr lang="en-US" sz="800" b="1" kern="1200" dirty="0">
            <a:latin typeface="+mn-lt"/>
          </a:endParaRPr>
        </a:p>
      </dsp:txBody>
      <dsp:txXfrm>
        <a:off x="2763519" y="3510988"/>
        <a:ext cx="4145280" cy="797617"/>
      </dsp:txXfrm>
    </dsp:sp>
    <dsp:sp modelId="{E0C6D998-143B-4089-B44B-2A418DB17D2A}">
      <dsp:nvSpPr>
        <dsp:cNvPr id="0" name=""/>
        <dsp:cNvSpPr/>
      </dsp:nvSpPr>
      <dsp:spPr>
        <a:xfrm>
          <a:off x="0" y="3510988"/>
          <a:ext cx="2763520" cy="797617"/>
        </a:xfrm>
        <a:prstGeom prst="roundRect">
          <a:avLst/>
        </a:prstGeom>
        <a:gradFill rotWithShape="0">
          <a:gsLst>
            <a:gs pos="0">
              <a:schemeClr val="accent6">
                <a:hueOff val="0"/>
                <a:satOff val="0"/>
                <a:lumOff val="0"/>
                <a:alphaOff val="0"/>
                <a:satMod val="103000"/>
                <a:lumMod val="102000"/>
                <a:tint val="94000"/>
              </a:schemeClr>
            </a:gs>
            <a:gs pos="50000">
              <a:schemeClr val="accent6">
                <a:hueOff val="0"/>
                <a:satOff val="0"/>
                <a:lumOff val="0"/>
                <a:alphaOff val="0"/>
                <a:satMod val="110000"/>
                <a:lumMod val="100000"/>
                <a:shade val="100000"/>
              </a:schemeClr>
            </a:gs>
            <a:gs pos="100000">
              <a:schemeClr val="accent6">
                <a:hueOff val="0"/>
                <a:satOff val="0"/>
                <a:lumOff val="0"/>
                <a:alphaOff val="0"/>
                <a:lumMod val="99000"/>
                <a:satMod val="120000"/>
                <a:shade val="78000"/>
              </a:schemeClr>
            </a:gs>
          </a:gsLst>
          <a:lin ang="5400000" scaled="0"/>
        </a:gradFill>
        <a:ln>
          <a:no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76200" tIns="38100" rIns="76200" bIns="38100" numCol="1" spcCol="1270" anchor="ctr" anchorCtr="0">
          <a:noAutofit/>
        </a:bodyPr>
        <a:lstStyle/>
        <a:p>
          <a:pPr lvl="0" algn="ctr" defTabSz="889000">
            <a:lnSpc>
              <a:spcPct val="90000"/>
            </a:lnSpc>
            <a:spcBef>
              <a:spcPct val="0"/>
            </a:spcBef>
            <a:spcAft>
              <a:spcPct val="35000"/>
            </a:spcAft>
          </a:pPr>
          <a:r>
            <a:rPr lang="en-US" sz="2000" b="1" kern="1200" dirty="0" smtClean="0">
              <a:latin typeface="+mn-lt"/>
            </a:rPr>
            <a:t>Testing Laboratory</a:t>
          </a:r>
          <a:endParaRPr lang="en-US" sz="2000" b="1" kern="1200" dirty="0">
            <a:latin typeface="+mn-lt"/>
          </a:endParaRPr>
        </a:p>
      </dsp:txBody>
      <dsp:txXfrm>
        <a:off x="0" y="3510988"/>
        <a:ext cx="2763520" cy="797617"/>
      </dsp:txXfrm>
    </dsp:sp>
  </dsp:spTree>
</dsp:drawing>
</file>

<file path=ppt/diagrams/drawing3.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E1C6189F-BB49-4B26-9E22-AA152BE64EF3}">
      <dsp:nvSpPr>
        <dsp:cNvPr id="0" name=""/>
        <dsp:cNvSpPr/>
      </dsp:nvSpPr>
      <dsp:spPr>
        <a:xfrm>
          <a:off x="3631412" y="120316"/>
          <a:ext cx="1912164" cy="673766"/>
        </a:xfrm>
        <a:prstGeom prst="roundRect">
          <a:avLst>
            <a:gd name="adj" fmla="val 10000"/>
          </a:avLst>
        </a:prstGeom>
        <a:solidFill>
          <a:schemeClr val="accent2">
            <a:alpha val="90000"/>
          </a:schemeClr>
        </a:solidFill>
        <a:ln w="12700" cap="flat" cmpd="sng" algn="ctr">
          <a:solidFill>
            <a:schemeClr val="accent5">
              <a:tint val="40000"/>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60960" tIns="60960" rIns="60960" bIns="60960" numCol="1" spcCol="1270" anchor="ctr" anchorCtr="0">
          <a:noAutofit/>
        </a:bodyPr>
        <a:lstStyle/>
        <a:p>
          <a:pPr marL="0" marR="0" lvl="0" indent="0" algn="ctr" defTabSz="914400" eaLnBrk="1" fontAlgn="auto" latinLnBrk="0" hangingPunct="1">
            <a:lnSpc>
              <a:spcPct val="100000"/>
            </a:lnSpc>
            <a:spcBef>
              <a:spcPct val="0"/>
            </a:spcBef>
            <a:spcAft>
              <a:spcPts val="0"/>
            </a:spcAft>
            <a:buClrTx/>
            <a:buSzTx/>
            <a:buFontTx/>
            <a:buNone/>
            <a:tabLst/>
            <a:defRPr/>
          </a:pPr>
          <a:r>
            <a:rPr lang="en-US" sz="1600" b="1" u="none" kern="1200" dirty="0" smtClean="0">
              <a:solidFill>
                <a:schemeClr val="bg1"/>
              </a:solidFill>
            </a:rPr>
            <a:t>Discoms</a:t>
          </a:r>
        </a:p>
        <a:p>
          <a:pPr marL="0" marR="0" lvl="0" indent="0" algn="ctr" defTabSz="914400" eaLnBrk="1" fontAlgn="auto" latinLnBrk="0" hangingPunct="1">
            <a:lnSpc>
              <a:spcPct val="100000"/>
            </a:lnSpc>
            <a:spcBef>
              <a:spcPct val="0"/>
            </a:spcBef>
            <a:spcAft>
              <a:spcPts val="0"/>
            </a:spcAft>
            <a:buClrTx/>
            <a:buSzTx/>
            <a:buFontTx/>
            <a:buNone/>
            <a:tabLst/>
            <a:defRPr/>
          </a:pPr>
          <a:r>
            <a:rPr lang="en-US" sz="1600" b="1" u="none" kern="1200" dirty="0" smtClean="0">
              <a:solidFill>
                <a:schemeClr val="bg1"/>
              </a:solidFill>
            </a:rPr>
            <a:t>RESPONSIBILITIES</a:t>
          </a:r>
        </a:p>
      </dsp:txBody>
      <dsp:txXfrm>
        <a:off x="3631412" y="120316"/>
        <a:ext cx="1912164" cy="673766"/>
      </dsp:txXfrm>
    </dsp:sp>
    <dsp:sp modelId="{889C2EEC-1623-41F8-B191-010FC04F9189}">
      <dsp:nvSpPr>
        <dsp:cNvPr id="0" name=""/>
        <dsp:cNvSpPr/>
      </dsp:nvSpPr>
      <dsp:spPr>
        <a:xfrm>
          <a:off x="6325625" y="132345"/>
          <a:ext cx="2020663" cy="649708"/>
        </a:xfrm>
        <a:prstGeom prst="roundRect">
          <a:avLst>
            <a:gd name="adj" fmla="val 10000"/>
          </a:avLst>
        </a:prstGeom>
        <a:solidFill>
          <a:schemeClr val="accent2">
            <a:lumMod val="40000"/>
            <a:lumOff val="60000"/>
            <a:alpha val="90000"/>
          </a:schemeClr>
        </a:solidFill>
        <a:ln w="12700" cap="flat" cmpd="sng" algn="ctr">
          <a:solidFill>
            <a:schemeClr val="accent5">
              <a:tint val="40000"/>
              <a:alpha val="90000"/>
              <a:hueOff val="-2463918"/>
              <a:satOff val="-4272"/>
              <a:lumOff val="-43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60960" tIns="60960" rIns="60960" bIns="60960" numCol="1" spcCol="1270" anchor="ctr" anchorCtr="0">
          <a:noAutofit/>
        </a:bodyPr>
        <a:lstStyle/>
        <a:p>
          <a:pPr marL="0" marR="0" lvl="0" indent="0" algn="ctr" defTabSz="914400" eaLnBrk="1" fontAlgn="auto" latinLnBrk="0" hangingPunct="1">
            <a:lnSpc>
              <a:spcPct val="100000"/>
            </a:lnSpc>
            <a:spcBef>
              <a:spcPct val="0"/>
            </a:spcBef>
            <a:spcAft>
              <a:spcPts val="0"/>
            </a:spcAft>
            <a:buClrTx/>
            <a:buSzTx/>
            <a:buFontTx/>
            <a:buNone/>
            <a:tabLst/>
            <a:defRPr/>
          </a:pPr>
          <a:r>
            <a:rPr lang="en-US" sz="1600" b="1" u="none" kern="1200" dirty="0" smtClean="0"/>
            <a:t>“Discom </a:t>
          </a:r>
        </a:p>
        <a:p>
          <a:pPr marL="0" marR="0" lvl="0" indent="0" algn="ctr" defTabSz="914400" eaLnBrk="1" fontAlgn="auto" latinLnBrk="0" hangingPunct="1">
            <a:lnSpc>
              <a:spcPct val="100000"/>
            </a:lnSpc>
            <a:spcBef>
              <a:spcPct val="0"/>
            </a:spcBef>
            <a:spcAft>
              <a:spcPts val="0"/>
            </a:spcAft>
            <a:buClrTx/>
            <a:buSzTx/>
            <a:buFontTx/>
            <a:buNone/>
            <a:tabLst/>
            <a:defRPr/>
          </a:pPr>
          <a:r>
            <a:rPr lang="en-US" sz="1600" b="1" u="none" kern="1200" dirty="0" smtClean="0"/>
            <a:t>RIGHTS”</a:t>
          </a:r>
        </a:p>
      </dsp:txBody>
      <dsp:txXfrm>
        <a:off x="6325625" y="132345"/>
        <a:ext cx="2020663" cy="649708"/>
      </dsp:txXfrm>
    </dsp:sp>
    <dsp:sp modelId="{59CA7D95-B49A-4E03-A496-E897A494B727}">
      <dsp:nvSpPr>
        <dsp:cNvPr id="0" name=""/>
        <dsp:cNvSpPr/>
      </dsp:nvSpPr>
      <dsp:spPr>
        <a:xfrm>
          <a:off x="5631658" y="3886199"/>
          <a:ext cx="685800" cy="685800"/>
        </a:xfrm>
        <a:prstGeom prst="triangle">
          <a:avLst/>
        </a:prstGeom>
        <a:solidFill>
          <a:schemeClr val="bg1">
            <a:lumMod val="75000"/>
            <a:alpha val="90000"/>
          </a:schemeClr>
        </a:solidFill>
        <a:ln w="12700" cap="flat" cmpd="sng" algn="ctr">
          <a:solidFill>
            <a:schemeClr val="accent5">
              <a:tint val="40000"/>
              <a:alpha val="90000"/>
              <a:hueOff val="-4927836"/>
              <a:satOff val="-8544"/>
              <a:lumOff val="-859"/>
              <a:alphaOff val="0"/>
            </a:schemeClr>
          </a:solidFill>
          <a:prstDash val="solid"/>
          <a:miter lim="800000"/>
        </a:ln>
        <a:effectLst/>
      </dsp:spPr>
      <dsp:style>
        <a:lnRef idx="2">
          <a:scrgbClr r="0" g="0" b="0"/>
        </a:lnRef>
        <a:fillRef idx="1">
          <a:scrgbClr r="0" g="0" b="0"/>
        </a:fillRef>
        <a:effectRef idx="0">
          <a:scrgbClr r="0" g="0" b="0"/>
        </a:effectRef>
        <a:fontRef idx="minor"/>
      </dsp:style>
    </dsp:sp>
    <dsp:sp modelId="{320DD4B4-F195-4365-ABEF-F7DB2AD02B1E}">
      <dsp:nvSpPr>
        <dsp:cNvPr id="0" name=""/>
        <dsp:cNvSpPr/>
      </dsp:nvSpPr>
      <dsp:spPr>
        <a:xfrm rot="21360000">
          <a:off x="3908068" y="3583243"/>
          <a:ext cx="4375862" cy="305990"/>
        </a:xfrm>
        <a:prstGeom prst="rect">
          <a:avLst/>
        </a:prstGeom>
        <a:solidFill>
          <a:schemeClr val="bg1">
            <a:lumMod val="65000"/>
            <a:alpha val="90000"/>
          </a:schemeClr>
        </a:solidFill>
        <a:ln w="12700" cap="flat" cmpd="sng" algn="ctr">
          <a:solidFill>
            <a:schemeClr val="accent5">
              <a:tint val="40000"/>
              <a:alpha val="90000"/>
              <a:hueOff val="-7391754"/>
              <a:satOff val="-12816"/>
              <a:lumOff val="-1289"/>
              <a:alphaOff val="0"/>
            </a:schemeClr>
          </a:solidFill>
          <a:prstDash val="solid"/>
          <a:miter lim="800000"/>
        </a:ln>
        <a:effectLst/>
      </dsp:spPr>
      <dsp:style>
        <a:lnRef idx="2">
          <a:scrgbClr r="0" g="0" b="0"/>
        </a:lnRef>
        <a:fillRef idx="1">
          <a:scrgbClr r="0" g="0" b="0"/>
        </a:fillRef>
        <a:effectRef idx="0">
          <a:scrgbClr r="0" g="0" b="0"/>
        </a:effectRef>
        <a:fontRef idx="minor"/>
      </dsp:style>
    </dsp:sp>
    <dsp:sp modelId="{345D0CBA-ACFE-4784-9030-B1E6E948FAA7}">
      <dsp:nvSpPr>
        <dsp:cNvPr id="0" name=""/>
        <dsp:cNvSpPr/>
      </dsp:nvSpPr>
      <dsp:spPr>
        <a:xfrm rot="21443843">
          <a:off x="3740769" y="1756557"/>
          <a:ext cx="1633410" cy="564089"/>
        </a:xfrm>
        <a:prstGeom prst="roundRect">
          <a:avLst/>
        </a:prstGeom>
        <a:solidFill>
          <a:srgbClr val="00B05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r>
            <a:rPr lang="en-US" sz="1600" b="1" kern="1200" dirty="0" smtClean="0"/>
            <a:t>World class Technology</a:t>
          </a:r>
          <a:endParaRPr lang="en-US" sz="1600" b="1" kern="1200" dirty="0"/>
        </a:p>
      </dsp:txBody>
      <dsp:txXfrm rot="21443843">
        <a:off x="3740769" y="1756557"/>
        <a:ext cx="1633410" cy="564089"/>
      </dsp:txXfrm>
    </dsp:sp>
    <dsp:sp modelId="{ACBD557D-C17E-4400-8631-189F51EEA50F}">
      <dsp:nvSpPr>
        <dsp:cNvPr id="0" name=""/>
        <dsp:cNvSpPr/>
      </dsp:nvSpPr>
      <dsp:spPr>
        <a:xfrm rot="21396611">
          <a:off x="3774266" y="2388491"/>
          <a:ext cx="1633410" cy="564089"/>
        </a:xfrm>
        <a:prstGeom prst="roundRect">
          <a:avLst/>
        </a:prstGeom>
        <a:solidFill>
          <a:srgbClr val="00B05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r>
            <a:rPr lang="en-US" sz="1600" b="1" kern="1200" dirty="0" smtClean="0"/>
            <a:t>Customer Facilities</a:t>
          </a:r>
          <a:endParaRPr lang="en-US" sz="1600" b="1" kern="1200" dirty="0"/>
        </a:p>
      </dsp:txBody>
      <dsp:txXfrm rot="21396611">
        <a:off x="3774266" y="2388491"/>
        <a:ext cx="1633410" cy="564089"/>
      </dsp:txXfrm>
    </dsp:sp>
    <dsp:sp modelId="{97B51EF2-DC68-4610-97E3-353A59862D0A}">
      <dsp:nvSpPr>
        <dsp:cNvPr id="0" name=""/>
        <dsp:cNvSpPr/>
      </dsp:nvSpPr>
      <dsp:spPr>
        <a:xfrm rot="21370936">
          <a:off x="3845845" y="3025467"/>
          <a:ext cx="1633410" cy="564089"/>
        </a:xfrm>
        <a:prstGeom prst="roundRect">
          <a:avLst/>
        </a:prstGeom>
        <a:solidFill>
          <a:srgbClr val="00B05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r>
            <a:rPr lang="en-US" sz="1600" b="1" kern="1200" dirty="0" smtClean="0"/>
            <a:t>Cost </a:t>
          </a:r>
        </a:p>
        <a:p>
          <a:pPr lvl="0" algn="ctr" defTabSz="711200">
            <a:lnSpc>
              <a:spcPct val="90000"/>
            </a:lnSpc>
            <a:spcBef>
              <a:spcPct val="0"/>
            </a:spcBef>
            <a:spcAft>
              <a:spcPct val="35000"/>
            </a:spcAft>
          </a:pPr>
          <a:r>
            <a:rPr lang="en-US" sz="1600" b="1" kern="1200" dirty="0" smtClean="0"/>
            <a:t>Optimization</a:t>
          </a:r>
          <a:endParaRPr lang="en-US" sz="1600" b="1" kern="1200" dirty="0"/>
        </a:p>
      </dsp:txBody>
      <dsp:txXfrm rot="21370936">
        <a:off x="3845845" y="3025467"/>
        <a:ext cx="1633410" cy="564089"/>
      </dsp:txXfrm>
    </dsp:sp>
    <dsp:sp modelId="{DF1DD2DA-25DD-4057-B09C-AD19AB004D5B}">
      <dsp:nvSpPr>
        <dsp:cNvPr id="0" name=""/>
        <dsp:cNvSpPr/>
      </dsp:nvSpPr>
      <dsp:spPr>
        <a:xfrm rot="21412347">
          <a:off x="3705388" y="1106273"/>
          <a:ext cx="1633410" cy="564089"/>
        </a:xfrm>
        <a:prstGeom prst="roundRect">
          <a:avLst/>
        </a:prstGeom>
        <a:solidFill>
          <a:srgbClr val="00B05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r>
            <a:rPr lang="en-US" sz="1600" b="1" kern="1200" dirty="0" smtClean="0"/>
            <a:t>Loss Reduction</a:t>
          </a:r>
          <a:endParaRPr lang="en-US" sz="1600" b="1" kern="1200" dirty="0"/>
        </a:p>
      </dsp:txBody>
      <dsp:txXfrm rot="21412347">
        <a:off x="3705388" y="1106273"/>
        <a:ext cx="1633410" cy="564089"/>
      </dsp:txXfrm>
    </dsp:sp>
    <dsp:sp modelId="{9E608317-2B75-4D47-9343-D02CC6994401}">
      <dsp:nvSpPr>
        <dsp:cNvPr id="0" name=""/>
        <dsp:cNvSpPr/>
      </dsp:nvSpPr>
      <dsp:spPr>
        <a:xfrm rot="21360000">
          <a:off x="6398079" y="2910904"/>
          <a:ext cx="1681841" cy="560702"/>
        </a:xfrm>
        <a:prstGeom prst="roundRect">
          <a:avLst/>
        </a:prstGeom>
        <a:solidFill>
          <a:schemeClr val="accent6"/>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en-US" sz="1800" b="1" kern="1200" dirty="0" smtClean="0">
              <a:solidFill>
                <a:schemeClr val="tx1"/>
              </a:solidFill>
            </a:rPr>
            <a:t>Government Support</a:t>
          </a:r>
          <a:endParaRPr lang="en-US" sz="1800" b="1" kern="1200" dirty="0">
            <a:solidFill>
              <a:schemeClr val="tx1"/>
            </a:solidFill>
          </a:endParaRPr>
        </a:p>
      </dsp:txBody>
      <dsp:txXfrm rot="21360000">
        <a:off x="6398079" y="2910904"/>
        <a:ext cx="1681841" cy="560702"/>
      </dsp:txXfrm>
    </dsp:sp>
    <dsp:sp modelId="{99C2C2FD-5DC5-40D2-A53C-16A666ED5174}">
      <dsp:nvSpPr>
        <dsp:cNvPr id="0" name=""/>
        <dsp:cNvSpPr/>
      </dsp:nvSpPr>
      <dsp:spPr>
        <a:xfrm rot="21360000">
          <a:off x="6220663" y="2316609"/>
          <a:ext cx="1945232" cy="542284"/>
        </a:xfrm>
        <a:prstGeom prst="roundRect">
          <a:avLst/>
        </a:prstGeom>
        <a:solidFill>
          <a:schemeClr val="accent5">
            <a:lumMod val="40000"/>
            <a:lumOff val="6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lvl="0" algn="ctr" defTabSz="666750">
            <a:lnSpc>
              <a:spcPct val="90000"/>
            </a:lnSpc>
            <a:spcBef>
              <a:spcPct val="0"/>
            </a:spcBef>
            <a:spcAft>
              <a:spcPct val="35000"/>
            </a:spcAft>
          </a:pPr>
          <a:r>
            <a:rPr lang="en-US" sz="1500" b="1" kern="1200" dirty="0" smtClean="0">
              <a:solidFill>
                <a:schemeClr val="tx1"/>
              </a:solidFill>
            </a:rPr>
            <a:t>Regulatory </a:t>
          </a:r>
        </a:p>
        <a:p>
          <a:pPr lvl="0" algn="ctr" defTabSz="666750">
            <a:lnSpc>
              <a:spcPct val="90000"/>
            </a:lnSpc>
            <a:spcBef>
              <a:spcPct val="0"/>
            </a:spcBef>
            <a:spcAft>
              <a:spcPct val="35000"/>
            </a:spcAft>
          </a:pPr>
          <a:r>
            <a:rPr lang="en-US" sz="1500" b="1" kern="1200" dirty="0" smtClean="0">
              <a:solidFill>
                <a:schemeClr val="tx1"/>
              </a:solidFill>
            </a:rPr>
            <a:t>Support</a:t>
          </a:r>
          <a:endParaRPr lang="en-US" sz="1500" b="1" kern="1200" dirty="0">
            <a:solidFill>
              <a:schemeClr val="tx1"/>
            </a:solidFill>
          </a:endParaRPr>
        </a:p>
      </dsp:txBody>
      <dsp:txXfrm rot="21360000">
        <a:off x="6220663" y="2316609"/>
        <a:ext cx="1945232" cy="542284"/>
      </dsp:txXfrm>
    </dsp:sp>
    <dsp:sp modelId="{9365D10E-5FD6-4460-B610-4230DC8D9E70}">
      <dsp:nvSpPr>
        <dsp:cNvPr id="0" name=""/>
        <dsp:cNvSpPr/>
      </dsp:nvSpPr>
      <dsp:spPr>
        <a:xfrm rot="21360000">
          <a:off x="6319834" y="1658461"/>
          <a:ext cx="1690028" cy="560130"/>
        </a:xfrm>
        <a:prstGeom prst="roundRect">
          <a:avLst/>
        </a:prstGeom>
        <a:solidFill>
          <a:schemeClr val="bg2">
            <a:lumMod val="75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lvl="0" algn="ctr" defTabSz="666750">
            <a:lnSpc>
              <a:spcPct val="90000"/>
            </a:lnSpc>
            <a:spcBef>
              <a:spcPct val="0"/>
            </a:spcBef>
            <a:spcAft>
              <a:spcPct val="35000"/>
            </a:spcAft>
          </a:pPr>
          <a:r>
            <a:rPr lang="en-US" sz="1500" b="1" kern="1200" dirty="0" smtClean="0">
              <a:solidFill>
                <a:schemeClr val="tx1"/>
              </a:solidFill>
            </a:rPr>
            <a:t>Able Financing Mechanisms</a:t>
          </a:r>
          <a:endParaRPr lang="en-US" sz="1500" b="1" kern="1200" dirty="0">
            <a:solidFill>
              <a:schemeClr val="tx1"/>
            </a:solidFill>
          </a:endParaRPr>
        </a:p>
      </dsp:txBody>
      <dsp:txXfrm rot="21360000">
        <a:off x="6319834" y="1658461"/>
        <a:ext cx="1690028" cy="560130"/>
      </dsp:txXfrm>
    </dsp:sp>
  </dsp:spTree>
</dsp:drawing>
</file>

<file path=ppt/diagrams/drawing4.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B1EB2F4E-0716-478C-A285-58ECB7F2EE82}">
      <dsp:nvSpPr>
        <dsp:cNvPr id="0" name=""/>
        <dsp:cNvSpPr/>
      </dsp:nvSpPr>
      <dsp:spPr>
        <a:xfrm rot="16200000">
          <a:off x="761999" y="-761999"/>
          <a:ext cx="1625600" cy="3149599"/>
        </a:xfrm>
        <a:prstGeom prst="round1Rect">
          <a:avLst/>
        </a:prstGeom>
        <a:solidFill>
          <a:schemeClr val="accent6">
            <a:lumMod val="50000"/>
          </a:schemeClr>
        </a:soli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70688" tIns="170688" rIns="170688" bIns="170688" numCol="1" spcCol="1270" anchor="ctr" anchorCtr="0">
          <a:noAutofit/>
        </a:bodyPr>
        <a:lstStyle/>
        <a:p>
          <a:pPr lvl="0" algn="ctr" defTabSz="1066800">
            <a:lnSpc>
              <a:spcPct val="90000"/>
            </a:lnSpc>
            <a:spcBef>
              <a:spcPct val="0"/>
            </a:spcBef>
            <a:spcAft>
              <a:spcPct val="35000"/>
            </a:spcAft>
          </a:pPr>
          <a:r>
            <a:rPr lang="en-US" sz="2400" kern="1200" dirty="0" smtClean="0">
              <a:solidFill>
                <a:schemeClr val="bg1"/>
              </a:solidFill>
            </a:rPr>
            <a:t>EA 2003</a:t>
          </a:r>
        </a:p>
        <a:p>
          <a:pPr lvl="0" algn="ctr" defTabSz="1066800">
            <a:lnSpc>
              <a:spcPct val="90000"/>
            </a:lnSpc>
            <a:spcBef>
              <a:spcPct val="0"/>
            </a:spcBef>
            <a:spcAft>
              <a:spcPct val="35000"/>
            </a:spcAft>
          </a:pPr>
          <a:r>
            <a:rPr lang="en-US" sz="1800" kern="1200" dirty="0" smtClean="0">
              <a:solidFill>
                <a:schemeClr val="bg1"/>
              </a:solidFill>
            </a:rPr>
            <a:t>(National)</a:t>
          </a:r>
          <a:endParaRPr lang="en-US" sz="2400" kern="1200" dirty="0">
            <a:solidFill>
              <a:schemeClr val="bg1"/>
            </a:solidFill>
          </a:endParaRPr>
        </a:p>
      </dsp:txBody>
      <dsp:txXfrm rot="16200000">
        <a:off x="965199" y="-965199"/>
        <a:ext cx="1219200" cy="3149599"/>
      </dsp:txXfrm>
    </dsp:sp>
    <dsp:sp modelId="{199FB438-5F90-4EAA-A9FA-614935ADB702}">
      <dsp:nvSpPr>
        <dsp:cNvPr id="0" name=""/>
        <dsp:cNvSpPr/>
      </dsp:nvSpPr>
      <dsp:spPr>
        <a:xfrm>
          <a:off x="3149599" y="0"/>
          <a:ext cx="3149599" cy="1625600"/>
        </a:xfrm>
        <a:prstGeom prst="round1Rect">
          <a:avLst/>
        </a:prstGeom>
        <a:solidFill>
          <a:schemeClr val="accent3">
            <a:lumMod val="50000"/>
          </a:schemeClr>
        </a:soli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70688" tIns="170688" rIns="170688" bIns="170688" numCol="1" spcCol="1270" anchor="ctr" anchorCtr="0">
          <a:noAutofit/>
        </a:bodyPr>
        <a:lstStyle/>
        <a:p>
          <a:pPr lvl="0" algn="ctr" defTabSz="1066800">
            <a:lnSpc>
              <a:spcPct val="90000"/>
            </a:lnSpc>
            <a:spcBef>
              <a:spcPct val="0"/>
            </a:spcBef>
            <a:spcAft>
              <a:spcPct val="35000"/>
            </a:spcAft>
          </a:pPr>
          <a:r>
            <a:rPr lang="en-US" sz="2400" kern="1200" dirty="0" smtClean="0">
              <a:solidFill>
                <a:schemeClr val="bg1"/>
              </a:solidFill>
            </a:rPr>
            <a:t>NTP, NEP</a:t>
          </a:r>
        </a:p>
        <a:p>
          <a:pPr lvl="0" algn="ctr" defTabSz="1066800">
            <a:lnSpc>
              <a:spcPct val="90000"/>
            </a:lnSpc>
            <a:spcBef>
              <a:spcPct val="0"/>
            </a:spcBef>
            <a:spcAft>
              <a:spcPct val="35000"/>
            </a:spcAft>
          </a:pPr>
          <a:r>
            <a:rPr lang="en-US" sz="1800" kern="1200" dirty="0" smtClean="0">
              <a:solidFill>
                <a:schemeClr val="bg1"/>
              </a:solidFill>
            </a:rPr>
            <a:t>(National)</a:t>
          </a:r>
          <a:endParaRPr lang="en-US" sz="1800" kern="1200" dirty="0">
            <a:solidFill>
              <a:schemeClr val="bg1"/>
            </a:solidFill>
          </a:endParaRPr>
        </a:p>
      </dsp:txBody>
      <dsp:txXfrm>
        <a:off x="3149599" y="0"/>
        <a:ext cx="3149599" cy="1219200"/>
      </dsp:txXfrm>
    </dsp:sp>
    <dsp:sp modelId="{5E3D0ED4-CD5A-493D-B54F-25AD7527129E}">
      <dsp:nvSpPr>
        <dsp:cNvPr id="0" name=""/>
        <dsp:cNvSpPr/>
      </dsp:nvSpPr>
      <dsp:spPr>
        <a:xfrm rot="10800000">
          <a:off x="0" y="1625600"/>
          <a:ext cx="3149599" cy="1625600"/>
        </a:xfrm>
        <a:prstGeom prst="round1Rect">
          <a:avLst/>
        </a:prstGeom>
        <a:solidFill>
          <a:schemeClr val="accent5">
            <a:lumMod val="50000"/>
          </a:schemeClr>
        </a:soli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70688" tIns="170688" rIns="170688" bIns="170688" numCol="1" spcCol="1270" anchor="ctr" anchorCtr="0">
          <a:noAutofit/>
        </a:bodyPr>
        <a:lstStyle/>
        <a:p>
          <a:pPr lvl="0" algn="ctr" defTabSz="1066800">
            <a:lnSpc>
              <a:spcPct val="90000"/>
            </a:lnSpc>
            <a:spcBef>
              <a:spcPct val="0"/>
            </a:spcBef>
            <a:spcAft>
              <a:spcPct val="35000"/>
            </a:spcAft>
          </a:pPr>
          <a:r>
            <a:rPr lang="en-US" sz="2400" kern="1200" dirty="0" smtClean="0"/>
            <a:t>CERC Regulations</a:t>
          </a:r>
        </a:p>
        <a:p>
          <a:pPr lvl="0" algn="ctr" defTabSz="1066800">
            <a:lnSpc>
              <a:spcPct val="90000"/>
            </a:lnSpc>
            <a:spcBef>
              <a:spcPct val="0"/>
            </a:spcBef>
            <a:spcAft>
              <a:spcPct val="35000"/>
            </a:spcAft>
          </a:pPr>
          <a:r>
            <a:rPr lang="en-US" sz="1800" kern="1200" dirty="0" smtClean="0">
              <a:solidFill>
                <a:schemeClr val="bg1"/>
              </a:solidFill>
            </a:rPr>
            <a:t>(Inter-State)</a:t>
          </a:r>
          <a:endParaRPr lang="en-US" sz="1800" kern="1200" dirty="0">
            <a:solidFill>
              <a:schemeClr val="bg1"/>
            </a:solidFill>
          </a:endParaRPr>
        </a:p>
      </dsp:txBody>
      <dsp:txXfrm rot="10800000">
        <a:off x="0" y="2032000"/>
        <a:ext cx="3149599" cy="1219200"/>
      </dsp:txXfrm>
    </dsp:sp>
    <dsp:sp modelId="{3E3DA574-8836-4AC2-A1AD-BC650BA64752}">
      <dsp:nvSpPr>
        <dsp:cNvPr id="0" name=""/>
        <dsp:cNvSpPr/>
      </dsp:nvSpPr>
      <dsp:spPr>
        <a:xfrm rot="5400000">
          <a:off x="3911599" y="863600"/>
          <a:ext cx="1625600" cy="3149599"/>
        </a:xfrm>
        <a:prstGeom prst="round1Rect">
          <a:avLst/>
        </a:prstGeom>
        <a:solidFill>
          <a:schemeClr val="accent2">
            <a:lumMod val="75000"/>
          </a:schemeClr>
        </a:soli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70688" tIns="170688" rIns="170688" bIns="170688" numCol="1" spcCol="1270" anchor="ctr" anchorCtr="0">
          <a:noAutofit/>
        </a:bodyPr>
        <a:lstStyle/>
        <a:p>
          <a:pPr lvl="0" algn="ctr" defTabSz="1066800">
            <a:lnSpc>
              <a:spcPct val="90000"/>
            </a:lnSpc>
            <a:spcBef>
              <a:spcPct val="0"/>
            </a:spcBef>
            <a:spcAft>
              <a:spcPct val="35000"/>
            </a:spcAft>
          </a:pPr>
          <a:r>
            <a:rPr lang="en-US" sz="2400" kern="1200" dirty="0" smtClean="0"/>
            <a:t>SERC Regulations</a:t>
          </a:r>
        </a:p>
        <a:p>
          <a:pPr lvl="0" algn="ctr" defTabSz="1066800">
            <a:lnSpc>
              <a:spcPct val="90000"/>
            </a:lnSpc>
            <a:spcBef>
              <a:spcPct val="0"/>
            </a:spcBef>
            <a:spcAft>
              <a:spcPct val="35000"/>
            </a:spcAft>
          </a:pPr>
          <a:r>
            <a:rPr lang="en-US" sz="1800" kern="1200" dirty="0" smtClean="0">
              <a:solidFill>
                <a:schemeClr val="bg1"/>
              </a:solidFill>
            </a:rPr>
            <a:t>(Intra-State)</a:t>
          </a:r>
          <a:endParaRPr lang="en-US" sz="1800" kern="1200" dirty="0">
            <a:solidFill>
              <a:schemeClr val="bg1"/>
            </a:solidFill>
          </a:endParaRPr>
        </a:p>
      </dsp:txBody>
      <dsp:txXfrm rot="5400000">
        <a:off x="4114799" y="1066800"/>
        <a:ext cx="1219200" cy="3149599"/>
      </dsp:txXfrm>
    </dsp:sp>
    <dsp:sp modelId="{2AD031BB-4A4E-482A-A65A-F1572CB1927C}">
      <dsp:nvSpPr>
        <dsp:cNvPr id="0" name=""/>
        <dsp:cNvSpPr/>
      </dsp:nvSpPr>
      <dsp:spPr>
        <a:xfrm>
          <a:off x="1889762" y="1076960"/>
          <a:ext cx="2519673" cy="1056640"/>
        </a:xfrm>
        <a:prstGeom prst="roundRect">
          <a:avLst/>
        </a:prstGeom>
        <a:solidFill>
          <a:schemeClr val="bg1">
            <a:lumMod val="85000"/>
          </a:schemeClr>
        </a:soli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dsp:style>
      <dsp:txBody>
        <a:bodyPr spcFirstLastPara="0" vert="horz" wrap="square" lIns="106680" tIns="106680" rIns="106680" bIns="106680" numCol="1" spcCol="1270" anchor="ctr" anchorCtr="0">
          <a:noAutofit/>
        </a:bodyPr>
        <a:lstStyle/>
        <a:p>
          <a:pPr lvl="0" algn="ctr" defTabSz="1244600">
            <a:lnSpc>
              <a:spcPct val="90000"/>
            </a:lnSpc>
            <a:spcBef>
              <a:spcPct val="0"/>
            </a:spcBef>
            <a:spcAft>
              <a:spcPts val="600"/>
            </a:spcAft>
          </a:pPr>
          <a:r>
            <a:rPr lang="en-US" sz="2800" kern="1200" dirty="0" err="1" smtClean="0">
              <a:solidFill>
                <a:schemeClr val="tx1">
                  <a:lumMod val="85000"/>
                  <a:lumOff val="15000"/>
                </a:schemeClr>
              </a:solidFill>
            </a:rPr>
            <a:t>Discom</a:t>
          </a:r>
          <a:endParaRPr lang="en-US" sz="2800" kern="1200" dirty="0" smtClean="0">
            <a:solidFill>
              <a:schemeClr val="tx1">
                <a:lumMod val="85000"/>
                <a:lumOff val="15000"/>
              </a:schemeClr>
            </a:solidFill>
          </a:endParaRPr>
        </a:p>
        <a:p>
          <a:pPr lvl="0" algn="ctr" defTabSz="1244600">
            <a:lnSpc>
              <a:spcPct val="90000"/>
            </a:lnSpc>
            <a:spcBef>
              <a:spcPct val="0"/>
            </a:spcBef>
            <a:spcAft>
              <a:spcPct val="35000"/>
            </a:spcAft>
          </a:pPr>
          <a:r>
            <a:rPr lang="en-US" sz="1400" kern="1200" dirty="0" smtClean="0">
              <a:hlinkClick xmlns:r="http://schemas.openxmlformats.org/officeDocument/2006/relationships" r:id="" action="ppaction://noaction"/>
            </a:rPr>
            <a:t>Governed by Companies Act</a:t>
          </a:r>
          <a:endParaRPr lang="en-US" sz="1400" kern="1200" dirty="0"/>
        </a:p>
      </dsp:txBody>
      <dsp:txXfrm>
        <a:off x="1889762" y="1076960"/>
        <a:ext cx="2519673" cy="1056640"/>
      </dsp:txXfrm>
    </dsp:sp>
  </dsp:spTree>
</dsp:drawing>
</file>

<file path=ppt/diagrams/layout1.xml><?xml version="1.0" encoding="utf-8"?>
<dgm:layoutDef xmlns:dgm="http://schemas.openxmlformats.org/drawingml/2006/diagram" xmlns:a="http://schemas.openxmlformats.org/drawingml/2006/main" uniqueId="urn:microsoft.com/office/officeart/2005/8/layout/arrow2">
  <dgm:title val=""/>
  <dgm:desc val=""/>
  <dgm:catLst>
    <dgm:cat type="process" pri="2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arrowDiagram">
    <dgm:varLst>
      <dgm:chMax val="5"/>
      <dgm:dir/>
      <dgm:resizeHandles val="exact"/>
    </dgm:varLst>
    <dgm:alg type="composite">
      <dgm:param type="ar" val="1.6"/>
    </dgm:alg>
    <dgm:shape xmlns:r="http://schemas.openxmlformats.org/officeDocument/2006/relationships" r:blip="">
      <dgm:adjLst/>
    </dgm:shape>
    <dgm:presOf/>
    <dgm:constrLst>
      <dgm:constr type="l" for="ch" forName="arrow"/>
      <dgm:constr type="t" for="ch" forName="arrow"/>
      <dgm:constr type="w" for="ch" forName="arrow" refType="w"/>
      <dgm:constr type="h" for="ch" forName="arrow" refType="h"/>
      <dgm:constr type="ctrX" for="ch" forName="arrowDiagram1" refType="w" fact="0.5"/>
      <dgm:constr type="ctrY" for="ch" forName="arrowDiagram1" refType="h" fact="0.5"/>
      <dgm:constr type="w" for="ch" forName="arrowDiagram1" refType="w"/>
      <dgm:constr type="h" for="ch" forName="arrowDiagram1" refType="h"/>
      <dgm:constr type="ctrX" for="ch" forName="arrowDiagram2" refType="w" fact="0.5"/>
      <dgm:constr type="ctrY" for="ch" forName="arrowDiagram2" refType="h" fact="0.5"/>
      <dgm:constr type="w" for="ch" forName="arrowDiagram2" refType="w"/>
      <dgm:constr type="h" for="ch" forName="arrowDiagram2" refType="h"/>
      <dgm:constr type="ctrX" for="ch" forName="arrowDiagram3" refType="w" fact="0.5"/>
      <dgm:constr type="ctrY" for="ch" forName="arrowDiagram3" refType="h" fact="0.5"/>
      <dgm:constr type="w" for="ch" forName="arrowDiagram3" refType="w"/>
      <dgm:constr type="h" for="ch" forName="arrowDiagram3" refType="h"/>
      <dgm:constr type="ctrX" for="ch" forName="arrowDiagram4" refType="w" fact="0.5"/>
      <dgm:constr type="ctrY" for="ch" forName="arrowDiagram4" refType="h" fact="0.5"/>
      <dgm:constr type="w" for="ch" forName="arrowDiagram4" refType="w"/>
      <dgm:constr type="h" for="ch" forName="arrowDiagram4" refType="h"/>
      <dgm:constr type="ctrX" for="ch" forName="arrowDiagram5" refType="w" fact="0.5"/>
      <dgm:constr type="ctrY" for="ch" forName="arrowDiagram5" refType="h" fact="0.5"/>
      <dgm:constr type="w" for="ch" forName="arrowDiagram5" refType="w"/>
      <dgm:constr type="h" for="ch" forName="arrowDiagram5" refType="h"/>
    </dgm:constrLst>
    <dgm:ruleLst/>
    <dgm:choose name="Name0">
      <dgm:if name="Name1" axis="ch" ptType="node" func="cnt" op="gte" val="1">
        <dgm:layoutNode name="arrow" styleLbl="bgShp">
          <dgm:alg type="sp"/>
          <dgm:shape xmlns:r="http://schemas.openxmlformats.org/officeDocument/2006/relationships" type="swooshArrow" r:blip="">
            <dgm:adjLst>
              <dgm:adj idx="2" val="0.25"/>
            </dgm:adjLst>
          </dgm:shape>
          <dgm:presOf/>
          <dgm:constrLst/>
          <dgm:ruleLst/>
        </dgm:layoutNode>
        <dgm:choose name="Name2">
          <dgm:if name="Name3" axis="ch" ptType="node" func="cnt" op="lt" val="1"/>
          <dgm:if name="Name4" axis="ch" ptType="node" func="cnt" op="equ" val="1">
            <dgm:layoutNode name="arrowDiagram1">
              <dgm:varLst>
                <dgm:bulletEnabled val="1"/>
              </dgm:varLst>
              <dgm:alg type="composite">
                <dgm:param type="vertAlign" val="none"/>
                <dgm:param type="horzAlign" val="none"/>
              </dgm:alg>
              <dgm:shape xmlns:r="http://schemas.openxmlformats.org/officeDocument/2006/relationships" r:blip="">
                <dgm:adjLst/>
              </dgm:shape>
              <dgm:presOf/>
              <dgm:constrLst>
                <dgm:constr type="ctrX" for="ch" forName="bullet1" refType="w" fact="0.8"/>
                <dgm:constr type="ctrY" for="ch" forName="bullet1" refType="h" fact="0.262"/>
                <dgm:constr type="w" for="ch" forName="bullet1" refType="w" fact="0.074"/>
                <dgm:constr type="h" for="ch" forName="bullet1" refType="w" refFor="ch" refForName="bullet1"/>
                <dgm:constr type="r" for="ch" forName="textBox1" refType="ctrX" refFor="ch" refForName="bullet1"/>
                <dgm:constr type="t" for="ch" forName="textBox1" refType="ctrY" refFor="ch" refForName="bullet1"/>
                <dgm:constr type="w" for="ch" forName="textBox1" refType="w" fact="0.4"/>
                <dgm:constr type="h" for="ch" forName="textBox1" refType="h" fact="0.738"/>
                <dgm:constr type="userA" refType="h" refFor="ch" refForName="bullet1" fact="0.53"/>
                <dgm:constr type="rMarg" for="ch" forName="textBox1" refType="userA" fact="2.834"/>
                <dgm:constr type="primFontSz" for="ch" ptType="node" op="equ" val="65"/>
              </dgm:constrLst>
              <dgm:ruleLst/>
              <dgm:forEach name="Name5" axis="ch" ptType="node" cnt="1">
                <dgm:layoutNode name="bullet1" styleLbl="node1">
                  <dgm:alg type="sp"/>
                  <dgm:shape xmlns:r="http://schemas.openxmlformats.org/officeDocument/2006/relationships" type="ellipse" r:blip="">
                    <dgm:adjLst/>
                  </dgm:shape>
                  <dgm:presOf/>
                  <dgm:constrLst/>
                  <dgm:ruleLst/>
                </dgm:layoutNode>
                <dgm:layoutNode name="textBox1" styleLbl="revTx">
                  <dgm:varLst>
                    <dgm:bulletEnabled val="1"/>
                  </dgm:varLst>
                  <dgm:alg type="tx">
                    <dgm:param type="txAnchorVert" val="t"/>
                    <dgm:param type="parTxLTRAlign" val="r"/>
                    <dgm:param type="parTxRTLAlign" val="r"/>
                  </dgm:alg>
                  <dgm:shape xmlns:r="http://schemas.openxmlformats.org/officeDocument/2006/relationships" type="round2DiagRect" r:blip="">
                    <dgm:adjLst/>
                  </dgm:shape>
                  <dgm:presOf axis="desOrSelf" ptType="node"/>
                  <dgm:constrLst>
                    <dgm:constr type="lMarg"/>
                    <dgm:constr type="tMarg"/>
                    <dgm:constr type="bMarg"/>
                  </dgm:constrLst>
                  <dgm:ruleLst>
                    <dgm:rule type="primFontSz" val="5" fact="NaN" max="NaN"/>
                  </dgm:ruleLst>
                </dgm:layoutNode>
              </dgm:forEach>
            </dgm:layoutNode>
          </dgm:if>
          <dgm:if name="Name6" axis="ch" ptType="node" func="cnt" op="equ" val="2">
            <dgm:layoutNode name="arrowDiagram2">
              <dgm:alg type="composite">
                <dgm:param type="vertAlign" val="none"/>
                <dgm:param type="horzAlign" val="none"/>
              </dgm:alg>
              <dgm:shape xmlns:r="http://schemas.openxmlformats.org/officeDocument/2006/relationships" r:blip="">
                <dgm:adjLst/>
              </dgm:shape>
              <dgm:presOf/>
              <dgm:choose name="Name7">
                <dgm:if name="Name8" func="var" arg="dir" op="equ" val="norm">
                  <dgm:constrLst>
                    <dgm:constr type="ctrX" for="ch" forName="bullet2a" refType="w" fact="0.25"/>
                    <dgm:constr type="ctrY" for="ch" forName="bullet2a" refType="h" fact="0.573"/>
                    <dgm:constr type="w" for="ch" forName="bullet2a" refType="w" fact="0.035"/>
                    <dgm:constr type="h" for="ch" forName="bullet2a" refType="w" refFor="ch" refForName="bullet2a"/>
                    <dgm:constr type="l" for="ch" forName="textBox2a" refType="ctrX" refFor="ch" refForName="bullet2a"/>
                    <dgm:constr type="t" for="ch" forName="textBox2a" refType="ctrY" refFor="ch" refForName="bullet2a"/>
                    <dgm:constr type="w" for="ch" forName="textBox2a" refType="w" fact="0.325"/>
                    <dgm:constr type="h" for="ch" forName="textBox2a" refType="h" fact="0.427"/>
                    <dgm:constr type="userA" refType="h" refFor="ch" refForName="bullet2a" fact="0.53"/>
                    <dgm:constr type="lMarg" for="ch" forName="textBox2a" refType="userA" fact="2.834"/>
                    <dgm:constr type="ctrX" for="ch" forName="bullet2b" refType="w" fact="0.585"/>
                    <dgm:constr type="ctrY" for="ch" forName="bullet2b" refType="h" fact="0.338"/>
                    <dgm:constr type="w" for="ch" forName="bullet2b" refType="w" fact="0.06"/>
                    <dgm:constr type="h" for="ch" forName="bullet2b" refType="w" refFor="ch" refForName="bullet2b"/>
                    <dgm:constr type="l" for="ch" forName="textBox2b" refType="ctrX" refFor="ch" refForName="bullet2b"/>
                    <dgm:constr type="t" for="ch" forName="textBox2b" refType="ctrY" refFor="ch" refForName="bullet2b"/>
                    <dgm:constr type="w" for="ch" forName="textBox2b" refType="w" fact="0.325"/>
                    <dgm:constr type="h" for="ch" forName="textBox2b" refType="h" fact="0.662"/>
                    <dgm:constr type="userB" refType="h" refFor="ch" refForName="bullet2b" fact="0.53"/>
                    <dgm:constr type="lMarg" for="ch" forName="textBox2b" refType="userB" fact="2.834"/>
                    <dgm:constr type="primFontSz" for="ch" ptType="node" op="equ" val="65"/>
                  </dgm:constrLst>
                </dgm:if>
                <dgm:else name="Name9">
                  <dgm:constrLst>
                    <dgm:constr type="ctrX" for="ch" forName="bullet2a" refType="w" fact="0.25"/>
                    <dgm:constr type="ctrY" for="ch" forName="bullet2a" refType="h" fact="0.573"/>
                    <dgm:constr type="w" for="ch" forName="bullet2a" refType="w" fact="0.035"/>
                    <dgm:constr type="h" for="ch" forName="bullet2a" refType="w" refFor="ch" refForName="bullet2a"/>
                    <dgm:constr type="r" for="ch" forName="textBox2a" refType="ctrX" refFor="ch" refForName="bullet2a"/>
                    <dgm:constr type="b" for="ch" forName="textBox2a" refType="ctrY" refFor="ch" refForName="bullet2a"/>
                    <dgm:constr type="w" for="ch" forName="textBox2a" refType="w" fact="0.25"/>
                    <dgm:constr type="h" for="ch" forName="textBox2a" refType="h" fact="0.573"/>
                    <dgm:constr type="userA" refType="h" refFor="ch" refForName="bullet2a" fact="0.53"/>
                    <dgm:constr type="rMarg" for="ch" forName="textBox2a" refType="userA" fact="2.834"/>
                    <dgm:constr type="ctrX" for="ch" forName="bullet2b" refType="w" fact="0.585"/>
                    <dgm:constr type="ctrY" for="ch" forName="bullet2b" refType="h" fact="0.338"/>
                    <dgm:constr type="w" for="ch" forName="bullet2b" refType="w" fact="0.06"/>
                    <dgm:constr type="h" for="ch" forName="bullet2b" refType="w" refFor="ch" refForName="bullet2b"/>
                    <dgm:constr type="r" for="ch" forName="textBox2b" refType="ctrX" refFor="ch" refForName="bullet2b"/>
                    <dgm:constr type="b" for="ch" forName="textBox2b" refType="ctrY" refFor="ch" refForName="bullet2b"/>
                    <dgm:constr type="w" for="ch" forName="textBox2b" refType="w" fact="0.28"/>
                    <dgm:constr type="h" for="ch" forName="textBox2b" refType="h" fact="0.338"/>
                    <dgm:constr type="userB" refType="h" refFor="ch" refForName="bullet2b" fact="0.53"/>
                    <dgm:constr type="rMarg" for="ch" forName="textBox2b" refType="userB" fact="2.834"/>
                    <dgm:constr type="primFontSz" for="ch" ptType="node" op="equ" val="65"/>
                  </dgm:constrLst>
                </dgm:else>
              </dgm:choose>
              <dgm:ruleLst/>
              <dgm:forEach name="Name10" axis="ch" ptType="node" cnt="1">
                <dgm:layoutNode name="bullet2a" styleLbl="node1">
                  <dgm:alg type="sp"/>
                  <dgm:shape xmlns:r="http://schemas.openxmlformats.org/officeDocument/2006/relationships" type="ellipse" r:blip="">
                    <dgm:adjLst/>
                  </dgm:shape>
                  <dgm:presOf/>
                  <dgm:constrLst/>
                  <dgm:ruleLst/>
                </dgm:layoutNode>
                <dgm:layoutNode name="textBox2a" styleLbl="revTx">
                  <dgm:varLst>
                    <dgm:bulletEnabled val="1"/>
                  </dgm:varLst>
                  <dgm:choose name="Name11">
                    <dgm:if name="Name12" func="var" arg="dir" op="equ" val="norm">
                      <dgm:choose name="Name13">
                        <dgm:if name="Name14" axis="root des" ptType="all node" func="maxDepth" op="gt" val="1">
                          <dgm:alg type="tx">
                            <dgm:param type="txAnchorVert" val="t"/>
                            <dgm:param type="parTxLTRAlign" val="l"/>
                            <dgm:param type="parTxRTLAlign" val="r"/>
                          </dgm:alg>
                        </dgm:if>
                        <dgm:else name="Name15">
                          <dgm:alg type="tx">
                            <dgm:param type="txAnchorVert" val="t"/>
                            <dgm:param type="parTxLTRAlign" val="l"/>
                            <dgm:param type="parTxRTLAlign" val="l"/>
                          </dgm:alg>
                        </dgm:else>
                      </dgm:choose>
                    </dgm:if>
                    <dgm:else name="Name16">
                      <dgm:choose name="Name17">
                        <dgm:if name="Name18" axis="root des" ptType="all node" func="maxDepth" op="gt" val="1">
                          <dgm:alg type="tx">
                            <dgm:param type="txAnchorVert" val="b"/>
                            <dgm:param type="txAnchorVertCh" val="b"/>
                            <dgm:param type="parTxLTRAlign" val="l"/>
                            <dgm:param type="parTxRTLAlign" val="r"/>
                          </dgm:alg>
                        </dgm:if>
                        <dgm:else name="Name19">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20">
                    <dgm:if name="Name21" func="var" arg="dir" op="equ" val="norm">
                      <dgm:constrLst>
                        <dgm:constr type="rMarg"/>
                        <dgm:constr type="tMarg"/>
                        <dgm:constr type="bMarg"/>
                      </dgm:constrLst>
                    </dgm:if>
                    <dgm:else name="Name22">
                      <dgm:constrLst>
                        <dgm:constr type="lMarg"/>
                        <dgm:constr type="tMarg"/>
                        <dgm:constr type="bMarg"/>
                      </dgm:constrLst>
                    </dgm:else>
                  </dgm:choose>
                  <dgm:ruleLst>
                    <dgm:rule type="primFontSz" val="5" fact="NaN" max="NaN"/>
                  </dgm:ruleLst>
                </dgm:layoutNode>
              </dgm:forEach>
              <dgm:forEach name="Name23" axis="ch" ptType="node" st="2" cnt="1">
                <dgm:layoutNode name="bullet2b" styleLbl="node1">
                  <dgm:alg type="sp"/>
                  <dgm:shape xmlns:r="http://schemas.openxmlformats.org/officeDocument/2006/relationships" type="ellipse" r:blip="">
                    <dgm:adjLst/>
                  </dgm:shape>
                  <dgm:presOf/>
                  <dgm:constrLst/>
                  <dgm:ruleLst/>
                </dgm:layoutNode>
                <dgm:layoutNode name="textBox2b" styleLbl="revTx">
                  <dgm:varLst>
                    <dgm:bulletEnabled val="1"/>
                  </dgm:varLst>
                  <dgm:choose name="Name24">
                    <dgm:if name="Name25" func="var" arg="dir" op="equ" val="norm">
                      <dgm:choose name="Name26">
                        <dgm:if name="Name27" axis="root des" ptType="all node" func="maxDepth" op="gt" val="1">
                          <dgm:alg type="tx">
                            <dgm:param type="txAnchorVert" val="t"/>
                            <dgm:param type="parTxLTRAlign" val="l"/>
                            <dgm:param type="parTxRTLAlign" val="r"/>
                          </dgm:alg>
                        </dgm:if>
                        <dgm:else name="Name28">
                          <dgm:alg type="tx">
                            <dgm:param type="txAnchorVert" val="t"/>
                            <dgm:param type="parTxLTRAlign" val="l"/>
                            <dgm:param type="parTxRTLAlign" val="l"/>
                          </dgm:alg>
                        </dgm:else>
                      </dgm:choose>
                    </dgm:if>
                    <dgm:else name="Name29">
                      <dgm:choose name="Name30">
                        <dgm:if name="Name31" axis="root des" ptType="all node" func="maxDepth" op="gt" val="1">
                          <dgm:alg type="tx">
                            <dgm:param type="txAnchorVert" val="b"/>
                            <dgm:param type="txAnchorVertCh" val="b"/>
                            <dgm:param type="parTxLTRAlign" val="l"/>
                            <dgm:param type="parTxRTLAlign" val="r"/>
                          </dgm:alg>
                        </dgm:if>
                        <dgm:else name="Name3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33">
                    <dgm:if name="Name34" func="var" arg="dir" op="equ" val="norm">
                      <dgm:constrLst>
                        <dgm:constr type="rMarg"/>
                        <dgm:constr type="tMarg"/>
                        <dgm:constr type="bMarg"/>
                      </dgm:constrLst>
                    </dgm:if>
                    <dgm:else name="Name35">
                      <dgm:constrLst>
                        <dgm:constr type="lMarg"/>
                        <dgm:constr type="tMarg"/>
                        <dgm:constr type="bMarg"/>
                      </dgm:constrLst>
                    </dgm:else>
                  </dgm:choose>
                  <dgm:ruleLst>
                    <dgm:rule type="primFontSz" val="5" fact="NaN" max="NaN"/>
                  </dgm:ruleLst>
                </dgm:layoutNode>
              </dgm:forEach>
            </dgm:layoutNode>
          </dgm:if>
          <dgm:if name="Name36" axis="ch" ptType="node" func="cnt" op="equ" val="3">
            <dgm:layoutNode name="arrowDiagram3">
              <dgm:alg type="composite">
                <dgm:param type="vertAlign" val="none"/>
                <dgm:param type="horzAlign" val="none"/>
              </dgm:alg>
              <dgm:shape xmlns:r="http://schemas.openxmlformats.org/officeDocument/2006/relationships" r:blip="">
                <dgm:adjLst/>
              </dgm:shape>
              <dgm:presOf/>
              <dgm:choose name="Name37">
                <dgm:if name="Name38" func="var" arg="dir" op="equ" val="norm">
                  <dgm:constrLst>
                    <dgm:constr type="ctrX" for="ch" forName="bullet3a" refType="w" fact="0.14"/>
                    <dgm:constr type="ctrY" for="ch" forName="bullet3a" refType="h" fact="0.711"/>
                    <dgm:constr type="w" for="ch" forName="bullet3a" refType="w" fact="0.026"/>
                    <dgm:constr type="h" for="ch" forName="bullet3a" refType="w" refFor="ch" refForName="bullet3a"/>
                    <dgm:constr type="l" for="ch" forName="textBox3a" refType="ctrX" refFor="ch" refForName="bullet3a"/>
                    <dgm:constr type="t" for="ch" forName="textBox3a" refType="ctrY" refFor="ch" refForName="bullet3a"/>
                    <dgm:constr type="w" for="ch" forName="textBox3a" refType="w" fact="0.233"/>
                    <dgm:constr type="h" for="ch" forName="textBox3a" refType="h" fact="0.289"/>
                    <dgm:constr type="userA" refType="h" refFor="ch" refForName="bullet3a" fact="0.53"/>
                    <dgm:constr type="lMarg" for="ch" forName="textBox3a" refType="userA" fact="2.834"/>
                    <dgm:constr type="ctrX" for="ch" forName="bullet3b" refType="w" fact="0.38"/>
                    <dgm:constr type="ctrY" for="ch" forName="bullet3b" refType="h" fact="0.456"/>
                    <dgm:constr type="w" for="ch" forName="bullet3b" refType="w" fact="0.047"/>
                    <dgm:constr type="h" for="ch" forName="bullet3b" refType="w" refFor="ch" refForName="bullet3b"/>
                    <dgm:constr type="l" for="ch" forName="textBox3b" refType="ctrX" refFor="ch" refForName="bullet3b"/>
                    <dgm:constr type="t" for="ch" forName="textBox3b" refType="ctrY" refFor="ch" refForName="bullet3b"/>
                    <dgm:constr type="w" for="ch" forName="textBox3b" refType="w" fact="0.24"/>
                    <dgm:constr type="h" for="ch" forName="textBox3b" refType="h" fact="0.544"/>
                    <dgm:constr type="userB" refType="h" refFor="ch" refForName="bullet3b" fact="0.53"/>
                    <dgm:constr type="lMarg" for="ch" forName="textBox3b" refType="userB" fact="2.834"/>
                    <dgm:constr type="ctrX" for="ch" forName="bullet3c" refType="w" fact="0.665"/>
                    <dgm:constr type="ctrY" for="ch" forName="bullet3c" refType="h" fact="0.305"/>
                    <dgm:constr type="w" for="ch" forName="bullet3c" refType="w" fact="0.065"/>
                    <dgm:constr type="h" for="ch" forName="bullet3c" refType="w" refFor="ch" refForName="bullet3c"/>
                    <dgm:constr type="l" for="ch" forName="textBox3c" refType="ctrX" refFor="ch" refForName="bullet3c"/>
                    <dgm:constr type="t" for="ch" forName="textBox3c" refType="ctrY" refFor="ch" refForName="bullet3c"/>
                    <dgm:constr type="w" for="ch" forName="textBox3c" refType="w" fact="0.24"/>
                    <dgm:constr type="h" for="ch" forName="textBox3c" refType="h" fact="0.695"/>
                    <dgm:constr type="userC" refType="h" refFor="ch" refForName="bullet3c" fact="0.53"/>
                    <dgm:constr type="lMarg" for="ch" forName="textBox3c" refType="userC" fact="2.834"/>
                    <dgm:constr type="primFontSz" for="ch" ptType="node" op="equ" val="65"/>
                  </dgm:constrLst>
                </dgm:if>
                <dgm:else name="Name39">
                  <dgm:constrLst>
                    <dgm:constr type="ctrX" for="ch" forName="bullet3a" refType="w" fact="0.14"/>
                    <dgm:constr type="ctrY" for="ch" forName="bullet3a" refType="h" fact="0.711"/>
                    <dgm:constr type="w" for="ch" forName="bullet3a" refType="w" fact="0.026"/>
                    <dgm:constr type="h" for="ch" forName="bullet3a" refType="w" refFor="ch" refForName="bullet3a"/>
                    <dgm:constr type="r" for="ch" forName="textBox3a" refType="ctrX" refFor="ch" refForName="bullet3a"/>
                    <dgm:constr type="b" for="ch" forName="textBox3a" refType="ctrY" refFor="ch" refForName="bullet3a"/>
                    <dgm:constr type="w" for="ch" forName="textBox3a" refType="w" fact="0.14"/>
                    <dgm:constr type="h" for="ch" forName="textBox3a" refType="h" fact="0.711"/>
                    <dgm:constr type="userA" refType="h" refFor="ch" refForName="bullet3a" fact="0.53"/>
                    <dgm:constr type="rMarg" for="ch" forName="textBox3a" refType="userA" fact="2.834"/>
                    <dgm:constr type="ctrX" for="ch" forName="bullet3b" refType="w" fact="0.38"/>
                    <dgm:constr type="ctrY" for="ch" forName="bullet3b" refType="h" fact="0.456"/>
                    <dgm:constr type="w" for="ch" forName="bullet3b" refType="w" fact="0.047"/>
                    <dgm:constr type="h" for="ch" forName="bullet3b" refType="w" refFor="ch" refForName="bullet3b"/>
                    <dgm:constr type="r" for="ch" forName="textBox3b" refType="ctrX" refFor="ch" refForName="bullet3b"/>
                    <dgm:constr type="b" for="ch" forName="textBox3b" refType="ctrY" refFor="ch" refForName="bullet3b"/>
                    <dgm:constr type="w" for="ch" forName="textBox3b" refType="w" fact="0.24"/>
                    <dgm:constr type="h" for="ch" forName="textBox3b" refType="h" fact="0.456"/>
                    <dgm:constr type="userB" refType="h" refFor="ch" refForName="bullet3b" fact="0.53"/>
                    <dgm:constr type="rMarg" for="ch" forName="textBox3b" refType="userB" fact="2.834"/>
                    <dgm:constr type="ctrX" for="ch" forName="bullet3c" refType="w" fact="0.665"/>
                    <dgm:constr type="ctrY" for="ch" forName="bullet3c" refType="h" fact="0.305"/>
                    <dgm:constr type="w" for="ch" forName="bullet3c" refType="w" fact="0.065"/>
                    <dgm:constr type="h" for="ch" forName="bullet3c" refType="w" refFor="ch" refForName="bullet3c"/>
                    <dgm:constr type="r" for="ch" forName="textBox3c" refType="ctrX" refFor="ch" refForName="bullet3c"/>
                    <dgm:constr type="b" for="ch" forName="textBox3c" refType="ctrY" refFor="ch" refForName="bullet3c"/>
                    <dgm:constr type="w" for="ch" forName="textBox3c" refType="w" fact="0.24"/>
                    <dgm:constr type="h" for="ch" forName="textBox3c" refType="h" fact="0.305"/>
                    <dgm:constr type="userC" refType="h" refFor="ch" refForName="bullet3c" fact="0.53"/>
                    <dgm:constr type="rMarg" for="ch" forName="textBox3c" refType="userC" fact="2.834"/>
                    <dgm:constr type="primFontSz" for="ch" ptType="node" op="equ" val="65"/>
                  </dgm:constrLst>
                </dgm:else>
              </dgm:choose>
              <dgm:ruleLst/>
              <dgm:forEach name="Name40" axis="ch" ptType="node" cnt="1">
                <dgm:layoutNode name="bullet3a" styleLbl="node1">
                  <dgm:alg type="sp"/>
                  <dgm:shape xmlns:r="http://schemas.openxmlformats.org/officeDocument/2006/relationships" type="ellipse" r:blip="">
                    <dgm:adjLst/>
                  </dgm:shape>
                  <dgm:presOf/>
                  <dgm:constrLst/>
                  <dgm:ruleLst/>
                </dgm:layoutNode>
                <dgm:layoutNode name="textBox3a" styleLbl="revTx">
                  <dgm:varLst>
                    <dgm:bulletEnabled val="1"/>
                  </dgm:varLst>
                  <dgm:choose name="Name41">
                    <dgm:if name="Name42" func="var" arg="dir" op="equ" val="norm">
                      <dgm:choose name="Name43">
                        <dgm:if name="Name44" axis="root des" ptType="all node" func="maxDepth" op="gt" val="1">
                          <dgm:alg type="tx">
                            <dgm:param type="txAnchorVert" val="t"/>
                            <dgm:param type="parTxLTRAlign" val="l"/>
                            <dgm:param type="parTxRTLAlign" val="r"/>
                          </dgm:alg>
                        </dgm:if>
                        <dgm:else name="Name45">
                          <dgm:alg type="tx">
                            <dgm:param type="txAnchorVert" val="t"/>
                            <dgm:param type="parTxLTRAlign" val="l"/>
                            <dgm:param type="parTxRTLAlign" val="l"/>
                          </dgm:alg>
                        </dgm:else>
                      </dgm:choose>
                    </dgm:if>
                    <dgm:else name="Name46">
                      <dgm:choose name="Name47">
                        <dgm:if name="Name48" axis="root des" ptType="all node" func="maxDepth" op="gt" val="1">
                          <dgm:alg type="tx">
                            <dgm:param type="txAnchorVert" val="b"/>
                            <dgm:param type="txAnchorVertCh" val="b"/>
                            <dgm:param type="parTxLTRAlign" val="l"/>
                            <dgm:param type="parTxRTLAlign" val="r"/>
                          </dgm:alg>
                        </dgm:if>
                        <dgm:else name="Name49">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50">
                    <dgm:if name="Name51" func="var" arg="dir" op="equ" val="norm">
                      <dgm:constrLst>
                        <dgm:constr type="rMarg"/>
                        <dgm:constr type="tMarg"/>
                        <dgm:constr type="bMarg"/>
                      </dgm:constrLst>
                    </dgm:if>
                    <dgm:else name="Name52">
                      <dgm:constrLst>
                        <dgm:constr type="lMarg"/>
                        <dgm:constr type="tMarg"/>
                        <dgm:constr type="bMarg"/>
                      </dgm:constrLst>
                    </dgm:else>
                  </dgm:choose>
                  <dgm:ruleLst>
                    <dgm:rule type="primFontSz" val="5" fact="NaN" max="NaN"/>
                  </dgm:ruleLst>
                </dgm:layoutNode>
              </dgm:forEach>
              <dgm:forEach name="Name53" axis="ch" ptType="node" st="2" cnt="1">
                <dgm:layoutNode name="bullet3b" styleLbl="node1">
                  <dgm:alg type="sp"/>
                  <dgm:shape xmlns:r="http://schemas.openxmlformats.org/officeDocument/2006/relationships" type="ellipse" r:blip="">
                    <dgm:adjLst/>
                  </dgm:shape>
                  <dgm:presOf/>
                  <dgm:constrLst/>
                  <dgm:ruleLst/>
                </dgm:layoutNode>
                <dgm:layoutNode name="textBox3b" styleLbl="revTx">
                  <dgm:varLst>
                    <dgm:bulletEnabled val="1"/>
                  </dgm:varLst>
                  <dgm:choose name="Name54">
                    <dgm:if name="Name55" func="var" arg="dir" op="equ" val="norm">
                      <dgm:choose name="Name56">
                        <dgm:if name="Name57" axis="root des" ptType="all node" func="maxDepth" op="gt" val="1">
                          <dgm:alg type="tx">
                            <dgm:param type="txAnchorVert" val="t"/>
                            <dgm:param type="parTxLTRAlign" val="l"/>
                            <dgm:param type="parTxRTLAlign" val="r"/>
                          </dgm:alg>
                        </dgm:if>
                        <dgm:else name="Name58">
                          <dgm:alg type="tx">
                            <dgm:param type="txAnchorVert" val="t"/>
                            <dgm:param type="parTxLTRAlign" val="l"/>
                            <dgm:param type="parTxRTLAlign" val="l"/>
                          </dgm:alg>
                        </dgm:else>
                      </dgm:choose>
                    </dgm:if>
                    <dgm:else name="Name59">
                      <dgm:choose name="Name60">
                        <dgm:if name="Name61" axis="root des" ptType="all node" func="maxDepth" op="gt" val="1">
                          <dgm:alg type="tx">
                            <dgm:param type="txAnchorVert" val="b"/>
                            <dgm:param type="txAnchorVertCh" val="b"/>
                            <dgm:param type="parTxLTRAlign" val="l"/>
                            <dgm:param type="parTxRTLAlign" val="r"/>
                          </dgm:alg>
                        </dgm:if>
                        <dgm:else name="Name6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63">
                    <dgm:if name="Name64" func="var" arg="dir" op="equ" val="norm">
                      <dgm:constrLst>
                        <dgm:constr type="rMarg"/>
                        <dgm:constr type="tMarg"/>
                        <dgm:constr type="bMarg"/>
                      </dgm:constrLst>
                    </dgm:if>
                    <dgm:else name="Name65">
                      <dgm:constrLst>
                        <dgm:constr type="lMarg"/>
                        <dgm:constr type="tMarg"/>
                        <dgm:constr type="bMarg"/>
                      </dgm:constrLst>
                    </dgm:else>
                  </dgm:choose>
                  <dgm:ruleLst>
                    <dgm:rule type="primFontSz" val="5" fact="NaN" max="NaN"/>
                  </dgm:ruleLst>
                </dgm:layoutNode>
              </dgm:forEach>
              <dgm:forEach name="Name66" axis="ch" ptType="node" st="3" cnt="1">
                <dgm:layoutNode name="bullet3c" styleLbl="node1">
                  <dgm:alg type="sp"/>
                  <dgm:shape xmlns:r="http://schemas.openxmlformats.org/officeDocument/2006/relationships" type="ellipse" r:blip="">
                    <dgm:adjLst/>
                  </dgm:shape>
                  <dgm:presOf/>
                  <dgm:constrLst/>
                  <dgm:ruleLst/>
                </dgm:layoutNode>
                <dgm:layoutNode name="textBox3c" styleLbl="revTx">
                  <dgm:varLst>
                    <dgm:bulletEnabled val="1"/>
                  </dgm:varLst>
                  <dgm:choose name="Name67">
                    <dgm:if name="Name68" func="var" arg="dir" op="equ" val="norm">
                      <dgm:choose name="Name69">
                        <dgm:if name="Name70" axis="root des" ptType="all node" func="maxDepth" op="gt" val="1">
                          <dgm:alg type="tx">
                            <dgm:param type="txAnchorVert" val="t"/>
                            <dgm:param type="parTxLTRAlign" val="l"/>
                            <dgm:param type="parTxRTLAlign" val="r"/>
                          </dgm:alg>
                        </dgm:if>
                        <dgm:else name="Name71">
                          <dgm:alg type="tx">
                            <dgm:param type="txAnchorVert" val="t"/>
                            <dgm:param type="parTxLTRAlign" val="l"/>
                            <dgm:param type="parTxRTLAlign" val="l"/>
                          </dgm:alg>
                        </dgm:else>
                      </dgm:choose>
                    </dgm:if>
                    <dgm:else name="Name72">
                      <dgm:choose name="Name73">
                        <dgm:if name="Name74" axis="root des" ptType="all node" func="maxDepth" op="gt" val="1">
                          <dgm:alg type="tx">
                            <dgm:param type="txAnchorVert" val="b"/>
                            <dgm:param type="txAnchorVertCh" val="b"/>
                            <dgm:param type="parTxLTRAlign" val="l"/>
                            <dgm:param type="parTxRTLAlign" val="r"/>
                          </dgm:alg>
                        </dgm:if>
                        <dgm:else name="Name75">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76">
                    <dgm:if name="Name77" func="var" arg="dir" op="equ" val="norm">
                      <dgm:constrLst>
                        <dgm:constr type="rMarg"/>
                        <dgm:constr type="tMarg"/>
                        <dgm:constr type="bMarg"/>
                      </dgm:constrLst>
                    </dgm:if>
                    <dgm:else name="Name78">
                      <dgm:constrLst>
                        <dgm:constr type="lMarg"/>
                        <dgm:constr type="tMarg"/>
                        <dgm:constr type="bMarg"/>
                      </dgm:constrLst>
                    </dgm:else>
                  </dgm:choose>
                  <dgm:ruleLst>
                    <dgm:rule type="primFontSz" val="5" fact="NaN" max="NaN"/>
                  </dgm:ruleLst>
                </dgm:layoutNode>
              </dgm:forEach>
            </dgm:layoutNode>
          </dgm:if>
          <dgm:if name="Name79" axis="ch" ptType="node" func="cnt" op="equ" val="4">
            <dgm:layoutNode name="arrowDiagram4">
              <dgm:alg type="composite">
                <dgm:param type="vertAlign" val="none"/>
                <dgm:param type="horzAlign" val="none"/>
              </dgm:alg>
              <dgm:shape xmlns:r="http://schemas.openxmlformats.org/officeDocument/2006/relationships" r:blip="">
                <dgm:adjLst/>
              </dgm:shape>
              <dgm:presOf/>
              <dgm:choose name="Name80">
                <dgm:if name="Name81" func="var" arg="dir" op="equ" val="norm">
                  <dgm:constrLst>
                    <dgm:constr type="ctrX" for="ch" forName="bullet4a" refType="w" fact="0.11"/>
                    <dgm:constr type="ctrY" for="ch" forName="bullet4a" refType="h" fact="0.762"/>
                    <dgm:constr type="w" for="ch" forName="bullet4a" refType="w" fact="0.023"/>
                    <dgm:constr type="h" for="ch" forName="bullet4a" refType="w" refFor="ch" refForName="bullet4a"/>
                    <dgm:constr type="l" for="ch" forName="textBox4a" refType="ctrX" refFor="ch" refForName="bullet4a"/>
                    <dgm:constr type="t" for="ch" forName="textBox4a" refType="ctrY" refFor="ch" refForName="bullet4a"/>
                    <dgm:constr type="w" for="ch" forName="textBox4a" refType="w" fact="0.171"/>
                    <dgm:constr type="h" for="ch" forName="textBox4a" refType="h" fact="0.238"/>
                    <dgm:constr type="userA" refType="h" refFor="ch" refForName="bullet4a" fact="0.53"/>
                    <dgm:constr type="lMarg" for="ch" forName="textBox4a" refType="userA" fact="2.834"/>
                    <dgm:constr type="ctrX" for="ch" forName="bullet4b" refType="w" fact="0.281"/>
                    <dgm:constr type="ctrY" for="ch" forName="bullet4b" refType="h" fact="0.543"/>
                    <dgm:constr type="w" for="ch" forName="bullet4b" refType="w" fact="0.04"/>
                    <dgm:constr type="h" for="ch" forName="bullet4b" refType="w" refFor="ch" refForName="bullet4b"/>
                    <dgm:constr type="l" for="ch" forName="textBox4b" refType="ctrX" refFor="ch" refForName="bullet4b"/>
                    <dgm:constr type="t" for="ch" forName="textBox4b" refType="ctrY" refFor="ch" refForName="bullet4b"/>
                    <dgm:constr type="w" for="ch" forName="textBox4b" refType="w" fact="0.21"/>
                    <dgm:constr type="h" for="ch" forName="textBox4b" refType="h" fact="0.457"/>
                    <dgm:constr type="userB" refType="h" refFor="ch" refForName="bullet4b" fact="0.53"/>
                    <dgm:constr type="lMarg" for="ch" forName="textBox4b" refType="userB" fact="2.834"/>
                    <dgm:constr type="ctrX" for="ch" forName="bullet4c" refType="w" fact="0.495"/>
                    <dgm:constr type="ctrY" for="ch" forName="bullet4c" refType="h" fact="0.382"/>
                    <dgm:constr type="w" for="ch" forName="bullet4c" refType="w" fact="0.053"/>
                    <dgm:constr type="h" for="ch" forName="bullet4c" refType="w" refFor="ch" refForName="bullet4c"/>
                    <dgm:constr type="l" for="ch" forName="textBox4c" refType="ctrX" refFor="ch" refForName="bullet4c"/>
                    <dgm:constr type="t" for="ch" forName="textBox4c" refType="ctrY" refFor="ch" refForName="bullet4c"/>
                    <dgm:constr type="w" for="ch" forName="textBox4c" refType="w" fact="0.21"/>
                    <dgm:constr type="h" for="ch" forName="textBox4c" refType="h" fact="0.618"/>
                    <dgm:constr type="userC" refType="h" refFor="ch" refForName="bullet4c" fact="0.53"/>
                    <dgm:constr type="lMarg" for="ch" forName="textBox4c" refType="userC" fact="2.834"/>
                    <dgm:constr type="ctrX" for="ch" forName="bullet4d" refType="w" fact="0.73"/>
                    <dgm:constr type="ctrY" for="ch" forName="bullet4d" refType="h" fact="0.283"/>
                    <dgm:constr type="w" for="ch" forName="bullet4d" refType="w" fact="0.071"/>
                    <dgm:constr type="h" for="ch" forName="bullet4d" refType="w" refFor="ch" refForName="bullet4d"/>
                    <dgm:constr type="l" for="ch" forName="textBox4d" refType="ctrX" refFor="ch" refForName="bullet4d"/>
                    <dgm:constr type="t" for="ch" forName="textBox4d" refType="ctrY" refFor="ch" refForName="bullet4d"/>
                    <dgm:constr type="w" for="ch" forName="textBox4d" refType="w" fact="0.21"/>
                    <dgm:constr type="h" for="ch" forName="textBox4d" refType="h" fact="0.717"/>
                    <dgm:constr type="userD" refType="h" refFor="ch" refForName="bullet4d" fact="0.53"/>
                    <dgm:constr type="lMarg" for="ch" forName="textBox4d" refType="userD" fact="2.834"/>
                    <dgm:constr type="primFontSz" for="ch" ptType="node" op="equ" val="65"/>
                  </dgm:constrLst>
                </dgm:if>
                <dgm:else name="Name82">
                  <dgm:constrLst>
                    <dgm:constr type="ctrX" for="ch" forName="bullet4a" refType="w" fact="0.11"/>
                    <dgm:constr type="ctrY" for="ch" forName="bullet4a" refType="h" fact="0.762"/>
                    <dgm:constr type="w" for="ch" forName="bullet4a" refType="w" fact="0.023"/>
                    <dgm:constr type="h" for="ch" forName="bullet4a" refType="w" refFor="ch" refForName="bullet4a"/>
                    <dgm:constr type="r" for="ch" forName="textBox4a" refType="ctrX" refFor="ch" refForName="bullet4a"/>
                    <dgm:constr type="b" for="ch" forName="textBox4a" refType="ctrY" refFor="ch" refForName="bullet4a"/>
                    <dgm:constr type="w" for="ch" forName="textBox4a" refType="w" fact="0.11"/>
                    <dgm:constr type="h" for="ch" forName="textBox4a" refType="h" fact="0.762"/>
                    <dgm:constr type="userA" refType="h" refFor="ch" refForName="bullet4a" fact="0.53"/>
                    <dgm:constr type="rMarg" for="ch" forName="textBox4a" refType="userA" fact="2.834"/>
                    <dgm:constr type="ctrX" for="ch" forName="bullet4b" refType="w" fact="0.281"/>
                    <dgm:constr type="ctrY" for="ch" forName="bullet4b" refType="h" fact="0.543"/>
                    <dgm:constr type="w" for="ch" forName="bullet4b" refType="w" fact="0.04"/>
                    <dgm:constr type="h" for="ch" forName="bullet4b" refType="w" refFor="ch" refForName="bullet4b"/>
                    <dgm:constr type="r" for="ch" forName="textBox4b" refType="ctrX" refFor="ch" refForName="bullet4b"/>
                    <dgm:constr type="b" for="ch" forName="textBox4b" refType="ctrY" refFor="ch" refForName="bullet4b"/>
                    <dgm:constr type="w" for="ch" forName="textBox4b" refType="w" fact="0.171"/>
                    <dgm:constr type="h" for="ch" forName="textBox4b" refType="h" fact="0.543"/>
                    <dgm:constr type="userB" refType="h" refFor="ch" refForName="bullet4b" fact="0.53"/>
                    <dgm:constr type="rMarg" for="ch" forName="textBox4b" refType="userB" fact="2.834"/>
                    <dgm:constr type="ctrX" for="ch" forName="bullet4c" refType="w" fact="0.495"/>
                    <dgm:constr type="ctrY" for="ch" forName="bullet4c" refType="h" fact="0.382"/>
                    <dgm:constr type="w" for="ch" forName="bullet4c" refType="w" fact="0.053"/>
                    <dgm:constr type="h" for="ch" forName="bullet4c" refType="w" refFor="ch" refForName="bullet4c"/>
                    <dgm:constr type="r" for="ch" forName="textBox4c" refType="ctrX" refFor="ch" refForName="bullet4c"/>
                    <dgm:constr type="b" for="ch" forName="textBox4c" refType="ctrY" refFor="ch" refForName="bullet4c"/>
                    <dgm:constr type="w" for="ch" forName="textBox4c" refType="w" fact="0.21"/>
                    <dgm:constr type="h" for="ch" forName="textBox4c" refType="h" fact="0.382"/>
                    <dgm:constr type="userC" refType="h" refFor="ch" refForName="bullet4c" fact="0.53"/>
                    <dgm:constr type="rMarg" for="ch" forName="textBox4c" refType="userC" fact="2.834"/>
                    <dgm:constr type="ctrX" for="ch" forName="bullet4d" refType="w" fact="0.73"/>
                    <dgm:constr type="ctrY" for="ch" forName="bullet4d" refType="h" fact="0.283"/>
                    <dgm:constr type="w" for="ch" forName="bullet4d" refType="w" fact="0.071"/>
                    <dgm:constr type="h" for="ch" forName="bullet4d" refType="w" refFor="ch" refForName="bullet4d"/>
                    <dgm:constr type="r" for="ch" forName="textBox4d" refType="ctrX" refFor="ch" refForName="bullet4d"/>
                    <dgm:constr type="b" for="ch" forName="textBox4d" refType="ctrY" refFor="ch" refForName="bullet4d"/>
                    <dgm:constr type="w" for="ch" forName="textBox4d" refType="w" fact="0.21"/>
                    <dgm:constr type="h" for="ch" forName="textBox4d" refType="h" fact="0.283"/>
                    <dgm:constr type="userD" refType="h" refFor="ch" refForName="bullet4d" fact="0.53"/>
                    <dgm:constr type="rMarg" for="ch" forName="textBox4d" refType="userD" fact="2.834"/>
                    <dgm:constr type="primFontSz" for="ch" ptType="node" op="equ" val="65"/>
                  </dgm:constrLst>
                </dgm:else>
              </dgm:choose>
              <dgm:ruleLst/>
              <dgm:forEach name="Name83" axis="ch" ptType="node" cnt="1">
                <dgm:layoutNode name="bullet4a" styleLbl="node1">
                  <dgm:alg type="sp"/>
                  <dgm:shape xmlns:r="http://schemas.openxmlformats.org/officeDocument/2006/relationships" type="ellipse" r:blip="">
                    <dgm:adjLst/>
                  </dgm:shape>
                  <dgm:presOf/>
                  <dgm:constrLst/>
                  <dgm:ruleLst/>
                </dgm:layoutNode>
                <dgm:layoutNode name="textBox4a" styleLbl="revTx">
                  <dgm:varLst>
                    <dgm:bulletEnabled val="1"/>
                  </dgm:varLst>
                  <dgm:choose name="Name84">
                    <dgm:if name="Name85" func="var" arg="dir" op="equ" val="norm">
                      <dgm:choose name="Name86">
                        <dgm:if name="Name87" axis="root des" ptType="all node" func="maxDepth" op="gt" val="1">
                          <dgm:alg type="tx">
                            <dgm:param type="txAnchorVert" val="t"/>
                            <dgm:param type="parTxLTRAlign" val="l"/>
                            <dgm:param type="parTxRTLAlign" val="r"/>
                          </dgm:alg>
                        </dgm:if>
                        <dgm:else name="Name88">
                          <dgm:alg type="tx">
                            <dgm:param type="txAnchorVert" val="t"/>
                            <dgm:param type="parTxLTRAlign" val="l"/>
                            <dgm:param type="parTxRTLAlign" val="l"/>
                          </dgm:alg>
                        </dgm:else>
                      </dgm:choose>
                    </dgm:if>
                    <dgm:else name="Name89">
                      <dgm:choose name="Name90">
                        <dgm:if name="Name91" axis="root des" ptType="all node" func="maxDepth" op="gt" val="1">
                          <dgm:alg type="tx">
                            <dgm:param type="txAnchorVert" val="b"/>
                            <dgm:param type="txAnchorVertCh" val="b"/>
                            <dgm:param type="parTxLTRAlign" val="l"/>
                            <dgm:param type="parTxRTLAlign" val="r"/>
                          </dgm:alg>
                        </dgm:if>
                        <dgm:else name="Name9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93">
                    <dgm:if name="Name94" func="var" arg="dir" op="equ" val="norm">
                      <dgm:constrLst>
                        <dgm:constr type="rMarg"/>
                        <dgm:constr type="tMarg"/>
                        <dgm:constr type="bMarg"/>
                      </dgm:constrLst>
                    </dgm:if>
                    <dgm:else name="Name95">
                      <dgm:constrLst>
                        <dgm:constr type="lMarg"/>
                        <dgm:constr type="tMarg"/>
                        <dgm:constr type="bMarg"/>
                      </dgm:constrLst>
                    </dgm:else>
                  </dgm:choose>
                  <dgm:ruleLst>
                    <dgm:rule type="primFontSz" val="5" fact="NaN" max="NaN"/>
                  </dgm:ruleLst>
                </dgm:layoutNode>
              </dgm:forEach>
              <dgm:forEach name="Name96" axis="ch" ptType="node" st="2" cnt="1">
                <dgm:layoutNode name="bullet4b" styleLbl="node1">
                  <dgm:alg type="sp"/>
                  <dgm:shape xmlns:r="http://schemas.openxmlformats.org/officeDocument/2006/relationships" type="ellipse" r:blip="">
                    <dgm:adjLst/>
                  </dgm:shape>
                  <dgm:presOf/>
                  <dgm:constrLst/>
                  <dgm:ruleLst/>
                </dgm:layoutNode>
                <dgm:layoutNode name="textBox4b" styleLbl="revTx">
                  <dgm:varLst>
                    <dgm:bulletEnabled val="1"/>
                  </dgm:varLst>
                  <dgm:choose name="Name97">
                    <dgm:if name="Name98" func="var" arg="dir" op="equ" val="norm">
                      <dgm:choose name="Name99">
                        <dgm:if name="Name100" axis="root des" ptType="all node" func="maxDepth" op="gt" val="1">
                          <dgm:alg type="tx">
                            <dgm:param type="txAnchorVert" val="t"/>
                            <dgm:param type="parTxLTRAlign" val="l"/>
                            <dgm:param type="parTxRTLAlign" val="r"/>
                          </dgm:alg>
                        </dgm:if>
                        <dgm:else name="Name101">
                          <dgm:alg type="tx">
                            <dgm:param type="txAnchorVert" val="t"/>
                            <dgm:param type="parTxLTRAlign" val="l"/>
                            <dgm:param type="parTxRTLAlign" val="l"/>
                          </dgm:alg>
                        </dgm:else>
                      </dgm:choose>
                    </dgm:if>
                    <dgm:else name="Name102">
                      <dgm:choose name="Name103">
                        <dgm:if name="Name104" axis="root des" ptType="all node" func="maxDepth" op="gt" val="1">
                          <dgm:alg type="tx">
                            <dgm:param type="txAnchorVert" val="b"/>
                            <dgm:param type="txAnchorVertCh" val="b"/>
                            <dgm:param type="parTxLTRAlign" val="l"/>
                            <dgm:param type="parTxRTLAlign" val="r"/>
                          </dgm:alg>
                        </dgm:if>
                        <dgm:else name="Name105">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06">
                    <dgm:if name="Name107" func="var" arg="dir" op="equ" val="norm">
                      <dgm:constrLst>
                        <dgm:constr type="rMarg"/>
                        <dgm:constr type="tMarg"/>
                        <dgm:constr type="bMarg"/>
                      </dgm:constrLst>
                    </dgm:if>
                    <dgm:else name="Name108">
                      <dgm:constrLst>
                        <dgm:constr type="lMarg"/>
                        <dgm:constr type="tMarg"/>
                        <dgm:constr type="bMarg"/>
                      </dgm:constrLst>
                    </dgm:else>
                  </dgm:choose>
                  <dgm:ruleLst>
                    <dgm:rule type="primFontSz" val="5" fact="NaN" max="NaN"/>
                  </dgm:ruleLst>
                </dgm:layoutNode>
              </dgm:forEach>
              <dgm:forEach name="Name109" axis="ch" ptType="node" st="3" cnt="1">
                <dgm:layoutNode name="bullet4c" styleLbl="node1">
                  <dgm:alg type="sp"/>
                  <dgm:shape xmlns:r="http://schemas.openxmlformats.org/officeDocument/2006/relationships" type="ellipse" r:blip="">
                    <dgm:adjLst/>
                  </dgm:shape>
                  <dgm:presOf/>
                  <dgm:constrLst/>
                  <dgm:ruleLst/>
                </dgm:layoutNode>
                <dgm:layoutNode name="textBox4c" styleLbl="revTx">
                  <dgm:varLst>
                    <dgm:bulletEnabled val="1"/>
                  </dgm:varLst>
                  <dgm:choose name="Name110">
                    <dgm:if name="Name111" func="var" arg="dir" op="equ" val="norm">
                      <dgm:choose name="Name112">
                        <dgm:if name="Name113" axis="root des" ptType="all node" func="maxDepth" op="gt" val="1">
                          <dgm:alg type="tx">
                            <dgm:param type="txAnchorVert" val="t"/>
                            <dgm:param type="parTxLTRAlign" val="l"/>
                            <dgm:param type="parTxRTLAlign" val="r"/>
                          </dgm:alg>
                        </dgm:if>
                        <dgm:else name="Name114">
                          <dgm:alg type="tx">
                            <dgm:param type="txAnchorVert" val="t"/>
                            <dgm:param type="parTxLTRAlign" val="l"/>
                            <dgm:param type="parTxRTLAlign" val="l"/>
                          </dgm:alg>
                        </dgm:else>
                      </dgm:choose>
                    </dgm:if>
                    <dgm:else name="Name115">
                      <dgm:choose name="Name116">
                        <dgm:if name="Name117" axis="root des" ptType="all node" func="maxDepth" op="gt" val="1">
                          <dgm:alg type="tx">
                            <dgm:param type="txAnchorVert" val="b"/>
                            <dgm:param type="txAnchorVertCh" val="b"/>
                            <dgm:param type="parTxLTRAlign" val="l"/>
                            <dgm:param type="parTxRTLAlign" val="r"/>
                          </dgm:alg>
                        </dgm:if>
                        <dgm:else name="Name118">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19">
                    <dgm:if name="Name120" func="var" arg="dir" op="equ" val="norm">
                      <dgm:constrLst>
                        <dgm:constr type="rMarg"/>
                        <dgm:constr type="tMarg"/>
                        <dgm:constr type="bMarg"/>
                      </dgm:constrLst>
                    </dgm:if>
                    <dgm:else name="Name121">
                      <dgm:constrLst>
                        <dgm:constr type="lMarg"/>
                        <dgm:constr type="tMarg"/>
                        <dgm:constr type="bMarg"/>
                      </dgm:constrLst>
                    </dgm:else>
                  </dgm:choose>
                  <dgm:ruleLst>
                    <dgm:rule type="primFontSz" val="5" fact="NaN" max="NaN"/>
                  </dgm:ruleLst>
                </dgm:layoutNode>
              </dgm:forEach>
              <dgm:forEach name="Name122" axis="ch" ptType="node" st="4" cnt="1">
                <dgm:layoutNode name="bullet4d" styleLbl="node1">
                  <dgm:alg type="sp"/>
                  <dgm:shape xmlns:r="http://schemas.openxmlformats.org/officeDocument/2006/relationships" type="ellipse" r:blip="">
                    <dgm:adjLst/>
                  </dgm:shape>
                  <dgm:presOf/>
                  <dgm:constrLst/>
                  <dgm:ruleLst/>
                </dgm:layoutNode>
                <dgm:layoutNode name="textBox4d" styleLbl="revTx">
                  <dgm:varLst>
                    <dgm:bulletEnabled val="1"/>
                  </dgm:varLst>
                  <dgm:choose name="Name123">
                    <dgm:if name="Name124" func="var" arg="dir" op="equ" val="norm">
                      <dgm:choose name="Name125">
                        <dgm:if name="Name126" axis="root des" ptType="all node" func="maxDepth" op="gt" val="1">
                          <dgm:alg type="tx">
                            <dgm:param type="txAnchorVert" val="t"/>
                            <dgm:param type="parTxLTRAlign" val="l"/>
                            <dgm:param type="parTxRTLAlign" val="r"/>
                          </dgm:alg>
                        </dgm:if>
                        <dgm:else name="Name127">
                          <dgm:alg type="tx">
                            <dgm:param type="txAnchorVert" val="t"/>
                            <dgm:param type="parTxLTRAlign" val="l"/>
                            <dgm:param type="parTxRTLAlign" val="l"/>
                          </dgm:alg>
                        </dgm:else>
                      </dgm:choose>
                    </dgm:if>
                    <dgm:else name="Name128">
                      <dgm:choose name="Name129">
                        <dgm:if name="Name130" axis="root des" ptType="all node" func="maxDepth" op="gt" val="1">
                          <dgm:alg type="tx">
                            <dgm:param type="txAnchorVert" val="b"/>
                            <dgm:param type="txAnchorVertCh" val="b"/>
                            <dgm:param type="parTxLTRAlign" val="l"/>
                            <dgm:param type="parTxRTLAlign" val="r"/>
                          </dgm:alg>
                        </dgm:if>
                        <dgm:else name="Name131">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32">
                    <dgm:if name="Name133" func="var" arg="dir" op="equ" val="norm">
                      <dgm:constrLst>
                        <dgm:constr type="rMarg"/>
                        <dgm:constr type="tMarg"/>
                        <dgm:constr type="bMarg"/>
                      </dgm:constrLst>
                    </dgm:if>
                    <dgm:else name="Name134">
                      <dgm:constrLst>
                        <dgm:constr type="lMarg"/>
                        <dgm:constr type="tMarg"/>
                        <dgm:constr type="bMarg"/>
                      </dgm:constrLst>
                    </dgm:else>
                  </dgm:choose>
                  <dgm:ruleLst>
                    <dgm:rule type="primFontSz" val="5" fact="NaN" max="NaN"/>
                  </dgm:ruleLst>
                </dgm:layoutNode>
              </dgm:forEach>
            </dgm:layoutNode>
          </dgm:if>
          <dgm:else name="Name135">
            <dgm:layoutNode name="arrowDiagram5">
              <dgm:alg type="composite">
                <dgm:param type="vertAlign" val="none"/>
                <dgm:param type="horzAlign" val="none"/>
              </dgm:alg>
              <dgm:shape xmlns:r="http://schemas.openxmlformats.org/officeDocument/2006/relationships" r:blip="">
                <dgm:adjLst/>
              </dgm:shape>
              <dgm:presOf/>
              <dgm:choose name="Name136">
                <dgm:if name="Name137" func="var" arg="dir" op="equ" val="norm">
                  <dgm:constrLst>
                    <dgm:constr type="ctrX" for="ch" forName="bullet5a" refType="w" fact="0.11"/>
                    <dgm:constr type="ctrY" for="ch" forName="bullet5a" refType="h" fact="0.762"/>
                    <dgm:constr type="w" for="ch" forName="bullet5a" refType="w" fact="0.023"/>
                    <dgm:constr type="h" for="ch" forName="bullet5a" refType="w" refFor="ch" refForName="bullet5a"/>
                    <dgm:constr type="l" for="ch" forName="textBox5a" refType="ctrX" refFor="ch" refForName="bullet5a"/>
                    <dgm:constr type="t" for="ch" forName="textBox5a" refType="ctrY" refFor="ch" refForName="bullet5a"/>
                    <dgm:constr type="w" for="ch" forName="textBox5a" refType="w" fact="0.131"/>
                    <dgm:constr type="h" for="ch" forName="textBox5a" refType="h" fact="0.238"/>
                    <dgm:constr type="userA" refType="h" refFor="ch" refForName="bullet5a" fact="0.53"/>
                    <dgm:constr type="lMarg" for="ch" forName="textBox5a" refType="userA" fact="2.834"/>
                    <dgm:constr type="ctrX" for="ch" forName="bullet5b" refType="w" fact="0.241"/>
                    <dgm:constr type="ctrY" for="ch" forName="bullet5b" refType="h" fact="0.581"/>
                    <dgm:constr type="w" for="ch" forName="bullet5b" refType="w" fact="0.036"/>
                    <dgm:constr type="h" for="ch" forName="bullet5b" refType="w" refFor="ch" refForName="bullet5b"/>
                    <dgm:constr type="l" for="ch" forName="textBox5b" refType="ctrX" refFor="ch" refForName="bullet5b"/>
                    <dgm:constr type="t" for="ch" forName="textBox5b" refType="ctrY" refFor="ch" refForName="bullet5b"/>
                    <dgm:constr type="w" for="ch" forName="textBox5b" refType="w" fact="0.166"/>
                    <dgm:constr type="h" for="ch" forName="textBox5b" refType="h" fact="0.419"/>
                    <dgm:constr type="userB" refType="h" refFor="ch" refForName="bullet5b" fact="0.53"/>
                    <dgm:constr type="lMarg" for="ch" forName="textBox5b" refType="userB" fact="2.834"/>
                    <dgm:constr type="ctrX" for="ch" forName="bullet5c" refType="w" fact="0.407"/>
                    <dgm:constr type="ctrY" for="ch" forName="bullet5c" refType="h" fact="0.438"/>
                    <dgm:constr type="w" for="ch" forName="bullet5c" refType="w" fact="0.048"/>
                    <dgm:constr type="h" for="ch" forName="bullet5c" refType="w" refFor="ch" refForName="bullet5c"/>
                    <dgm:constr type="l" for="ch" forName="textBox5c" refType="ctrX" refFor="ch" refForName="bullet5c"/>
                    <dgm:constr type="t" for="ch" forName="textBox5c" refType="ctrY" refFor="ch" refForName="bullet5c"/>
                    <dgm:constr type="w" for="ch" forName="textBox5c" refType="w" fact="0.193"/>
                    <dgm:constr type="h" for="ch" forName="textBox5c" refType="h" fact="0.562"/>
                    <dgm:constr type="userC" refType="h" refFor="ch" refForName="bullet5c" fact="0.53"/>
                    <dgm:constr type="lMarg" for="ch" forName="textBox5c" refType="userC" fact="2.834"/>
                    <dgm:constr type="ctrX" for="ch" forName="bullet5d" refType="w" fact="0.6"/>
                    <dgm:constr type="ctrY" for="ch" forName="bullet5d" refType="h" fact="0.33"/>
                    <dgm:constr type="w" for="ch" forName="bullet5d" refType="w" fact="0.062"/>
                    <dgm:constr type="h" for="ch" forName="bullet5d" refType="w" refFor="ch" refForName="bullet5d"/>
                    <dgm:constr type="l" for="ch" forName="textBox5d" refType="ctrX" refFor="ch" refForName="bullet5d"/>
                    <dgm:constr type="t" for="ch" forName="textBox5d" refType="ctrY" refFor="ch" refForName="bullet5d"/>
                    <dgm:constr type="w" for="ch" forName="textBox5d" refType="w" fact="0.2"/>
                    <dgm:constr type="h" for="ch" forName="textBox5d" refType="h" fact="0.67"/>
                    <dgm:constr type="userD" refType="h" refFor="ch" refForName="bullet5d" fact="0.53"/>
                    <dgm:constr type="lMarg" for="ch" forName="textBox5d" refType="userD" fact="2.834"/>
                    <dgm:constr type="ctrX" for="ch" forName="bullet5e" refType="w" fact="0.8"/>
                    <dgm:constr type="ctrY" for="ch" forName="bullet5e" refType="h" fact="0.264"/>
                    <dgm:constr type="w" for="ch" forName="bullet5e" refType="w" fact="0.079"/>
                    <dgm:constr type="h" for="ch" forName="bullet5e" refType="w" refFor="ch" refForName="bullet5e"/>
                    <dgm:constr type="l" for="ch" forName="textBox5e" refType="ctrX" refFor="ch" refForName="bullet5e"/>
                    <dgm:constr type="t" for="ch" forName="textBox5e" refType="ctrY" refFor="ch" refForName="bullet5e"/>
                    <dgm:constr type="w" for="ch" forName="textBox5e" refType="w" fact="0.2"/>
                    <dgm:constr type="h" for="ch" forName="textBox5e" refType="h" fact="0.736"/>
                    <dgm:constr type="userE" refType="h" refFor="ch" refForName="bullet5e" fact="0.53"/>
                    <dgm:constr type="lMarg" for="ch" forName="textBox5e" refType="userE" fact="2.834"/>
                    <dgm:constr type="primFontSz" for="ch" ptType="node" op="equ" val="65"/>
                  </dgm:constrLst>
                </dgm:if>
                <dgm:else name="Name138">
                  <dgm:constrLst>
                    <dgm:constr type="ctrX" for="ch" forName="bullet5a" refType="w" fact="0.11"/>
                    <dgm:constr type="ctrY" for="ch" forName="bullet5a" refType="h" fact="0.762"/>
                    <dgm:constr type="w" for="ch" forName="bullet5a" refType="w" fact="0.023"/>
                    <dgm:constr type="h" for="ch" forName="bullet5a" refType="w" refFor="ch" refForName="bullet5a"/>
                    <dgm:constr type="r" for="ch" forName="textBox5a" refType="ctrX" refFor="ch" refForName="bullet5a"/>
                    <dgm:constr type="b" for="ch" forName="textBox5a" refType="ctrY" refFor="ch" refForName="bullet5a"/>
                    <dgm:constr type="w" for="ch" forName="textBox5a" refType="w" fact="0.11"/>
                    <dgm:constr type="h" for="ch" forName="textBox5a" refType="h" fact="0.762"/>
                    <dgm:constr type="userA" refType="h" refFor="ch" refForName="bullet5a" fact="0.53"/>
                    <dgm:constr type="rMarg" for="ch" forName="textBox5a" refType="userA" fact="2.834"/>
                    <dgm:constr type="ctrX" for="ch" forName="bullet5b" refType="w" fact="0.241"/>
                    <dgm:constr type="ctrY" for="ch" forName="bullet5b" refType="h" fact="0.581"/>
                    <dgm:constr type="w" for="ch" forName="bullet5b" refType="w" fact="0.036"/>
                    <dgm:constr type="h" for="ch" forName="bullet5b" refType="w" refFor="ch" refForName="bullet5b"/>
                    <dgm:constr type="r" for="ch" forName="textBox5b" refType="ctrX" refFor="ch" refForName="bullet5b"/>
                    <dgm:constr type="b" for="ch" forName="textBox5b" refType="ctrY" refFor="ch" refForName="bullet5b"/>
                    <dgm:constr type="w" for="ch" forName="textBox5b" refType="w" fact="0.131"/>
                    <dgm:constr type="h" for="ch" forName="textBox5b" refType="h" fact="0.581"/>
                    <dgm:constr type="userB" refType="h" refFor="ch" refForName="bullet5b" fact="0.53"/>
                    <dgm:constr type="rMarg" for="ch" forName="textBox5b" refType="userB" fact="2.834"/>
                    <dgm:constr type="ctrX" for="ch" forName="bullet5c" refType="w" fact="0.407"/>
                    <dgm:constr type="ctrY" for="ch" forName="bullet5c" refType="h" fact="0.438"/>
                    <dgm:constr type="w" for="ch" forName="bullet5c" refType="w" fact="0.048"/>
                    <dgm:constr type="h" for="ch" forName="bullet5c" refType="w" refFor="ch" refForName="bullet5c"/>
                    <dgm:constr type="r" for="ch" forName="textBox5c" refType="ctrX" refFor="ch" refForName="bullet5c"/>
                    <dgm:constr type="b" for="ch" forName="textBox5c" refType="ctrY" refFor="ch" refForName="bullet5c"/>
                    <dgm:constr type="w" for="ch" forName="textBox5c" refType="w" fact="0.166"/>
                    <dgm:constr type="h" for="ch" forName="textBox5c" refType="h" fact="0.438"/>
                    <dgm:constr type="userC" refType="h" refFor="ch" refForName="bullet5c" fact="0.53"/>
                    <dgm:constr type="rMarg" for="ch" forName="textBox5c" refType="userC" fact="2.834"/>
                    <dgm:constr type="ctrX" for="ch" forName="bullet5d" refType="w" fact="0.6"/>
                    <dgm:constr type="ctrY" for="ch" forName="bullet5d" refType="h" fact="0.33"/>
                    <dgm:constr type="w" for="ch" forName="bullet5d" refType="w" fact="0.062"/>
                    <dgm:constr type="h" for="ch" forName="bullet5d" refType="w" refFor="ch" refForName="bullet5d"/>
                    <dgm:constr type="r" for="ch" forName="textBox5d" refType="ctrX" refFor="ch" refForName="bullet5d"/>
                    <dgm:constr type="b" for="ch" forName="textBox5d" refType="ctrY" refFor="ch" refForName="bullet5d"/>
                    <dgm:constr type="w" for="ch" forName="textBox5d" refType="w" fact="0.193"/>
                    <dgm:constr type="h" for="ch" forName="textBox5d" refType="h" fact="0.33"/>
                    <dgm:constr type="userD" refType="h" refFor="ch" refForName="bullet5d" fact="0.53"/>
                    <dgm:constr type="rMarg" for="ch" forName="textBox5d" refType="userD" fact="2.834"/>
                    <dgm:constr type="ctrX" for="ch" forName="bullet5e" refType="w" fact="0.8"/>
                    <dgm:constr type="ctrY" for="ch" forName="bullet5e" refType="h" fact="0.264"/>
                    <dgm:constr type="w" for="ch" forName="bullet5e" refType="w" fact="0.079"/>
                    <dgm:constr type="h" for="ch" forName="bullet5e" refType="w" refFor="ch" refForName="bullet5e"/>
                    <dgm:constr type="r" for="ch" forName="textBox5e" refType="ctrX" refFor="ch" refForName="bullet5e"/>
                    <dgm:constr type="b" for="ch" forName="textBox5e" refType="ctrY" refFor="ch" refForName="bullet5e"/>
                    <dgm:constr type="w" for="ch" forName="textBox5e" refType="w" fact="0.2"/>
                    <dgm:constr type="h" for="ch" forName="textBox5e" refType="h" fact="0.264"/>
                    <dgm:constr type="userE" refType="h" refFor="ch" refForName="bullet5e" fact="0.53"/>
                    <dgm:constr type="rMarg" for="ch" forName="textBox5e" refType="userE" fact="2.834"/>
                    <dgm:constr type="primFontSz" for="ch" ptType="node" op="equ" val="65"/>
                  </dgm:constrLst>
                </dgm:else>
              </dgm:choose>
              <dgm:ruleLst/>
              <dgm:forEach name="Name139" axis="ch" ptType="node" cnt="1">
                <dgm:layoutNode name="bullet5a" styleLbl="node1">
                  <dgm:alg type="sp"/>
                  <dgm:shape xmlns:r="http://schemas.openxmlformats.org/officeDocument/2006/relationships" type="ellipse" r:blip="">
                    <dgm:adjLst/>
                  </dgm:shape>
                  <dgm:presOf/>
                  <dgm:constrLst/>
                  <dgm:ruleLst/>
                </dgm:layoutNode>
                <dgm:layoutNode name="textBox5a" styleLbl="revTx">
                  <dgm:varLst>
                    <dgm:bulletEnabled val="1"/>
                  </dgm:varLst>
                  <dgm:choose name="Name140">
                    <dgm:if name="Name141" func="var" arg="dir" op="equ" val="norm">
                      <dgm:choose name="Name142">
                        <dgm:if name="Name143" axis="root des" ptType="all node" func="maxDepth" op="gt" val="1">
                          <dgm:alg type="tx">
                            <dgm:param type="txAnchorVert" val="t"/>
                            <dgm:param type="parTxLTRAlign" val="l"/>
                            <dgm:param type="parTxRTLAlign" val="r"/>
                          </dgm:alg>
                        </dgm:if>
                        <dgm:else name="Name144">
                          <dgm:alg type="tx">
                            <dgm:param type="txAnchorVert" val="t"/>
                            <dgm:param type="parTxLTRAlign" val="l"/>
                            <dgm:param type="parTxRTLAlign" val="l"/>
                          </dgm:alg>
                        </dgm:else>
                      </dgm:choose>
                    </dgm:if>
                    <dgm:else name="Name145">
                      <dgm:choose name="Name146">
                        <dgm:if name="Name147" axis="root des" ptType="all node" func="maxDepth" op="gt" val="1">
                          <dgm:alg type="tx">
                            <dgm:param type="txAnchorVert" val="b"/>
                            <dgm:param type="txAnchorVertCh" val="b"/>
                            <dgm:param type="parTxLTRAlign" val="l"/>
                            <dgm:param type="parTxRTLAlign" val="r"/>
                          </dgm:alg>
                        </dgm:if>
                        <dgm:else name="Name148">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49">
                    <dgm:if name="Name150" func="var" arg="dir" op="equ" val="norm">
                      <dgm:constrLst>
                        <dgm:constr type="rMarg"/>
                        <dgm:constr type="tMarg"/>
                        <dgm:constr type="bMarg"/>
                      </dgm:constrLst>
                    </dgm:if>
                    <dgm:else name="Name151">
                      <dgm:constrLst>
                        <dgm:constr type="lMarg"/>
                        <dgm:constr type="tMarg"/>
                        <dgm:constr type="bMarg"/>
                      </dgm:constrLst>
                    </dgm:else>
                  </dgm:choose>
                  <dgm:ruleLst>
                    <dgm:rule type="primFontSz" val="5" fact="NaN" max="NaN"/>
                  </dgm:ruleLst>
                </dgm:layoutNode>
              </dgm:forEach>
              <dgm:forEach name="Name152" axis="ch" ptType="node" st="2" cnt="1">
                <dgm:layoutNode name="bullet5b" styleLbl="node1">
                  <dgm:alg type="sp"/>
                  <dgm:shape xmlns:r="http://schemas.openxmlformats.org/officeDocument/2006/relationships" type="ellipse" r:blip="">
                    <dgm:adjLst/>
                  </dgm:shape>
                  <dgm:presOf/>
                  <dgm:constrLst/>
                  <dgm:ruleLst/>
                </dgm:layoutNode>
                <dgm:layoutNode name="textBox5b" styleLbl="revTx">
                  <dgm:varLst>
                    <dgm:bulletEnabled val="1"/>
                  </dgm:varLst>
                  <dgm:choose name="Name153">
                    <dgm:if name="Name154" func="var" arg="dir" op="equ" val="norm">
                      <dgm:choose name="Name155">
                        <dgm:if name="Name156" axis="root des" ptType="all node" func="maxDepth" op="gt" val="1">
                          <dgm:alg type="tx">
                            <dgm:param type="txAnchorVert" val="t"/>
                            <dgm:param type="parTxLTRAlign" val="l"/>
                            <dgm:param type="parTxRTLAlign" val="r"/>
                          </dgm:alg>
                        </dgm:if>
                        <dgm:else name="Name157">
                          <dgm:alg type="tx">
                            <dgm:param type="txAnchorVert" val="t"/>
                            <dgm:param type="parTxLTRAlign" val="l"/>
                            <dgm:param type="parTxRTLAlign" val="l"/>
                          </dgm:alg>
                        </dgm:else>
                      </dgm:choose>
                    </dgm:if>
                    <dgm:else name="Name158">
                      <dgm:choose name="Name159">
                        <dgm:if name="Name160" axis="root des" ptType="all node" func="maxDepth" op="gt" val="1">
                          <dgm:alg type="tx">
                            <dgm:param type="txAnchorVert" val="b"/>
                            <dgm:param type="txAnchorVertCh" val="b"/>
                            <dgm:param type="parTxLTRAlign" val="l"/>
                            <dgm:param type="parTxRTLAlign" val="r"/>
                          </dgm:alg>
                        </dgm:if>
                        <dgm:else name="Name161">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62">
                    <dgm:if name="Name163" func="var" arg="dir" op="equ" val="norm">
                      <dgm:constrLst>
                        <dgm:constr type="rMarg"/>
                        <dgm:constr type="tMarg"/>
                        <dgm:constr type="bMarg"/>
                      </dgm:constrLst>
                    </dgm:if>
                    <dgm:else name="Name164">
                      <dgm:constrLst>
                        <dgm:constr type="lMarg"/>
                        <dgm:constr type="tMarg"/>
                        <dgm:constr type="bMarg"/>
                      </dgm:constrLst>
                    </dgm:else>
                  </dgm:choose>
                  <dgm:ruleLst>
                    <dgm:rule type="primFontSz" val="5" fact="NaN" max="NaN"/>
                  </dgm:ruleLst>
                </dgm:layoutNode>
              </dgm:forEach>
              <dgm:forEach name="Name165" axis="ch" ptType="node" st="3" cnt="1">
                <dgm:layoutNode name="bullet5c" styleLbl="node1">
                  <dgm:alg type="sp"/>
                  <dgm:shape xmlns:r="http://schemas.openxmlformats.org/officeDocument/2006/relationships" type="ellipse" r:blip="">
                    <dgm:adjLst/>
                  </dgm:shape>
                  <dgm:presOf/>
                  <dgm:constrLst/>
                  <dgm:ruleLst/>
                </dgm:layoutNode>
                <dgm:layoutNode name="textBox5c" styleLbl="revTx">
                  <dgm:varLst>
                    <dgm:bulletEnabled val="1"/>
                  </dgm:varLst>
                  <dgm:choose name="Name166">
                    <dgm:if name="Name167" func="var" arg="dir" op="equ" val="norm">
                      <dgm:choose name="Name168">
                        <dgm:if name="Name169" axis="root des" ptType="all node" func="maxDepth" op="gt" val="1">
                          <dgm:alg type="tx">
                            <dgm:param type="txAnchorVert" val="t"/>
                            <dgm:param type="parTxLTRAlign" val="l"/>
                            <dgm:param type="parTxRTLAlign" val="r"/>
                          </dgm:alg>
                        </dgm:if>
                        <dgm:else name="Name170">
                          <dgm:alg type="tx">
                            <dgm:param type="txAnchorVert" val="t"/>
                            <dgm:param type="parTxLTRAlign" val="l"/>
                            <dgm:param type="parTxRTLAlign" val="l"/>
                          </dgm:alg>
                        </dgm:else>
                      </dgm:choose>
                    </dgm:if>
                    <dgm:else name="Name171">
                      <dgm:choose name="Name172">
                        <dgm:if name="Name173" axis="root des" ptType="all node" func="maxDepth" op="gt" val="1">
                          <dgm:alg type="tx">
                            <dgm:param type="txAnchorVert" val="b"/>
                            <dgm:param type="txAnchorVertCh" val="b"/>
                            <dgm:param type="parTxLTRAlign" val="l"/>
                            <dgm:param type="parTxRTLAlign" val="r"/>
                          </dgm:alg>
                        </dgm:if>
                        <dgm:else name="Name174">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75">
                    <dgm:if name="Name176" func="var" arg="dir" op="equ" val="norm">
                      <dgm:constrLst>
                        <dgm:constr type="rMarg"/>
                        <dgm:constr type="tMarg"/>
                        <dgm:constr type="bMarg"/>
                      </dgm:constrLst>
                    </dgm:if>
                    <dgm:else name="Name177">
                      <dgm:constrLst>
                        <dgm:constr type="lMarg"/>
                        <dgm:constr type="tMarg"/>
                        <dgm:constr type="bMarg"/>
                      </dgm:constrLst>
                    </dgm:else>
                  </dgm:choose>
                  <dgm:ruleLst>
                    <dgm:rule type="primFontSz" val="5" fact="NaN" max="NaN"/>
                  </dgm:ruleLst>
                </dgm:layoutNode>
              </dgm:forEach>
              <dgm:forEach name="Name178" axis="ch" ptType="node" st="4" cnt="1">
                <dgm:layoutNode name="bullet5d" styleLbl="node1">
                  <dgm:alg type="sp"/>
                  <dgm:shape xmlns:r="http://schemas.openxmlformats.org/officeDocument/2006/relationships" type="ellipse" r:blip="">
                    <dgm:adjLst/>
                  </dgm:shape>
                  <dgm:presOf/>
                  <dgm:constrLst/>
                  <dgm:ruleLst/>
                </dgm:layoutNode>
                <dgm:layoutNode name="textBox5d" styleLbl="revTx">
                  <dgm:varLst>
                    <dgm:bulletEnabled val="1"/>
                  </dgm:varLst>
                  <dgm:choose name="Name179">
                    <dgm:if name="Name180" func="var" arg="dir" op="equ" val="norm">
                      <dgm:choose name="Name181">
                        <dgm:if name="Name182" axis="root des" ptType="all node" func="maxDepth" op="gt" val="1">
                          <dgm:alg type="tx">
                            <dgm:param type="txAnchorVert" val="t"/>
                            <dgm:param type="parTxLTRAlign" val="l"/>
                            <dgm:param type="parTxRTLAlign" val="r"/>
                          </dgm:alg>
                        </dgm:if>
                        <dgm:else name="Name183">
                          <dgm:alg type="tx">
                            <dgm:param type="txAnchorVert" val="t"/>
                            <dgm:param type="parTxLTRAlign" val="l"/>
                            <dgm:param type="parTxRTLAlign" val="l"/>
                          </dgm:alg>
                        </dgm:else>
                      </dgm:choose>
                    </dgm:if>
                    <dgm:else name="Name184">
                      <dgm:choose name="Name185">
                        <dgm:if name="Name186" axis="root des" ptType="all node" func="maxDepth" op="gt" val="1">
                          <dgm:alg type="tx">
                            <dgm:param type="txAnchorVert" val="b"/>
                            <dgm:param type="txAnchorVertCh" val="b"/>
                            <dgm:param type="parTxLTRAlign" val="l"/>
                            <dgm:param type="parTxRTLAlign" val="r"/>
                          </dgm:alg>
                        </dgm:if>
                        <dgm:else name="Name187">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88">
                    <dgm:if name="Name189" func="var" arg="dir" op="equ" val="norm">
                      <dgm:constrLst>
                        <dgm:constr type="rMarg"/>
                        <dgm:constr type="tMarg"/>
                        <dgm:constr type="bMarg"/>
                      </dgm:constrLst>
                    </dgm:if>
                    <dgm:else name="Name190">
                      <dgm:constrLst>
                        <dgm:constr type="lMarg"/>
                        <dgm:constr type="tMarg"/>
                        <dgm:constr type="bMarg"/>
                      </dgm:constrLst>
                    </dgm:else>
                  </dgm:choose>
                  <dgm:ruleLst>
                    <dgm:rule type="primFontSz" val="5" fact="NaN" max="NaN"/>
                  </dgm:ruleLst>
                </dgm:layoutNode>
              </dgm:forEach>
              <dgm:forEach name="Name191" axis="ch" ptType="node" st="5" cnt="1">
                <dgm:layoutNode name="bullet5e" styleLbl="node1">
                  <dgm:alg type="sp"/>
                  <dgm:shape xmlns:r="http://schemas.openxmlformats.org/officeDocument/2006/relationships" type="ellipse" r:blip="">
                    <dgm:adjLst/>
                  </dgm:shape>
                  <dgm:presOf/>
                  <dgm:constrLst/>
                  <dgm:ruleLst/>
                </dgm:layoutNode>
                <dgm:layoutNode name="textBox5e" styleLbl="revTx">
                  <dgm:varLst>
                    <dgm:bulletEnabled val="1"/>
                  </dgm:varLst>
                  <dgm:choose name="Name192">
                    <dgm:if name="Name193" func="var" arg="dir" op="equ" val="norm">
                      <dgm:choose name="Name194">
                        <dgm:if name="Name195" axis="root des" ptType="all node" func="maxDepth" op="gt" val="1">
                          <dgm:alg type="tx">
                            <dgm:param type="txAnchorVert" val="t"/>
                            <dgm:param type="parTxLTRAlign" val="l"/>
                            <dgm:param type="parTxRTLAlign" val="r"/>
                          </dgm:alg>
                        </dgm:if>
                        <dgm:else name="Name196">
                          <dgm:alg type="tx">
                            <dgm:param type="txAnchorVert" val="t"/>
                            <dgm:param type="parTxLTRAlign" val="l"/>
                            <dgm:param type="parTxRTLAlign" val="l"/>
                          </dgm:alg>
                        </dgm:else>
                      </dgm:choose>
                    </dgm:if>
                    <dgm:else name="Name197">
                      <dgm:choose name="Name198">
                        <dgm:if name="Name199" axis="root des" ptType="all node" func="maxDepth" op="gt" val="1">
                          <dgm:alg type="tx">
                            <dgm:param type="txAnchorVert" val="b"/>
                            <dgm:param type="txAnchorVertCh" val="b"/>
                            <dgm:param type="parTxLTRAlign" val="l"/>
                            <dgm:param type="parTxRTLAlign" val="r"/>
                          </dgm:alg>
                        </dgm:if>
                        <dgm:else name="Name200">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201">
                    <dgm:if name="Name202" func="var" arg="dir" op="equ" val="norm">
                      <dgm:constrLst>
                        <dgm:constr type="rMarg"/>
                        <dgm:constr type="tMarg"/>
                        <dgm:constr type="bMarg"/>
                      </dgm:constrLst>
                    </dgm:if>
                    <dgm:else name="Name203">
                      <dgm:constrLst>
                        <dgm:constr type="lMarg"/>
                        <dgm:constr type="tMarg"/>
                        <dgm:constr type="bMarg"/>
                      </dgm:constrLst>
                    </dgm:else>
                  </dgm:choose>
                  <dgm:ruleLst>
                    <dgm:rule type="primFontSz" val="5" fact="NaN" max="NaN"/>
                  </dgm:ruleLst>
                </dgm:layoutNode>
              </dgm:forEach>
            </dgm:layoutNode>
          </dgm:else>
        </dgm:choose>
      </dgm:if>
      <dgm:else name="Name204"/>
    </dgm:choose>
  </dgm:layoutNode>
</dgm:layoutDef>
</file>

<file path=ppt/diagrams/layout2.xml><?xml version="1.0" encoding="utf-8"?>
<dgm:layoutDef xmlns:dgm="http://schemas.openxmlformats.org/drawingml/2006/diagram" xmlns:a="http://schemas.openxmlformats.org/drawingml/2006/main" uniqueId="urn:microsoft.com/office/officeart/2005/8/layout/vList6">
  <dgm:title val=""/>
  <dgm:desc val=""/>
  <dgm:catLst>
    <dgm:cat type="process" pri="22000"/>
    <dgm:cat type="list" pri="1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dgm:varLst>
    <dgm:alg type="lin">
      <dgm:param type="linDir" val="fromT"/>
    </dgm:alg>
    <dgm:shape xmlns:r="http://schemas.openxmlformats.org/officeDocument/2006/relationships" r:blip="">
      <dgm:adjLst/>
    </dgm:shape>
    <dgm:presOf/>
    <dgm:constrLst>
      <dgm:constr type="w" for="ch" forName="linNode" refType="w"/>
      <dgm:constr type="h" for="ch" forName="linNode" refType="h"/>
      <dgm:constr type="h" for="ch" forName="spacing" refType="h" refFor="ch" refForName="linNode" fact="0.1"/>
      <dgm:constr type="primFontSz" for="des" forName="parentShp" op="equ" val="65"/>
      <dgm:constr type="primFontSz" for="des" forName="childShp" op="equ" val="65"/>
    </dgm:constrLst>
    <dgm:ruleLst/>
    <dgm:forEach name="Name1" axis="ch" ptType="node">
      <dgm:layoutNode name="linNode">
        <dgm:choose name="Name2">
          <dgm:if name="Name3" func="var" arg="dir" op="equ" val="norm">
            <dgm:alg type="lin">
              <dgm:param type="linDir" val="fromL"/>
            </dgm:alg>
          </dgm:if>
          <dgm:else name="Name4">
            <dgm:alg type="lin">
              <dgm:param type="linDir" val="fromR"/>
            </dgm:alg>
          </dgm:else>
        </dgm:choose>
        <dgm:shape xmlns:r="http://schemas.openxmlformats.org/officeDocument/2006/relationships" r:blip="">
          <dgm:adjLst/>
        </dgm:shape>
        <dgm:presOf/>
        <dgm:choose name="Name5">
          <dgm:if name="Name6" func="var" arg="dir" op="equ" val="norm">
            <dgm:constrLst>
              <dgm:constr type="w" for="ch" forName="parentShp" refType="w" fact="0.4"/>
              <dgm:constr type="h" for="ch" forName="parentShp" refType="h"/>
              <dgm:constr type="w" for="ch" forName="childShp" refType="w" fact="0.6"/>
              <dgm:constr type="h" for="ch" forName="childShp" refType="h" refFor="ch" refForName="parentShp"/>
            </dgm:constrLst>
          </dgm:if>
          <dgm:else name="Name7">
            <dgm:constrLst>
              <dgm:constr type="w" for="ch" forName="parentShp" refType="w" fact="0.4"/>
              <dgm:constr type="h" for="ch" forName="parentShp" refType="h"/>
              <dgm:constr type="w" for="ch" forName="childShp" refType="w" fact="0.6"/>
              <dgm:constr type="h" for="ch" forName="childShp" refType="h" refFor="ch" refForName="parentShp"/>
            </dgm:constrLst>
          </dgm:else>
        </dgm:choose>
        <dgm:ruleLst/>
        <dgm:layoutNode name="parentShp" styleLbl="node1">
          <dgm:varLst>
            <dgm:bulletEnabled val="1"/>
          </dgm:varLst>
          <dgm:alg type="tx"/>
          <dgm:shape xmlns:r="http://schemas.openxmlformats.org/officeDocument/2006/relationships" type="roundRect" r:blip="">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layoutNode name="childShp" styleLbl="bgAccFollowNode1">
          <dgm:varLst>
            <dgm:bulletEnabled val="1"/>
          </dgm:varLst>
          <dgm:alg type="tx">
            <dgm:param type="stBulletLvl" val="1"/>
          </dgm:alg>
          <dgm:choose name="Name8">
            <dgm:if name="Name9" func="var" arg="dir" op="equ" val="norm">
              <dgm:shape xmlns:r="http://schemas.openxmlformats.org/officeDocument/2006/relationships" type="rightArrow" r:blip="" zOrderOff="-2">
                <dgm:adjLst>
                  <dgm:adj idx="1" val="0.75"/>
                </dgm:adjLst>
              </dgm:shape>
            </dgm:if>
            <dgm:else name="Name10">
              <dgm:shape xmlns:r="http://schemas.openxmlformats.org/officeDocument/2006/relationships" rot="180" type="rightArrow" r:blip="" zOrderOff="-2">
                <dgm:adjLst>
                  <dgm:adj idx="1" val="0.75"/>
                </dgm:adjLst>
              </dgm:shape>
            </dgm:else>
          </dgm:choose>
          <dgm:presOf axis="des" ptType="node"/>
          <dgm:constrLst>
            <dgm:constr type="secFontSz" refType="primFontSz"/>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dgm:forEach name="Name11" axis="followSib" ptType="sibTrans" cnt="1">
        <dgm:layoutNode name="spacing">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balance1">
  <dgm:title val=""/>
  <dgm:desc val=""/>
  <dgm:catLst>
    <dgm:cat type="relationship" pri="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23">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25" srcId="2" destId="23" srcOrd="0" destOrd="0"/>
      </dgm:cxnLst>
      <dgm:bg/>
      <dgm:whole/>
    </dgm:dataModel>
  </dgm:sampData>
  <dgm:styleData>
    <dgm:dataModel>
      <dgm:ptLst>
        <dgm:pt modelId="0" type="doc"/>
        <dgm:pt modelId="1"/>
        <dgm:pt modelId="11"/>
        <dgm:pt modelId="12"/>
        <dgm:pt modelId="2"/>
        <dgm:pt modelId="21"/>
        <dgm:pt modelId="22"/>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Lst>
      <dgm:bg/>
      <dgm:whole/>
    </dgm:dataModel>
  </dgm:styleData>
  <dgm:clrData>
    <dgm:dataModel>
      <dgm:ptLst>
        <dgm:pt modelId="0" type="doc"/>
        <dgm:pt modelId="1"/>
        <dgm:pt modelId="11"/>
        <dgm:pt modelId="12"/>
        <dgm:pt modelId="13"/>
        <dgm:pt modelId="2"/>
        <dgm:pt modelId="21"/>
        <dgm:pt modelId="22"/>
        <dgm:pt modelId="23"/>
      </dgm:ptLst>
      <dgm:cxnLst>
        <dgm:cxn modelId="4" srcId="0" destId="1" srcOrd="0" destOrd="0"/>
        <dgm:cxn modelId="5" srcId="0" destId="2" srcOrd="1" destOrd="0"/>
        <dgm:cxn modelId="15" srcId="1" destId="11" srcOrd="0" destOrd="0"/>
        <dgm:cxn modelId="16" srcId="1" destId="12" srcOrd="0" destOrd="0"/>
        <dgm:cxn modelId="17" srcId="1" destId="13" srcOrd="0" destOrd="0"/>
        <dgm:cxn modelId="25" srcId="2" destId="21" srcOrd="0" destOrd="0"/>
        <dgm:cxn modelId="26" srcId="2" destId="22" srcOrd="0" destOrd="0"/>
        <dgm:cxn modelId="27" srcId="2" destId="23" srcOrd="0" destOrd="0"/>
      </dgm:cxnLst>
      <dgm:bg/>
      <dgm:whole/>
    </dgm:dataModel>
  </dgm:clrData>
  <dgm:layoutNode name="outerComposite">
    <dgm:varLst>
      <dgm:chMax val="2"/>
      <dgm:animLvl val="lvl"/>
      <dgm:resizeHandles val="exact"/>
    </dgm:varLst>
    <dgm:alg type="composite">
      <dgm:param type="ar" val="1"/>
    </dgm:alg>
    <dgm:shape xmlns:r="http://schemas.openxmlformats.org/officeDocument/2006/relationships" r:blip="">
      <dgm:adjLst/>
    </dgm:shape>
    <dgm:presOf/>
    <dgm:constrLst>
      <dgm:constr type="h" for="ch" forName="parentComposite" refType="h" refFor="ch" refForName="dummyMaxCanvas" op="equ" fact="0.2"/>
      <dgm:constr type="t" for="ch" forName="parentComposite"/>
      <dgm:constr type="h" for="ch" forName="childrenComposite" refType="h" refFor="ch" refForName="dummyMaxCanvas" op="equ" fact="0.8"/>
      <dgm:constr type="t" for="ch" forName="childrenComposite" refType="h" refFor="ch" refForName="dummyMaxCanvas" fact="0.2"/>
    </dgm:constrLst>
    <dgm:ruleLst/>
    <dgm:layoutNode name="dummyMaxCanvas">
      <dgm:alg type="sp"/>
      <dgm:shape xmlns:r="http://schemas.openxmlformats.org/officeDocument/2006/relationships" r:blip="">
        <dgm:adjLst/>
      </dgm:shape>
      <dgm:presOf/>
      <dgm:constrLst/>
      <dgm:ruleLst/>
    </dgm:layoutNode>
    <dgm:layoutNode name="parentComposite">
      <dgm:alg type="composite"/>
      <dgm:shape xmlns:r="http://schemas.openxmlformats.org/officeDocument/2006/relationships" r:blip="">
        <dgm:adjLst/>
      </dgm:shape>
      <dgm:presOf/>
      <dgm:constrLst>
        <dgm:constr type="w" for="ch" forName="parent1" refType="w" fact="0.36"/>
        <dgm:constr type="ctrX" for="ch" forName="parent1" refType="w" fact="0.24"/>
        <dgm:constr type="w" for="ch" forName="parent2" refType="w" fact="0.36"/>
        <dgm:constr type="ctrX" for="ch" forName="parent2" refType="w" fact="0.76"/>
        <dgm:constr type="primFontSz" for="ch" ptType="node" op="equ"/>
      </dgm:constrLst>
      <dgm:ruleLst/>
      <dgm:layoutNode name="parent1" styleLbl="alignAccFollowNode1">
        <dgm:varLst>
          <dgm:chMax val="4"/>
        </dgm:varLst>
        <dgm:alg type="tx"/>
        <dgm:shape xmlns:r="http://schemas.openxmlformats.org/officeDocument/2006/relationships" type="roundRect" r:blip="">
          <dgm:adjLst>
            <dgm:adj idx="1" val="0.1"/>
          </dgm:adjLst>
        </dgm:shape>
        <dgm:presOf axis="ch" ptType="node" cnt="1"/>
        <dgm:constrLst>
          <dgm:constr type="primFontSz" val="65"/>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parent2" styleLbl="alignAccFollowNode1">
        <dgm:varLst>
          <dgm:chMax val="4"/>
        </dgm:varLst>
        <dgm:alg type="tx"/>
        <dgm:shape xmlns:r="http://schemas.openxmlformats.org/officeDocument/2006/relationships" type="roundRect" r:blip="">
          <dgm:adjLst>
            <dgm:adj idx="1" val="0.1"/>
          </dgm:adjLst>
        </dgm:shape>
        <dgm:presOf axis="ch" ptType="node" st="2" cnt="1"/>
        <dgm:constrLst>
          <dgm:constr type="primFontSz" val="65"/>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dgm:layoutNode name="childrenComposite">
      <dgm:alg type="composite"/>
      <dgm:shape xmlns:r="http://schemas.openxmlformats.org/officeDocument/2006/relationships" r:blip="">
        <dgm:adjLst/>
      </dgm:shape>
      <dgm:presOf/>
      <dgm:constrLst>
        <dgm:constr type="primFontSz" for="ch" ptType="node" op="equ" val="65"/>
        <dgm:constr type="w" for="ch" forName="fulcrum" refType="w" fact="0.15"/>
        <dgm:constr type="h" for="ch" forName="fulcrum" refType="w" refFor="ch" refForName="fulcrum"/>
        <dgm:constr type="b" for="ch" forName="fulcrum" refType="h"/>
        <dgm:constr type="ctrX" for="ch" forName="fulcrum" refType="w" fact="0.5"/>
        <dgm:constr type="w" for="ch" forName="balance_00" refType="w" fact="0.9"/>
        <dgm:constr type="h" for="ch" forName="balance_00" refType="h" fact="0.076"/>
        <dgm:constr type="b" for="ch" forName="balance_00" refType="h" fact="0.81"/>
        <dgm:constr type="ctrX" for="ch" forName="balance_00" refType="w" fact="0.5"/>
        <dgm:constr type="w" for="ch" forName="balance_01" refType="w"/>
        <dgm:constr type="h" for="ch" forName="balance_01" refType="h" fact="0.157"/>
        <dgm:constr type="b" for="ch" forName="balance_01" refType="h" fact="0.85"/>
        <dgm:constr type="ctrX" for="ch" forName="balance_01" refType="w" fact="0.5"/>
        <dgm:constr type="w" for="ch" forName="balance_02" refType="w"/>
        <dgm:constr type="h" for="ch" forName="balance_02" refType="h" fact="0.157"/>
        <dgm:constr type="b" for="ch" forName="balance_02" refType="h" fact="0.85"/>
        <dgm:constr type="ctrX" for="ch" forName="balance_02" refType="w" fact="0.5"/>
        <dgm:constr type="w" for="ch" forName="balance_03" refType="w"/>
        <dgm:constr type="h" for="ch" forName="balance_03" refType="h" fact="0.157"/>
        <dgm:constr type="b" for="ch" forName="balance_03" refType="h" fact="0.85"/>
        <dgm:constr type="ctrX" for="ch" forName="balance_03" refType="w" fact="0.5"/>
        <dgm:constr type="w" for="ch" forName="balance_04" refType="w"/>
        <dgm:constr type="h" for="ch" forName="balance_04" refType="h" fact="0.157"/>
        <dgm:constr type="b" for="ch" forName="balance_04" refType="h" fact="0.85"/>
        <dgm:constr type="ctrX" for="ch" forName="balance_04" refType="w" fact="0.5"/>
        <dgm:constr type="w" for="ch" forName="balance_10" refType="w"/>
        <dgm:constr type="h" for="ch" forName="balance_10" refType="h" fact="0.157"/>
        <dgm:constr type="b" for="ch" forName="balance_10" refType="h" fact="0.85"/>
        <dgm:constr type="ctrX" for="ch" forName="balance_10" refType="w" fact="0.5"/>
        <dgm:constr type="w" for="ch" forName="balance_11" refType="w" fact="0.9"/>
        <dgm:constr type="h" for="ch" forName="balance_11" refType="h" fact="0.076"/>
        <dgm:constr type="b" for="ch" forName="balance_11" refType="h" fact="0.81"/>
        <dgm:constr type="ctrX" for="ch" forName="balance_11" refType="w" fact="0.5"/>
        <dgm:constr type="w" for="ch" forName="balance_12" refType="w"/>
        <dgm:constr type="h" for="ch" forName="balance_12" refType="h" fact="0.157"/>
        <dgm:constr type="b" for="ch" forName="balance_12" refType="h" fact="0.85"/>
        <dgm:constr type="ctrX" for="ch" forName="balance_12" refType="w" fact="0.5"/>
        <dgm:constr type="w" for="ch" forName="balance_13" refType="w"/>
        <dgm:constr type="h" for="ch" forName="balance_13" refType="h" fact="0.157"/>
        <dgm:constr type="b" for="ch" forName="balance_13" refType="h" fact="0.85"/>
        <dgm:constr type="ctrX" for="ch" forName="balance_13" refType="w" fact="0.5"/>
        <dgm:constr type="w" for="ch" forName="balance_14" refType="w"/>
        <dgm:constr type="h" for="ch" forName="balance_14" refType="h" fact="0.157"/>
        <dgm:constr type="b" for="ch" forName="balance_14" refType="h" fact="0.85"/>
        <dgm:constr type="ctrX" for="ch" forName="balance_14" refType="w" fact="0.5"/>
        <dgm:constr type="w" for="ch" forName="balance_20" refType="w"/>
        <dgm:constr type="h" for="ch" forName="balance_20" refType="h" fact="0.157"/>
        <dgm:constr type="b" for="ch" forName="balance_20" refType="h" fact="0.85"/>
        <dgm:constr type="ctrX" for="ch" forName="balance_20" refType="w" fact="0.5"/>
        <dgm:constr type="w" for="ch" forName="balance_21" refType="w"/>
        <dgm:constr type="h" for="ch" forName="balance_21" refType="h" fact="0.157"/>
        <dgm:constr type="b" for="ch" forName="balance_21" refType="h" fact="0.85"/>
        <dgm:constr type="ctrX" for="ch" forName="balance_21" refType="w" fact="0.5"/>
        <dgm:constr type="w" for="ch" forName="balance_22" refType="w" fact="0.9"/>
        <dgm:constr type="h" for="ch" forName="balance_22" refType="h" fact="0.076"/>
        <dgm:constr type="b" for="ch" forName="balance_22" refType="h" fact="0.81"/>
        <dgm:constr type="ctrX" for="ch" forName="balance_22" refType="w" fact="0.5"/>
        <dgm:constr type="w" for="ch" forName="balance_23" refType="w"/>
        <dgm:constr type="h" for="ch" forName="balance_23" refType="h" fact="0.157"/>
        <dgm:constr type="b" for="ch" forName="balance_23" refType="h" fact="0.85"/>
        <dgm:constr type="ctrX" for="ch" forName="balance_23" refType="w" fact="0.5"/>
        <dgm:constr type="w" for="ch" forName="balance_24" refType="w"/>
        <dgm:constr type="h" for="ch" forName="balance_24" refType="h" fact="0.157"/>
        <dgm:constr type="b" for="ch" forName="balance_24" refType="h" fact="0.85"/>
        <dgm:constr type="ctrX" for="ch" forName="balance_24" refType="w" fact="0.5"/>
        <dgm:constr type="w" for="ch" forName="balance_30" refType="w"/>
        <dgm:constr type="h" for="ch" forName="balance_30" refType="h" fact="0.157"/>
        <dgm:constr type="b" for="ch" forName="balance_30" refType="h" fact="0.85"/>
        <dgm:constr type="ctrX" for="ch" forName="balance_30" refType="w" fact="0.5"/>
        <dgm:constr type="w" for="ch" forName="balance_31" refType="w"/>
        <dgm:constr type="h" for="ch" forName="balance_31" refType="h" fact="0.157"/>
        <dgm:constr type="b" for="ch" forName="balance_31" refType="h" fact="0.85"/>
        <dgm:constr type="ctrX" for="ch" forName="balance_31" refType="w" fact="0.5"/>
        <dgm:constr type="w" for="ch" forName="balance_32" refType="w"/>
        <dgm:constr type="h" for="ch" forName="balance_32" refType="h" fact="0.157"/>
        <dgm:constr type="b" for="ch" forName="balance_32" refType="h" fact="0.85"/>
        <dgm:constr type="ctrX" for="ch" forName="balance_32" refType="w" fact="0.5"/>
        <dgm:constr type="w" for="ch" forName="balance_33" refType="w" fact="0.9"/>
        <dgm:constr type="h" for="ch" forName="balance_33" refType="h" fact="0.076"/>
        <dgm:constr type="b" for="ch" forName="balance_33" refType="h" fact="0.81"/>
        <dgm:constr type="ctrX" for="ch" forName="balance_33" refType="w" fact="0.5"/>
        <dgm:constr type="w" for="ch" forName="balance_34" refType="w"/>
        <dgm:constr type="h" for="ch" forName="balance_34" refType="h" fact="0.157"/>
        <dgm:constr type="b" for="ch" forName="balance_34" refType="h" fact="0.85"/>
        <dgm:constr type="ctrX" for="ch" forName="balance_34" refType="w" fact="0.5"/>
        <dgm:constr type="w" for="ch" forName="balance_40" refType="w"/>
        <dgm:constr type="h" for="ch" forName="balance_40" refType="h" fact="0.157"/>
        <dgm:constr type="b" for="ch" forName="balance_40" refType="h" fact="0.85"/>
        <dgm:constr type="ctrX" for="ch" forName="balance_40" refType="w" fact="0.5"/>
        <dgm:constr type="w" for="ch" forName="balance_41" refType="w"/>
        <dgm:constr type="h" for="ch" forName="balance_41" refType="h" fact="0.157"/>
        <dgm:constr type="b" for="ch" forName="balance_41" refType="h" fact="0.85"/>
        <dgm:constr type="ctrX" for="ch" forName="balance_41" refType="w" fact="0.5"/>
        <dgm:constr type="w" for="ch" forName="balance_42" refType="w"/>
        <dgm:constr type="h" for="ch" forName="balance_42" refType="h" fact="0.157"/>
        <dgm:constr type="b" for="ch" forName="balance_42" refType="h" fact="0.85"/>
        <dgm:constr type="ctrX" for="ch" forName="balance_42" refType="w" fact="0.5"/>
        <dgm:constr type="w" for="ch" forName="balance_43" refType="w"/>
        <dgm:constr type="h" for="ch" forName="balance_43" refType="h" fact="0.157"/>
        <dgm:constr type="b" for="ch" forName="balance_43" refType="h" fact="0.85"/>
        <dgm:constr type="ctrX" for="ch" forName="balance_43" refType="w" fact="0.5"/>
        <dgm:constr type="w" for="ch" forName="balance_44" refType="w" fact="0.9"/>
        <dgm:constr type="h" for="ch" forName="balance_44" refType="h" fact="0.076"/>
        <dgm:constr type="b" for="ch" forName="balance_44" refType="h" fact="0.81"/>
        <dgm:constr type="ctrX" for="ch" forName="balance_44" refType="w" fact="0.5"/>
        <dgm:constr type="w" for="ch" forName="right_01_1" refType="w" fact="0.4"/>
        <dgm:constr type="h" for="ch" forName="right_01_1" refType="h" fact="0.7"/>
        <dgm:constr type="b" for="ch" forName="right_01_1" refType="h" fact="0.76"/>
        <dgm:constr type="ctrX" for="ch" forName="right_01_1" refType="w" fact="0.78"/>
        <dgm:constr type="w" for="ch" forName="left_10_1" refType="w" fact="0.4"/>
        <dgm:constr type="h" for="ch" forName="left_10_1" refType="h" fact="0.7"/>
        <dgm:constr type="b" for="ch" forName="left_10_1" refType="h" fact="0.76"/>
        <dgm:constr type="ctrX" for="ch" forName="left_10_1" refType="w" fact="0.22"/>
        <dgm:constr type="w" for="ch" forName="right_11_1" refType="w" fact="0.36"/>
        <dgm:constr type="h" for="ch" forName="right_11_1" refType="h" fact="0.67"/>
        <dgm:constr type="b" for="ch" forName="right_11_1" refType="h" fact="0.725"/>
        <dgm:constr type="ctrX" for="ch" forName="right_11_1" refType="w" fact="0.76"/>
        <dgm:constr type="w" for="ch" forName="left_11_1" refType="w" fact="0.36"/>
        <dgm:constr type="h" for="ch" forName="left_11_1" refType="h" fact="0.67"/>
        <dgm:constr type="b" for="ch" forName="left_11_1" refType="h" fact="0.725"/>
        <dgm:constr type="ctrX" for="ch" forName="left_11_1" refType="w" fact="0.24"/>
        <dgm:constr type="w" for="ch" forName="right_02_1" refType="w" fact="0.388"/>
        <dgm:constr type="h" for="ch" forName="right_02_1" refType="h" fact="0.36"/>
        <dgm:constr type="b" for="ch" forName="right_02_1" refType="h" fact="0.76"/>
        <dgm:constr type="ctrX" for="ch" forName="right_02_1" refType="w" fact="0.77"/>
        <dgm:constr type="w" for="ch" forName="right_02_2" refType="w" fact="0.388"/>
        <dgm:constr type="h" for="ch" forName="right_02_2" refType="h" fact="0.36"/>
        <dgm:constr type="b" for="ch" forName="right_02_2" refType="h" fact="0.42"/>
        <dgm:constr type="ctrX" for="ch" forName="right_02_2" refType="w" fact="0.79"/>
        <dgm:constr type="w" for="ch" forName="left_20_1" refType="w" fact="0.388"/>
        <dgm:constr type="h" for="ch" forName="left_20_1" refType="h" fact="0.36"/>
        <dgm:constr type="b" for="ch" forName="left_20_1" refType="h" fact="0.76"/>
        <dgm:constr type="ctrX" for="ch" forName="left_20_1" refType="w" fact="0.23"/>
        <dgm:constr type="w" for="ch" forName="left_20_2" refType="w" fact="0.388"/>
        <dgm:constr type="h" for="ch" forName="left_20_2" refType="h" fact="0.36"/>
        <dgm:constr type="b" for="ch" forName="left_20_2" refType="h" fact="0.42"/>
        <dgm:constr type="ctrX" for="ch" forName="left_20_2" refType="w" fact="0.21"/>
        <dgm:constr type="w" for="ch" forName="right_12_1" refType="w" fact="0.388"/>
        <dgm:constr type="h" for="ch" forName="right_12_1" refType="h" fact="0.36"/>
        <dgm:constr type="b" for="ch" forName="right_12_1" refType="h" fact="0.76"/>
        <dgm:constr type="ctrX" for="ch" forName="right_12_1" refType="w" fact="0.77"/>
        <dgm:constr type="w" for="ch" forName="right_12_2" refType="w" fact="0.388"/>
        <dgm:constr type="h" for="ch" forName="right_12_2" refType="h" fact="0.36"/>
        <dgm:constr type="b" for="ch" forName="right_12_2" refType="h" fact="0.42"/>
        <dgm:constr type="ctrX" for="ch" forName="right_12_2" refType="w" fact="0.79"/>
        <dgm:constr type="w" for="ch" forName="left_12_1" refType="w" fact="0.388"/>
        <dgm:constr type="h" for="ch" forName="left_12_1" refType="h" fact="0.36"/>
        <dgm:constr type="b" for="ch" forName="left_12_1" refType="h" fact="0.715"/>
        <dgm:constr type="ctrX" for="ch" forName="left_12_1" refType="w" fact="0.255"/>
        <dgm:constr type="w" for="ch" forName="right_22_1" refType="w" fact="0.36"/>
        <dgm:constr type="h" for="ch" forName="right_22_1" refType="h" fact="0.32"/>
        <dgm:constr type="b" for="ch" forName="right_22_1" refType="h" fact="0.725"/>
        <dgm:constr type="ctrX" for="ch" forName="right_22_1" refType="w" fact="0.76"/>
        <dgm:constr type="w" for="ch" forName="right_22_2" refType="w" fact="0.36"/>
        <dgm:constr type="h" for="ch" forName="right_22_2" refType="h" fact="0.32"/>
        <dgm:constr type="b" for="ch" forName="right_22_2" refType="h" fact="0.39"/>
        <dgm:constr type="ctrX" for="ch" forName="right_22_2" refType="w" fact="0.76"/>
        <dgm:constr type="w" for="ch" forName="left_22_1" refType="w" fact="0.36"/>
        <dgm:constr type="h" for="ch" forName="left_22_1" refType="h" fact="0.32"/>
        <dgm:constr type="b" for="ch" forName="left_22_1" refType="h" fact="0.725"/>
        <dgm:constr type="ctrX" for="ch" forName="left_22_1" refType="w" fact="0.24"/>
        <dgm:constr type="w" for="ch" forName="left_22_2" refType="w" fact="0.36"/>
        <dgm:constr type="h" for="ch" forName="left_22_2" refType="h" fact="0.32"/>
        <dgm:constr type="b" for="ch" forName="left_22_2" refType="h" fact="0.39"/>
        <dgm:constr type="ctrX" for="ch" forName="left_22_2" refType="w" fact="0.24"/>
        <dgm:constr type="w" for="ch" forName="left_21_1" refType="w" fact="0.388"/>
        <dgm:constr type="h" for="ch" forName="left_21_1" refType="h" fact="0.36"/>
        <dgm:constr type="b" for="ch" forName="left_21_1" refType="h" fact="0.76"/>
        <dgm:constr type="ctrX" for="ch" forName="left_21_1" refType="w" fact="0.23"/>
        <dgm:constr type="w" for="ch" forName="left_21_2" refType="w" fact="0.388"/>
        <dgm:constr type="h" for="ch" forName="left_21_2" refType="h" fact="0.36"/>
        <dgm:constr type="b" for="ch" forName="left_21_2" refType="h" fact="0.42"/>
        <dgm:constr type="ctrX" for="ch" forName="left_21_2" refType="w" fact="0.21"/>
        <dgm:constr type="w" for="ch" forName="right_21_1" refType="w" fact="0.388"/>
        <dgm:constr type="h" for="ch" forName="right_21_1" refType="h" fact="0.36"/>
        <dgm:constr type="b" for="ch" forName="right_21_1" refType="h" fact="0.715"/>
        <dgm:constr type="ctrX" for="ch" forName="right_21_1" refType="w" fact="0.745"/>
        <dgm:constr type="w" for="ch" forName="right_03_1" refType="w" fact="0.37"/>
        <dgm:constr type="h" for="ch" forName="right_03_1" refType="h" fact="0.24"/>
        <dgm:constr type="b" for="ch" forName="right_03_1" refType="h" fact="0.76"/>
        <dgm:constr type="ctrX" for="ch" forName="right_03_1" refType="w" fact="0.77"/>
        <dgm:constr type="w" for="ch" forName="right_03_2" refType="w" fact="0.37"/>
        <dgm:constr type="h" for="ch" forName="right_03_2" refType="h" fact="0.24"/>
        <dgm:constr type="b" for="ch" forName="right_03_2" refType="h" fact="0.535"/>
        <dgm:constr type="ctrX" for="ch" forName="right_03_2" refType="w" fact="0.783"/>
        <dgm:constr type="w" for="ch" forName="right_03_3" refType="w" fact="0.37"/>
        <dgm:constr type="h" for="ch" forName="right_03_3" refType="h" fact="0.24"/>
        <dgm:constr type="b" for="ch" forName="right_03_3" refType="h" fact="0.315"/>
        <dgm:constr type="ctrX" for="ch" forName="right_03_3" refType="w" fact="0.796"/>
        <dgm:constr type="w" for="ch" forName="left_30_1" refType="w" fact="0.37"/>
        <dgm:constr type="h" for="ch" forName="left_30_1" refType="h" fact="0.24"/>
        <dgm:constr type="b" for="ch" forName="left_30_1" refType="h" fact="0.76"/>
        <dgm:constr type="ctrX" for="ch" forName="left_30_1" refType="w" fact="0.23"/>
        <dgm:constr type="w" for="ch" forName="left_30_2" refType="w" fact="0.37"/>
        <dgm:constr type="h" for="ch" forName="left_30_2" refType="h" fact="0.24"/>
        <dgm:constr type="b" for="ch" forName="left_30_2" refType="h" fact="0.535"/>
        <dgm:constr type="ctrX" for="ch" forName="left_30_2" refType="w" fact="0.217"/>
        <dgm:constr type="w" for="ch" forName="left_30_3" refType="w" fact="0.37"/>
        <dgm:constr type="h" for="ch" forName="left_30_3" refType="h" fact="0.24"/>
        <dgm:constr type="b" for="ch" forName="left_30_3" refType="h" fact="0.315"/>
        <dgm:constr type="ctrX" for="ch" forName="left_30_3" refType="w" fact="0.204"/>
        <dgm:constr type="w" for="ch" forName="right_13_1" refType="w" fact="0.37"/>
        <dgm:constr type="h" for="ch" forName="right_13_1" refType="h" fact="0.24"/>
        <dgm:constr type="b" for="ch" forName="right_13_1" refType="h" fact="0.76"/>
        <dgm:constr type="ctrX" for="ch" forName="right_13_1" refType="w" fact="0.77"/>
        <dgm:constr type="w" for="ch" forName="right_13_2" refType="w" fact="0.37"/>
        <dgm:constr type="h" for="ch" forName="right_13_2" refType="h" fact="0.24"/>
        <dgm:constr type="b" for="ch" forName="right_13_2" refType="h" fact="0.535"/>
        <dgm:constr type="ctrX" for="ch" forName="right_13_2" refType="w" fact="0.783"/>
        <dgm:constr type="w" for="ch" forName="right_13_3" refType="w" fact="0.37"/>
        <dgm:constr type="h" for="ch" forName="right_13_3" refType="h" fact="0.24"/>
        <dgm:constr type="b" for="ch" forName="right_13_3" refType="h" fact="0.315"/>
        <dgm:constr type="ctrX" for="ch" forName="right_13_3" refType="w" fact="0.796"/>
        <dgm:constr type="w" for="ch" forName="left_13_1" refType="w" fact="0.37"/>
        <dgm:constr type="h" for="ch" forName="left_13_1" refType="h" fact="0.24"/>
        <dgm:constr type="b" for="ch" forName="left_13_1" refType="h" fact="0.715"/>
        <dgm:constr type="ctrX" for="ch" forName="left_13_1" refType="w" fact="0.255"/>
        <dgm:constr type="w" for="ch" forName="left_31_1" refType="w" fact="0.37"/>
        <dgm:constr type="h" for="ch" forName="left_31_1" refType="h" fact="0.24"/>
        <dgm:constr type="b" for="ch" forName="left_31_1" refType="h" fact="0.76"/>
        <dgm:constr type="ctrX" for="ch" forName="left_31_1" refType="w" fact="0.23"/>
        <dgm:constr type="w" for="ch" forName="left_31_2" refType="w" fact="0.37"/>
        <dgm:constr type="h" for="ch" forName="left_31_2" refType="h" fact="0.24"/>
        <dgm:constr type="b" for="ch" forName="left_31_2" refType="h" fact="0.535"/>
        <dgm:constr type="ctrX" for="ch" forName="left_31_2" refType="w" fact="0.217"/>
        <dgm:constr type="w" for="ch" forName="left_31_3" refType="w" fact="0.37"/>
        <dgm:constr type="h" for="ch" forName="left_31_3" refType="h" fact="0.24"/>
        <dgm:constr type="b" for="ch" forName="left_31_3" refType="h" fact="0.315"/>
        <dgm:constr type="ctrX" for="ch" forName="left_31_3" refType="w" fact="0.204"/>
        <dgm:constr type="w" for="ch" forName="right_31_1" refType="w" fact="0.37"/>
        <dgm:constr type="h" for="ch" forName="right_31_1" refType="h" fact="0.24"/>
        <dgm:constr type="b" for="ch" forName="right_31_1" refType="h" fact="0.715"/>
        <dgm:constr type="ctrX" for="ch" forName="right_31_1" refType="w" fact="0.745"/>
        <dgm:constr type="w" for="ch" forName="right_23_1" refType="w" fact="0.37"/>
        <dgm:constr type="h" for="ch" forName="right_23_1" refType="h" fact="0.24"/>
        <dgm:constr type="b" for="ch" forName="right_23_1" refType="h" fact="0.76"/>
        <dgm:constr type="ctrX" for="ch" forName="right_23_1" refType="w" fact="0.77"/>
        <dgm:constr type="w" for="ch" forName="right_23_2" refType="w" fact="0.37"/>
        <dgm:constr type="h" for="ch" forName="right_23_2" refType="h" fact="0.24"/>
        <dgm:constr type="b" for="ch" forName="right_23_2" refType="h" fact="0.535"/>
        <dgm:constr type="ctrX" for="ch" forName="right_23_2" refType="w" fact="0.783"/>
        <dgm:constr type="w" for="ch" forName="right_23_3" refType="w" fact="0.37"/>
        <dgm:constr type="h" for="ch" forName="right_23_3" refType="h" fact="0.24"/>
        <dgm:constr type="b" for="ch" forName="right_23_3" refType="h" fact="0.315"/>
        <dgm:constr type="ctrX" for="ch" forName="right_23_3" refType="w" fact="0.796"/>
        <dgm:constr type="w" for="ch" forName="left_23_1" refType="w" fact="0.37"/>
        <dgm:constr type="h" for="ch" forName="left_23_1" refType="h" fact="0.24"/>
        <dgm:constr type="b" for="ch" forName="left_23_1" refType="h" fact="0.715"/>
        <dgm:constr type="ctrX" for="ch" forName="left_23_1" refType="w" fact="0.255"/>
        <dgm:constr type="w" for="ch" forName="left_23_2" refType="w" fact="0.37"/>
        <dgm:constr type="h" for="ch" forName="left_23_2" refType="h" fact="0.24"/>
        <dgm:constr type="b" for="ch" forName="left_23_2" refType="h" fact="0.49"/>
        <dgm:constr type="ctrX" for="ch" forName="left_23_2" refType="w" fact="0.268"/>
        <dgm:constr type="w" for="ch" forName="left_32_1" refType="w" fact="0.37"/>
        <dgm:constr type="h" for="ch" forName="left_32_1" refType="h" fact="0.24"/>
        <dgm:constr type="b" for="ch" forName="left_32_1" refType="h" fact="0.76"/>
        <dgm:constr type="ctrX" for="ch" forName="left_32_1" refType="w" fact="0.23"/>
        <dgm:constr type="w" for="ch" forName="left_32_2" refType="w" fact="0.37"/>
        <dgm:constr type="h" for="ch" forName="left_32_2" refType="h" fact="0.24"/>
        <dgm:constr type="b" for="ch" forName="left_32_2" refType="h" fact="0.535"/>
        <dgm:constr type="ctrX" for="ch" forName="left_32_2" refType="w" fact="0.217"/>
        <dgm:constr type="w" for="ch" forName="left_32_3" refType="w" fact="0.37"/>
        <dgm:constr type="h" for="ch" forName="left_32_3" refType="h" fact="0.24"/>
        <dgm:constr type="b" for="ch" forName="left_32_3" refType="h" fact="0.315"/>
        <dgm:constr type="ctrX" for="ch" forName="left_32_3" refType="w" fact="0.204"/>
        <dgm:constr type="w" for="ch" forName="right_32_1" refType="w" fact="0.37"/>
        <dgm:constr type="h" for="ch" forName="right_32_1" refType="h" fact="0.24"/>
        <dgm:constr type="b" for="ch" forName="right_32_1" refType="h" fact="0.715"/>
        <dgm:constr type="ctrX" for="ch" forName="right_32_1" refType="w" fact="0.745"/>
        <dgm:constr type="w" for="ch" forName="right_32_2" refType="w" fact="0.37"/>
        <dgm:constr type="h" for="ch" forName="right_32_2" refType="h" fact="0.24"/>
        <dgm:constr type="b" for="ch" forName="right_32_2" refType="h" fact="0.49"/>
        <dgm:constr type="ctrX" for="ch" forName="right_32_2" refType="w" fact="0.732"/>
        <dgm:constr type="w" for="ch" forName="right_33_1" refType="w" fact="0.36"/>
        <dgm:constr type="h" for="ch" forName="right_33_1" refType="h" fact="0.21"/>
        <dgm:constr type="b" for="ch" forName="right_33_1" refType="h" fact="0.725"/>
        <dgm:constr type="ctrX" for="ch" forName="right_33_1" refType="w" fact="0.76"/>
        <dgm:constr type="w" for="ch" forName="right_33_2" refType="w" fact="0.36"/>
        <dgm:constr type="h" for="ch" forName="right_33_2" refType="h" fact="0.21"/>
        <dgm:constr type="b" for="ch" forName="right_33_2" refType="h" fact="0.5"/>
        <dgm:constr type="ctrX" for="ch" forName="right_33_2" refType="w" fact="0.76"/>
        <dgm:constr type="w" for="ch" forName="right_33_3" refType="w" fact="0.36"/>
        <dgm:constr type="h" for="ch" forName="right_33_3" refType="h" fact="0.21"/>
        <dgm:constr type="b" for="ch" forName="right_33_3" refType="h" fact="0.275"/>
        <dgm:constr type="ctrX" for="ch" forName="right_33_3" refType="w" fact="0.76"/>
        <dgm:constr type="w" for="ch" forName="left_33_1" refType="w" fact="0.36"/>
        <dgm:constr type="h" for="ch" forName="left_33_1" refType="h" fact="0.21"/>
        <dgm:constr type="b" for="ch" forName="left_33_1" refType="h" fact="0.725"/>
        <dgm:constr type="ctrX" for="ch" forName="left_33_1" refType="w" fact="0.24"/>
        <dgm:constr type="w" for="ch" forName="left_33_2" refType="w" fact="0.36"/>
        <dgm:constr type="h" for="ch" forName="left_33_2" refType="h" fact="0.21"/>
        <dgm:constr type="b" for="ch" forName="left_33_2" refType="h" fact="0.5"/>
        <dgm:constr type="ctrX" for="ch" forName="left_33_2" refType="w" fact="0.24"/>
        <dgm:constr type="w" for="ch" forName="left_33_3" refType="w" fact="0.36"/>
        <dgm:constr type="h" for="ch" forName="left_33_3" refType="h" fact="0.21"/>
        <dgm:constr type="b" for="ch" forName="left_33_3" refType="h" fact="0.275"/>
        <dgm:constr type="ctrX" for="ch" forName="left_33_3" refType="w" fact="0.24"/>
        <dgm:constr type="w" for="ch" forName="right_04_1" refType="w" fact="0.365"/>
        <dgm:constr type="h" for="ch" forName="right_04_1" refType="h" fact="0.185"/>
        <dgm:constr type="b" for="ch" forName="right_04_1" refType="h" fact="0.76"/>
        <dgm:constr type="ctrX" for="ch" forName="right_04_1" refType="w" fact="0.77"/>
        <dgm:constr type="w" for="ch" forName="right_04_2" refType="w" fact="0.365"/>
        <dgm:constr type="h" for="ch" forName="right_04_2" refType="h" fact="0.185"/>
        <dgm:constr type="b" for="ch" forName="right_04_2" refType="h" fact="0.595"/>
        <dgm:constr type="ctrX" for="ch" forName="right_04_2" refType="w" fact="0.78"/>
        <dgm:constr type="w" for="ch" forName="right_04_3" refType="w" fact="0.365"/>
        <dgm:constr type="h" for="ch" forName="right_04_3" refType="h" fact="0.185"/>
        <dgm:constr type="b" for="ch" forName="right_04_3" refType="h" fact="0.43"/>
        <dgm:constr type="ctrX" for="ch" forName="right_04_3" refType="w" fact="0.79"/>
        <dgm:constr type="w" for="ch" forName="right_04_4" refType="w" fact="0.365"/>
        <dgm:constr type="h" for="ch" forName="right_04_4" refType="h" fact="0.185"/>
        <dgm:constr type="b" for="ch" forName="right_04_4" refType="h" fact="0.265"/>
        <dgm:constr type="ctrX" for="ch" forName="right_04_4" refType="w" fact="0.8"/>
        <dgm:constr type="w" for="ch" forName="left_40_1" refType="w" fact="0.365"/>
        <dgm:constr type="h" for="ch" forName="left_40_1" refType="h" fact="0.185"/>
        <dgm:constr type="b" for="ch" forName="left_40_1" refType="h" fact="0.76"/>
        <dgm:constr type="ctrX" for="ch" forName="left_40_1" refType="w" fact="0.23"/>
        <dgm:constr type="w" for="ch" forName="left_40_2" refType="w" fact="0.365"/>
        <dgm:constr type="h" for="ch" forName="left_40_2" refType="h" fact="0.185"/>
        <dgm:constr type="b" for="ch" forName="left_40_2" refType="h" fact="0.595"/>
        <dgm:constr type="ctrX" for="ch" forName="left_40_2" refType="w" fact="0.22"/>
        <dgm:constr type="w" for="ch" forName="left_40_3" refType="w" fact="0.365"/>
        <dgm:constr type="h" for="ch" forName="left_40_3" refType="h" fact="0.185"/>
        <dgm:constr type="b" for="ch" forName="left_40_3" refType="h" fact="0.43"/>
        <dgm:constr type="ctrX" for="ch" forName="left_40_3" refType="w" fact="0.21"/>
        <dgm:constr type="w" for="ch" forName="left_40_4" refType="w" fact="0.365"/>
        <dgm:constr type="h" for="ch" forName="left_40_4" refType="h" fact="0.185"/>
        <dgm:constr type="b" for="ch" forName="left_40_4" refType="h" fact="0.265"/>
        <dgm:constr type="ctrX" for="ch" forName="left_40_4" refType="w" fact="0.2"/>
        <dgm:constr type="w" for="ch" forName="right_14_1" refType="w" fact="0.365"/>
        <dgm:constr type="h" for="ch" forName="right_14_1" refType="h" fact="0.185"/>
        <dgm:constr type="b" for="ch" forName="right_14_1" refType="h" fact="0.76"/>
        <dgm:constr type="ctrX" for="ch" forName="right_14_1" refType="w" fact="0.77"/>
        <dgm:constr type="w" for="ch" forName="right_14_2" refType="w" fact="0.365"/>
        <dgm:constr type="h" for="ch" forName="right_14_2" refType="h" fact="0.185"/>
        <dgm:constr type="b" for="ch" forName="right_14_2" refType="h" fact="0.595"/>
        <dgm:constr type="ctrX" for="ch" forName="right_14_2" refType="w" fact="0.78"/>
        <dgm:constr type="w" for="ch" forName="right_14_3" refType="w" fact="0.365"/>
        <dgm:constr type="h" for="ch" forName="right_14_3" refType="h" fact="0.185"/>
        <dgm:constr type="b" for="ch" forName="right_14_3" refType="h" fact="0.43"/>
        <dgm:constr type="ctrX" for="ch" forName="right_14_3" refType="w" fact="0.79"/>
        <dgm:constr type="w" for="ch" forName="right_14_4" refType="w" fact="0.365"/>
        <dgm:constr type="h" for="ch" forName="right_14_4" refType="h" fact="0.185"/>
        <dgm:constr type="b" for="ch" forName="right_14_4" refType="h" fact="0.265"/>
        <dgm:constr type="ctrX" for="ch" forName="right_14_4" refType="w" fact="0.8"/>
        <dgm:constr type="w" for="ch" forName="left_14_1" refType="w" fact="0.365"/>
        <dgm:constr type="h" for="ch" forName="left_14_1" refType="h" fact="0.185"/>
        <dgm:constr type="b" for="ch" forName="left_14_1" refType="h" fact="0.715"/>
        <dgm:constr type="ctrX" for="ch" forName="left_14_1" refType="w" fact="0.25"/>
        <dgm:constr type="w" for="ch" forName="left_41_1" refType="w" fact="0.365"/>
        <dgm:constr type="h" for="ch" forName="left_41_1" refType="h" fact="0.185"/>
        <dgm:constr type="b" for="ch" forName="left_41_1" refType="h" fact="0.76"/>
        <dgm:constr type="ctrX" for="ch" forName="left_41_1" refType="w" fact="0.23"/>
        <dgm:constr type="w" for="ch" forName="left_41_2" refType="w" fact="0.365"/>
        <dgm:constr type="h" for="ch" forName="left_41_2" refType="h" fact="0.185"/>
        <dgm:constr type="b" for="ch" forName="left_41_2" refType="h" fact="0.595"/>
        <dgm:constr type="ctrX" for="ch" forName="left_41_2" refType="w" fact="0.22"/>
        <dgm:constr type="w" for="ch" forName="left_41_3" refType="w" fact="0.365"/>
        <dgm:constr type="h" for="ch" forName="left_41_3" refType="h" fact="0.185"/>
        <dgm:constr type="b" for="ch" forName="left_41_3" refType="h" fact="0.43"/>
        <dgm:constr type="ctrX" for="ch" forName="left_41_3" refType="w" fact="0.21"/>
        <dgm:constr type="w" for="ch" forName="left_41_4" refType="w" fact="0.365"/>
        <dgm:constr type="h" for="ch" forName="left_41_4" refType="h" fact="0.185"/>
        <dgm:constr type="b" for="ch" forName="left_41_4" refType="h" fact="0.265"/>
        <dgm:constr type="ctrX" for="ch" forName="left_41_4" refType="w" fact="0.2"/>
        <dgm:constr type="w" for="ch" forName="right_41_1" refType="w" fact="0.365"/>
        <dgm:constr type="h" for="ch" forName="right_41_1" refType="h" fact="0.185"/>
        <dgm:constr type="b" for="ch" forName="right_41_1" refType="h" fact="0.715"/>
        <dgm:constr type="ctrX" for="ch" forName="right_41_1" refType="w" fact="0.75"/>
        <dgm:constr type="w" for="ch" forName="right_24_1" refType="w" fact="0.365"/>
        <dgm:constr type="h" for="ch" forName="right_24_1" refType="h" fact="0.185"/>
        <dgm:constr type="b" for="ch" forName="right_24_1" refType="h" fact="0.76"/>
        <dgm:constr type="ctrX" for="ch" forName="right_24_1" refType="w" fact="0.77"/>
        <dgm:constr type="w" for="ch" forName="right_24_2" refType="w" fact="0.365"/>
        <dgm:constr type="h" for="ch" forName="right_24_2" refType="h" fact="0.185"/>
        <dgm:constr type="b" for="ch" forName="right_24_2" refType="h" fact="0.595"/>
        <dgm:constr type="ctrX" for="ch" forName="right_24_2" refType="w" fact="0.78"/>
        <dgm:constr type="w" for="ch" forName="right_24_3" refType="w" fact="0.365"/>
        <dgm:constr type="h" for="ch" forName="right_24_3" refType="h" fact="0.185"/>
        <dgm:constr type="b" for="ch" forName="right_24_3" refType="h" fact="0.43"/>
        <dgm:constr type="ctrX" for="ch" forName="right_24_3" refType="w" fact="0.79"/>
        <dgm:constr type="w" for="ch" forName="right_24_4" refType="w" fact="0.365"/>
        <dgm:constr type="h" for="ch" forName="right_24_4" refType="h" fact="0.185"/>
        <dgm:constr type="b" for="ch" forName="right_24_4" refType="h" fact="0.265"/>
        <dgm:constr type="ctrX" for="ch" forName="right_24_4" refType="w" fact="0.8"/>
        <dgm:constr type="w" for="ch" forName="left_24_1" refType="w" fact="0.365"/>
        <dgm:constr type="h" for="ch" forName="left_24_1" refType="h" fact="0.185"/>
        <dgm:constr type="b" for="ch" forName="left_24_1" refType="h" fact="0.715"/>
        <dgm:constr type="ctrX" for="ch" forName="left_24_1" refType="w" fact="0.25"/>
        <dgm:constr type="w" for="ch" forName="left_24_2" refType="w" fact="0.365"/>
        <dgm:constr type="h" for="ch" forName="left_24_2" refType="h" fact="0.185"/>
        <dgm:constr type="b" for="ch" forName="left_24_2" refType="h" fact="0.55"/>
        <dgm:constr type="ctrX" for="ch" forName="left_24_2" refType="w" fact="0.26"/>
        <dgm:constr type="w" for="ch" forName="left_42_1" refType="w" fact="0.365"/>
        <dgm:constr type="h" for="ch" forName="left_42_1" refType="h" fact="0.185"/>
        <dgm:constr type="b" for="ch" forName="left_42_1" refType="h" fact="0.76"/>
        <dgm:constr type="ctrX" for="ch" forName="left_42_1" refType="w" fact="0.23"/>
        <dgm:constr type="w" for="ch" forName="left_42_2" refType="w" fact="0.365"/>
        <dgm:constr type="h" for="ch" forName="left_42_2" refType="h" fact="0.185"/>
        <dgm:constr type="b" for="ch" forName="left_42_2" refType="h" fact="0.595"/>
        <dgm:constr type="ctrX" for="ch" forName="left_42_2" refType="w" fact="0.22"/>
        <dgm:constr type="w" for="ch" forName="left_42_3" refType="w" fact="0.365"/>
        <dgm:constr type="h" for="ch" forName="left_42_3" refType="h" fact="0.185"/>
        <dgm:constr type="b" for="ch" forName="left_42_3" refType="h" fact="0.43"/>
        <dgm:constr type="ctrX" for="ch" forName="left_42_3" refType="w" fact="0.21"/>
        <dgm:constr type="w" for="ch" forName="left_42_4" refType="w" fact="0.365"/>
        <dgm:constr type="h" for="ch" forName="left_42_4" refType="h" fact="0.185"/>
        <dgm:constr type="b" for="ch" forName="left_42_4" refType="h" fact="0.265"/>
        <dgm:constr type="ctrX" for="ch" forName="left_42_4" refType="w" fact="0.2"/>
        <dgm:constr type="w" for="ch" forName="right_42_1" refType="w" fact="0.365"/>
        <dgm:constr type="h" for="ch" forName="right_42_1" refType="h" fact="0.185"/>
        <dgm:constr type="b" for="ch" forName="right_42_1" refType="h" fact="0.715"/>
        <dgm:constr type="ctrX" for="ch" forName="right_42_1" refType="w" fact="0.75"/>
        <dgm:constr type="w" for="ch" forName="right_42_2" refType="w" fact="0.365"/>
        <dgm:constr type="h" for="ch" forName="right_42_2" refType="h" fact="0.185"/>
        <dgm:constr type="b" for="ch" forName="right_42_2" refType="h" fact="0.55"/>
        <dgm:constr type="ctrX" for="ch" forName="right_42_2" refType="w" fact="0.74"/>
        <dgm:constr type="w" for="ch" forName="right_34_1" refType="w" fact="0.365"/>
        <dgm:constr type="h" for="ch" forName="right_34_1" refType="h" fact="0.185"/>
        <dgm:constr type="b" for="ch" forName="right_34_1" refType="h" fact="0.76"/>
        <dgm:constr type="ctrX" for="ch" forName="right_34_1" refType="w" fact="0.77"/>
        <dgm:constr type="w" for="ch" forName="right_34_2" refType="w" fact="0.365"/>
        <dgm:constr type="h" for="ch" forName="right_34_2" refType="h" fact="0.185"/>
        <dgm:constr type="b" for="ch" forName="right_34_2" refType="h" fact="0.595"/>
        <dgm:constr type="ctrX" for="ch" forName="right_34_2" refType="w" fact="0.78"/>
        <dgm:constr type="w" for="ch" forName="right_34_3" refType="w" fact="0.365"/>
        <dgm:constr type="h" for="ch" forName="right_34_3" refType="h" fact="0.185"/>
        <dgm:constr type="b" for="ch" forName="right_34_3" refType="h" fact="0.43"/>
        <dgm:constr type="ctrX" for="ch" forName="right_34_3" refType="w" fact="0.79"/>
        <dgm:constr type="w" for="ch" forName="right_34_4" refType="w" fact="0.365"/>
        <dgm:constr type="h" for="ch" forName="right_34_4" refType="h" fact="0.185"/>
        <dgm:constr type="b" for="ch" forName="right_34_4" refType="h" fact="0.265"/>
        <dgm:constr type="ctrX" for="ch" forName="right_34_4" refType="w" fact="0.8"/>
        <dgm:constr type="w" for="ch" forName="left_34_1" refType="w" fact="0.365"/>
        <dgm:constr type="h" for="ch" forName="left_34_1" refType="h" fact="0.185"/>
        <dgm:constr type="b" for="ch" forName="left_34_1" refType="h" fact="0.715"/>
        <dgm:constr type="ctrX" for="ch" forName="left_34_1" refType="w" fact="0.25"/>
        <dgm:constr type="w" for="ch" forName="left_34_2" refType="w" fact="0.365"/>
        <dgm:constr type="h" for="ch" forName="left_34_2" refType="h" fact="0.185"/>
        <dgm:constr type="b" for="ch" forName="left_34_2" refType="h" fact="0.55"/>
        <dgm:constr type="ctrX" for="ch" forName="left_34_2" refType="w" fact="0.26"/>
        <dgm:constr type="w" for="ch" forName="left_34_3" refType="w" fact="0.365"/>
        <dgm:constr type="h" for="ch" forName="left_34_3" refType="h" fact="0.185"/>
        <dgm:constr type="b" for="ch" forName="left_34_3" refType="h" fact="0.385"/>
        <dgm:constr type="ctrX" for="ch" forName="left_34_3" refType="w" fact="0.27"/>
        <dgm:constr type="w" for="ch" forName="left_43_1" refType="w" fact="0.365"/>
        <dgm:constr type="h" for="ch" forName="left_43_1" refType="h" fact="0.185"/>
        <dgm:constr type="b" for="ch" forName="left_43_1" refType="h" fact="0.76"/>
        <dgm:constr type="ctrX" for="ch" forName="left_43_1" refType="w" fact="0.23"/>
        <dgm:constr type="w" for="ch" forName="left_43_2" refType="w" fact="0.365"/>
        <dgm:constr type="h" for="ch" forName="left_43_2" refType="h" fact="0.185"/>
        <dgm:constr type="b" for="ch" forName="left_43_2" refType="h" fact="0.595"/>
        <dgm:constr type="ctrX" for="ch" forName="left_43_2" refType="w" fact="0.22"/>
        <dgm:constr type="w" for="ch" forName="left_43_3" refType="w" fact="0.365"/>
        <dgm:constr type="h" for="ch" forName="left_43_3" refType="h" fact="0.185"/>
        <dgm:constr type="b" for="ch" forName="left_43_3" refType="h" fact="0.43"/>
        <dgm:constr type="ctrX" for="ch" forName="left_43_3" refType="w" fact="0.21"/>
        <dgm:constr type="w" for="ch" forName="left_43_4" refType="w" fact="0.365"/>
        <dgm:constr type="h" for="ch" forName="left_43_4" refType="h" fact="0.185"/>
        <dgm:constr type="b" for="ch" forName="left_43_4" refType="h" fact="0.265"/>
        <dgm:constr type="ctrX" for="ch" forName="left_43_4" refType="w" fact="0.2"/>
        <dgm:constr type="w" for="ch" forName="right_43_1" refType="w" fact="0.365"/>
        <dgm:constr type="h" for="ch" forName="right_43_1" refType="h" fact="0.185"/>
        <dgm:constr type="b" for="ch" forName="right_43_1" refType="h" fact="0.715"/>
        <dgm:constr type="ctrX" for="ch" forName="right_43_1" refType="w" fact="0.75"/>
        <dgm:constr type="w" for="ch" forName="right_43_2" refType="w" fact="0.365"/>
        <dgm:constr type="h" for="ch" forName="right_43_2" refType="h" fact="0.185"/>
        <dgm:constr type="b" for="ch" forName="right_43_2" refType="h" fact="0.55"/>
        <dgm:constr type="ctrX" for="ch" forName="right_43_2" refType="w" fact="0.74"/>
        <dgm:constr type="w" for="ch" forName="right_43_3" refType="w" fact="0.365"/>
        <dgm:constr type="h" for="ch" forName="right_43_3" refType="h" fact="0.185"/>
        <dgm:constr type="b" for="ch" forName="right_43_3" refType="h" fact="0.385"/>
        <dgm:constr type="ctrX" for="ch" forName="right_43_3" refType="w" fact="0.73"/>
        <dgm:constr type="w" for="ch" forName="right_44_1" refType="w" fact="0.36"/>
        <dgm:constr type="h" for="ch" forName="right_44_1" refType="h" fact="0.154"/>
        <dgm:constr type="b" for="ch" forName="right_44_1" refType="h" fact="0.725"/>
        <dgm:constr type="ctrX" for="ch" forName="right_44_1" refType="w" fact="0.76"/>
        <dgm:constr type="w" for="ch" forName="right_44_2" refType="w" fact="0.36"/>
        <dgm:constr type="h" for="ch" forName="right_44_2" refType="h" fact="0.154"/>
        <dgm:constr type="b" for="ch" forName="right_44_2" refType="h" fact="0.559"/>
        <dgm:constr type="ctrX" for="ch" forName="right_44_2" refType="w" fact="0.76"/>
        <dgm:constr type="w" for="ch" forName="right_44_3" refType="w" fact="0.36"/>
        <dgm:constr type="h" for="ch" forName="right_44_3" refType="h" fact="0.154"/>
        <dgm:constr type="b" for="ch" forName="right_44_3" refType="h" fact="0.393"/>
        <dgm:constr type="ctrX" for="ch" forName="right_44_3" refType="w" fact="0.76"/>
        <dgm:constr type="w" for="ch" forName="right_44_4" refType="w" fact="0.36"/>
        <dgm:constr type="h" for="ch" forName="right_44_4" refType="h" fact="0.154"/>
        <dgm:constr type="b" for="ch" forName="right_44_4" refType="h" fact="0.224"/>
        <dgm:constr type="ctrX" for="ch" forName="right_44_4" refType="w" fact="0.76"/>
        <dgm:constr type="w" for="ch" forName="left_44_1" refType="w" fact="0.36"/>
        <dgm:constr type="h" for="ch" forName="left_44_1" refType="h" fact="0.154"/>
        <dgm:constr type="b" for="ch" forName="left_44_1" refType="h" fact="0.725"/>
        <dgm:constr type="ctrX" for="ch" forName="left_44_1" refType="w" fact="0.24"/>
        <dgm:constr type="w" for="ch" forName="left_44_2" refType="w" fact="0.36"/>
        <dgm:constr type="h" for="ch" forName="left_44_2" refType="h" fact="0.154"/>
        <dgm:constr type="b" for="ch" forName="left_44_2" refType="h" fact="0.559"/>
        <dgm:constr type="ctrX" for="ch" forName="left_44_2" refType="w" fact="0.24"/>
        <dgm:constr type="w" for="ch" forName="left_44_3" refType="w" fact="0.36"/>
        <dgm:constr type="h" for="ch" forName="left_44_3" refType="h" fact="0.154"/>
        <dgm:constr type="b" for="ch" forName="left_44_3" refType="h" fact="0.393"/>
        <dgm:constr type="ctrX" for="ch" forName="left_44_3" refType="w" fact="0.24"/>
        <dgm:constr type="w" for="ch" forName="left_44_4" refType="w" fact="0.36"/>
        <dgm:constr type="h" for="ch" forName="left_44_4" refType="h" fact="0.154"/>
        <dgm:constr type="b" for="ch" forName="left_44_4" refType="h" fact="0.224"/>
        <dgm:constr type="ctrX" for="ch" forName="left_44_4" refType="w" fact="0.24"/>
      </dgm:constrLst>
      <dgm:ruleLst/>
      <dgm:layoutNode name="dummyMaxCanvas_ChildArea">
        <dgm:alg type="sp"/>
        <dgm:shape xmlns:r="http://schemas.openxmlformats.org/officeDocument/2006/relationships" r:blip="">
          <dgm:adjLst/>
        </dgm:shape>
        <dgm:presOf/>
        <dgm:constrLst/>
        <dgm:ruleLst/>
      </dgm:layoutNode>
      <dgm:layoutNode name="fulcrum" styleLbl="alignAccFollowNode1">
        <dgm:alg type="sp"/>
        <dgm:shape xmlns:r="http://schemas.openxmlformats.org/officeDocument/2006/relationships" type="triangle" r:blip="">
          <dgm:adjLst/>
        </dgm:shape>
        <dgm:presOf/>
        <dgm:constrLst/>
        <dgm:ruleLst/>
      </dgm:layoutNode>
      <dgm:choose name="Name0">
        <dgm:if name="Name1" axis="ch ch" ptType="node node" st="1 1" cnt="1 0" func="cnt" op="equ" val="0">
          <dgm:choose name="Name2">
            <dgm:if name="Name3" axis="ch ch" ptType="node node" st="2 1" cnt="1 0" func="cnt" op="equ" val="0">
              <dgm:layoutNode name="balance_00" styleLbl="alignAccFollowNode1">
                <dgm:varLst>
                  <dgm:bulletEnabled val="1"/>
                </dgm:varLst>
                <dgm:alg type="sp"/>
                <dgm:shape xmlns:r="http://schemas.openxmlformats.org/officeDocument/2006/relationships" type="rect" r:blip="">
                  <dgm:adjLst/>
                </dgm:shape>
                <dgm:presOf/>
                <dgm:constrLst/>
                <dgm:ruleLst/>
              </dgm:layoutNode>
            </dgm:if>
            <dgm:else name="Name4">
              <dgm:choose name="Name5">
                <dgm:if name="Name6" axis="ch ch" ptType="node node" st="2 1" cnt="1 0" func="cnt" op="equ" val="1">
                  <dgm:layoutNode name="balance_01" styleLbl="alignAccFollowNode1">
                    <dgm:varLst>
                      <dgm:bulletEnabled val="1"/>
                    </dgm:varLst>
                    <dgm:alg type="sp"/>
                    <dgm:shape xmlns:r="http://schemas.openxmlformats.org/officeDocument/2006/relationships" rot="4" type="rect" r:blip="">
                      <dgm:adjLst/>
                    </dgm:shape>
                    <dgm:presOf/>
                    <dgm:constrLst/>
                    <dgm:ruleLst/>
                  </dgm:layoutNode>
                  <dgm:layoutNode name="right_01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7">
                  <dgm:choose name="Name8">
                    <dgm:if name="Name9" axis="ch ch" ptType="node node" st="2 1" cnt="1 0" func="cnt" op="equ" val="2">
                      <dgm:layoutNode name="balance_02" styleLbl="alignAccFollowNode1">
                        <dgm:varLst>
                          <dgm:bulletEnabled val="1"/>
                        </dgm:varLst>
                        <dgm:alg type="sp"/>
                        <dgm:shape xmlns:r="http://schemas.openxmlformats.org/officeDocument/2006/relationships" rot="4" type="rect" r:blip="">
                          <dgm:adjLst/>
                        </dgm:shape>
                        <dgm:presOf/>
                        <dgm:constrLst/>
                        <dgm:ruleLst/>
                      </dgm:layoutNode>
                      <dgm:layoutNode name="right_02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02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0">
                      <dgm:choose name="Name11">
                        <dgm:if name="Name12" axis="ch ch" ptType="node node" st="2 1" cnt="1 0" func="cnt" op="equ" val="3">
                          <dgm:layoutNode name="balance_03" styleLbl="alignAccFollowNode1">
                            <dgm:varLst>
                              <dgm:bulletEnabled val="1"/>
                            </dgm:varLst>
                            <dgm:alg type="sp"/>
                            <dgm:shape xmlns:r="http://schemas.openxmlformats.org/officeDocument/2006/relationships" rot="4" type="rect" r:blip="">
                              <dgm:adjLst/>
                            </dgm:shape>
                            <dgm:presOf/>
                            <dgm:constrLst/>
                            <dgm:ruleLst/>
                          </dgm:layoutNode>
                          <dgm:layoutNode name="right_03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03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03_3" styleLbl="node1">
                            <dgm:varLst>
                              <dgm:bulletEnabled val="1"/>
                            </dgm:varLst>
                            <dgm:alg type="tx"/>
                            <dgm:shape xmlns:r="http://schemas.openxmlformats.org/officeDocument/2006/relationships" rot="4" type="roundRect" r:blip="">
                              <dgm:adjLst/>
                            </dgm:shape>
                            <dgm:presOf axis="ch ch desOrSelf" ptType="node node node" st="2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3">
                          <dgm:choose name="Name14">
                            <dgm:if name="Name15" axis="ch ch" ptType="node node" st="2 1" cnt="1 0" func="cnt" op="gte" val="4">
                              <dgm:layoutNode name="balance_04" styleLbl="alignAccFollowNode1">
                                <dgm:varLst>
                                  <dgm:bulletEnabled val="1"/>
                                </dgm:varLst>
                                <dgm:alg type="sp"/>
                                <dgm:shape xmlns:r="http://schemas.openxmlformats.org/officeDocument/2006/relationships" rot="4" type="rect" r:blip="">
                                  <dgm:adjLst/>
                                </dgm:shape>
                                <dgm:presOf/>
                                <dgm:constrLst/>
                                <dgm:ruleLst/>
                              </dgm:layoutNode>
                              <dgm:layoutNode name="right_04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04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04_3" styleLbl="node1">
                                <dgm:varLst>
                                  <dgm:bulletEnabled val="1"/>
                                </dgm:varLst>
                                <dgm:alg type="tx"/>
                                <dgm:shape xmlns:r="http://schemas.openxmlformats.org/officeDocument/2006/relationships" rot="4" type="roundRect" r:blip="">
                                  <dgm:adjLst/>
                                </dgm:shape>
                                <dgm:presOf axis="ch ch desOrSelf" ptType="node node node" st="2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04_4" styleLbl="node1">
                                <dgm:varLst>
                                  <dgm:bulletEnabled val="1"/>
                                </dgm:varLst>
                                <dgm:alg type="tx"/>
                                <dgm:shape xmlns:r="http://schemas.openxmlformats.org/officeDocument/2006/relationships" rot="4" type="roundRect" r:blip="">
                                  <dgm:adjLst/>
                                </dgm:shape>
                                <dgm:presOf axis="ch ch desOrSelf" ptType="node node node" st="2 4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6"/>
                          </dgm:choose>
                        </dgm:else>
                      </dgm:choose>
                    </dgm:else>
                  </dgm:choose>
                </dgm:else>
              </dgm:choose>
            </dgm:else>
          </dgm:choose>
        </dgm:if>
        <dgm:else name="Name17">
          <dgm:choose name="Name18">
            <dgm:if name="Name19" axis="ch ch" ptType="node node" st="1 1" cnt="1 0" func="cnt" op="equ" val="1">
              <dgm:choose name="Name20">
                <dgm:if name="Name21" axis="ch ch" ptType="node node" st="2 1" cnt="1 0" func="cnt" op="equ" val="0">
                  <dgm:layoutNode name="balance_10" styleLbl="alignAccFollowNode1">
                    <dgm:varLst>
                      <dgm:bulletEnabled val="1"/>
                    </dgm:varLst>
                    <dgm:alg type="sp"/>
                    <dgm:shape xmlns:r="http://schemas.openxmlformats.org/officeDocument/2006/relationships" rot="-4" type="rect" r:blip="">
                      <dgm:adjLst/>
                    </dgm:shape>
                    <dgm:presOf/>
                    <dgm:constrLst/>
                    <dgm:ruleLst/>
                  </dgm:layoutNode>
                  <dgm:layoutNode name="left_10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22">
                  <dgm:choose name="Name23">
                    <dgm:if name="Name24" axis="ch ch" ptType="node node" st="2 1" cnt="1 0" func="cnt" op="equ" val="1">
                      <dgm:layoutNode name="balance_11" styleLbl="alignAccFollowNode1">
                        <dgm:varLst>
                          <dgm:bulletEnabled val="1"/>
                        </dgm:varLst>
                        <dgm:alg type="sp"/>
                        <dgm:shape xmlns:r="http://schemas.openxmlformats.org/officeDocument/2006/relationships" type="rect" r:blip="">
                          <dgm:adjLst/>
                        </dgm:shape>
                        <dgm:presOf/>
                        <dgm:constrLst/>
                        <dgm:ruleLst/>
                      </dgm:layoutNode>
                      <dgm:layoutNode name="left_11_1" styleLbl="node1">
                        <dgm:varLst>
                          <dgm:bulletEnabled val="1"/>
                        </dgm:varLst>
                        <dgm:alg type="tx"/>
                        <dgm:shape xmlns:r="http://schemas.openxmlformats.org/officeDocument/2006/relationships"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11_1" styleLbl="node1">
                        <dgm:varLst>
                          <dgm:bulletEnabled val="1"/>
                        </dgm:varLst>
                        <dgm:alg type="tx"/>
                        <dgm:shape xmlns:r="http://schemas.openxmlformats.org/officeDocument/2006/relationships"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25">
                      <dgm:choose name="Name26">
                        <dgm:if name="Name27" axis="ch ch" ptType="node node" st="2 1" cnt="1 0" func="cnt" op="equ" val="2">
                          <dgm:layoutNode name="balance_12" styleLbl="alignAccFollowNode1">
                            <dgm:varLst>
                              <dgm:bulletEnabled val="1"/>
                            </dgm:varLst>
                            <dgm:alg type="sp"/>
                            <dgm:shape xmlns:r="http://schemas.openxmlformats.org/officeDocument/2006/relationships" rot="4" type="rect" r:blip="">
                              <dgm:adjLst/>
                            </dgm:shape>
                            <dgm:presOf/>
                            <dgm:constrLst/>
                            <dgm:ruleLst/>
                          </dgm:layoutNode>
                          <dgm:layoutNode name="right_12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12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12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28">
                          <dgm:choose name="Name29">
                            <dgm:if name="Name30" axis="ch ch" ptType="node node" st="2 1" cnt="1 0" func="cnt" op="equ" val="3">
                              <dgm:layoutNode name="balance_13" styleLbl="alignAccFollowNode1">
                                <dgm:varLst>
                                  <dgm:bulletEnabled val="1"/>
                                </dgm:varLst>
                                <dgm:alg type="sp"/>
                                <dgm:shape xmlns:r="http://schemas.openxmlformats.org/officeDocument/2006/relationships" rot="4" type="rect" r:blip="">
                                  <dgm:adjLst/>
                                </dgm:shape>
                                <dgm:presOf/>
                                <dgm:constrLst/>
                                <dgm:ruleLst/>
                              </dgm:layoutNode>
                              <dgm:layoutNode name="right_13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13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13_3" styleLbl="node1">
                                <dgm:varLst>
                                  <dgm:bulletEnabled val="1"/>
                                </dgm:varLst>
                                <dgm:alg type="tx"/>
                                <dgm:shape xmlns:r="http://schemas.openxmlformats.org/officeDocument/2006/relationships" rot="4" type="roundRect" r:blip="">
                                  <dgm:adjLst/>
                                </dgm:shape>
                                <dgm:presOf axis="ch ch desOrSelf" ptType="node node node" st="2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13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31">
                              <dgm:choose name="Name32">
                                <dgm:if name="Name33" axis="ch ch" ptType="node node" st="2 1" cnt="1 0" func="cnt" op="gte" val="4">
                                  <dgm:layoutNode name="balance_14" styleLbl="alignAccFollowNode1">
                                    <dgm:varLst>
                                      <dgm:bulletEnabled val="1"/>
                                    </dgm:varLst>
                                    <dgm:alg type="sp"/>
                                    <dgm:shape xmlns:r="http://schemas.openxmlformats.org/officeDocument/2006/relationships" rot="4" type="rect" r:blip="">
                                      <dgm:adjLst/>
                                    </dgm:shape>
                                    <dgm:presOf/>
                                    <dgm:constrLst/>
                                    <dgm:ruleLst/>
                                  </dgm:layoutNode>
                                  <dgm:layoutNode name="right_14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14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14_3" styleLbl="node1">
                                    <dgm:varLst>
                                      <dgm:bulletEnabled val="1"/>
                                    </dgm:varLst>
                                    <dgm:alg type="tx"/>
                                    <dgm:shape xmlns:r="http://schemas.openxmlformats.org/officeDocument/2006/relationships" rot="4" type="roundRect" r:blip="">
                                      <dgm:adjLst/>
                                    </dgm:shape>
                                    <dgm:presOf axis="ch ch desOrSelf" ptType="node node node" st="2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14_4" styleLbl="node1">
                                    <dgm:varLst>
                                      <dgm:bulletEnabled val="1"/>
                                    </dgm:varLst>
                                    <dgm:alg type="tx"/>
                                    <dgm:shape xmlns:r="http://schemas.openxmlformats.org/officeDocument/2006/relationships" rot="4" type="roundRect" r:blip="">
                                      <dgm:adjLst/>
                                    </dgm:shape>
                                    <dgm:presOf axis="ch ch desOrSelf" ptType="node node node" st="2 4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14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34"/>
                              </dgm:choose>
                            </dgm:else>
                          </dgm:choose>
                        </dgm:else>
                      </dgm:choose>
                    </dgm:else>
                  </dgm:choose>
                </dgm:else>
              </dgm:choose>
            </dgm:if>
            <dgm:else name="Name35">
              <dgm:choose name="Name36">
                <dgm:if name="Name37" axis="ch ch" ptType="node node" st="1 1" cnt="1 0" func="cnt" op="equ" val="2">
                  <dgm:choose name="Name38">
                    <dgm:if name="Name39" axis="ch ch" ptType="node node" st="2 1" cnt="1 0" func="cnt" op="equ" val="0">
                      <dgm:layoutNode name="balance_20" styleLbl="alignAccFollowNode1">
                        <dgm:varLst>
                          <dgm:bulletEnabled val="1"/>
                        </dgm:varLst>
                        <dgm:alg type="sp"/>
                        <dgm:shape xmlns:r="http://schemas.openxmlformats.org/officeDocument/2006/relationships" rot="-4" type="rect" r:blip="">
                          <dgm:adjLst/>
                        </dgm:shape>
                        <dgm:presOf/>
                        <dgm:constrLst/>
                        <dgm:ruleLst/>
                      </dgm:layoutNode>
                      <dgm:layoutNode name="left_20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20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40">
                      <dgm:choose name="Name41">
                        <dgm:if name="Name42" axis="ch ch" ptType="node node" st="2 1" cnt="1 0" func="cnt" op="equ" val="1">
                          <dgm:layoutNode name="balance_21" styleLbl="alignAccFollowNode1">
                            <dgm:varLst>
                              <dgm:bulletEnabled val="1"/>
                            </dgm:varLst>
                            <dgm:alg type="sp"/>
                            <dgm:shape xmlns:r="http://schemas.openxmlformats.org/officeDocument/2006/relationships" rot="-4" type="rect" r:blip="">
                              <dgm:adjLst/>
                            </dgm:shape>
                            <dgm:presOf/>
                            <dgm:constrLst/>
                            <dgm:ruleLst/>
                          </dgm:layoutNode>
                          <dgm:layoutNode name="left_21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21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21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43">
                          <dgm:choose name="Name44">
                            <dgm:if name="Name45" axis="ch ch" ptType="node node" st="2 1" cnt="1 0" func="cnt" op="equ" val="2">
                              <dgm:layoutNode name="balance_22" styleLbl="alignAccFollowNode1">
                                <dgm:varLst>
                                  <dgm:bulletEnabled val="1"/>
                                </dgm:varLst>
                                <dgm:alg type="sp"/>
                                <dgm:shape xmlns:r="http://schemas.openxmlformats.org/officeDocument/2006/relationships" type="rect" r:blip="">
                                  <dgm:adjLst/>
                                </dgm:shape>
                                <dgm:presOf/>
                                <dgm:constrLst/>
                                <dgm:ruleLst/>
                              </dgm:layoutNode>
                              <dgm:layoutNode name="right_22_1" styleLbl="node1">
                                <dgm:varLst>
                                  <dgm:bulletEnabled val="1"/>
                                </dgm:varLst>
                                <dgm:alg type="tx"/>
                                <dgm:shape xmlns:r="http://schemas.openxmlformats.org/officeDocument/2006/relationships"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22_2" styleLbl="node1">
                                <dgm:varLst>
                                  <dgm:bulletEnabled val="1"/>
                                </dgm:varLst>
                                <dgm:alg type="tx"/>
                                <dgm:shape xmlns:r="http://schemas.openxmlformats.org/officeDocument/2006/relationships"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22_1" styleLbl="node1">
                                <dgm:varLst>
                                  <dgm:bulletEnabled val="1"/>
                                </dgm:varLst>
                                <dgm:alg type="tx"/>
                                <dgm:shape xmlns:r="http://schemas.openxmlformats.org/officeDocument/2006/relationships"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22_2" styleLbl="node1">
                                <dgm:varLst>
                                  <dgm:bulletEnabled val="1"/>
                                </dgm:varLst>
                                <dgm:alg type="tx"/>
                                <dgm:shape xmlns:r="http://schemas.openxmlformats.org/officeDocument/2006/relationships"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46">
                              <dgm:choose name="Name47">
                                <dgm:if name="Name48" axis="ch ch" ptType="node node" st="2 1" cnt="1 0" func="cnt" op="equ" val="3">
                                  <dgm:layoutNode name="balance_23" styleLbl="alignAccFollowNode1">
                                    <dgm:varLst>
                                      <dgm:bulletEnabled val="1"/>
                                    </dgm:varLst>
                                    <dgm:alg type="sp"/>
                                    <dgm:shape xmlns:r="http://schemas.openxmlformats.org/officeDocument/2006/relationships" rot="4" type="rect" r:blip="">
                                      <dgm:adjLst/>
                                    </dgm:shape>
                                    <dgm:presOf/>
                                    <dgm:constrLst/>
                                    <dgm:ruleLst/>
                                  </dgm:layoutNode>
                                  <dgm:layoutNode name="right_23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23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23_3" styleLbl="node1">
                                    <dgm:varLst>
                                      <dgm:bulletEnabled val="1"/>
                                    </dgm:varLst>
                                    <dgm:alg type="tx"/>
                                    <dgm:shape xmlns:r="http://schemas.openxmlformats.org/officeDocument/2006/relationships" rot="4" type="roundRect" r:blip="">
                                      <dgm:adjLst/>
                                    </dgm:shape>
                                    <dgm:presOf axis="ch ch desOrSelf" ptType="node node node" st="2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23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23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49">
                                  <dgm:choose name="Name50">
                                    <dgm:if name="Name51" axis="ch ch" ptType="node node" st="2 1" cnt="1 0" func="cnt" op="gte" val="4">
                                      <dgm:layoutNode name="balance_24" styleLbl="alignAccFollowNode1">
                                        <dgm:varLst>
                                          <dgm:bulletEnabled val="1"/>
                                        </dgm:varLst>
                                        <dgm:alg type="sp"/>
                                        <dgm:shape xmlns:r="http://schemas.openxmlformats.org/officeDocument/2006/relationships" rot="4" type="rect" r:blip="">
                                          <dgm:adjLst/>
                                        </dgm:shape>
                                        <dgm:presOf/>
                                        <dgm:constrLst/>
                                        <dgm:ruleLst/>
                                      </dgm:layoutNode>
                                      <dgm:layoutNode name="right_24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24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24_3" styleLbl="node1">
                                        <dgm:varLst>
                                          <dgm:bulletEnabled val="1"/>
                                        </dgm:varLst>
                                        <dgm:alg type="tx"/>
                                        <dgm:shape xmlns:r="http://schemas.openxmlformats.org/officeDocument/2006/relationships" rot="4" type="roundRect" r:blip="">
                                          <dgm:adjLst/>
                                        </dgm:shape>
                                        <dgm:presOf axis="ch ch desOrSelf" ptType="node node node" st="2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24_4" styleLbl="node1">
                                        <dgm:varLst>
                                          <dgm:bulletEnabled val="1"/>
                                        </dgm:varLst>
                                        <dgm:alg type="tx"/>
                                        <dgm:shape xmlns:r="http://schemas.openxmlformats.org/officeDocument/2006/relationships" rot="4" type="roundRect" r:blip="">
                                          <dgm:adjLst/>
                                        </dgm:shape>
                                        <dgm:presOf axis="ch ch desOrSelf" ptType="node node node" st="2 4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24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24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2"/>
                                  </dgm:choose>
                                </dgm:else>
                              </dgm:choose>
                            </dgm:else>
                          </dgm:choose>
                        </dgm:else>
                      </dgm:choose>
                    </dgm:else>
                  </dgm:choose>
                </dgm:if>
                <dgm:else name="Name53">
                  <dgm:choose name="Name54">
                    <dgm:if name="Name55" axis="ch ch" ptType="node node" st="1 1" cnt="1 0" func="cnt" op="equ" val="3">
                      <dgm:choose name="Name56">
                        <dgm:if name="Name57" axis="ch ch" ptType="node node" st="2 1" cnt="1 0" func="cnt" op="equ" val="0">
                          <dgm:layoutNode name="balance_30" styleLbl="alignAccFollowNode1">
                            <dgm:varLst>
                              <dgm:bulletEnabled val="1"/>
                            </dgm:varLst>
                            <dgm:alg type="sp"/>
                            <dgm:shape xmlns:r="http://schemas.openxmlformats.org/officeDocument/2006/relationships" rot="-4" type="rect" r:blip="">
                              <dgm:adjLst/>
                            </dgm:shape>
                            <dgm:presOf/>
                            <dgm:constrLst/>
                            <dgm:ruleLst/>
                          </dgm:layoutNode>
                          <dgm:layoutNode name="left_30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0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0_3" styleLbl="node1">
                            <dgm:varLst>
                              <dgm:bulletEnabled val="1"/>
                            </dgm:varLst>
                            <dgm:alg type="tx"/>
                            <dgm:shape xmlns:r="http://schemas.openxmlformats.org/officeDocument/2006/relationships" rot="-4" type="roundRect" r:blip="">
                              <dgm:adjLst/>
                            </dgm:shape>
                            <dgm:presOf axis="ch ch desOrSelf" ptType="node node node" st="1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8">
                          <dgm:choose name="Name59">
                            <dgm:if name="Name60" axis="ch ch" ptType="node node" st="2 1" cnt="1 0" func="cnt" op="equ" val="1">
                              <dgm:layoutNode name="balance_31" styleLbl="alignAccFollowNode1">
                                <dgm:varLst>
                                  <dgm:bulletEnabled val="1"/>
                                </dgm:varLst>
                                <dgm:alg type="sp"/>
                                <dgm:shape xmlns:r="http://schemas.openxmlformats.org/officeDocument/2006/relationships" rot="-4" type="rect" r:blip="">
                                  <dgm:adjLst/>
                                </dgm:shape>
                                <dgm:presOf/>
                                <dgm:constrLst/>
                                <dgm:ruleLst/>
                              </dgm:layoutNode>
                              <dgm:layoutNode name="left_31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1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1_3" styleLbl="node1">
                                <dgm:varLst>
                                  <dgm:bulletEnabled val="1"/>
                                </dgm:varLst>
                                <dgm:alg type="tx"/>
                                <dgm:shape xmlns:r="http://schemas.openxmlformats.org/officeDocument/2006/relationships" rot="-4" type="roundRect" r:blip="">
                                  <dgm:adjLst/>
                                </dgm:shape>
                                <dgm:presOf axis="ch ch desOrSelf" ptType="node node node" st="1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31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61">
                              <dgm:choose name="Name62">
                                <dgm:if name="Name63" axis="ch ch" ptType="node node" st="2 1" cnt="1 0" func="cnt" op="equ" val="2">
                                  <dgm:layoutNode name="balance_32" styleLbl="alignAccFollowNode1">
                                    <dgm:varLst>
                                      <dgm:bulletEnabled val="1"/>
                                    </dgm:varLst>
                                    <dgm:alg type="sp"/>
                                    <dgm:shape xmlns:r="http://schemas.openxmlformats.org/officeDocument/2006/relationships" rot="-4" type="rect" r:blip="">
                                      <dgm:adjLst/>
                                    </dgm:shape>
                                    <dgm:presOf/>
                                    <dgm:constrLst/>
                                    <dgm:ruleLst/>
                                  </dgm:layoutNode>
                                  <dgm:layoutNode name="left_32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2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2_3" styleLbl="node1">
                                    <dgm:varLst>
                                      <dgm:bulletEnabled val="1"/>
                                    </dgm:varLst>
                                    <dgm:alg type="tx"/>
                                    <dgm:shape xmlns:r="http://schemas.openxmlformats.org/officeDocument/2006/relationships" rot="-4" type="roundRect" r:blip="">
                                      <dgm:adjLst/>
                                    </dgm:shape>
                                    <dgm:presOf axis="ch ch desOrSelf" ptType="node node node" st="1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32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32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64">
                                  <dgm:choose name="Name65">
                                    <dgm:if name="Name66" axis="ch ch" ptType="node node" st="2 1" cnt="1 0" func="cnt" op="equ" val="3">
                                      <dgm:layoutNode name="balance_33" styleLbl="alignAccFollowNode1">
                                        <dgm:varLst>
                                          <dgm:bulletEnabled val="1"/>
                                        </dgm:varLst>
                                        <dgm:alg type="sp"/>
                                        <dgm:shape xmlns:r="http://schemas.openxmlformats.org/officeDocument/2006/relationships" type="rect" r:blip="">
                                          <dgm:adjLst/>
                                        </dgm:shape>
                                        <dgm:presOf/>
                                        <dgm:constrLst/>
                                        <dgm:ruleLst/>
                                      </dgm:layoutNode>
                                      <dgm:layoutNode name="right_33_1" styleLbl="node1">
                                        <dgm:varLst>
                                          <dgm:bulletEnabled val="1"/>
                                        </dgm:varLst>
                                        <dgm:alg type="tx"/>
                                        <dgm:shape xmlns:r="http://schemas.openxmlformats.org/officeDocument/2006/relationships"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33_2" styleLbl="node1">
                                        <dgm:varLst>
                                          <dgm:bulletEnabled val="1"/>
                                        </dgm:varLst>
                                        <dgm:alg type="tx"/>
                                        <dgm:shape xmlns:r="http://schemas.openxmlformats.org/officeDocument/2006/relationships"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33_3" styleLbl="node1">
                                        <dgm:varLst>
                                          <dgm:bulletEnabled val="1"/>
                                        </dgm:varLst>
                                        <dgm:alg type="tx"/>
                                        <dgm:shape xmlns:r="http://schemas.openxmlformats.org/officeDocument/2006/relationships" type="roundRect" r:blip="">
                                          <dgm:adjLst/>
                                        </dgm:shape>
                                        <dgm:presOf axis="ch ch desOrSelf" ptType="node node node" st="2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3_1" styleLbl="node1">
                                        <dgm:varLst>
                                          <dgm:bulletEnabled val="1"/>
                                        </dgm:varLst>
                                        <dgm:alg type="tx"/>
                                        <dgm:shape xmlns:r="http://schemas.openxmlformats.org/officeDocument/2006/relationships"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3_2" styleLbl="node1">
                                        <dgm:varLst>
                                          <dgm:bulletEnabled val="1"/>
                                        </dgm:varLst>
                                        <dgm:alg type="tx"/>
                                        <dgm:shape xmlns:r="http://schemas.openxmlformats.org/officeDocument/2006/relationships"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3_3" styleLbl="node1">
                                        <dgm:varLst>
                                          <dgm:bulletEnabled val="1"/>
                                        </dgm:varLst>
                                        <dgm:alg type="tx"/>
                                        <dgm:shape xmlns:r="http://schemas.openxmlformats.org/officeDocument/2006/relationships" type="roundRect" r:blip="">
                                          <dgm:adjLst/>
                                        </dgm:shape>
                                        <dgm:presOf axis="ch ch desOrSelf" ptType="node node node" st="1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67">
                                      <dgm:choose name="Name68">
                                        <dgm:if name="Name69" axis="ch ch" ptType="node node" st="2 1" cnt="1 0" func="cnt" op="gte" val="4">
                                          <dgm:layoutNode name="balance_34" styleLbl="alignAccFollowNode1">
                                            <dgm:varLst>
                                              <dgm:bulletEnabled val="1"/>
                                            </dgm:varLst>
                                            <dgm:alg type="sp"/>
                                            <dgm:shape xmlns:r="http://schemas.openxmlformats.org/officeDocument/2006/relationships" rot="4" type="rect" r:blip="">
                                              <dgm:adjLst/>
                                            </dgm:shape>
                                            <dgm:presOf/>
                                            <dgm:constrLst/>
                                            <dgm:ruleLst/>
                                          </dgm:layoutNode>
                                          <dgm:layoutNode name="right_34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34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34_3" styleLbl="node1">
                                            <dgm:varLst>
                                              <dgm:bulletEnabled val="1"/>
                                            </dgm:varLst>
                                            <dgm:alg type="tx"/>
                                            <dgm:shape xmlns:r="http://schemas.openxmlformats.org/officeDocument/2006/relationships" rot="4" type="roundRect" r:blip="">
                                              <dgm:adjLst/>
                                            </dgm:shape>
                                            <dgm:presOf axis="ch ch desOrSelf" ptType="node node node" st="2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34_4" styleLbl="node1">
                                            <dgm:varLst>
                                              <dgm:bulletEnabled val="1"/>
                                            </dgm:varLst>
                                            <dgm:alg type="tx"/>
                                            <dgm:shape xmlns:r="http://schemas.openxmlformats.org/officeDocument/2006/relationships" rot="4" type="roundRect" r:blip="">
                                              <dgm:adjLst/>
                                            </dgm:shape>
                                            <dgm:presOf axis="ch ch desOrSelf" ptType="node node node" st="2 4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4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4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4_3" styleLbl="node1">
                                            <dgm:varLst>
                                              <dgm:bulletEnabled val="1"/>
                                            </dgm:varLst>
                                            <dgm:alg type="tx"/>
                                            <dgm:shape xmlns:r="http://schemas.openxmlformats.org/officeDocument/2006/relationships" rot="4" type="roundRect" r:blip="">
                                              <dgm:adjLst/>
                                            </dgm:shape>
                                            <dgm:presOf axis="ch ch desOrSelf" ptType="node node node" st="1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70"/>
                                      </dgm:choose>
                                    </dgm:else>
                                  </dgm:choose>
                                </dgm:else>
                              </dgm:choose>
                            </dgm:else>
                          </dgm:choose>
                        </dgm:else>
                      </dgm:choose>
                    </dgm:if>
                    <dgm:else name="Name71">
                      <dgm:choose name="Name72">
                        <dgm:if name="Name73" axis="ch ch" ptType="node node" st="1 1" cnt="1 0" func="cnt" op="gte" val="4">
                          <dgm:choose name="Name74">
                            <dgm:if name="Name75" axis="ch ch" ptType="node node" st="2 1" cnt="1 0" func="cnt" op="equ" val="0">
                              <dgm:layoutNode name="balance_40" styleLbl="alignAccFollowNode1">
                                <dgm:varLst>
                                  <dgm:bulletEnabled val="1"/>
                                </dgm:varLst>
                                <dgm:alg type="sp"/>
                                <dgm:shape xmlns:r="http://schemas.openxmlformats.org/officeDocument/2006/relationships" rot="-4" type="rect" r:blip="">
                                  <dgm:adjLst/>
                                </dgm:shape>
                                <dgm:presOf/>
                                <dgm:constrLst/>
                                <dgm:ruleLst/>
                              </dgm:layoutNode>
                              <dgm:layoutNode name="left_40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0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0_3" styleLbl="node1">
                                <dgm:varLst>
                                  <dgm:bulletEnabled val="1"/>
                                </dgm:varLst>
                                <dgm:alg type="tx"/>
                                <dgm:shape xmlns:r="http://schemas.openxmlformats.org/officeDocument/2006/relationships" rot="-4" type="roundRect" r:blip="">
                                  <dgm:adjLst/>
                                </dgm:shape>
                                <dgm:presOf axis="ch ch desOrSelf" ptType="node node node" st="1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0_4" styleLbl="node1">
                                <dgm:varLst>
                                  <dgm:bulletEnabled val="1"/>
                                </dgm:varLst>
                                <dgm:alg type="tx"/>
                                <dgm:shape xmlns:r="http://schemas.openxmlformats.org/officeDocument/2006/relationships" rot="-4" type="roundRect" r:blip="">
                                  <dgm:adjLst/>
                                </dgm:shape>
                                <dgm:presOf axis="ch ch desOrSelf" ptType="node node node" st="1 4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76">
                              <dgm:choose name="Name77">
                                <dgm:if name="Name78" axis="ch ch" ptType="node node" st="2 1" cnt="1 0" func="cnt" op="equ" val="1">
                                  <dgm:layoutNode name="balance_41" styleLbl="alignAccFollowNode1">
                                    <dgm:varLst>
                                      <dgm:bulletEnabled val="1"/>
                                    </dgm:varLst>
                                    <dgm:alg type="sp"/>
                                    <dgm:shape xmlns:r="http://schemas.openxmlformats.org/officeDocument/2006/relationships" rot="-4" type="rect" r:blip="">
                                      <dgm:adjLst/>
                                    </dgm:shape>
                                    <dgm:presOf/>
                                    <dgm:constrLst/>
                                    <dgm:ruleLst/>
                                  </dgm:layoutNode>
                                  <dgm:layoutNode name="left_41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1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1_3" styleLbl="node1">
                                    <dgm:varLst>
                                      <dgm:bulletEnabled val="1"/>
                                    </dgm:varLst>
                                    <dgm:alg type="tx"/>
                                    <dgm:shape xmlns:r="http://schemas.openxmlformats.org/officeDocument/2006/relationships" rot="-4" type="roundRect" r:blip="">
                                      <dgm:adjLst/>
                                    </dgm:shape>
                                    <dgm:presOf axis="ch ch desOrSelf" ptType="node node node" st="1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1_4" styleLbl="node1">
                                    <dgm:varLst>
                                      <dgm:bulletEnabled val="1"/>
                                    </dgm:varLst>
                                    <dgm:alg type="tx"/>
                                    <dgm:shape xmlns:r="http://schemas.openxmlformats.org/officeDocument/2006/relationships" rot="-4" type="roundRect" r:blip="">
                                      <dgm:adjLst/>
                                    </dgm:shape>
                                    <dgm:presOf axis="ch ch desOrSelf" ptType="node node node" st="1 4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41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79">
                                  <dgm:choose name="Name80">
                                    <dgm:if name="Name81" axis="ch ch" ptType="node node" st="2 1" cnt="1 0" func="cnt" op="equ" val="2">
                                      <dgm:layoutNode name="balance_42" styleLbl="alignAccFollowNode1">
                                        <dgm:varLst>
                                          <dgm:bulletEnabled val="1"/>
                                        </dgm:varLst>
                                        <dgm:alg type="sp"/>
                                        <dgm:shape xmlns:r="http://schemas.openxmlformats.org/officeDocument/2006/relationships" rot="-4" type="rect" r:blip="">
                                          <dgm:adjLst/>
                                        </dgm:shape>
                                        <dgm:presOf/>
                                        <dgm:constrLst/>
                                        <dgm:ruleLst/>
                                      </dgm:layoutNode>
                                      <dgm:layoutNode name="left_42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2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2_3" styleLbl="node1">
                                        <dgm:varLst>
                                          <dgm:bulletEnabled val="1"/>
                                        </dgm:varLst>
                                        <dgm:alg type="tx"/>
                                        <dgm:shape xmlns:r="http://schemas.openxmlformats.org/officeDocument/2006/relationships" rot="-4" type="roundRect" r:blip="">
                                          <dgm:adjLst/>
                                        </dgm:shape>
                                        <dgm:presOf axis="ch ch desOrSelf" ptType="node node node" st="1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2_4" styleLbl="node1">
                                        <dgm:varLst>
                                          <dgm:bulletEnabled val="1"/>
                                        </dgm:varLst>
                                        <dgm:alg type="tx"/>
                                        <dgm:shape xmlns:r="http://schemas.openxmlformats.org/officeDocument/2006/relationships" rot="-4" type="roundRect" r:blip="">
                                          <dgm:adjLst/>
                                        </dgm:shape>
                                        <dgm:presOf axis="ch ch desOrSelf" ptType="node node node" st="1 4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42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42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2">
                                      <dgm:choose name="Name83">
                                        <dgm:if name="Name84" axis="ch ch" ptType="node node" st="2 1" cnt="1 0" func="cnt" op="equ" val="3">
                                          <dgm:layoutNode name="balance_43" styleLbl="alignAccFollowNode1">
                                            <dgm:varLst>
                                              <dgm:bulletEnabled val="1"/>
                                            </dgm:varLst>
                                            <dgm:alg type="sp"/>
                                            <dgm:shape xmlns:r="http://schemas.openxmlformats.org/officeDocument/2006/relationships" rot="-4" type="rect" r:blip="">
                                              <dgm:adjLst/>
                                            </dgm:shape>
                                            <dgm:presOf/>
                                            <dgm:constrLst/>
                                            <dgm:ruleLst/>
                                          </dgm:layoutNode>
                                          <dgm:layoutNode name="left_43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3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3_3" styleLbl="node1">
                                            <dgm:varLst>
                                              <dgm:bulletEnabled val="1"/>
                                            </dgm:varLst>
                                            <dgm:alg type="tx"/>
                                            <dgm:shape xmlns:r="http://schemas.openxmlformats.org/officeDocument/2006/relationships" rot="-4" type="roundRect" r:blip="">
                                              <dgm:adjLst/>
                                            </dgm:shape>
                                            <dgm:presOf axis="ch ch desOrSelf" ptType="node node node" st="1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3_4" styleLbl="node1">
                                            <dgm:varLst>
                                              <dgm:bulletEnabled val="1"/>
                                            </dgm:varLst>
                                            <dgm:alg type="tx"/>
                                            <dgm:shape xmlns:r="http://schemas.openxmlformats.org/officeDocument/2006/relationships" rot="-4" type="roundRect" r:blip="">
                                              <dgm:adjLst/>
                                            </dgm:shape>
                                            <dgm:presOf axis="ch ch desOrSelf" ptType="node node node" st="1 4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43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43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43_3" styleLbl="node1">
                                            <dgm:varLst>
                                              <dgm:bulletEnabled val="1"/>
                                            </dgm:varLst>
                                            <dgm:alg type="tx"/>
                                            <dgm:shape xmlns:r="http://schemas.openxmlformats.org/officeDocument/2006/relationships" rot="-4" type="roundRect" r:blip="">
                                              <dgm:adjLst/>
                                            </dgm:shape>
                                            <dgm:presOf axis="ch ch desOrSelf" ptType="node node node" st="2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5">
                                          <dgm:choose name="Name86">
                                            <dgm:if name="Name87" axis="ch ch" ptType="node node" st="2 1" cnt="1 0" func="cnt" op="gte" val="4">
                                              <dgm:layoutNode name="balance_44" styleLbl="alignAccFollowNode1">
                                                <dgm:varLst>
                                                  <dgm:bulletEnabled val="1"/>
                                                </dgm:varLst>
                                                <dgm:alg type="sp"/>
                                                <dgm:shape xmlns:r="http://schemas.openxmlformats.org/officeDocument/2006/relationships" type="rect" r:blip="">
                                                  <dgm:adjLst/>
                                                </dgm:shape>
                                                <dgm:presOf/>
                                                <dgm:constrLst/>
                                                <dgm:ruleLst/>
                                              </dgm:layoutNode>
                                              <dgm:layoutNode name="right_44_1" styleLbl="node1">
                                                <dgm:varLst>
                                                  <dgm:bulletEnabled val="1"/>
                                                </dgm:varLst>
                                                <dgm:alg type="tx"/>
                                                <dgm:shape xmlns:r="http://schemas.openxmlformats.org/officeDocument/2006/relationships"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44_2" styleLbl="node1">
                                                <dgm:varLst>
                                                  <dgm:bulletEnabled val="1"/>
                                                </dgm:varLst>
                                                <dgm:alg type="tx"/>
                                                <dgm:shape xmlns:r="http://schemas.openxmlformats.org/officeDocument/2006/relationships"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44_3" styleLbl="node1">
                                                <dgm:varLst>
                                                  <dgm:bulletEnabled val="1"/>
                                                </dgm:varLst>
                                                <dgm:alg type="tx"/>
                                                <dgm:shape xmlns:r="http://schemas.openxmlformats.org/officeDocument/2006/relationships" type="roundRect" r:blip="">
                                                  <dgm:adjLst/>
                                                </dgm:shape>
                                                <dgm:presOf axis="ch ch desOrSelf" ptType="node node node" st="2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44_4" styleLbl="node1">
                                                <dgm:varLst>
                                                  <dgm:bulletEnabled val="1"/>
                                                </dgm:varLst>
                                                <dgm:alg type="tx"/>
                                                <dgm:shape xmlns:r="http://schemas.openxmlformats.org/officeDocument/2006/relationships" type="roundRect" r:blip="">
                                                  <dgm:adjLst/>
                                                </dgm:shape>
                                                <dgm:presOf axis="ch ch desOrSelf" ptType="node node node" st="2 4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4_1" styleLbl="node1">
                                                <dgm:varLst>
                                                  <dgm:bulletEnabled val="1"/>
                                                </dgm:varLst>
                                                <dgm:alg type="tx"/>
                                                <dgm:shape xmlns:r="http://schemas.openxmlformats.org/officeDocument/2006/relationships"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4_2" styleLbl="node1">
                                                <dgm:varLst>
                                                  <dgm:bulletEnabled val="1"/>
                                                </dgm:varLst>
                                                <dgm:alg type="tx"/>
                                                <dgm:shape xmlns:r="http://schemas.openxmlformats.org/officeDocument/2006/relationships"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4_3" styleLbl="node1">
                                                <dgm:varLst>
                                                  <dgm:bulletEnabled val="1"/>
                                                </dgm:varLst>
                                                <dgm:alg type="tx"/>
                                                <dgm:shape xmlns:r="http://schemas.openxmlformats.org/officeDocument/2006/relationships" type="roundRect" r:blip="">
                                                  <dgm:adjLst/>
                                                </dgm:shape>
                                                <dgm:presOf axis="ch ch desOrSelf" ptType="node node node" st="1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4_4" styleLbl="node1">
                                                <dgm:varLst>
                                                  <dgm:bulletEnabled val="1"/>
                                                </dgm:varLst>
                                                <dgm:alg type="tx"/>
                                                <dgm:shape xmlns:r="http://schemas.openxmlformats.org/officeDocument/2006/relationships" type="roundRect" r:blip="">
                                                  <dgm:adjLst/>
                                                </dgm:shape>
                                                <dgm:presOf axis="ch ch desOrSelf" ptType="node node node" st="1 4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8"/>
                                          </dgm:choose>
                                        </dgm:else>
                                      </dgm:choose>
                                    </dgm:else>
                                  </dgm:choose>
                                </dgm:else>
                              </dgm:choose>
                            </dgm:else>
                          </dgm:choose>
                        </dgm:if>
                        <dgm:else name="Name89"/>
                      </dgm:choose>
                    </dgm:else>
                  </dgm:choose>
                </dgm:else>
              </dgm:choose>
            </dgm:else>
          </dgm:choose>
        </dgm:else>
      </dgm:choose>
    </dgm:layoutNode>
  </dgm:layoutNode>
</dgm:layoutDef>
</file>

<file path=ppt/diagrams/layout4.xml><?xml version="1.0" encoding="utf-8"?>
<dgm:layoutDef xmlns:dgm="http://schemas.openxmlformats.org/drawingml/2006/diagram" xmlns:a="http://schemas.openxmlformats.org/drawingml/2006/main" uniqueId="urn:microsoft.com/office/officeart/2005/8/layout/matrix1">
  <dgm:title val=""/>
  <dgm:desc val=""/>
  <dgm:catLst>
    <dgm:cat type="matrix" pri="2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3" destOrd="0"/>
      </dgm:cxnLst>
      <dgm:bg/>
      <dgm:whole/>
    </dgm:dataModel>
  </dgm:styleData>
  <dgm:clrData>
    <dgm:dataModel>
      <dgm:ptLst>
        <dgm:pt modelId="0" type="doc"/>
        <dgm:pt modelId="1"/>
        <dgm:pt modelId="11"/>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3" destOrd="0"/>
      </dgm:cxnLst>
      <dgm:bg/>
      <dgm:whole/>
    </dgm:dataModel>
  </dgm:clrData>
  <dgm:layoutNode name="diagram">
    <dgm:varLst>
      <dgm:chMax val="1"/>
      <dgm:dir/>
      <dgm:animLvl val="ctr"/>
      <dgm:resizeHandles val="exact"/>
    </dgm:varLst>
    <dgm:alg type="composite"/>
    <dgm:shape xmlns:r="http://schemas.openxmlformats.org/officeDocument/2006/relationships" r:blip="">
      <dgm:adjLst/>
    </dgm:shape>
    <dgm:presOf/>
    <dgm:constrLst>
      <dgm:constr type="ctrX" for="ch" forName="matrix" refType="w" fact="0.5"/>
      <dgm:constr type="ctrY" for="ch" forName="matrix" refType="h" fact="0.5"/>
      <dgm:constr type="w" for="ch" forName="matrix" refType="w"/>
      <dgm:constr type="h" for="ch" forName="matrix" refType="h"/>
      <dgm:constr type="ctrX" for="ch" forName="centerTile" refType="w" fact="0.5"/>
      <dgm:constr type="ctrY" for="ch" forName="centerTile" refType="h" fact="0.5"/>
      <dgm:constr type="w" for="ch" forName="centerTile" refType="w" fact="0.3"/>
      <dgm:constr type="h" for="ch" forName="centerTile" refType="h" fact="0.25"/>
      <dgm:constr type="primFontSz" for="des" ptType="node" op="equ" val="65"/>
    </dgm:constrLst>
    <dgm:ruleLst/>
    <dgm:choose name="Name0">
      <dgm:if name="Name1" axis="ch" ptType="node" func="cnt" op="gte" val="1">
        <dgm:layoutNode name="matrix">
          <dgm:alg type="composite"/>
          <dgm:shape xmlns:r="http://schemas.openxmlformats.org/officeDocument/2006/relationships" r:blip="">
            <dgm:adjLst/>
          </dgm:shape>
          <dgm:presOf/>
          <dgm:constrLst>
            <dgm:constr type="l" for="ch" forName="tile1"/>
            <dgm:constr type="t" for="ch" forName="tile1"/>
            <dgm:constr type="r" for="ch" forName="tile1" refType="w" fact="0.5"/>
            <dgm:constr type="b" for="ch" forName="tile1" refType="h" fact="0.5"/>
            <dgm:constr type="l" for="ch" forName="tile1text" refType="l" refFor="ch" refForName="tile1"/>
            <dgm:constr type="t" for="ch" forName="tile1text" refType="t" refFor="ch" refForName="tile1"/>
            <dgm:constr type="w" for="ch" forName="tile1text" refType="w" refFor="ch" refForName="tile1"/>
            <dgm:constr type="h" for="ch" forName="tile1text" refType="h" refFor="ch" refForName="tile1" fact="0.75"/>
            <dgm:constr type="r" for="ch" forName="tile2" refType="w"/>
            <dgm:constr type="t" for="ch" forName="tile2"/>
            <dgm:constr type="l" for="ch" forName="tile2" refType="w" fact="0.5"/>
            <dgm:constr type="b" for="ch" forName="tile2" refType="h" fact="0.5"/>
            <dgm:constr type="r" for="ch" forName="tile2text" refType="r" refFor="ch" refForName="tile2"/>
            <dgm:constr type="t" for="ch" forName="tile2text" refType="t" refFor="ch" refForName="tile2"/>
            <dgm:constr type="w" for="ch" forName="tile2text" refType="w" refFor="ch" refForName="tile2"/>
            <dgm:constr type="h" for="ch" forName="tile2text" refType="h" refFor="ch" refForName="tile2" fact="0.75"/>
            <dgm:constr type="l" for="ch" forName="tile3"/>
            <dgm:constr type="b" for="ch" forName="tile3" refType="h"/>
            <dgm:constr type="r" for="ch" forName="tile3" refType="w" fact="0.5"/>
            <dgm:constr type="t" for="ch" forName="tile3" refType="h" fact="0.5"/>
            <dgm:constr type="l" for="ch" forName="tile3text" refType="l" refFor="ch" refForName="tile3"/>
            <dgm:constr type="b" for="ch" forName="tile3text" refType="b" refFor="ch" refForName="tile3"/>
            <dgm:constr type="w" for="ch" forName="tile3text" refType="w" refFor="ch" refForName="tile3"/>
            <dgm:constr type="h" for="ch" forName="tile3text" refType="h" refFor="ch" refForName="tile3" fact="0.75"/>
            <dgm:constr type="r" for="ch" forName="tile4" refType="w"/>
            <dgm:constr type="b" for="ch" forName="tile4" refType="h"/>
            <dgm:constr type="l" for="ch" forName="tile4" refType="w" fact="0.5"/>
            <dgm:constr type="t" for="ch" forName="tile4" refType="h" fact="0.5"/>
            <dgm:constr type="r" for="ch" forName="tile4text" refType="r" refFor="ch" refForName="tile4"/>
            <dgm:constr type="b" for="ch" forName="tile4text" refType="b" refFor="ch" refForName="tile4"/>
            <dgm:constr type="w" for="ch" forName="tile4text" refType="w" refFor="ch" refForName="tile4"/>
            <dgm:constr type="h" for="ch" forName="tile4text" refType="h" refFor="ch" refForName="tile4" fact="0.75"/>
          </dgm:constrLst>
          <dgm:ruleLst/>
          <dgm:layoutNode name="tile1" styleLbl="node1">
            <dgm:alg type="sp"/>
            <dgm:shape xmlns:r="http://schemas.openxmlformats.org/officeDocument/2006/relationships" rot="270" type="round1Rect" r:blip="">
              <dgm:adjLst/>
            </dgm:shape>
            <dgm:choose name="Name2">
              <dgm:if name="Name3" func="var" arg="dir" op="equ" val="norm">
                <dgm:presOf axis="ch ch desOrSelf" ptType="node node node" st="1 1 1" cnt="1 1 0"/>
              </dgm:if>
              <dgm:else name="Name4">
                <dgm:presOf axis="ch ch desOrSelf" ptType="node node node" st="1 2 1" cnt="1 1 0"/>
              </dgm:else>
            </dgm:choose>
            <dgm:constrLst/>
            <dgm:ruleLst/>
          </dgm:layoutNode>
          <dgm:layoutNode name="tile1text" styleLbl="node1">
            <dgm:varLst>
              <dgm:chMax val="0"/>
              <dgm:chPref val="0"/>
              <dgm:bulletEnabled val="1"/>
            </dgm:varLst>
            <dgm:choose name="Name5">
              <dgm:if name="Name6" axis="root des" func="maxDepth" op="gte" val="3">
                <dgm:alg type="tx">
                  <dgm:param type="txAnchorVert" val="t"/>
                  <dgm:param type="parTxLTRAlign" val="l"/>
                  <dgm:param type="parTxRTLAlign" val="r"/>
                </dgm:alg>
              </dgm:if>
              <dgm:else name="Name7">
                <dgm:alg type="tx"/>
              </dgm:else>
            </dgm:choose>
            <dgm:shape xmlns:r="http://schemas.openxmlformats.org/officeDocument/2006/relationships" rot="270" type="rect" r:blip="" hideGeom="1">
              <dgm:adjLst>
                <dgm:adj idx="1" val="0.2"/>
              </dgm:adjLst>
            </dgm:shape>
            <dgm:choose name="Name8">
              <dgm:if name="Name9" func="var" arg="dir" op="equ" val="norm">
                <dgm:presOf axis="ch ch desOrSelf" ptType="node node node" st="1 1 1" cnt="1 1 0"/>
              </dgm:if>
              <dgm:else name="Name10">
                <dgm:presOf axis="ch ch desOrSelf" ptType="node node node" st="1 2 1" cnt="1 1 0"/>
              </dgm:else>
            </dgm:choose>
            <dgm:constrLst/>
            <dgm:ruleLst>
              <dgm:rule type="primFontSz" val="5" fact="NaN" max="NaN"/>
            </dgm:ruleLst>
          </dgm:layoutNode>
          <dgm:layoutNode name="tile2" styleLbl="node1">
            <dgm:alg type="sp"/>
            <dgm:shape xmlns:r="http://schemas.openxmlformats.org/officeDocument/2006/relationships" type="round1Rect" r:blip="">
              <dgm:adjLst/>
            </dgm:shape>
            <dgm:choose name="Name11">
              <dgm:if name="Name12" func="var" arg="dir" op="equ" val="norm">
                <dgm:presOf axis="ch ch desOrSelf" ptType="node node node" st="1 2 1" cnt="1 1 0"/>
              </dgm:if>
              <dgm:else name="Name13">
                <dgm:presOf axis="ch ch desOrSelf" ptType="node node node" st="1 1 1" cnt="1 1 0"/>
              </dgm:else>
            </dgm:choose>
            <dgm:constrLst/>
            <dgm:ruleLst/>
          </dgm:layoutNode>
          <dgm:layoutNode name="tile2text" styleLbl="node1">
            <dgm:varLst>
              <dgm:chMax val="0"/>
              <dgm:chPref val="0"/>
              <dgm:bulletEnabled val="1"/>
            </dgm:varLst>
            <dgm:choose name="Name14">
              <dgm:if name="Name15" axis="root des" func="maxDepth" op="gte" val="3">
                <dgm:alg type="tx">
                  <dgm:param type="txAnchorVert" val="t"/>
                  <dgm:param type="parTxLTRAlign" val="l"/>
                  <dgm:param type="parTxRTLAlign" val="r"/>
                </dgm:alg>
              </dgm:if>
              <dgm:else name="Name16">
                <dgm:alg type="tx"/>
              </dgm:else>
            </dgm:choose>
            <dgm:shape xmlns:r="http://schemas.openxmlformats.org/officeDocument/2006/relationships" type="rect" r:blip="" hideGeom="1">
              <dgm:adjLst/>
            </dgm:shape>
            <dgm:choose name="Name17">
              <dgm:if name="Name18" func="var" arg="dir" op="equ" val="norm">
                <dgm:presOf axis="ch ch desOrSelf" ptType="node node node" st="1 2 1" cnt="1 1 0"/>
              </dgm:if>
              <dgm:else name="Name19">
                <dgm:presOf axis="ch ch desOrSelf" ptType="node node node" st="1 1 1" cnt="1 1 0"/>
              </dgm:else>
            </dgm:choose>
            <dgm:constrLst/>
            <dgm:ruleLst>
              <dgm:rule type="primFontSz" val="5" fact="NaN" max="NaN"/>
            </dgm:ruleLst>
          </dgm:layoutNode>
          <dgm:layoutNode name="tile3" styleLbl="node1">
            <dgm:alg type="sp"/>
            <dgm:shape xmlns:r="http://schemas.openxmlformats.org/officeDocument/2006/relationships" rot="180" type="round1Rect" r:blip="">
              <dgm:adjLst/>
            </dgm:shape>
            <dgm:choose name="Name20">
              <dgm:if name="Name21" func="var" arg="dir" op="equ" val="norm">
                <dgm:presOf axis="ch ch desOrSelf" ptType="node node node" st="1 3 1" cnt="1 1 0"/>
              </dgm:if>
              <dgm:else name="Name22">
                <dgm:presOf axis="ch ch desOrSelf" ptType="node node node" st="1 4 1" cnt="1 1 0"/>
              </dgm:else>
            </dgm:choose>
            <dgm:constrLst/>
            <dgm:ruleLst/>
          </dgm:layoutNode>
          <dgm:layoutNode name="tile3text" styleLbl="node1">
            <dgm:varLst>
              <dgm:chMax val="0"/>
              <dgm:chPref val="0"/>
              <dgm:bulletEnabled val="1"/>
            </dgm:varLst>
            <dgm:choose name="Name23">
              <dgm:if name="Name24" axis="root des" func="maxDepth" op="gte" val="3">
                <dgm:alg type="tx">
                  <dgm:param type="txAnchorVert" val="t"/>
                  <dgm:param type="parTxLTRAlign" val="l"/>
                  <dgm:param type="parTxRTLAlign" val="r"/>
                </dgm:alg>
              </dgm:if>
              <dgm:else name="Name25">
                <dgm:alg type="tx"/>
              </dgm:else>
            </dgm:choose>
            <dgm:shape xmlns:r="http://schemas.openxmlformats.org/officeDocument/2006/relationships" rot="180" type="rect" r:blip="" hideGeom="1">
              <dgm:adjLst/>
            </dgm:shape>
            <dgm:choose name="Name26">
              <dgm:if name="Name27" func="var" arg="dir" op="equ" val="norm">
                <dgm:presOf axis="ch ch desOrSelf" ptType="node node node" st="1 3 1" cnt="1 1 0"/>
              </dgm:if>
              <dgm:else name="Name28">
                <dgm:presOf axis="ch ch desOrSelf" ptType="node node node" st="1 4 1" cnt="1 1 0"/>
              </dgm:else>
            </dgm:choose>
            <dgm:constrLst/>
            <dgm:ruleLst>
              <dgm:rule type="primFontSz" val="5" fact="NaN" max="NaN"/>
            </dgm:ruleLst>
          </dgm:layoutNode>
          <dgm:layoutNode name="tile4" styleLbl="node1">
            <dgm:alg type="sp"/>
            <dgm:shape xmlns:r="http://schemas.openxmlformats.org/officeDocument/2006/relationships" rot="90" type="round1Rect" r:blip="">
              <dgm:adjLst/>
            </dgm:shape>
            <dgm:choose name="Name29">
              <dgm:if name="Name30" func="var" arg="dir" op="equ" val="norm">
                <dgm:presOf axis="ch ch desOrSelf" ptType="node node node" st="1 4 1" cnt="1 1 0"/>
              </dgm:if>
              <dgm:else name="Name31">
                <dgm:presOf axis="ch ch desOrSelf" ptType="node node node" st="1 3 1" cnt="1 1 0"/>
              </dgm:else>
            </dgm:choose>
            <dgm:constrLst/>
            <dgm:ruleLst/>
          </dgm:layoutNode>
          <dgm:layoutNode name="tile4text" styleLbl="node1">
            <dgm:varLst>
              <dgm:chMax val="0"/>
              <dgm:chPref val="0"/>
              <dgm:bulletEnabled val="1"/>
            </dgm:varLst>
            <dgm:choose name="Name32">
              <dgm:if name="Name33" axis="root des" func="maxDepth" op="gte" val="3">
                <dgm:alg type="tx">
                  <dgm:param type="txAnchorVert" val="t"/>
                  <dgm:param type="parTxLTRAlign" val="l"/>
                  <dgm:param type="parTxRTLAlign" val="r"/>
                </dgm:alg>
              </dgm:if>
              <dgm:else name="Name34">
                <dgm:alg type="tx"/>
              </dgm:else>
            </dgm:choose>
            <dgm:shape xmlns:r="http://schemas.openxmlformats.org/officeDocument/2006/relationships" rot="90" type="rect" r:blip="" hideGeom="1">
              <dgm:adjLst/>
            </dgm:shape>
            <dgm:choose name="Name35">
              <dgm:if name="Name36" func="var" arg="dir" op="equ" val="norm">
                <dgm:presOf axis="ch ch desOrSelf" ptType="node node node" st="1 4 1" cnt="1 1 0"/>
              </dgm:if>
              <dgm:else name="Name37">
                <dgm:presOf axis="ch ch desOrSelf" ptType="node node node" st="1 3 1" cnt="1 1 0"/>
              </dgm:else>
            </dgm:choose>
            <dgm:constrLst/>
            <dgm:ruleLst>
              <dgm:rule type="primFontSz" val="5" fact="NaN" max="NaN"/>
            </dgm:ruleLst>
          </dgm:layoutNode>
        </dgm:layoutNode>
        <dgm:layoutNode name="centerTile" styleLbl="fgShp">
          <dgm:varLst>
            <dgm:chMax val="0"/>
            <dgm:chPref val="0"/>
          </dgm:varLst>
          <dgm:alg type="tx"/>
          <dgm:shape xmlns:r="http://schemas.openxmlformats.org/officeDocument/2006/relationships" type="roundRect" r:blip="">
            <dgm:adjLst/>
          </dgm:shape>
          <dgm:presOf axis="ch" ptType="node" cnt="1"/>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38"/>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106.pn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16.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18.emf"/></Relationships>
</file>

<file path=ppt/drawings/drawing1.xml><?xml version="1.0" encoding="utf-8"?>
<c:userShapes xmlns:c="http://schemas.openxmlformats.org/drawingml/2006/chart">
  <cdr:relSizeAnchor xmlns:cdr="http://schemas.openxmlformats.org/drawingml/2006/chartDrawing">
    <cdr:from>
      <cdr:x>0.04</cdr:x>
      <cdr:y>0.55172</cdr:y>
    </cdr:from>
    <cdr:to>
      <cdr:x>0.06667</cdr:x>
      <cdr:y>0.86207</cdr:y>
    </cdr:to>
    <cdr:sp macro="" textlink="">
      <cdr:nvSpPr>
        <cdr:cNvPr id="2" name="TextBox 1"/>
        <cdr:cNvSpPr txBox="1"/>
      </cdr:nvSpPr>
      <cdr:spPr>
        <a:xfrm xmlns:a="http://schemas.openxmlformats.org/drawingml/2006/main">
          <a:off x="228600" y="2438400"/>
          <a:ext cx="152400" cy="1371600"/>
        </a:xfrm>
        <a:prstGeom xmlns:a="http://schemas.openxmlformats.org/drawingml/2006/main" prst="rect">
          <a:avLst/>
        </a:prstGeom>
      </cdr:spPr>
      <cdr:txBody>
        <a:bodyPr xmlns:a="http://schemas.openxmlformats.org/drawingml/2006/main" wrap="square" rtlCol="0" anchor="ctr"/>
        <a:lstStyle xmlns:a="http://schemas.openxmlformats.org/drawingml/2006/main"/>
        <a:p xmlns:a="http://schemas.openxmlformats.org/drawingml/2006/main">
          <a:pPr algn="ctr"/>
          <a:r>
            <a:rPr lang="en-IN" sz="1600" b="1" dirty="0" smtClean="0"/>
            <a:t>D</a:t>
          </a:r>
        </a:p>
        <a:p xmlns:a="http://schemas.openxmlformats.org/drawingml/2006/main">
          <a:pPr algn="ctr"/>
          <a:r>
            <a:rPr lang="en-IN" sz="1600" b="1" dirty="0" smtClean="0"/>
            <a:t>E</a:t>
          </a:r>
        </a:p>
        <a:p xmlns:a="http://schemas.openxmlformats.org/drawingml/2006/main">
          <a:pPr algn="ctr"/>
          <a:r>
            <a:rPr lang="en-IN" sz="1600" b="1" dirty="0" smtClean="0"/>
            <a:t>L</a:t>
          </a:r>
        </a:p>
        <a:p xmlns:a="http://schemas.openxmlformats.org/drawingml/2006/main">
          <a:pPr algn="ctr"/>
          <a:r>
            <a:rPr lang="en-IN" sz="1600" b="1" dirty="0" smtClean="0"/>
            <a:t>H</a:t>
          </a:r>
        </a:p>
        <a:p xmlns:a="http://schemas.openxmlformats.org/drawingml/2006/main">
          <a:pPr algn="ctr"/>
          <a:r>
            <a:rPr lang="en-IN" sz="1600" b="1" dirty="0"/>
            <a:t>I</a:t>
          </a:r>
        </a:p>
      </cdr:txBody>
    </cdr:sp>
  </cdr:relSizeAnchor>
</c:userShape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389243F-B1BB-4202-BD78-416ACA555174}" type="datetimeFigureOut">
              <a:rPr lang="en-US" smtClean="0"/>
              <a:pPr/>
              <a:t>1/31/2020</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68D2766-C49B-4C1A-9FEE-6F146754B02B}" type="slidenum">
              <a:rPr lang="en-US" smtClean="0"/>
              <a:pPr/>
              <a:t>‹#›</a:t>
            </a:fld>
            <a:endParaRPr lang="en-US"/>
          </a:p>
        </p:txBody>
      </p:sp>
    </p:spTree>
    <p:extLst>
      <p:ext uri="{BB962C8B-B14F-4D97-AF65-F5344CB8AC3E}">
        <p14:creationId xmlns:p14="http://schemas.microsoft.com/office/powerpoint/2010/main" xmlns="" val="406404122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Slide Image Placeholder 1"/>
          <p:cNvSpPr>
            <a:spLocks noGrp="1" noRot="1" noChangeAspect="1" noTextEdit="1"/>
          </p:cNvSpPr>
          <p:nvPr>
            <p:ph type="sldImg"/>
          </p:nvPr>
        </p:nvSpPr>
        <p:spPr bwMode="auto">
          <a:noFill/>
          <a:ln>
            <a:solidFill>
              <a:srgbClr val="000000"/>
            </a:solidFill>
            <a:miter lim="800000"/>
            <a:headEnd/>
            <a:tailEnd/>
          </a:ln>
        </p:spPr>
      </p:sp>
      <p:sp>
        <p:nvSpPr>
          <p:cNvPr id="112643"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
        <p:nvSpPr>
          <p:cNvPr id="4" name="Slide Number Placeholder 3"/>
          <p:cNvSpPr>
            <a:spLocks noGrp="1"/>
          </p:cNvSpPr>
          <p:nvPr>
            <p:ph type="sldNum" sz="quarter" idx="5"/>
          </p:nvPr>
        </p:nvSpPr>
        <p:spPr/>
        <p:txBody>
          <a:bodyPr/>
          <a:lstStyle/>
          <a:p>
            <a:pPr>
              <a:defRPr/>
            </a:pPr>
            <a:fld id="{DAAF7519-77B0-4F58-A483-A99E80752D40}" type="slidenum">
              <a:rPr lang="en-US" smtClean="0"/>
              <a:pPr>
                <a:defRPr/>
              </a:pPr>
              <a:t>3</a:t>
            </a:fld>
            <a:endParaRPr 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a:defRPr/>
            </a:pPr>
            <a:fld id="{010BA692-4922-45F0-8016-71A0E742882B}" type="slidenum">
              <a:rPr lang="en-US" smtClean="0">
                <a:solidFill>
                  <a:prstClr val="black"/>
                </a:solidFill>
              </a:rPr>
              <a:pPr>
                <a:defRPr/>
              </a:pPr>
              <a:t>26</a:t>
            </a:fld>
            <a:endParaRPr lang="en-US" smtClean="0">
              <a:solidFill>
                <a:prstClr val="black"/>
              </a:solidFill>
            </a:endParaRPr>
          </a:p>
        </p:txBody>
      </p:sp>
      <p:sp>
        <p:nvSpPr>
          <p:cNvPr id="76803" name="Rectangle 2"/>
          <p:cNvSpPr>
            <a:spLocks noGrp="1" noRot="1" noChangeAspect="1" noChangeArrowheads="1" noTextEdit="1"/>
          </p:cNvSpPr>
          <p:nvPr>
            <p:ph type="sldImg"/>
          </p:nvPr>
        </p:nvSpPr>
        <p:spPr bwMode="auto">
          <a:xfrm>
            <a:off x="959998" y="686474"/>
            <a:ext cx="4938005" cy="3426695"/>
          </a:xfrm>
          <a:noFill/>
          <a:ln>
            <a:solidFill>
              <a:srgbClr val="000000"/>
            </a:solidFill>
            <a:miter lim="800000"/>
            <a:headEnd/>
            <a:tailEnd/>
          </a:ln>
        </p:spPr>
      </p:sp>
      <p:sp>
        <p:nvSpPr>
          <p:cNvPr id="76804" name="Rectangle 3"/>
          <p:cNvSpPr>
            <a:spLocks noGrp="1" noChangeArrowheads="1"/>
          </p:cNvSpPr>
          <p:nvPr>
            <p:ph type="body" idx="1"/>
          </p:nvPr>
        </p:nvSpPr>
        <p:spPr bwMode="auto">
          <a:xfrm>
            <a:off x="687027" y="4344358"/>
            <a:ext cx="5483946" cy="4114587"/>
          </a:xfrm>
          <a:noFill/>
        </p:spPr>
        <p:txBody>
          <a:bodyPr wrap="square" numCol="1" anchor="t" anchorCtr="0" compatLnSpc="1">
            <a:prstTxWarp prst="textNoShape">
              <a:avLst/>
            </a:prstTxWarp>
          </a:bodyPr>
          <a:lstStyle/>
          <a:p>
            <a:pPr eaLnBrk="1" hangingPunct="1">
              <a:spcBef>
                <a:spcPct val="0"/>
              </a:spcBef>
            </a:pPr>
            <a:endParaRPr lang="en-US"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71475" y="677863"/>
            <a:ext cx="6054725" cy="3406775"/>
          </a:xfrm>
        </p:spPr>
      </p:sp>
      <p:sp>
        <p:nvSpPr>
          <p:cNvPr id="3" name="Notes Placeholder 2"/>
          <p:cNvSpPr>
            <a:spLocks noGrp="1"/>
          </p:cNvSpPr>
          <p:nvPr>
            <p:ph type="body" idx="1"/>
          </p:nvPr>
        </p:nvSpPr>
        <p:spPr/>
        <p:txBody>
          <a:bodyPr>
            <a:normAutofit/>
          </a:bodyPr>
          <a:lstStyle/>
          <a:p>
            <a:endParaRPr lang="en-US" dirty="0"/>
          </a:p>
        </p:txBody>
      </p:sp>
    </p:spTree>
    <p:extLst>
      <p:ext uri="{BB962C8B-B14F-4D97-AF65-F5344CB8AC3E}">
        <p14:creationId xmlns:p14="http://schemas.microsoft.com/office/powerpoint/2010/main" xmlns="" val="233679340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a:defRPr/>
            </a:pPr>
            <a:fld id="{010BA692-4922-45F0-8016-71A0E742882B}" type="slidenum">
              <a:rPr lang="en-US" smtClean="0">
                <a:solidFill>
                  <a:prstClr val="black"/>
                </a:solidFill>
              </a:rPr>
              <a:pPr>
                <a:defRPr/>
              </a:pPr>
              <a:t>29</a:t>
            </a:fld>
            <a:endParaRPr lang="en-US" smtClean="0">
              <a:solidFill>
                <a:prstClr val="black"/>
              </a:solidFill>
            </a:endParaRPr>
          </a:p>
        </p:txBody>
      </p:sp>
      <p:sp>
        <p:nvSpPr>
          <p:cNvPr id="76803" name="Rectangle 2"/>
          <p:cNvSpPr>
            <a:spLocks noGrp="1" noRot="1" noChangeAspect="1" noChangeArrowheads="1" noTextEdit="1"/>
          </p:cNvSpPr>
          <p:nvPr>
            <p:ph type="sldImg"/>
          </p:nvPr>
        </p:nvSpPr>
        <p:spPr bwMode="auto">
          <a:xfrm>
            <a:off x="382588" y="685800"/>
            <a:ext cx="6092825" cy="3427413"/>
          </a:xfrm>
          <a:noFill/>
          <a:ln>
            <a:solidFill>
              <a:srgbClr val="000000"/>
            </a:solidFill>
            <a:miter lim="800000"/>
            <a:headEnd/>
            <a:tailEnd/>
          </a:ln>
        </p:spPr>
      </p:sp>
      <p:sp>
        <p:nvSpPr>
          <p:cNvPr id="76804" name="Rectangle 3"/>
          <p:cNvSpPr>
            <a:spLocks noGrp="1" noChangeArrowheads="1"/>
          </p:cNvSpPr>
          <p:nvPr>
            <p:ph type="body" idx="1"/>
          </p:nvPr>
        </p:nvSpPr>
        <p:spPr bwMode="auto">
          <a:xfrm>
            <a:off x="687027" y="4344358"/>
            <a:ext cx="5483946" cy="4114587"/>
          </a:xfrm>
          <a:noFill/>
        </p:spPr>
        <p:txBody>
          <a:bodyPr wrap="square" numCol="1" anchor="t" anchorCtr="0" compatLnSpc="1">
            <a:prstTxWarp prst="textNoShape">
              <a:avLst/>
            </a:prstTxWarp>
          </a:bodyPr>
          <a:lstStyle/>
          <a:p>
            <a:pPr eaLnBrk="1" hangingPunct="1">
              <a:spcBef>
                <a:spcPct val="0"/>
              </a:spcBef>
            </a:pPr>
            <a:endParaRPr lang="en-US"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a:defRPr/>
            </a:pPr>
            <a:fld id="{010BA692-4922-45F0-8016-71A0E742882B}" type="slidenum">
              <a:rPr lang="en-US" smtClean="0">
                <a:solidFill>
                  <a:prstClr val="black"/>
                </a:solidFill>
              </a:rPr>
              <a:pPr>
                <a:defRPr/>
              </a:pPr>
              <a:t>30</a:t>
            </a:fld>
            <a:endParaRPr lang="en-US" smtClean="0">
              <a:solidFill>
                <a:prstClr val="black"/>
              </a:solidFill>
            </a:endParaRPr>
          </a:p>
        </p:txBody>
      </p:sp>
      <p:sp>
        <p:nvSpPr>
          <p:cNvPr id="76803" name="Rectangle 2"/>
          <p:cNvSpPr>
            <a:spLocks noGrp="1" noRot="1" noChangeAspect="1" noChangeArrowheads="1" noTextEdit="1"/>
          </p:cNvSpPr>
          <p:nvPr>
            <p:ph type="sldImg"/>
          </p:nvPr>
        </p:nvSpPr>
        <p:spPr bwMode="auto">
          <a:xfrm>
            <a:off x="382588" y="685800"/>
            <a:ext cx="6092825" cy="3427413"/>
          </a:xfrm>
          <a:noFill/>
          <a:ln>
            <a:solidFill>
              <a:srgbClr val="000000"/>
            </a:solidFill>
            <a:miter lim="800000"/>
            <a:headEnd/>
            <a:tailEnd/>
          </a:ln>
        </p:spPr>
      </p:sp>
      <p:sp>
        <p:nvSpPr>
          <p:cNvPr id="76804" name="Rectangle 3"/>
          <p:cNvSpPr>
            <a:spLocks noGrp="1" noChangeArrowheads="1"/>
          </p:cNvSpPr>
          <p:nvPr>
            <p:ph type="body" idx="1"/>
          </p:nvPr>
        </p:nvSpPr>
        <p:spPr bwMode="auto">
          <a:xfrm>
            <a:off x="687027" y="4344358"/>
            <a:ext cx="5483946" cy="4114587"/>
          </a:xfrm>
          <a:noFill/>
        </p:spPr>
        <p:txBody>
          <a:bodyPr wrap="square" numCol="1" anchor="t" anchorCtr="0" compatLnSpc="1">
            <a:prstTxWarp prst="textNoShape">
              <a:avLst/>
            </a:prstTxWarp>
          </a:bodyPr>
          <a:lstStyle/>
          <a:p>
            <a:pPr eaLnBrk="1" hangingPunct="1">
              <a:spcBef>
                <a:spcPct val="0"/>
              </a:spcBef>
            </a:pPr>
            <a:endParaRPr lang="en-US"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Slide Image Placeholder 1"/>
          <p:cNvSpPr>
            <a:spLocks noGrp="1" noRot="1" noChangeAspect="1" noTextEdit="1"/>
          </p:cNvSpPr>
          <p:nvPr>
            <p:ph type="sldImg"/>
          </p:nvPr>
        </p:nvSpPr>
        <p:spPr bwMode="auto">
          <a:noFill/>
          <a:ln>
            <a:solidFill>
              <a:srgbClr val="000000"/>
            </a:solidFill>
            <a:miter lim="800000"/>
            <a:headEnd/>
            <a:tailEnd/>
          </a:ln>
        </p:spPr>
      </p:sp>
      <p:sp>
        <p:nvSpPr>
          <p:cNvPr id="108547"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dirty="0" smtClean="0"/>
          </a:p>
        </p:txBody>
      </p:sp>
      <p:sp>
        <p:nvSpPr>
          <p:cNvPr id="66564"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5E866CDD-8EE9-49B2-B8D2-29FA9BD86C8A}" type="slidenum">
              <a:rPr lang="en-US" smtClean="0"/>
              <a:pPr fontAlgn="base">
                <a:spcBef>
                  <a:spcPct val="0"/>
                </a:spcBef>
                <a:spcAft>
                  <a:spcPct val="0"/>
                </a:spcAft>
                <a:defRPr/>
              </a:pPr>
              <a:t>33</a:t>
            </a:fld>
            <a:endParaRPr lang="en-US" dirty="0"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2A253E48-8CF5-4D27-9C8B-CEE8439E27F0}" type="slidenum">
              <a:rPr lang="en-US" smtClean="0"/>
              <a:pPr>
                <a:defRPr/>
              </a:pPr>
              <a:t>34</a:t>
            </a:fld>
            <a:endParaRPr lang="en-US"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IN" dirty="0"/>
          </a:p>
        </p:txBody>
      </p:sp>
      <p:sp>
        <p:nvSpPr>
          <p:cNvPr id="4" name="Slide Number Placeholder 3"/>
          <p:cNvSpPr>
            <a:spLocks noGrp="1"/>
          </p:cNvSpPr>
          <p:nvPr>
            <p:ph type="sldNum" sz="quarter" idx="10"/>
          </p:nvPr>
        </p:nvSpPr>
        <p:spPr/>
        <p:txBody>
          <a:bodyPr/>
          <a:lstStyle/>
          <a:p>
            <a:pPr>
              <a:defRPr/>
            </a:pPr>
            <a:fld id="{2A253E48-8CF5-4D27-9C8B-CEE8439E27F0}" type="slidenum">
              <a:rPr lang="en-US" smtClean="0"/>
              <a:pPr>
                <a:defRPr/>
              </a:pPr>
              <a:t>38</a:t>
            </a:fld>
            <a:endParaRPr lang="en-US"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2A253E48-8CF5-4D27-9C8B-CEE8439E27F0}" type="slidenum">
              <a:rPr lang="en-US" smtClean="0"/>
              <a:pPr>
                <a:defRPr/>
              </a:pPr>
              <a:t>52</a:t>
            </a:fld>
            <a:endParaRPr 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D874C480-6F07-497F-97C6-1117A451BB77}" type="slidenum">
              <a:rPr lang="en-US" smtClean="0"/>
              <a:pPr fontAlgn="base">
                <a:spcBef>
                  <a:spcPct val="0"/>
                </a:spcBef>
                <a:spcAft>
                  <a:spcPct val="0"/>
                </a:spcAft>
                <a:defRPr/>
              </a:pPr>
              <a:t>6</a:t>
            </a:fld>
            <a:endParaRPr lang="en-US" smtClean="0"/>
          </a:p>
        </p:txBody>
      </p:sp>
      <p:sp>
        <p:nvSpPr>
          <p:cNvPr id="69635" name="Rectangle 2"/>
          <p:cNvSpPr>
            <a:spLocks noGrp="1" noRot="1" noChangeAspect="1" noChangeArrowheads="1" noTextEdit="1"/>
          </p:cNvSpPr>
          <p:nvPr>
            <p:ph type="sldImg"/>
          </p:nvPr>
        </p:nvSpPr>
        <p:spPr bwMode="auto">
          <a:xfrm>
            <a:off x="382588" y="685800"/>
            <a:ext cx="6092825" cy="3427413"/>
          </a:xfrm>
          <a:noFill/>
          <a:ln>
            <a:solidFill>
              <a:srgbClr val="000000"/>
            </a:solidFill>
            <a:miter lim="800000"/>
            <a:headEnd/>
            <a:tailEnd/>
          </a:ln>
        </p:spPr>
      </p:sp>
      <p:sp>
        <p:nvSpPr>
          <p:cNvPr id="69636" name="Rectangle 3"/>
          <p:cNvSpPr>
            <a:spLocks noGrp="1" noChangeArrowheads="1"/>
          </p:cNvSpPr>
          <p:nvPr>
            <p:ph type="body" idx="1"/>
          </p:nvPr>
        </p:nvSpPr>
        <p:spPr bwMode="auto">
          <a:xfrm>
            <a:off x="687027" y="4344358"/>
            <a:ext cx="5483946" cy="4114587"/>
          </a:xfrm>
          <a:noFill/>
        </p:spPr>
        <p:txBody>
          <a:bodyPr wrap="square" numCol="1" anchor="t" anchorCtr="0" compatLnSpc="1">
            <a:prstTxWarp prst="textNoShape">
              <a:avLst/>
            </a:prstTxWarp>
          </a:bodyPr>
          <a:lstStyle/>
          <a:p>
            <a:pPr eaLnBrk="1" hangingPunct="1">
              <a:spcBef>
                <a:spcPct val="0"/>
              </a:spcBef>
            </a:pPr>
            <a:endParaRPr lang="en-US"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Slide Image Placeholder 1"/>
          <p:cNvSpPr>
            <a:spLocks noGrp="1" noRot="1" noChangeAspect="1" noTextEdit="1"/>
          </p:cNvSpPr>
          <p:nvPr>
            <p:ph type="sldImg"/>
          </p:nvPr>
        </p:nvSpPr>
        <p:spPr bwMode="auto">
          <a:noFill/>
          <a:ln>
            <a:solidFill>
              <a:srgbClr val="000000"/>
            </a:solidFill>
            <a:miter lim="800000"/>
            <a:headEnd/>
            <a:tailEnd/>
          </a:ln>
        </p:spPr>
      </p:sp>
      <p:sp>
        <p:nvSpPr>
          <p:cNvPr id="67587"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IN" smtClean="0"/>
          </a:p>
        </p:txBody>
      </p:sp>
      <p:sp>
        <p:nvSpPr>
          <p:cNvPr id="4" name="Slide Number Placeholder 3"/>
          <p:cNvSpPr>
            <a:spLocks noGrp="1"/>
          </p:cNvSpPr>
          <p:nvPr>
            <p:ph type="sldNum" sz="quarter" idx="5"/>
          </p:nvPr>
        </p:nvSpPr>
        <p:spPr/>
        <p:txBody>
          <a:bodyPr/>
          <a:lstStyle/>
          <a:p>
            <a:pPr>
              <a:defRPr/>
            </a:pPr>
            <a:fld id="{166A37FA-D932-49BE-BEFF-86AB7DD64687}" type="slidenum">
              <a:rPr lang="en-US" smtClean="0"/>
              <a:pPr>
                <a:defRPr/>
              </a:pPr>
              <a:t>7</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p:cNvSpPr>
            <a:spLocks noGrp="1" noRot="1" noChangeAspect="1" noTextEdit="1"/>
          </p:cNvSpPr>
          <p:nvPr>
            <p:ph type="sldImg"/>
          </p:nvPr>
        </p:nvSpPr>
        <p:spPr bwMode="auto">
          <a:noFill/>
          <a:ln>
            <a:solidFill>
              <a:srgbClr val="000000"/>
            </a:solidFill>
            <a:miter lim="800000"/>
            <a:headEnd/>
            <a:tailEnd/>
          </a:ln>
        </p:spPr>
      </p:sp>
      <p:sp>
        <p:nvSpPr>
          <p:cNvPr id="68611"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
        <p:nvSpPr>
          <p:cNvPr id="4" name="Slide Number Placeholder 3"/>
          <p:cNvSpPr>
            <a:spLocks noGrp="1"/>
          </p:cNvSpPr>
          <p:nvPr>
            <p:ph type="sldNum" sz="quarter" idx="5"/>
          </p:nvPr>
        </p:nvSpPr>
        <p:spPr/>
        <p:txBody>
          <a:bodyPr/>
          <a:lstStyle/>
          <a:p>
            <a:pPr>
              <a:defRPr/>
            </a:pPr>
            <a:fld id="{A4D28A83-9D21-4164-8F9B-4171DF448456}" type="slidenum">
              <a:rPr lang="en-US" smtClean="0"/>
              <a:pPr>
                <a:defRPr/>
              </a:pPr>
              <a:t>8</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30"/>
        <p:cNvGrpSpPr/>
        <p:nvPr/>
      </p:nvGrpSpPr>
      <p:grpSpPr>
        <a:xfrm>
          <a:off x="0" y="0"/>
          <a:ext cx="0" cy="0"/>
          <a:chOff x="0" y="0"/>
          <a:chExt cx="0" cy="0"/>
        </a:xfrm>
      </p:grpSpPr>
      <p:sp>
        <p:nvSpPr>
          <p:cNvPr id="1631" name="Shape 1631"/>
          <p:cNvSpPr>
            <a:spLocks noGrp="1" noRot="1" noChangeAspect="1"/>
          </p:cNvSpPr>
          <p:nvPr>
            <p:ph type="sldImg" idx="2"/>
          </p:nvPr>
        </p:nvSpPr>
        <p:spPr>
          <a:xfrm>
            <a:off x="956930" y="685056"/>
            <a:ext cx="4944140" cy="3429532"/>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632" name="Shape 1632"/>
          <p:cNvSpPr txBox="1">
            <a:spLocks noGrp="1"/>
          </p:cNvSpPr>
          <p:nvPr>
            <p:ph type="body" idx="1"/>
          </p:nvPr>
        </p:nvSpPr>
        <p:spPr>
          <a:xfrm>
            <a:off x="685481" y="4343913"/>
            <a:ext cx="5487040" cy="4114361"/>
          </a:xfrm>
          <a:prstGeom prst="rect">
            <a:avLst/>
          </a:prstGeom>
          <a:noFill/>
          <a:ln>
            <a:noFill/>
          </a:ln>
        </p:spPr>
        <p:txBody>
          <a:bodyPr spcFirstLastPara="1" wrap="square" lIns="87290" tIns="43645" rIns="87290" bIns="43645" anchor="t" anchorCtr="0">
            <a:noAutofit/>
          </a:bodyPr>
          <a:lstStyle/>
          <a:p>
            <a:pPr>
              <a:buClr>
                <a:srgbClr val="000000"/>
              </a:buClr>
              <a:buSzPts val="1400"/>
            </a:pPr>
            <a:endParaRPr dirty="0">
              <a:solidFill>
                <a:schemeClr val="dk1"/>
              </a:solidFill>
              <a:latin typeface="Calibri"/>
              <a:ea typeface="Calibri"/>
              <a:cs typeface="Calibri"/>
              <a:sym typeface="Calibri"/>
            </a:endParaRPr>
          </a:p>
        </p:txBody>
      </p:sp>
      <p:sp>
        <p:nvSpPr>
          <p:cNvPr id="1633" name="Shape 1633"/>
          <p:cNvSpPr txBox="1">
            <a:spLocks noGrp="1"/>
          </p:cNvSpPr>
          <p:nvPr>
            <p:ph type="sldNum" idx="12"/>
          </p:nvPr>
        </p:nvSpPr>
        <p:spPr>
          <a:xfrm>
            <a:off x="3883853" y="8686363"/>
            <a:ext cx="2972547" cy="456176"/>
          </a:xfrm>
          <a:prstGeom prst="rect">
            <a:avLst/>
          </a:prstGeom>
          <a:noFill/>
          <a:ln>
            <a:noFill/>
          </a:ln>
        </p:spPr>
        <p:txBody>
          <a:bodyPr spcFirstLastPara="1" wrap="square" lIns="87290" tIns="43645" rIns="87290" bIns="43645" anchor="b" anchorCtr="0">
            <a:noAutofit/>
          </a:bodyPr>
          <a:lstStyle/>
          <a:p>
            <a:pPr>
              <a:buSzPts val="1200"/>
            </a:pPr>
            <a:fld id="{00000000-1234-1234-1234-123412341234}" type="slidenum">
              <a:rPr lang="en-US">
                <a:latin typeface="Calibri"/>
                <a:ea typeface="Calibri"/>
                <a:cs typeface="Calibri"/>
                <a:sym typeface="Calibri"/>
              </a:rPr>
              <a:pPr>
                <a:buSzPts val="1200"/>
              </a:pPr>
              <a:t>11</a:t>
            </a:fld>
            <a:endParaRPr>
              <a:latin typeface="Calibri"/>
              <a:ea typeface="Calibri"/>
              <a:cs typeface="Calibri"/>
              <a:sym typeface="Calibri"/>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7"/>
          <p:cNvSpPr txBox="1">
            <a:spLocks noGrp="1" noChangeArrowheads="1"/>
          </p:cNvSpPr>
          <p:nvPr/>
        </p:nvSpPr>
        <p:spPr bwMode="auto">
          <a:xfrm>
            <a:off x="3884853" y="8685863"/>
            <a:ext cx="2971593" cy="456574"/>
          </a:xfrm>
          <a:prstGeom prst="rect">
            <a:avLst/>
          </a:prstGeom>
          <a:noFill/>
          <a:ln w="9525">
            <a:noFill/>
            <a:miter lim="800000"/>
            <a:headEnd/>
            <a:tailEnd/>
          </a:ln>
        </p:spPr>
        <p:txBody>
          <a:bodyPr lIns="92151" tIns="46076" rIns="92151" bIns="46076" anchor="b"/>
          <a:lstStyle/>
          <a:p>
            <a:pPr algn="r" defTabSz="921515"/>
            <a:fld id="{2B6AB9EC-34AF-49D3-8ACF-C03B1FD35F5C}" type="slidenum">
              <a:rPr lang="en-US" b="0">
                <a:latin typeface="Calibri" pitchFamily="34" charset="0"/>
              </a:rPr>
              <a:pPr algn="r" defTabSz="921515"/>
              <a:t>14</a:t>
            </a:fld>
            <a:endParaRPr lang="en-US" b="0" dirty="0">
              <a:latin typeface="Calibri" pitchFamily="34" charset="0"/>
            </a:endParaRPr>
          </a:p>
        </p:txBody>
      </p:sp>
      <p:sp>
        <p:nvSpPr>
          <p:cNvPr id="86019"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86020" name="Rectangle 3"/>
          <p:cNvSpPr>
            <a:spLocks noGrp="1" noChangeArrowheads="1"/>
          </p:cNvSpPr>
          <p:nvPr>
            <p:ph type="body" idx="1"/>
          </p:nvPr>
        </p:nvSpPr>
        <p:spPr>
          <a:noFill/>
          <a:ln/>
        </p:spPr>
        <p:txBody>
          <a:bodyPr/>
          <a:lstStyle/>
          <a:p>
            <a:pPr marL="226448" indent="-226448">
              <a:spcBef>
                <a:spcPct val="0"/>
              </a:spcBef>
            </a:pPr>
            <a:endParaRPr lang="en-US" dirty="0"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Slide Image Placeholder 1"/>
          <p:cNvSpPr>
            <a:spLocks noGrp="1" noRot="1" noChangeAspect="1" noTextEdit="1"/>
          </p:cNvSpPr>
          <p:nvPr>
            <p:ph type="sldImg"/>
          </p:nvPr>
        </p:nvSpPr>
        <p:spPr bwMode="auto">
          <a:noFill/>
          <a:ln>
            <a:solidFill>
              <a:srgbClr val="000000"/>
            </a:solidFill>
            <a:miter lim="800000"/>
            <a:headEnd/>
            <a:tailEnd/>
          </a:ln>
        </p:spPr>
      </p:sp>
      <p:sp>
        <p:nvSpPr>
          <p:cNvPr id="5123"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US" smtClean="0"/>
          </a:p>
        </p:txBody>
      </p:sp>
      <p:sp>
        <p:nvSpPr>
          <p:cNvPr id="5124"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AA90920C-A9E9-46DB-986A-7BB0D85A4A99}" type="slidenum">
              <a:rPr lang="en-US"/>
              <a:pPr fontAlgn="base">
                <a:spcBef>
                  <a:spcPct val="0"/>
                </a:spcBef>
                <a:spcAft>
                  <a:spcPct val="0"/>
                </a:spcAft>
              </a:pPr>
              <a:t>22</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Slide Image Placeholder 1"/>
          <p:cNvSpPr>
            <a:spLocks noGrp="1" noRot="1" noChangeAspect="1" noTextEdit="1"/>
          </p:cNvSpPr>
          <p:nvPr>
            <p:ph type="sldImg"/>
          </p:nvPr>
        </p:nvSpPr>
        <p:spPr bwMode="auto">
          <a:noFill/>
          <a:ln>
            <a:solidFill>
              <a:srgbClr val="000000"/>
            </a:solidFill>
            <a:miter lim="800000"/>
            <a:headEnd/>
            <a:tailEnd/>
          </a:ln>
        </p:spPr>
      </p:sp>
      <p:sp>
        <p:nvSpPr>
          <p:cNvPr id="6147"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US" smtClean="0"/>
          </a:p>
        </p:txBody>
      </p:sp>
      <p:sp>
        <p:nvSpPr>
          <p:cNvPr id="6148"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B2F3B032-4530-44C3-A24F-A9117819CD61}" type="slidenum">
              <a:rPr lang="en-US"/>
              <a:pPr fontAlgn="base">
                <a:spcBef>
                  <a:spcPct val="0"/>
                </a:spcBef>
                <a:spcAft>
                  <a:spcPct val="0"/>
                </a:spcAft>
              </a:pPr>
              <a:t>23</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a:defRPr/>
            </a:pPr>
            <a:fld id="{B573AE4D-77FD-4E1B-806B-91511918B0D1}" type="slidenum">
              <a:rPr lang="en-US" smtClean="0">
                <a:solidFill>
                  <a:prstClr val="black"/>
                </a:solidFill>
              </a:rPr>
              <a:pPr>
                <a:defRPr/>
              </a:pPr>
              <a:t>25</a:t>
            </a:fld>
            <a:endParaRPr lang="en-US" smtClean="0">
              <a:solidFill>
                <a:prstClr val="black"/>
              </a:solidFill>
            </a:endParaRPr>
          </a:p>
        </p:txBody>
      </p:sp>
      <p:sp>
        <p:nvSpPr>
          <p:cNvPr id="75779" name="Rectangle 2"/>
          <p:cNvSpPr>
            <a:spLocks noGrp="1" noRot="1" noChangeAspect="1" noChangeArrowheads="1" noTextEdit="1"/>
          </p:cNvSpPr>
          <p:nvPr>
            <p:ph type="sldImg"/>
          </p:nvPr>
        </p:nvSpPr>
        <p:spPr bwMode="auto">
          <a:xfrm>
            <a:off x="382588" y="685800"/>
            <a:ext cx="6092825" cy="3427413"/>
          </a:xfrm>
          <a:noFill/>
          <a:ln>
            <a:solidFill>
              <a:srgbClr val="000000"/>
            </a:solidFill>
            <a:miter lim="800000"/>
            <a:headEnd/>
            <a:tailEnd/>
          </a:ln>
        </p:spPr>
      </p:sp>
      <p:sp>
        <p:nvSpPr>
          <p:cNvPr id="75780" name="Rectangle 3"/>
          <p:cNvSpPr>
            <a:spLocks noGrp="1" noChangeArrowheads="1"/>
          </p:cNvSpPr>
          <p:nvPr>
            <p:ph type="body" idx="1"/>
          </p:nvPr>
        </p:nvSpPr>
        <p:spPr bwMode="auto">
          <a:xfrm>
            <a:off x="687027" y="4344358"/>
            <a:ext cx="5483946" cy="4114587"/>
          </a:xfrm>
          <a:noFill/>
        </p:spPr>
        <p:txBody>
          <a:bodyPr wrap="square" numCol="1" anchor="t" anchorCtr="0" compatLnSpc="1">
            <a:prstTxWarp prst="textNoShape">
              <a:avLst/>
            </a:prstTxWarp>
          </a:bodyPr>
          <a:lstStyle/>
          <a:p>
            <a:pPr eaLnBrk="1" hangingPunct="1">
              <a:spcBef>
                <a:spcPct val="0"/>
              </a:spcBef>
            </a:pPr>
            <a:endParaRPr lang="en-US"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 White">
    <p:spTree>
      <p:nvGrpSpPr>
        <p:cNvPr id="1" name=""/>
        <p:cNvGrpSpPr/>
        <p:nvPr/>
      </p:nvGrpSpPr>
      <p:grpSpPr>
        <a:xfrm>
          <a:off x="0" y="0"/>
          <a:ext cx="0" cy="0"/>
          <a:chOff x="0" y="0"/>
          <a:chExt cx="0" cy="0"/>
        </a:xfrm>
      </p:grpSpPr>
      <p:sp>
        <p:nvSpPr>
          <p:cNvPr id="8" name="Title 1"/>
          <p:cNvSpPr>
            <a:spLocks noGrp="1"/>
          </p:cNvSpPr>
          <p:nvPr>
            <p:ph type="ctrTitle"/>
          </p:nvPr>
        </p:nvSpPr>
        <p:spPr>
          <a:xfrm>
            <a:off x="2433711" y="1122363"/>
            <a:ext cx="5719690" cy="2387600"/>
          </a:xfrm>
        </p:spPr>
        <p:txBody>
          <a:bodyPr vert="horz" lIns="91440" tIns="45720" rIns="91440" bIns="45720" rtlCol="0" anchor="b">
            <a:normAutofit/>
          </a:bodyPr>
          <a:lstStyle>
            <a:lvl1pPr>
              <a:defRPr lang="en-US" sz="3600" cap="all" baseline="0" dirty="0">
                <a:solidFill>
                  <a:srgbClr val="004185"/>
                </a:solidFill>
              </a:defRPr>
            </a:lvl1pPr>
          </a:lstStyle>
          <a:p>
            <a:pPr lvl="0"/>
            <a:r>
              <a:rPr lang="en-US"/>
              <a:t>Click to edit Master title style</a:t>
            </a:r>
            <a:endParaRPr lang="en-US" dirty="0"/>
          </a:p>
        </p:txBody>
      </p:sp>
      <p:sp>
        <p:nvSpPr>
          <p:cNvPr id="9" name="Subtitle 2"/>
          <p:cNvSpPr>
            <a:spLocks noGrp="1"/>
          </p:cNvSpPr>
          <p:nvPr>
            <p:ph type="subTitle" idx="1"/>
          </p:nvPr>
        </p:nvSpPr>
        <p:spPr>
          <a:xfrm>
            <a:off x="2433711" y="3602038"/>
            <a:ext cx="5719690" cy="1655762"/>
          </a:xfrm>
        </p:spPr>
        <p:txBody>
          <a:bodyPr vert="horz" lIns="91440" tIns="45720" rIns="91440" bIns="45720" rtlCol="0">
            <a:normAutofit/>
          </a:bodyPr>
          <a:lstStyle>
            <a:lvl1pPr>
              <a:defRPr lang="en-US" sz="1600" dirty="0">
                <a:solidFill>
                  <a:schemeClr val="bg1">
                    <a:lumMod val="65000"/>
                  </a:schemeClr>
                </a:solidFill>
              </a:defRPr>
            </a:lvl1pPr>
          </a:lstStyle>
          <a:p>
            <a:pPr marL="0" lvl="0" indent="0">
              <a:buNone/>
            </a:pPr>
            <a:r>
              <a:rPr lang="en-US"/>
              <a:t>Click to edit Master subtitle style</a:t>
            </a:r>
            <a:endParaRPr lang="en-US" dirty="0"/>
          </a:p>
        </p:txBody>
      </p:sp>
      <p:sp>
        <p:nvSpPr>
          <p:cNvPr id="13" name="Slide Number Placeholder 5"/>
          <p:cNvSpPr>
            <a:spLocks noGrp="1"/>
          </p:cNvSpPr>
          <p:nvPr>
            <p:ph type="sldNum" sz="quarter" idx="12"/>
          </p:nvPr>
        </p:nvSpPr>
        <p:spPr>
          <a:xfrm>
            <a:off x="9142872" y="6356350"/>
            <a:ext cx="2743200" cy="365125"/>
          </a:xfrm>
        </p:spPr>
        <p:txBody>
          <a:bodyPr/>
          <a:lstStyle/>
          <a:p>
            <a:fld id="{37EF2AFE-8C02-4AD5-AB18-6AC97B5839D5}" type="slidenum">
              <a:rPr lang="en-US" smtClean="0"/>
              <a:pPr/>
              <a:t>‹#›</a:t>
            </a:fld>
            <a:endParaRPr lang="en-US"/>
          </a:p>
        </p:txBody>
      </p:sp>
    </p:spTree>
    <p:extLst>
      <p:ext uri="{BB962C8B-B14F-4D97-AF65-F5344CB8AC3E}">
        <p14:creationId xmlns:p14="http://schemas.microsoft.com/office/powerpoint/2010/main" xmlns="" val="236332931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r>
              <a:rPr lang="en-US" smtClean="0"/>
              <a:t>Confidential</a:t>
            </a:r>
            <a:endParaRPr lang="en-US" dirty="0"/>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37EF2AFE-8C02-4AD5-AB18-6AC97B5839D5}" type="slidenum">
              <a:rPr lang="en-US" smtClean="0"/>
              <a:pPr/>
              <a:t>‹#›</a:t>
            </a:fld>
            <a:endParaRPr lang="en-US"/>
          </a:p>
        </p:txBody>
      </p:sp>
    </p:spTree>
    <p:extLst>
      <p:ext uri="{BB962C8B-B14F-4D97-AF65-F5344CB8AC3E}">
        <p14:creationId xmlns:p14="http://schemas.microsoft.com/office/powerpoint/2010/main" xmlns="" val="299313876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r>
              <a:rPr lang="en-US" smtClean="0"/>
              <a:t>Confidential</a:t>
            </a:r>
            <a:endParaRPr lang="en-US" dirty="0"/>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37EF2AFE-8C02-4AD5-AB18-6AC97B5839D5}" type="slidenum">
              <a:rPr lang="en-US" smtClean="0"/>
              <a:pPr/>
              <a:t>‹#›</a:t>
            </a:fld>
            <a:endParaRPr lang="en-US"/>
          </a:p>
        </p:txBody>
      </p:sp>
    </p:spTree>
    <p:extLst>
      <p:ext uri="{BB962C8B-B14F-4D97-AF65-F5344CB8AC3E}">
        <p14:creationId xmlns:p14="http://schemas.microsoft.com/office/powerpoint/2010/main" xmlns="" val="57690880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r>
              <a:rPr lang="en-US" smtClean="0"/>
              <a:t>Confidential</a:t>
            </a:r>
            <a:endParaRPr lang="en-US" dirty="0"/>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7EF2AFE-8C02-4AD5-AB18-6AC97B5839D5}" type="slidenum">
              <a:rPr lang="en-US" smtClean="0"/>
              <a:pPr/>
              <a:t>‹#›</a:t>
            </a:fld>
            <a:endParaRPr lang="en-US"/>
          </a:p>
        </p:txBody>
      </p:sp>
    </p:spTree>
    <p:extLst>
      <p:ext uri="{BB962C8B-B14F-4D97-AF65-F5344CB8AC3E}">
        <p14:creationId xmlns:p14="http://schemas.microsoft.com/office/powerpoint/2010/main" xmlns="" val="284798378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r>
              <a:rPr lang="en-US" smtClean="0"/>
              <a:t>Confidential</a:t>
            </a:r>
            <a:endParaRPr lang="en-US" dirty="0"/>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7EF2AFE-8C02-4AD5-AB18-6AC97B5839D5}" type="slidenum">
              <a:rPr lang="en-US" smtClean="0"/>
              <a:pPr/>
              <a:t>‹#›</a:t>
            </a:fld>
            <a:endParaRPr lang="en-US"/>
          </a:p>
        </p:txBody>
      </p:sp>
    </p:spTree>
    <p:extLst>
      <p:ext uri="{BB962C8B-B14F-4D97-AF65-F5344CB8AC3E}">
        <p14:creationId xmlns:p14="http://schemas.microsoft.com/office/powerpoint/2010/main" xmlns="" val="252238462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r>
              <a:rPr lang="en-US" smtClean="0"/>
              <a:t>Confidential</a:t>
            </a:r>
            <a:endParaRPr lang="en-US" dirty="0"/>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7EF2AFE-8C02-4AD5-AB18-6AC97B5839D5}" type="slidenum">
              <a:rPr lang="en-US" smtClean="0"/>
              <a:pPr/>
              <a:t>‹#›</a:t>
            </a:fld>
            <a:endParaRPr lang="en-US"/>
          </a:p>
        </p:txBody>
      </p:sp>
    </p:spTree>
    <p:extLst>
      <p:ext uri="{BB962C8B-B14F-4D97-AF65-F5344CB8AC3E}">
        <p14:creationId xmlns:p14="http://schemas.microsoft.com/office/powerpoint/2010/main" xmlns="" val="121737691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r>
              <a:rPr lang="en-US" smtClean="0"/>
              <a:t>Confidential</a:t>
            </a:r>
            <a:endParaRPr lang="en-US" dirty="0"/>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7EF2AFE-8C02-4AD5-AB18-6AC97B5839D5}" type="slidenum">
              <a:rPr lang="en-US" smtClean="0"/>
              <a:pPr/>
              <a:t>‹#›</a:t>
            </a:fld>
            <a:endParaRPr lang="en-US"/>
          </a:p>
        </p:txBody>
      </p:sp>
    </p:spTree>
    <p:extLst>
      <p:ext uri="{BB962C8B-B14F-4D97-AF65-F5344CB8AC3E}">
        <p14:creationId xmlns:p14="http://schemas.microsoft.com/office/powerpoint/2010/main" xmlns="" val="63201287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AndTwoObj">
  <p:cSld name="Title, Conten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a:prstGeom prst="rect">
            <a:avLst/>
          </a:prstGeom>
        </p:spPr>
        <p:txBody>
          <a:bodyPr/>
          <a:lstStyle/>
          <a:p>
            <a:r>
              <a:rPr lang="en-US" smtClean="0"/>
              <a:t>Click to edit Master title style</a:t>
            </a:r>
            <a:endParaRPr lang="en-US"/>
          </a:p>
        </p:txBody>
      </p:sp>
      <p:sp>
        <p:nvSpPr>
          <p:cNvPr id="3" name="Content Placeholder 2"/>
          <p:cNvSpPr>
            <a:spLocks noGrp="1"/>
          </p:cNvSpPr>
          <p:nvPr>
            <p:ph sz="half" idx="1"/>
          </p:nvPr>
        </p:nvSpPr>
        <p:spPr>
          <a:xfrm>
            <a:off x="755651" y="1371600"/>
            <a:ext cx="5232400" cy="4267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6191251" y="1371600"/>
            <a:ext cx="5232400" cy="20574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6191251" y="3581400"/>
            <a:ext cx="5232400" cy="20574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Date Placeholder 5"/>
          <p:cNvSpPr>
            <a:spLocks noGrp="1"/>
          </p:cNvSpPr>
          <p:nvPr>
            <p:ph type="dt" sz="half" idx="10"/>
          </p:nvPr>
        </p:nvSpPr>
        <p:spPr>
          <a:xfrm>
            <a:off x="812800" y="6245225"/>
            <a:ext cx="2641600" cy="476250"/>
          </a:xfrm>
          <a:prstGeom prst="rect">
            <a:avLst/>
          </a:prstGeom>
        </p:spPr>
        <p:txBody>
          <a:bodyPr/>
          <a:lstStyle>
            <a:lvl1pPr>
              <a:defRPr/>
            </a:lvl1pPr>
          </a:lstStyle>
          <a:p>
            <a:pPr>
              <a:defRPr/>
            </a:pPr>
            <a:endParaRPr lang="en-SG"/>
          </a:p>
        </p:txBody>
      </p:sp>
      <p:sp>
        <p:nvSpPr>
          <p:cNvPr id="7" name="Footer Placeholder 6"/>
          <p:cNvSpPr>
            <a:spLocks noGrp="1"/>
          </p:cNvSpPr>
          <p:nvPr>
            <p:ph type="ftr" sz="quarter" idx="11"/>
          </p:nvPr>
        </p:nvSpPr>
        <p:spPr>
          <a:xfrm>
            <a:off x="4165600" y="6245225"/>
            <a:ext cx="3860800" cy="476250"/>
          </a:xfrm>
          <a:prstGeom prst="rect">
            <a:avLst/>
          </a:prstGeom>
        </p:spPr>
        <p:txBody>
          <a:bodyPr/>
          <a:lstStyle>
            <a:lvl1pPr>
              <a:defRPr/>
            </a:lvl1pPr>
          </a:lstStyle>
          <a:p>
            <a:pPr>
              <a:defRPr/>
            </a:pPr>
            <a:endParaRPr lang="en-SG"/>
          </a:p>
        </p:txBody>
      </p:sp>
      <p:sp>
        <p:nvSpPr>
          <p:cNvPr id="8" name="Slide Number Placeholder 7"/>
          <p:cNvSpPr>
            <a:spLocks noGrp="1"/>
          </p:cNvSpPr>
          <p:nvPr>
            <p:ph type="sldNum" sz="quarter" idx="12"/>
          </p:nvPr>
        </p:nvSpPr>
        <p:spPr>
          <a:xfrm>
            <a:off x="8737600" y="6245225"/>
            <a:ext cx="2641600" cy="476250"/>
          </a:xfrm>
        </p:spPr>
        <p:txBody>
          <a:bodyPr/>
          <a:lstStyle>
            <a:lvl1pPr>
              <a:defRPr/>
            </a:lvl1pPr>
          </a:lstStyle>
          <a:p>
            <a:pPr>
              <a:defRPr/>
            </a:pPr>
            <a:fld id="{A5295B90-5F4E-4987-A672-86B61A9C602F}" type="slidenum">
              <a:rPr lang="en-SG"/>
              <a:pPr>
                <a:defRPr/>
              </a:pPr>
              <a:t>‹#›</a:t>
            </a:fld>
            <a:endParaRPr lang="en-SG"/>
          </a:p>
        </p:txBody>
      </p:sp>
    </p:spTree>
  </p:cSld>
  <p:clrMapOvr>
    <a:masterClrMapping/>
  </p:clrMapOv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8_Title and Content">
  <p:cSld name="8_Title and Content">
    <p:spTree>
      <p:nvGrpSpPr>
        <p:cNvPr id="1" name="Shape 22"/>
        <p:cNvGrpSpPr/>
        <p:nvPr/>
      </p:nvGrpSpPr>
      <p:grpSpPr>
        <a:xfrm>
          <a:off x="0" y="0"/>
          <a:ext cx="0" cy="0"/>
          <a:chOff x="0" y="0"/>
          <a:chExt cx="0" cy="0"/>
        </a:xfrm>
      </p:grpSpPr>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 Black">
    <p:spTree>
      <p:nvGrpSpPr>
        <p:cNvPr id="1" name=""/>
        <p:cNvGrpSpPr/>
        <p:nvPr/>
      </p:nvGrpSpPr>
      <p:grpSpPr>
        <a:xfrm>
          <a:off x="0" y="0"/>
          <a:ext cx="0" cy="0"/>
          <a:chOff x="0" y="0"/>
          <a:chExt cx="0" cy="0"/>
        </a:xfrm>
      </p:grpSpPr>
      <p:sp>
        <p:nvSpPr>
          <p:cNvPr id="10" name="Date Placeholder 3"/>
          <p:cNvSpPr>
            <a:spLocks noGrp="1"/>
          </p:cNvSpPr>
          <p:nvPr>
            <p:ph type="dt" sz="half" idx="10"/>
          </p:nvPr>
        </p:nvSpPr>
        <p:spPr>
          <a:xfrm>
            <a:off x="6096001" y="6503551"/>
            <a:ext cx="2057400" cy="365125"/>
          </a:xfrm>
        </p:spPr>
        <p:txBody>
          <a:bodyPr/>
          <a:lstStyle>
            <a:lvl1pPr algn="r">
              <a:defRPr sz="1100">
                <a:solidFill>
                  <a:schemeClr val="bg1">
                    <a:lumMod val="75000"/>
                  </a:schemeClr>
                </a:solidFill>
              </a:defRPr>
            </a:lvl1pPr>
          </a:lstStyle>
          <a:p>
            <a:r>
              <a:rPr lang="en-US" smtClean="0"/>
              <a:t>Confidential</a:t>
            </a:r>
            <a:endParaRPr lang="en-US"/>
          </a:p>
        </p:txBody>
      </p:sp>
      <p:sp>
        <p:nvSpPr>
          <p:cNvPr id="12" name="Slide Number Placeholder 5"/>
          <p:cNvSpPr>
            <a:spLocks noGrp="1"/>
          </p:cNvSpPr>
          <p:nvPr>
            <p:ph type="sldNum" sz="quarter" idx="12"/>
          </p:nvPr>
        </p:nvSpPr>
        <p:spPr>
          <a:xfrm>
            <a:off x="9142872" y="6356350"/>
            <a:ext cx="2743200" cy="365125"/>
          </a:xfrm>
        </p:spPr>
        <p:txBody>
          <a:bodyPr/>
          <a:lstStyle/>
          <a:p>
            <a:fld id="{37EF2AFE-8C02-4AD5-AB18-6AC97B5839D5}" type="slidenum">
              <a:rPr lang="en-US" smtClean="0"/>
              <a:pPr/>
              <a:t>‹#›</a:t>
            </a:fld>
            <a:endParaRPr lang="en-US"/>
          </a:p>
        </p:txBody>
      </p:sp>
    </p:spTree>
    <p:extLst>
      <p:ext uri="{BB962C8B-B14F-4D97-AF65-F5344CB8AC3E}">
        <p14:creationId xmlns:p14="http://schemas.microsoft.com/office/powerpoint/2010/main" xmlns="" val="478043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 White">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928048" y="255941"/>
            <a:ext cx="10425752" cy="576571"/>
          </a:xfrm>
        </p:spPr>
        <p:txBody>
          <a:bodyPr vert="horz" lIns="91440" tIns="45720" rIns="91440" bIns="45720" rtlCol="0" anchor="ctr">
            <a:normAutofit/>
          </a:bodyPr>
          <a:lstStyle>
            <a:lvl1pPr>
              <a:defRPr lang="en-US" sz="4000">
                <a:solidFill>
                  <a:srgbClr val="004185"/>
                </a:solidFill>
                <a:latin typeface="+mn-lt"/>
              </a:defRPr>
            </a:lvl1pPr>
          </a:lstStyle>
          <a:p>
            <a:pPr lvl="0"/>
            <a:r>
              <a:rPr lang="en-US" dirty="0"/>
              <a:t>Click to edit Master title style</a:t>
            </a:r>
          </a:p>
        </p:txBody>
      </p:sp>
      <p:sp>
        <p:nvSpPr>
          <p:cNvPr id="3" name="Content Placeholder 2"/>
          <p:cNvSpPr>
            <a:spLocks noGrp="1"/>
          </p:cNvSpPr>
          <p:nvPr>
            <p:ph idx="1"/>
          </p:nvPr>
        </p:nvSpPr>
        <p:spPr>
          <a:xfrm>
            <a:off x="941696" y="1310185"/>
            <a:ext cx="10412104" cy="4866778"/>
          </a:xfrm>
        </p:spPr>
        <p:txBody>
          <a:bodyPr vert="horz" lIns="91440" tIns="45720" rIns="91440" bIns="45720" rtlCol="0">
            <a:normAutofit/>
          </a:bodyPr>
          <a:lstStyle>
            <a:lvl1pPr>
              <a:defRPr lang="en-US" smtClean="0">
                <a:solidFill>
                  <a:srgbClr val="656565"/>
                </a:solidFill>
                <a:latin typeface="+mj-lt"/>
              </a:defRPr>
            </a:lvl1pPr>
            <a:lvl2pPr>
              <a:defRPr lang="en-US" smtClean="0">
                <a:solidFill>
                  <a:srgbClr val="656565"/>
                </a:solidFill>
                <a:latin typeface="+mj-lt"/>
              </a:defRPr>
            </a:lvl2pPr>
            <a:lvl3pPr>
              <a:defRPr lang="en-US" smtClean="0">
                <a:solidFill>
                  <a:srgbClr val="656565"/>
                </a:solidFill>
                <a:latin typeface="+mj-lt"/>
              </a:defRPr>
            </a:lvl3pPr>
            <a:lvl4pPr>
              <a:defRPr lang="en-US" smtClean="0">
                <a:solidFill>
                  <a:srgbClr val="656565"/>
                </a:solidFill>
                <a:latin typeface="+mj-lt"/>
              </a:defRPr>
            </a:lvl4pPr>
            <a:lvl5pPr>
              <a:defRPr lang="en-US">
                <a:solidFill>
                  <a:srgbClr val="656565"/>
                </a:solidFill>
                <a:latin typeface="+mj-l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Footer Placeholder 4"/>
          <p:cNvSpPr>
            <a:spLocks noGrp="1"/>
          </p:cNvSpPr>
          <p:nvPr>
            <p:ph type="ftr" sz="quarter" idx="11"/>
          </p:nvPr>
        </p:nvSpPr>
        <p:spPr>
          <a:xfrm>
            <a:off x="968991" y="6356350"/>
            <a:ext cx="7184409" cy="365125"/>
          </a:xfrm>
        </p:spPr>
        <p:txBody>
          <a:bodyPr vert="horz" lIns="91440" tIns="45720" rIns="91440" bIns="45720" rtlCol="0" anchor="ctr"/>
          <a:lstStyle>
            <a:lvl1pPr algn="l">
              <a:defRPr lang="en-US">
                <a:solidFill>
                  <a:srgbClr val="969696"/>
                </a:solidFill>
              </a:defRPr>
            </a:lvl1pPr>
          </a:lstStyle>
          <a:p>
            <a:endParaRPr lang="en-IN" dirty="0"/>
          </a:p>
        </p:txBody>
      </p:sp>
      <p:sp>
        <p:nvSpPr>
          <p:cNvPr id="6" name="Slide Number Placeholder 5"/>
          <p:cNvSpPr>
            <a:spLocks noGrp="1"/>
          </p:cNvSpPr>
          <p:nvPr>
            <p:ph type="sldNum" sz="quarter" idx="12"/>
          </p:nvPr>
        </p:nvSpPr>
        <p:spPr>
          <a:xfrm>
            <a:off x="9080304" y="6363175"/>
            <a:ext cx="2743200" cy="365125"/>
          </a:xfrm>
        </p:spPr>
        <p:txBody>
          <a:bodyPr/>
          <a:lstStyle/>
          <a:p>
            <a:fld id="{54B2B266-7584-451A-9C75-7BE4F74A4708}" type="slidenum">
              <a:rPr lang="en-US" smtClean="0"/>
              <a:pPr/>
              <a:t>‹#›</a:t>
            </a:fld>
            <a:endParaRPr lang="en-US"/>
          </a:p>
        </p:txBody>
      </p:sp>
      <p:sp>
        <p:nvSpPr>
          <p:cNvPr id="7" name="Rectangle 6"/>
          <p:cNvSpPr/>
          <p:nvPr userDrawn="1"/>
        </p:nvSpPr>
        <p:spPr>
          <a:xfrm>
            <a:off x="-1" y="0"/>
            <a:ext cx="736979" cy="6858000"/>
          </a:xfrm>
          <a:prstGeom prst="rect">
            <a:avLst/>
          </a:prstGeom>
          <a:solidFill>
            <a:srgbClr val="C00000"/>
          </a:solidFill>
          <a:ln>
            <a:noFill/>
          </a:ln>
          <a:effectLst>
            <a:outerShdw blurRad="38100" dist="25400" algn="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b" anchorCtr="0"/>
          <a:lstStyle/>
          <a:p>
            <a:pPr lvl="0" algn="ctr"/>
            <a:endParaRPr lang="en-US" sz="1100" dirty="0">
              <a:solidFill>
                <a:srgbClr val="656565"/>
              </a:solidFill>
            </a:endParaRPr>
          </a:p>
        </p:txBody>
      </p:sp>
      <p:pic>
        <p:nvPicPr>
          <p:cNvPr id="46081" name="Picture 1"/>
          <p:cNvPicPr>
            <a:picLocks noChangeAspect="1" noChangeArrowheads="1"/>
          </p:cNvPicPr>
          <p:nvPr userDrawn="1"/>
        </p:nvPicPr>
        <p:blipFill>
          <a:blip r:embed="rId2" cstate="print"/>
          <a:srcRect/>
          <a:stretch>
            <a:fillRect/>
          </a:stretch>
        </p:blipFill>
        <p:spPr bwMode="auto">
          <a:xfrm>
            <a:off x="10173811" y="-1"/>
            <a:ext cx="2018190" cy="736979"/>
          </a:xfrm>
          <a:prstGeom prst="rect">
            <a:avLst/>
          </a:prstGeom>
          <a:noFill/>
          <a:ln w="9525">
            <a:noFill/>
            <a:miter lim="800000"/>
            <a:headEnd/>
            <a:tailEnd/>
          </a:ln>
          <a:effectLst/>
        </p:spPr>
      </p:pic>
      <p:cxnSp>
        <p:nvCxnSpPr>
          <p:cNvPr id="10" name="Straight Connector 9"/>
          <p:cNvCxnSpPr/>
          <p:nvPr userDrawn="1"/>
        </p:nvCxnSpPr>
        <p:spPr>
          <a:xfrm>
            <a:off x="736974" y="1009934"/>
            <a:ext cx="11505063" cy="1588"/>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353711336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and Content - Black">
    <p:spTree>
      <p:nvGrpSpPr>
        <p:cNvPr id="1" name=""/>
        <p:cNvGrpSpPr/>
        <p:nvPr/>
      </p:nvGrpSpPr>
      <p:grpSpPr>
        <a:xfrm>
          <a:off x="0" y="0"/>
          <a:ext cx="0" cy="0"/>
          <a:chOff x="0" y="0"/>
          <a:chExt cx="0" cy="0"/>
        </a:xfrm>
      </p:grpSpPr>
      <p:sp>
        <p:nvSpPr>
          <p:cNvPr id="2" name="Title 1"/>
          <p:cNvSpPr>
            <a:spLocks noGrp="1"/>
          </p:cNvSpPr>
          <p:nvPr>
            <p:ph type="title"/>
          </p:nvPr>
        </p:nvSpPr>
        <p:spPr>
          <a:xfrm>
            <a:off x="1771650" y="365125"/>
            <a:ext cx="9582150" cy="1325563"/>
          </a:xfrm>
        </p:spPr>
        <p:txBody>
          <a:bodyPr vert="horz" lIns="91440" tIns="45720" rIns="91440" bIns="45720" rtlCol="0" anchor="ctr">
            <a:normAutofit/>
          </a:bodyPr>
          <a:lstStyle>
            <a:lvl1pPr>
              <a:defRPr lang="en-US" sz="4000">
                <a:solidFill>
                  <a:schemeClr val="bg1"/>
                </a:solidFill>
                <a:latin typeface="+mn-lt"/>
              </a:defRPr>
            </a:lvl1pPr>
          </a:lstStyle>
          <a:p>
            <a:pPr lvl="0"/>
            <a:r>
              <a:rPr lang="en-US"/>
              <a:t>Click to edit Master title style</a:t>
            </a:r>
          </a:p>
        </p:txBody>
      </p:sp>
      <p:sp>
        <p:nvSpPr>
          <p:cNvPr id="3" name="Content Placeholder 2"/>
          <p:cNvSpPr>
            <a:spLocks noGrp="1"/>
          </p:cNvSpPr>
          <p:nvPr>
            <p:ph idx="1"/>
          </p:nvPr>
        </p:nvSpPr>
        <p:spPr>
          <a:xfrm>
            <a:off x="1771650" y="1825625"/>
            <a:ext cx="9582150" cy="4351338"/>
          </a:xfrm>
        </p:spPr>
        <p:txBody>
          <a:bodyPr vert="horz" lIns="91440" tIns="45720" rIns="91440" bIns="45720" rtlCol="0">
            <a:normAutofit/>
          </a:bodyPr>
          <a:lstStyle>
            <a:lvl1pPr>
              <a:defRPr lang="en-US" smtClean="0">
                <a:solidFill>
                  <a:srgbClr val="FCFCFC"/>
                </a:solidFill>
                <a:latin typeface="+mj-lt"/>
              </a:defRPr>
            </a:lvl1pPr>
            <a:lvl2pPr>
              <a:defRPr lang="en-US" smtClean="0">
                <a:solidFill>
                  <a:srgbClr val="FCFCFC"/>
                </a:solidFill>
                <a:latin typeface="+mj-lt"/>
              </a:defRPr>
            </a:lvl2pPr>
            <a:lvl3pPr>
              <a:defRPr lang="en-US" smtClean="0">
                <a:solidFill>
                  <a:srgbClr val="FCFCFC"/>
                </a:solidFill>
                <a:latin typeface="+mj-lt"/>
              </a:defRPr>
            </a:lvl3pPr>
            <a:lvl4pPr>
              <a:defRPr lang="en-US" smtClean="0">
                <a:solidFill>
                  <a:srgbClr val="FCFCFC"/>
                </a:solidFill>
                <a:latin typeface="+mj-lt"/>
              </a:defRPr>
            </a:lvl4pPr>
            <a:lvl5pPr>
              <a:defRPr lang="en-US">
                <a:solidFill>
                  <a:srgbClr val="FCFCFC"/>
                </a:solidFill>
                <a:latin typeface="+mj-l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p:cNvSpPr>
            <a:spLocks noGrp="1"/>
          </p:cNvSpPr>
          <p:nvPr>
            <p:ph type="ftr" sz="quarter" idx="11"/>
          </p:nvPr>
        </p:nvSpPr>
        <p:spPr>
          <a:xfrm>
            <a:off x="1771650" y="6356350"/>
            <a:ext cx="6381750" cy="365125"/>
          </a:xfrm>
        </p:spPr>
        <p:txBody>
          <a:bodyPr vert="horz" lIns="91440" tIns="45720" rIns="91440" bIns="45720" rtlCol="0" anchor="ctr"/>
          <a:lstStyle>
            <a:lvl1pPr>
              <a:defRPr lang="en-US">
                <a:solidFill>
                  <a:schemeClr val="bg1">
                    <a:lumMod val="85000"/>
                  </a:schemeClr>
                </a:solidFill>
              </a:defRPr>
            </a:lvl1pPr>
          </a:lstStyle>
          <a:p>
            <a:pPr algn="l"/>
            <a:endParaRPr lang="en-US" dirty="0"/>
          </a:p>
        </p:txBody>
      </p:sp>
      <p:sp>
        <p:nvSpPr>
          <p:cNvPr id="6" name="Slide Number Placeholder 5"/>
          <p:cNvSpPr>
            <a:spLocks noGrp="1"/>
          </p:cNvSpPr>
          <p:nvPr>
            <p:ph type="sldNum" sz="quarter" idx="12"/>
          </p:nvPr>
        </p:nvSpPr>
        <p:spPr/>
        <p:txBody>
          <a:bodyPr vert="horz" lIns="91440" tIns="45720" rIns="91440" bIns="45720" rtlCol="0" anchor="ctr"/>
          <a:lstStyle>
            <a:lvl1pPr>
              <a:defRPr lang="en-US" smtClean="0">
                <a:solidFill>
                  <a:schemeClr val="bg1">
                    <a:lumMod val="85000"/>
                  </a:schemeClr>
                </a:solidFill>
              </a:defRPr>
            </a:lvl1pPr>
          </a:lstStyle>
          <a:p>
            <a:fld id="{54B2B266-7584-451A-9C75-7BE4F74A4708}" type="slidenum">
              <a:rPr lang="en-US" smtClean="0"/>
              <a:pPr/>
              <a:t>‹#›</a:t>
            </a:fld>
            <a:endParaRPr lang="en-US"/>
          </a:p>
        </p:txBody>
      </p:sp>
    </p:spTree>
    <p:extLst>
      <p:ext uri="{BB962C8B-B14F-4D97-AF65-F5344CB8AC3E}">
        <p14:creationId xmlns:p14="http://schemas.microsoft.com/office/powerpoint/2010/main" xmlns="" val="276549376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r>
              <a:rPr lang="en-US" smtClean="0"/>
              <a:t>Confidential</a:t>
            </a:r>
            <a:endParaRPr lang="en-US" dirty="0"/>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7EF2AFE-8C02-4AD5-AB18-6AC97B5839D5}" type="slidenum">
              <a:rPr lang="en-US" smtClean="0"/>
              <a:pPr/>
              <a:t>‹#›</a:t>
            </a:fld>
            <a:endParaRPr lang="en-US"/>
          </a:p>
        </p:txBody>
      </p:sp>
    </p:spTree>
    <p:extLst>
      <p:ext uri="{BB962C8B-B14F-4D97-AF65-F5344CB8AC3E}">
        <p14:creationId xmlns:p14="http://schemas.microsoft.com/office/powerpoint/2010/main" xmlns="" val="157477457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r>
              <a:rPr lang="en-US" smtClean="0"/>
              <a:t>Confidential</a:t>
            </a:r>
            <a:endParaRPr lang="en-US" dirty="0"/>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7EF2AFE-8C02-4AD5-AB18-6AC97B5839D5}" type="slidenum">
              <a:rPr lang="en-US" smtClean="0"/>
              <a:pPr/>
              <a:t>‹#›</a:t>
            </a:fld>
            <a:endParaRPr lang="en-US"/>
          </a:p>
        </p:txBody>
      </p:sp>
    </p:spTree>
    <p:extLst>
      <p:ext uri="{BB962C8B-B14F-4D97-AF65-F5344CB8AC3E}">
        <p14:creationId xmlns:p14="http://schemas.microsoft.com/office/powerpoint/2010/main" xmlns="" val="42110837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r>
              <a:rPr lang="en-US" smtClean="0"/>
              <a:t>Confidential</a:t>
            </a:r>
            <a:endParaRPr lang="en-US" dirty="0"/>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7EF2AFE-8C02-4AD5-AB18-6AC97B5839D5}" type="slidenum">
              <a:rPr lang="en-US" smtClean="0"/>
              <a:pPr/>
              <a:t>‹#›</a:t>
            </a:fld>
            <a:endParaRPr lang="en-US"/>
          </a:p>
        </p:txBody>
      </p:sp>
    </p:spTree>
    <p:extLst>
      <p:ext uri="{BB962C8B-B14F-4D97-AF65-F5344CB8AC3E}">
        <p14:creationId xmlns:p14="http://schemas.microsoft.com/office/powerpoint/2010/main" xmlns="" val="102051322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r>
              <a:rPr lang="en-US" smtClean="0"/>
              <a:t>Confidential</a:t>
            </a:r>
            <a:endParaRPr lang="en-US" dirty="0"/>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7EF2AFE-8C02-4AD5-AB18-6AC97B5839D5}" type="slidenum">
              <a:rPr lang="en-US" smtClean="0"/>
              <a:pPr/>
              <a:t>‹#›</a:t>
            </a:fld>
            <a:endParaRPr lang="en-US"/>
          </a:p>
        </p:txBody>
      </p:sp>
    </p:spTree>
    <p:extLst>
      <p:ext uri="{BB962C8B-B14F-4D97-AF65-F5344CB8AC3E}">
        <p14:creationId xmlns:p14="http://schemas.microsoft.com/office/powerpoint/2010/main" xmlns="" val="34597657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r>
              <a:rPr lang="en-US" smtClean="0"/>
              <a:t>Confidential</a:t>
            </a:r>
            <a:endParaRPr lang="en-US" dirty="0"/>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37EF2AFE-8C02-4AD5-AB18-6AC97B5839D5}" type="slidenum">
              <a:rPr lang="en-US" smtClean="0"/>
              <a:pPr/>
              <a:t>‹#›</a:t>
            </a:fld>
            <a:endParaRPr lang="en-US"/>
          </a:p>
        </p:txBody>
      </p:sp>
    </p:spTree>
    <p:extLst>
      <p:ext uri="{BB962C8B-B14F-4D97-AF65-F5344CB8AC3E}">
        <p14:creationId xmlns:p14="http://schemas.microsoft.com/office/powerpoint/2010/main" xmlns="" val="10391198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1.gif"/><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797256" y="136475"/>
            <a:ext cx="9179257" cy="614147"/>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160060"/>
            <a:ext cx="11035352" cy="501690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r>
              <a:rPr lang="en-US" smtClean="0"/>
              <a:t>Confidential</a:t>
            </a:r>
            <a:endParaRPr lang="en-US" dirty="0"/>
          </a:p>
        </p:txBody>
      </p:sp>
      <p:sp>
        <p:nvSpPr>
          <p:cNvPr id="5" name="Footer Placeholder 4"/>
          <p:cNvSpPr>
            <a:spLocks noGrp="1"/>
          </p:cNvSpPr>
          <p:nvPr>
            <p:ph type="ftr" sz="quarter" idx="3"/>
          </p:nvPr>
        </p:nvSpPr>
        <p:spPr>
          <a:xfrm>
            <a:off x="4461688"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9142872"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7EF2AFE-8C02-4AD5-AB18-6AC97B5839D5}" type="slidenum">
              <a:rPr lang="en-US" smtClean="0"/>
              <a:pPr/>
              <a:t>‹#›</a:t>
            </a:fld>
            <a:endParaRPr lang="en-US"/>
          </a:p>
        </p:txBody>
      </p:sp>
      <p:sp>
        <p:nvSpPr>
          <p:cNvPr id="7" name="Rectangle 6"/>
          <p:cNvSpPr/>
          <p:nvPr userDrawn="1"/>
        </p:nvSpPr>
        <p:spPr>
          <a:xfrm>
            <a:off x="-1" y="0"/>
            <a:ext cx="736979" cy="6858000"/>
          </a:xfrm>
          <a:prstGeom prst="rect">
            <a:avLst/>
          </a:prstGeom>
          <a:solidFill>
            <a:srgbClr val="C00000"/>
          </a:solidFill>
          <a:ln>
            <a:noFill/>
          </a:ln>
          <a:effectLst>
            <a:outerShdw blurRad="38100" dist="25400" algn="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b" anchorCtr="0"/>
          <a:lstStyle/>
          <a:p>
            <a:pPr lvl="0" algn="ctr"/>
            <a:endParaRPr lang="en-US" sz="1100" dirty="0">
              <a:solidFill>
                <a:srgbClr val="656565"/>
              </a:solidFill>
            </a:endParaRPr>
          </a:p>
        </p:txBody>
      </p:sp>
      <p:pic>
        <p:nvPicPr>
          <p:cNvPr id="8" name="Picture 1"/>
          <p:cNvPicPr>
            <a:picLocks noChangeAspect="1" noChangeArrowheads="1"/>
          </p:cNvPicPr>
          <p:nvPr userDrawn="1"/>
        </p:nvPicPr>
        <p:blipFill>
          <a:blip r:embed="rId20" cstate="print"/>
          <a:srcRect/>
          <a:stretch>
            <a:fillRect/>
          </a:stretch>
        </p:blipFill>
        <p:spPr bwMode="auto">
          <a:xfrm>
            <a:off x="10173811" y="-1"/>
            <a:ext cx="2018190" cy="736979"/>
          </a:xfrm>
          <a:prstGeom prst="rect">
            <a:avLst/>
          </a:prstGeom>
          <a:noFill/>
          <a:ln w="9525">
            <a:noFill/>
            <a:miter lim="800000"/>
            <a:headEnd/>
            <a:tailEnd/>
          </a:ln>
          <a:effectLst/>
        </p:spPr>
      </p:pic>
      <p:cxnSp>
        <p:nvCxnSpPr>
          <p:cNvPr id="9" name="Straight Connector 8"/>
          <p:cNvCxnSpPr/>
          <p:nvPr userDrawn="1"/>
        </p:nvCxnSpPr>
        <p:spPr>
          <a:xfrm>
            <a:off x="736974" y="955342"/>
            <a:ext cx="11505063" cy="1588"/>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3894221070"/>
      </p:ext>
    </p:extLst>
  </p:cSld>
  <p:clrMap bg1="lt1" tx1="dk1" bg2="lt2" tx2="dk2" accent1="accent1" accent2="accent2" accent3="accent3" accent4="accent4" accent5="accent5" accent6="accent6" hlink="hlink" folHlink="folHlink"/>
  <p:sldLayoutIdLst>
    <p:sldLayoutId id="2147483700" r:id="rId1"/>
    <p:sldLayoutId id="2147483685" r:id="rId2"/>
    <p:sldLayoutId id="2147483686" r:id="rId3"/>
    <p:sldLayoutId id="2147483687" r:id="rId4"/>
    <p:sldLayoutId id="2147483674" r:id="rId5"/>
    <p:sldLayoutId id="2147483675" r:id="rId6"/>
    <p:sldLayoutId id="2147483676" r:id="rId7"/>
    <p:sldLayoutId id="2147483677" r:id="rId8"/>
    <p:sldLayoutId id="2147483678" r:id="rId9"/>
    <p:sldLayoutId id="2147483679" r:id="rId10"/>
    <p:sldLayoutId id="2147483680" r:id="rId11"/>
    <p:sldLayoutId id="2147483681" r:id="rId12"/>
    <p:sldLayoutId id="2147483682" r:id="rId13"/>
    <p:sldLayoutId id="2147483683" r:id="rId14"/>
    <p:sldLayoutId id="2147483684" r:id="rId15"/>
    <p:sldLayoutId id="2147483701" r:id="rId16"/>
    <p:sldLayoutId id="2147483702" r:id="rId17"/>
    <p:sldLayoutId id="2147483703" r:id="rId18"/>
  </p:sldLayoutIdLst>
  <p:hf hdr="0" ftr="0" dt="0"/>
  <p:txStyles>
    <p:titleStyle>
      <a:lvl1pPr algn="l" defTabSz="914400" rtl="0" eaLnBrk="1" latinLnBrk="0" hangingPunct="1">
        <a:lnSpc>
          <a:spcPct val="90000"/>
        </a:lnSpc>
        <a:spcBef>
          <a:spcPct val="0"/>
        </a:spcBef>
        <a:buNone/>
        <a:defRPr sz="2800" b="1"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29.jpeg"/><Relationship Id="rId1" Type="http://schemas.openxmlformats.org/officeDocument/2006/relationships/slideLayout" Target="../slideLayouts/slideLayout11.xml"/></Relationships>
</file>

<file path=ppt/slides/_rels/slide11.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5.xml"/><Relationship Id="rId1" Type="http://schemas.openxmlformats.org/officeDocument/2006/relationships/slideLayout" Target="../slideLayouts/slideLayout17.xml"/></Relationships>
</file>

<file path=ppt/slides/_rels/slide12.xml.rels><?xml version="1.0" encoding="UTF-8" standalone="yes"?>
<Relationships xmlns="http://schemas.openxmlformats.org/package/2006/relationships"><Relationship Id="rId8" Type="http://schemas.openxmlformats.org/officeDocument/2006/relationships/image" Target="../media/image38.png"/><Relationship Id="rId13" Type="http://schemas.openxmlformats.org/officeDocument/2006/relationships/image" Target="../media/image43.png"/><Relationship Id="rId3" Type="http://schemas.openxmlformats.org/officeDocument/2006/relationships/image" Target="../media/image33.png"/><Relationship Id="rId7" Type="http://schemas.openxmlformats.org/officeDocument/2006/relationships/image" Target="../media/image37.png"/><Relationship Id="rId12" Type="http://schemas.openxmlformats.org/officeDocument/2006/relationships/image" Target="../media/image42.png"/><Relationship Id="rId2" Type="http://schemas.openxmlformats.org/officeDocument/2006/relationships/image" Target="../media/image32.png"/><Relationship Id="rId1" Type="http://schemas.openxmlformats.org/officeDocument/2006/relationships/slideLayout" Target="../slideLayouts/slideLayout10.xml"/><Relationship Id="rId6" Type="http://schemas.openxmlformats.org/officeDocument/2006/relationships/image" Target="../media/image36.png"/><Relationship Id="rId11" Type="http://schemas.openxmlformats.org/officeDocument/2006/relationships/image" Target="../media/image41.jpeg"/><Relationship Id="rId5" Type="http://schemas.openxmlformats.org/officeDocument/2006/relationships/image" Target="../media/image35.png"/><Relationship Id="rId15" Type="http://schemas.openxmlformats.org/officeDocument/2006/relationships/image" Target="../media/image45.jpeg"/><Relationship Id="rId10" Type="http://schemas.openxmlformats.org/officeDocument/2006/relationships/image" Target="../media/image40.png"/><Relationship Id="rId4" Type="http://schemas.openxmlformats.org/officeDocument/2006/relationships/image" Target="../media/image34.jpeg"/><Relationship Id="rId9" Type="http://schemas.openxmlformats.org/officeDocument/2006/relationships/image" Target="../media/image39.jpeg"/><Relationship Id="rId14" Type="http://schemas.openxmlformats.org/officeDocument/2006/relationships/image" Target="../media/image44.png"/></Relationships>
</file>

<file path=ppt/slides/_rels/slide13.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image" Target="../media/image46.jpeg"/><Relationship Id="rId1" Type="http://schemas.openxmlformats.org/officeDocument/2006/relationships/slideLayout" Target="../slideLayouts/slideLayout17.xml"/></Relationships>
</file>

<file path=ppt/slides/_rels/slide14.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6.xml"/><Relationship Id="rId1" Type="http://schemas.openxmlformats.org/officeDocument/2006/relationships/slideLayout" Target="../slideLayouts/slideLayout8.xml"/><Relationship Id="rId4" Type="http://schemas.openxmlformats.org/officeDocument/2006/relationships/image" Target="../media/image49.jpeg"/></Relationships>
</file>

<file path=ppt/slides/_rels/slide15.xml.rels><?xml version="1.0" encoding="UTF-8" standalone="yes"?>
<Relationships xmlns="http://schemas.openxmlformats.org/package/2006/relationships"><Relationship Id="rId8" Type="http://schemas.openxmlformats.org/officeDocument/2006/relationships/image" Target="../media/image56.png"/><Relationship Id="rId3" Type="http://schemas.openxmlformats.org/officeDocument/2006/relationships/image" Target="../media/image51.png"/><Relationship Id="rId7" Type="http://schemas.openxmlformats.org/officeDocument/2006/relationships/image" Target="../media/image55.png"/><Relationship Id="rId2" Type="http://schemas.openxmlformats.org/officeDocument/2006/relationships/image" Target="../media/image50.png"/><Relationship Id="rId1" Type="http://schemas.openxmlformats.org/officeDocument/2006/relationships/slideLayout" Target="../slideLayouts/slideLayout16.xml"/><Relationship Id="rId6" Type="http://schemas.openxmlformats.org/officeDocument/2006/relationships/image" Target="../media/image54.png"/><Relationship Id="rId5" Type="http://schemas.openxmlformats.org/officeDocument/2006/relationships/image" Target="../media/image53.png"/><Relationship Id="rId4" Type="http://schemas.openxmlformats.org/officeDocument/2006/relationships/image" Target="../media/image52.jpeg"/><Relationship Id="rId9" Type="http://schemas.openxmlformats.org/officeDocument/2006/relationships/image" Target="../media/image57.png"/></Relationships>
</file>

<file path=ppt/slides/_rels/slide16.xml.rels><?xml version="1.0" encoding="UTF-8" standalone="yes"?>
<Relationships xmlns="http://schemas.openxmlformats.org/package/2006/relationships"><Relationship Id="rId8" Type="http://schemas.openxmlformats.org/officeDocument/2006/relationships/image" Target="../media/image64.png"/><Relationship Id="rId13" Type="http://schemas.openxmlformats.org/officeDocument/2006/relationships/image" Target="../media/image69.png"/><Relationship Id="rId18" Type="http://schemas.openxmlformats.org/officeDocument/2006/relationships/image" Target="../media/image74.png"/><Relationship Id="rId26" Type="http://schemas.openxmlformats.org/officeDocument/2006/relationships/image" Target="../media/image82.png"/><Relationship Id="rId3" Type="http://schemas.openxmlformats.org/officeDocument/2006/relationships/image" Target="../media/image59.png"/><Relationship Id="rId21" Type="http://schemas.openxmlformats.org/officeDocument/2006/relationships/image" Target="../media/image77.png"/><Relationship Id="rId7" Type="http://schemas.openxmlformats.org/officeDocument/2006/relationships/image" Target="../media/image63.png"/><Relationship Id="rId12" Type="http://schemas.openxmlformats.org/officeDocument/2006/relationships/image" Target="../media/image68.png"/><Relationship Id="rId17" Type="http://schemas.openxmlformats.org/officeDocument/2006/relationships/image" Target="../media/image73.png"/><Relationship Id="rId25" Type="http://schemas.openxmlformats.org/officeDocument/2006/relationships/image" Target="../media/image81.png"/><Relationship Id="rId2" Type="http://schemas.openxmlformats.org/officeDocument/2006/relationships/image" Target="../media/image58.png"/><Relationship Id="rId16" Type="http://schemas.openxmlformats.org/officeDocument/2006/relationships/image" Target="../media/image72.png"/><Relationship Id="rId20" Type="http://schemas.openxmlformats.org/officeDocument/2006/relationships/image" Target="../media/image76.png"/><Relationship Id="rId29" Type="http://schemas.openxmlformats.org/officeDocument/2006/relationships/image" Target="../media/image85.png"/><Relationship Id="rId1" Type="http://schemas.openxmlformats.org/officeDocument/2006/relationships/slideLayout" Target="../slideLayouts/slideLayout6.xml"/><Relationship Id="rId6" Type="http://schemas.openxmlformats.org/officeDocument/2006/relationships/image" Target="../media/image62.png"/><Relationship Id="rId11" Type="http://schemas.openxmlformats.org/officeDocument/2006/relationships/image" Target="../media/image67.png"/><Relationship Id="rId24" Type="http://schemas.openxmlformats.org/officeDocument/2006/relationships/image" Target="../media/image80.png"/><Relationship Id="rId32" Type="http://schemas.openxmlformats.org/officeDocument/2006/relationships/image" Target="../media/image88.png"/><Relationship Id="rId5" Type="http://schemas.openxmlformats.org/officeDocument/2006/relationships/image" Target="../media/image61.png"/><Relationship Id="rId15" Type="http://schemas.openxmlformats.org/officeDocument/2006/relationships/image" Target="../media/image71.png"/><Relationship Id="rId23" Type="http://schemas.openxmlformats.org/officeDocument/2006/relationships/image" Target="../media/image79.png"/><Relationship Id="rId28" Type="http://schemas.openxmlformats.org/officeDocument/2006/relationships/image" Target="../media/image84.jpeg"/><Relationship Id="rId10" Type="http://schemas.openxmlformats.org/officeDocument/2006/relationships/image" Target="../media/image66.png"/><Relationship Id="rId19" Type="http://schemas.openxmlformats.org/officeDocument/2006/relationships/image" Target="../media/image75.png"/><Relationship Id="rId31" Type="http://schemas.openxmlformats.org/officeDocument/2006/relationships/image" Target="../media/image87.png"/><Relationship Id="rId4" Type="http://schemas.openxmlformats.org/officeDocument/2006/relationships/image" Target="../media/image60.png"/><Relationship Id="rId9" Type="http://schemas.openxmlformats.org/officeDocument/2006/relationships/image" Target="../media/image65.png"/><Relationship Id="rId14" Type="http://schemas.openxmlformats.org/officeDocument/2006/relationships/image" Target="../media/image70.png"/><Relationship Id="rId22" Type="http://schemas.openxmlformats.org/officeDocument/2006/relationships/image" Target="../media/image78.png"/><Relationship Id="rId27" Type="http://schemas.openxmlformats.org/officeDocument/2006/relationships/image" Target="../media/image83.jpeg"/><Relationship Id="rId30" Type="http://schemas.openxmlformats.org/officeDocument/2006/relationships/image" Target="../media/image86.png"/></Relationships>
</file>

<file path=ppt/slides/_rels/slide17.xml.rels><?xml version="1.0" encoding="UTF-8" standalone="yes"?>
<Relationships xmlns="http://schemas.openxmlformats.org/package/2006/relationships"><Relationship Id="rId3" Type="http://schemas.openxmlformats.org/officeDocument/2006/relationships/image" Target="../media/image90.png"/><Relationship Id="rId2" Type="http://schemas.openxmlformats.org/officeDocument/2006/relationships/image" Target="../media/image89.png"/><Relationship Id="rId1" Type="http://schemas.openxmlformats.org/officeDocument/2006/relationships/slideLayout" Target="../slideLayouts/slideLayout6.xml"/><Relationship Id="rId4" Type="http://schemas.openxmlformats.org/officeDocument/2006/relationships/image" Target="../media/image91.png"/></Relationships>
</file>

<file path=ppt/slides/_rels/slide18.xml.rels><?xml version="1.0" encoding="UTF-8" standalone="yes"?>
<Relationships xmlns="http://schemas.openxmlformats.org/package/2006/relationships"><Relationship Id="rId2" Type="http://schemas.openxmlformats.org/officeDocument/2006/relationships/image" Target="../media/image92.png"/><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2" Type="http://schemas.openxmlformats.org/officeDocument/2006/relationships/image" Target="../media/image93.png"/><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8" Type="http://schemas.openxmlformats.org/officeDocument/2006/relationships/image" Target="../media/image100.jpeg"/><Relationship Id="rId3" Type="http://schemas.openxmlformats.org/officeDocument/2006/relationships/image" Target="../media/image95.jpeg"/><Relationship Id="rId7" Type="http://schemas.openxmlformats.org/officeDocument/2006/relationships/image" Target="../media/image99.png"/><Relationship Id="rId2" Type="http://schemas.openxmlformats.org/officeDocument/2006/relationships/image" Target="../media/image94.png"/><Relationship Id="rId1" Type="http://schemas.openxmlformats.org/officeDocument/2006/relationships/slideLayout" Target="../slideLayouts/slideLayout6.xml"/><Relationship Id="rId6" Type="http://schemas.openxmlformats.org/officeDocument/2006/relationships/image" Target="../media/image98.jpeg"/><Relationship Id="rId5" Type="http://schemas.openxmlformats.org/officeDocument/2006/relationships/image" Target="../media/image97.jpeg"/><Relationship Id="rId10" Type="http://schemas.openxmlformats.org/officeDocument/2006/relationships/image" Target="../media/image102.jpeg"/><Relationship Id="rId4" Type="http://schemas.openxmlformats.org/officeDocument/2006/relationships/image" Target="../media/image96.jpeg"/><Relationship Id="rId9" Type="http://schemas.openxmlformats.org/officeDocument/2006/relationships/image" Target="../media/image101.jpe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3" Type="http://schemas.openxmlformats.org/officeDocument/2006/relationships/image" Target="../media/image104.jpeg"/><Relationship Id="rId2" Type="http://schemas.openxmlformats.org/officeDocument/2006/relationships/image" Target="../media/image103.jpeg"/><Relationship Id="rId1" Type="http://schemas.openxmlformats.org/officeDocument/2006/relationships/slideLayout" Target="../slideLayouts/slideLayout6.xml"/><Relationship Id="rId4" Type="http://schemas.openxmlformats.org/officeDocument/2006/relationships/image" Target="../media/image105.jpeg"/></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9.xml"/><Relationship Id="rId7" Type="http://schemas.openxmlformats.org/officeDocument/2006/relationships/image" Target="../media/image109.png"/><Relationship Id="rId2" Type="http://schemas.openxmlformats.org/officeDocument/2006/relationships/slideLayout" Target="../slideLayouts/slideLayout6.xml"/><Relationship Id="rId1" Type="http://schemas.openxmlformats.org/officeDocument/2006/relationships/vmlDrawing" Target="../drawings/vmlDrawing1.vml"/><Relationship Id="rId6" Type="http://schemas.openxmlformats.org/officeDocument/2006/relationships/image" Target="../media/image108.png"/><Relationship Id="rId5" Type="http://schemas.openxmlformats.org/officeDocument/2006/relationships/image" Target="../media/image107.png"/><Relationship Id="rId4" Type="http://schemas.openxmlformats.org/officeDocument/2006/relationships/oleObject" Target="../embeddings/oleObject1.bin"/></Relationships>
</file>

<file path=ppt/slides/_rels/slide26.xml.rels><?xml version="1.0" encoding="UTF-8" standalone="yes"?>
<Relationships xmlns="http://schemas.openxmlformats.org/package/2006/relationships"><Relationship Id="rId3" Type="http://schemas.openxmlformats.org/officeDocument/2006/relationships/image" Target="../media/image110.png"/><Relationship Id="rId2" Type="http://schemas.openxmlformats.org/officeDocument/2006/relationships/notesSlide" Target="../notesSlides/notesSlide10.xml"/><Relationship Id="rId1" Type="http://schemas.openxmlformats.org/officeDocument/2006/relationships/slideLayout" Target="../slideLayouts/slideLayout6.xml"/><Relationship Id="rId6" Type="http://schemas.openxmlformats.org/officeDocument/2006/relationships/image" Target="../media/image113.png"/><Relationship Id="rId5" Type="http://schemas.openxmlformats.org/officeDocument/2006/relationships/image" Target="../media/image112.png"/><Relationship Id="rId4" Type="http://schemas.openxmlformats.org/officeDocument/2006/relationships/image" Target="../media/image111.png"/></Relationships>
</file>

<file path=ppt/slides/_rels/slide27.xml.rels><?xml version="1.0" encoding="UTF-8" standalone="yes"?>
<Relationships xmlns="http://schemas.openxmlformats.org/package/2006/relationships"><Relationship Id="rId3" Type="http://schemas.openxmlformats.org/officeDocument/2006/relationships/image" Target="../media/image114.png"/><Relationship Id="rId2" Type="http://schemas.openxmlformats.org/officeDocument/2006/relationships/notesSlide" Target="../notesSlides/notesSlide11.xml"/><Relationship Id="rId1" Type="http://schemas.openxmlformats.org/officeDocument/2006/relationships/slideLayout" Target="../slideLayouts/slideLayout11.xml"/></Relationships>
</file>

<file path=ppt/slides/_rels/slide28.xml.rels><?xml version="1.0" encoding="UTF-8" standalone="yes"?>
<Relationships xmlns="http://schemas.openxmlformats.org/package/2006/relationships"><Relationship Id="rId2" Type="http://schemas.openxmlformats.org/officeDocument/2006/relationships/image" Target="../media/image115.png"/><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6.xml"/><Relationship Id="rId1" Type="http://schemas.openxmlformats.org/officeDocument/2006/relationships/vmlDrawing" Target="../drawings/vmlDrawing2.vml"/><Relationship Id="rId5" Type="http://schemas.openxmlformats.org/officeDocument/2006/relationships/oleObject" Target="../embeddings/oleObject2.bin"/><Relationship Id="rId4" Type="http://schemas.openxmlformats.org/officeDocument/2006/relationships/image" Target="../media/image117.png"/></Relationships>
</file>

<file path=ppt/slides/_rels/slide3.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notesSlide" Target="../notesSlides/notesSlide1.xml"/><Relationship Id="rId1" Type="http://schemas.openxmlformats.org/officeDocument/2006/relationships/slideLayout" Target="../slideLayouts/slideLayout6.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6.xml"/><Relationship Id="rId1" Type="http://schemas.openxmlformats.org/officeDocument/2006/relationships/vmlDrawing" Target="../drawings/vmlDrawing3.vml"/><Relationship Id="rId5" Type="http://schemas.openxmlformats.org/officeDocument/2006/relationships/oleObject" Target="../embeddings/Microsoft_Office_Word_97_-_2003_Document1.doc"/><Relationship Id="rId4" Type="http://schemas.openxmlformats.org/officeDocument/2006/relationships/image" Target="../media/image119.png"/></Relationships>
</file>

<file path=ppt/slides/_rels/slide31.xml.rels><?xml version="1.0" encoding="UTF-8" standalone="yes"?>
<Relationships xmlns="http://schemas.openxmlformats.org/package/2006/relationships"><Relationship Id="rId8" Type="http://schemas.openxmlformats.org/officeDocument/2006/relationships/image" Target="../media/image122.png"/><Relationship Id="rId3" Type="http://schemas.openxmlformats.org/officeDocument/2006/relationships/diagramLayout" Target="../diagrams/layout3.xml"/><Relationship Id="rId7" Type="http://schemas.openxmlformats.org/officeDocument/2006/relationships/image" Target="../media/image121.png"/><Relationship Id="rId2" Type="http://schemas.openxmlformats.org/officeDocument/2006/relationships/diagramData" Target="../diagrams/data3.xml"/><Relationship Id="rId1" Type="http://schemas.openxmlformats.org/officeDocument/2006/relationships/slideLayout" Target="../slideLayouts/slideLayout5.xml"/><Relationship Id="rId6" Type="http://schemas.openxmlformats.org/officeDocument/2006/relationships/image" Target="../media/image120.png"/><Relationship Id="rId5" Type="http://schemas.openxmlformats.org/officeDocument/2006/relationships/diagramColors" Target="../diagrams/colors3.xml"/><Relationship Id="rId4" Type="http://schemas.openxmlformats.org/officeDocument/2006/relationships/diagramQuickStyle" Target="../diagrams/quickStyle3.xml"/><Relationship Id="rId9" Type="http://schemas.microsoft.com/office/2007/relationships/diagramDrawing" Target="../diagrams/drawing3.xml"/></Relationships>
</file>

<file path=ppt/slides/_rels/slide32.xml.rels><?xml version="1.0" encoding="UTF-8" standalone="yes"?>
<Relationships xmlns="http://schemas.openxmlformats.org/package/2006/relationships"><Relationship Id="rId2" Type="http://schemas.openxmlformats.org/officeDocument/2006/relationships/image" Target="../media/image123.png"/><Relationship Id="rId1" Type="http://schemas.openxmlformats.org/officeDocument/2006/relationships/slideLayout" Target="../slideLayouts/slideLayout11.xml"/></Relationships>
</file>

<file path=ppt/slides/_rels/slide33.xml.rels><?xml version="1.0" encoding="UTF-8" standalone="yes"?>
<Relationships xmlns="http://schemas.openxmlformats.org/package/2006/relationships"><Relationship Id="rId3" Type="http://schemas.openxmlformats.org/officeDocument/2006/relationships/image" Target="../media/image124.png"/><Relationship Id="rId2" Type="http://schemas.openxmlformats.org/officeDocument/2006/relationships/notesSlide" Target="../notesSlides/notesSlide14.xml"/><Relationship Id="rId1" Type="http://schemas.openxmlformats.org/officeDocument/2006/relationships/slideLayout" Target="../slideLayouts/slideLayout18.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8.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37.xml.rels><?xml version="1.0" encoding="UTF-8" standalone="yes"?>
<Relationships xmlns="http://schemas.openxmlformats.org/package/2006/relationships"><Relationship Id="rId3" Type="http://schemas.openxmlformats.org/officeDocument/2006/relationships/image" Target="../media/image126.png"/><Relationship Id="rId7" Type="http://schemas.openxmlformats.org/officeDocument/2006/relationships/image" Target="../media/image130.png"/><Relationship Id="rId2" Type="http://schemas.openxmlformats.org/officeDocument/2006/relationships/image" Target="../media/image125.png"/><Relationship Id="rId1" Type="http://schemas.openxmlformats.org/officeDocument/2006/relationships/slideLayout" Target="../slideLayouts/slideLayout18.xml"/><Relationship Id="rId6" Type="http://schemas.openxmlformats.org/officeDocument/2006/relationships/image" Target="../media/image129.png"/><Relationship Id="rId5" Type="http://schemas.openxmlformats.org/officeDocument/2006/relationships/image" Target="../media/image128.png"/><Relationship Id="rId4" Type="http://schemas.openxmlformats.org/officeDocument/2006/relationships/image" Target="../media/image127.png"/></Relationships>
</file>

<file path=ppt/slides/_rels/slide38.xml.rels><?xml version="1.0" encoding="UTF-8" standalone="yes"?>
<Relationships xmlns="http://schemas.openxmlformats.org/package/2006/relationships"><Relationship Id="rId3" Type="http://schemas.openxmlformats.org/officeDocument/2006/relationships/image" Target="../media/image131.png"/><Relationship Id="rId2" Type="http://schemas.openxmlformats.org/officeDocument/2006/relationships/notesSlide" Target="../notesSlides/notesSlide16.xml"/><Relationship Id="rId1" Type="http://schemas.openxmlformats.org/officeDocument/2006/relationships/slideLayout" Target="../slideLayouts/slideLayout18.xml"/><Relationship Id="rId6" Type="http://schemas.openxmlformats.org/officeDocument/2006/relationships/image" Target="../media/image134.png"/><Relationship Id="rId5" Type="http://schemas.openxmlformats.org/officeDocument/2006/relationships/image" Target="../media/image133.jpeg"/><Relationship Id="rId4" Type="http://schemas.openxmlformats.org/officeDocument/2006/relationships/image" Target="../media/image132.png"/></Relationships>
</file>

<file path=ppt/slides/_rels/slide39.xml.rels><?xml version="1.0" encoding="UTF-8" standalone="yes"?>
<Relationships xmlns="http://schemas.openxmlformats.org/package/2006/relationships"><Relationship Id="rId2" Type="http://schemas.openxmlformats.org/officeDocument/2006/relationships/image" Target="../media/image135.png"/><Relationship Id="rId1" Type="http://schemas.openxmlformats.org/officeDocument/2006/relationships/slideLayout" Target="../slideLayouts/slideLayout18.xml"/></Relationships>
</file>

<file path=ppt/slides/_rels/slide4.xml.rels><?xml version="1.0" encoding="UTF-8" standalone="yes"?>
<Relationships xmlns="http://schemas.openxmlformats.org/package/2006/relationships"><Relationship Id="rId8" Type="http://schemas.openxmlformats.org/officeDocument/2006/relationships/image" Target="../media/image16.png"/><Relationship Id="rId13" Type="http://schemas.openxmlformats.org/officeDocument/2006/relationships/image" Target="../media/image21.png"/><Relationship Id="rId3" Type="http://schemas.openxmlformats.org/officeDocument/2006/relationships/image" Target="../media/image11.png"/><Relationship Id="rId7" Type="http://schemas.openxmlformats.org/officeDocument/2006/relationships/image" Target="../media/image15.png"/><Relationship Id="rId12" Type="http://schemas.openxmlformats.org/officeDocument/2006/relationships/image" Target="../media/image20.png"/><Relationship Id="rId2" Type="http://schemas.openxmlformats.org/officeDocument/2006/relationships/image" Target="../media/image10.png"/><Relationship Id="rId1" Type="http://schemas.openxmlformats.org/officeDocument/2006/relationships/slideLayout" Target="../slideLayouts/slideLayout11.xml"/><Relationship Id="rId6" Type="http://schemas.openxmlformats.org/officeDocument/2006/relationships/image" Target="../media/image14.png"/><Relationship Id="rId11" Type="http://schemas.openxmlformats.org/officeDocument/2006/relationships/image" Target="../media/image19.png"/><Relationship Id="rId5" Type="http://schemas.openxmlformats.org/officeDocument/2006/relationships/image" Target="../media/image13.png"/><Relationship Id="rId10" Type="http://schemas.openxmlformats.org/officeDocument/2006/relationships/image" Target="../media/image18.png"/><Relationship Id="rId4" Type="http://schemas.openxmlformats.org/officeDocument/2006/relationships/image" Target="../media/image12.jpeg"/><Relationship Id="rId9" Type="http://schemas.openxmlformats.org/officeDocument/2006/relationships/image" Target="../media/image17.png"/><Relationship Id="rId14" Type="http://schemas.openxmlformats.org/officeDocument/2006/relationships/image" Target="../media/image22.png"/></Relationships>
</file>

<file path=ppt/slides/_rels/slide40.xml.rels><?xml version="1.0" encoding="UTF-8" standalone="yes"?>
<Relationships xmlns="http://schemas.openxmlformats.org/package/2006/relationships"><Relationship Id="rId2" Type="http://schemas.openxmlformats.org/officeDocument/2006/relationships/image" Target="../media/image136.png"/><Relationship Id="rId1" Type="http://schemas.openxmlformats.org/officeDocument/2006/relationships/slideLayout" Target="../slideLayouts/slideLayout18.xml"/></Relationships>
</file>

<file path=ppt/slides/_rels/slide41.xml.rels><?xml version="1.0" encoding="UTF-8" standalone="yes"?>
<Relationships xmlns="http://schemas.openxmlformats.org/package/2006/relationships"><Relationship Id="rId2" Type="http://schemas.openxmlformats.org/officeDocument/2006/relationships/image" Target="../media/image137.png"/><Relationship Id="rId1" Type="http://schemas.openxmlformats.org/officeDocument/2006/relationships/slideLayout" Target="../slideLayouts/slideLayout18.xml"/></Relationships>
</file>

<file path=ppt/slides/_rels/slide42.xml.rels><?xml version="1.0" encoding="UTF-8" standalone="yes"?>
<Relationships xmlns="http://schemas.openxmlformats.org/package/2006/relationships"><Relationship Id="rId2" Type="http://schemas.openxmlformats.org/officeDocument/2006/relationships/image" Target="../media/image138.png"/><Relationship Id="rId1" Type="http://schemas.openxmlformats.org/officeDocument/2006/relationships/slideLayout" Target="../slideLayouts/slideLayout18.xml"/></Relationships>
</file>

<file path=ppt/slides/_rels/slide43.xml.rels><?xml version="1.0" encoding="UTF-8" standalone="yes"?>
<Relationships xmlns="http://schemas.openxmlformats.org/package/2006/relationships"><Relationship Id="rId2" Type="http://schemas.openxmlformats.org/officeDocument/2006/relationships/image" Target="../media/image139.png"/><Relationship Id="rId1" Type="http://schemas.openxmlformats.org/officeDocument/2006/relationships/slideLayout" Target="../slideLayouts/slideLayout18.xml"/></Relationships>
</file>

<file path=ppt/slides/_rels/slide44.xml.rels><?xml version="1.0" encoding="UTF-8" standalone="yes"?>
<Relationships xmlns="http://schemas.openxmlformats.org/package/2006/relationships"><Relationship Id="rId2" Type="http://schemas.openxmlformats.org/officeDocument/2006/relationships/image" Target="../media/image140.png"/><Relationship Id="rId1" Type="http://schemas.openxmlformats.org/officeDocument/2006/relationships/slideLayout" Target="../slideLayouts/slideLayout18.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46.xml.rels><?xml version="1.0" encoding="UTF-8" standalone="yes"?>
<Relationships xmlns="http://schemas.openxmlformats.org/package/2006/relationships"><Relationship Id="rId2" Type="http://schemas.openxmlformats.org/officeDocument/2006/relationships/image" Target="../media/image141.png"/><Relationship Id="rId1" Type="http://schemas.openxmlformats.org/officeDocument/2006/relationships/slideLayout" Target="../slideLayouts/slideLayout18.xml"/></Relationships>
</file>

<file path=ppt/slides/_rels/slide47.xml.rels><?xml version="1.0" encoding="UTF-8" standalone="yes"?>
<Relationships xmlns="http://schemas.openxmlformats.org/package/2006/relationships"><Relationship Id="rId2" Type="http://schemas.openxmlformats.org/officeDocument/2006/relationships/image" Target="../media/image142.png"/><Relationship Id="rId1" Type="http://schemas.openxmlformats.org/officeDocument/2006/relationships/slideLayout" Target="../slideLayouts/slideLayout18.xml"/></Relationships>
</file>

<file path=ppt/slides/_rels/slide48.xml.rels><?xml version="1.0" encoding="UTF-8" standalone="yes"?>
<Relationships xmlns="http://schemas.openxmlformats.org/package/2006/relationships"><Relationship Id="rId2" Type="http://schemas.openxmlformats.org/officeDocument/2006/relationships/image" Target="../media/image143.png"/><Relationship Id="rId1" Type="http://schemas.openxmlformats.org/officeDocument/2006/relationships/slideLayout" Target="../slideLayouts/slideLayout18.xml"/></Relationships>
</file>

<file path=ppt/slides/_rels/slide49.xml.rels><?xml version="1.0" encoding="UTF-8" standalone="yes"?>
<Relationships xmlns="http://schemas.openxmlformats.org/package/2006/relationships"><Relationship Id="rId2" Type="http://schemas.openxmlformats.org/officeDocument/2006/relationships/image" Target="../media/image144.png"/><Relationship Id="rId1" Type="http://schemas.openxmlformats.org/officeDocument/2006/relationships/slideLayout" Target="../slideLayouts/slideLayout18.xml"/></Relationships>
</file>

<file path=ppt/slides/_rels/slide5.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image" Target="../media/image23.png"/><Relationship Id="rId1" Type="http://schemas.openxmlformats.org/officeDocument/2006/relationships/slideLayout" Target="../slideLayouts/slideLayout6.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50.xml.rels><?xml version="1.0" encoding="UTF-8" standalone="yes"?>
<Relationships xmlns="http://schemas.openxmlformats.org/package/2006/relationships"><Relationship Id="rId2" Type="http://schemas.openxmlformats.org/officeDocument/2006/relationships/image" Target="../media/image141.png"/><Relationship Id="rId1" Type="http://schemas.openxmlformats.org/officeDocument/2006/relationships/slideLayout" Target="../slideLayouts/slideLayout18.xml"/></Relationships>
</file>

<file path=ppt/slides/_rels/slide51.xml.rels><?xml version="1.0" encoding="UTF-8" standalone="yes"?>
<Relationships xmlns="http://schemas.openxmlformats.org/package/2006/relationships"><Relationship Id="rId2" Type="http://schemas.openxmlformats.org/officeDocument/2006/relationships/image" Target="../media/image127.png"/><Relationship Id="rId1" Type="http://schemas.openxmlformats.org/officeDocument/2006/relationships/slideLayout" Target="../slideLayouts/slideLayout18.xml"/></Relationships>
</file>

<file path=ppt/slides/_rels/slide52.xml.rels><?xml version="1.0" encoding="UTF-8" standalone="yes"?>
<Relationships xmlns="http://schemas.openxmlformats.org/package/2006/relationships"><Relationship Id="rId3" Type="http://schemas.openxmlformats.org/officeDocument/2006/relationships/image" Target="../media/image127.png"/><Relationship Id="rId2" Type="http://schemas.openxmlformats.org/officeDocument/2006/relationships/notesSlide" Target="../notesSlides/notesSlide17.xml"/><Relationship Id="rId1" Type="http://schemas.openxmlformats.org/officeDocument/2006/relationships/slideLayout" Target="../slideLayouts/slideLayout18.xml"/></Relationships>
</file>

<file path=ppt/slides/_rels/slide53.xml.rels><?xml version="1.0" encoding="UTF-8" standalone="yes"?>
<Relationships xmlns="http://schemas.openxmlformats.org/package/2006/relationships"><Relationship Id="rId2" Type="http://schemas.openxmlformats.org/officeDocument/2006/relationships/image" Target="../media/image145.png"/><Relationship Id="rId1" Type="http://schemas.openxmlformats.org/officeDocument/2006/relationships/slideLayout" Target="../slideLayouts/slideLayout18.xml"/></Relationships>
</file>

<file path=ppt/slides/_rels/slide54.xml.rels><?xml version="1.0" encoding="UTF-8" standalone="yes"?>
<Relationships xmlns="http://schemas.openxmlformats.org/package/2006/relationships"><Relationship Id="rId3" Type="http://schemas.openxmlformats.org/officeDocument/2006/relationships/image" Target="../media/image147.png"/><Relationship Id="rId2" Type="http://schemas.openxmlformats.org/officeDocument/2006/relationships/image" Target="../media/image146.png"/><Relationship Id="rId1" Type="http://schemas.openxmlformats.org/officeDocument/2006/relationships/slideLayout" Target="../slideLayouts/slideLayout18.xml"/></Relationships>
</file>

<file path=ppt/slides/_rels/slide55.xml.rels><?xml version="1.0" encoding="UTF-8" standalone="yes"?>
<Relationships xmlns="http://schemas.openxmlformats.org/package/2006/relationships"><Relationship Id="rId3" Type="http://schemas.openxmlformats.org/officeDocument/2006/relationships/image" Target="../media/image149.png"/><Relationship Id="rId2" Type="http://schemas.openxmlformats.org/officeDocument/2006/relationships/image" Target="../media/image148.png"/><Relationship Id="rId1" Type="http://schemas.openxmlformats.org/officeDocument/2006/relationships/slideLayout" Target="../slideLayouts/slideLayout18.xml"/></Relationships>
</file>

<file path=ppt/slides/_rels/slide56.xml.rels><?xml version="1.0" encoding="UTF-8" standalone="yes"?>
<Relationships xmlns="http://schemas.openxmlformats.org/package/2006/relationships"><Relationship Id="rId2" Type="http://schemas.openxmlformats.org/officeDocument/2006/relationships/image" Target="../media/image150.png"/><Relationship Id="rId1" Type="http://schemas.openxmlformats.org/officeDocument/2006/relationships/slideLayout" Target="../slideLayouts/slideLayout18.xml"/></Relationships>
</file>

<file path=ppt/slides/_rels/slide57.xml.rels><?xml version="1.0" encoding="UTF-8" standalone="yes"?>
<Relationships xmlns="http://schemas.openxmlformats.org/package/2006/relationships"><Relationship Id="rId2" Type="http://schemas.openxmlformats.org/officeDocument/2006/relationships/image" Target="../media/image151.png"/><Relationship Id="rId1" Type="http://schemas.openxmlformats.org/officeDocument/2006/relationships/slideLayout" Target="../slideLayouts/slideLayout18.xml"/></Relationships>
</file>

<file path=ppt/slides/_rels/slide58.xml.rels><?xml version="1.0" encoding="UTF-8" standalone="yes"?>
<Relationships xmlns="http://schemas.openxmlformats.org/package/2006/relationships"><Relationship Id="rId3" Type="http://schemas.openxmlformats.org/officeDocument/2006/relationships/image" Target="../media/image153.png"/><Relationship Id="rId2" Type="http://schemas.openxmlformats.org/officeDocument/2006/relationships/image" Target="../media/image152.png"/><Relationship Id="rId1" Type="http://schemas.openxmlformats.org/officeDocument/2006/relationships/slideLayout" Target="../slideLayouts/slideLayout18.xml"/><Relationship Id="rId4" Type="http://schemas.openxmlformats.org/officeDocument/2006/relationships/image" Target="../media/image154.jpeg"/></Relationships>
</file>

<file path=ppt/slides/_rels/slide59.xml.rels><?xml version="1.0" encoding="UTF-8" standalone="yes"?>
<Relationships xmlns="http://schemas.openxmlformats.org/package/2006/relationships"><Relationship Id="rId2" Type="http://schemas.openxmlformats.org/officeDocument/2006/relationships/image" Target="../media/image155.png"/><Relationship Id="rId1" Type="http://schemas.openxmlformats.org/officeDocument/2006/relationships/slideLayout" Target="../slideLayouts/slideLayout18.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60.xml.rels><?xml version="1.0" encoding="UTF-8" standalone="yes"?>
<Relationships xmlns="http://schemas.openxmlformats.org/package/2006/relationships"><Relationship Id="rId3" Type="http://schemas.openxmlformats.org/officeDocument/2006/relationships/image" Target="../media/image157.png"/><Relationship Id="rId2" Type="http://schemas.openxmlformats.org/officeDocument/2006/relationships/image" Target="../media/image156.png"/><Relationship Id="rId1" Type="http://schemas.openxmlformats.org/officeDocument/2006/relationships/slideLayout" Target="../slideLayouts/slideLayout18.xml"/><Relationship Id="rId4" Type="http://schemas.openxmlformats.org/officeDocument/2006/relationships/image" Target="../media/image158.png"/></Relationships>
</file>

<file path=ppt/slides/_rels/slide61.xml.rels><?xml version="1.0" encoding="UTF-8" standalone="yes"?>
<Relationships xmlns="http://schemas.openxmlformats.org/package/2006/relationships"><Relationship Id="rId3" Type="http://schemas.openxmlformats.org/officeDocument/2006/relationships/image" Target="../media/image160.png"/><Relationship Id="rId2" Type="http://schemas.openxmlformats.org/officeDocument/2006/relationships/image" Target="../media/image159.png"/><Relationship Id="rId1" Type="http://schemas.openxmlformats.org/officeDocument/2006/relationships/slideLayout" Target="../slideLayouts/slideLayout18.xml"/><Relationship Id="rId4" Type="http://schemas.openxmlformats.org/officeDocument/2006/relationships/image" Target="../media/image161.png"/></Relationships>
</file>

<file path=ppt/slides/_rels/slide62.xml.rels><?xml version="1.0" encoding="UTF-8" standalone="yes"?>
<Relationships xmlns="http://schemas.openxmlformats.org/package/2006/relationships"><Relationship Id="rId2" Type="http://schemas.openxmlformats.org/officeDocument/2006/relationships/image" Target="../media/image162.png"/><Relationship Id="rId1" Type="http://schemas.openxmlformats.org/officeDocument/2006/relationships/slideLayout" Target="../slideLayouts/slideLayout18.xml"/></Relationships>
</file>

<file path=ppt/slides/_rels/slide63.xml.rels><?xml version="1.0" encoding="UTF-8" standalone="yes"?>
<Relationships xmlns="http://schemas.openxmlformats.org/package/2006/relationships"><Relationship Id="rId2" Type="http://schemas.openxmlformats.org/officeDocument/2006/relationships/image" Target="../media/image163.png"/><Relationship Id="rId1" Type="http://schemas.openxmlformats.org/officeDocument/2006/relationships/slideLayout" Target="../slideLayouts/slideLayout18.xml"/></Relationships>
</file>

<file path=ppt/slides/_rels/slide64.xml.rels><?xml version="1.0" encoding="UTF-8" standalone="yes"?>
<Relationships xmlns="http://schemas.openxmlformats.org/package/2006/relationships"><Relationship Id="rId2" Type="http://schemas.openxmlformats.org/officeDocument/2006/relationships/image" Target="../media/image164.png"/><Relationship Id="rId1" Type="http://schemas.openxmlformats.org/officeDocument/2006/relationships/slideLayout" Target="../slideLayouts/slideLayout18.xml"/></Relationships>
</file>

<file path=ppt/slides/_rels/slide65.xml.rels><?xml version="1.0" encoding="UTF-8" standalone="yes"?>
<Relationships xmlns="http://schemas.openxmlformats.org/package/2006/relationships"><Relationship Id="rId2" Type="http://schemas.openxmlformats.org/officeDocument/2006/relationships/image" Target="../media/image165.png"/><Relationship Id="rId1" Type="http://schemas.openxmlformats.org/officeDocument/2006/relationships/slideLayout" Target="../slideLayouts/slideLayout18.xml"/></Relationships>
</file>

<file path=ppt/slides/_rels/slide66.xml.rels><?xml version="1.0" encoding="UTF-8" standalone="yes"?>
<Relationships xmlns="http://schemas.openxmlformats.org/package/2006/relationships"><Relationship Id="rId2" Type="http://schemas.openxmlformats.org/officeDocument/2006/relationships/image" Target="../media/image166.png"/><Relationship Id="rId1" Type="http://schemas.openxmlformats.org/officeDocument/2006/relationships/slideLayout" Target="../slideLayouts/slideLayout18.xml"/></Relationships>
</file>

<file path=ppt/slides/_rels/slide67.xml.rels><?xml version="1.0" encoding="UTF-8" standalone="yes"?>
<Relationships xmlns="http://schemas.openxmlformats.org/package/2006/relationships"><Relationship Id="rId2" Type="http://schemas.openxmlformats.org/officeDocument/2006/relationships/image" Target="../media/image167.png"/><Relationship Id="rId1" Type="http://schemas.openxmlformats.org/officeDocument/2006/relationships/slideLayout" Target="../slideLayouts/slideLayout18.xml"/></Relationships>
</file>

<file path=ppt/slides/_rels/slide68.xml.rels><?xml version="1.0" encoding="UTF-8" standalone="yes"?>
<Relationships xmlns="http://schemas.openxmlformats.org/package/2006/relationships"><Relationship Id="rId2" Type="http://schemas.openxmlformats.org/officeDocument/2006/relationships/image" Target="../media/image168.png"/><Relationship Id="rId1" Type="http://schemas.openxmlformats.org/officeDocument/2006/relationships/slideLayout" Target="../slideLayouts/slideLayout18.xml"/></Relationships>
</file>

<file path=ppt/slides/_rels/slide69.xml.rels><?xml version="1.0" encoding="UTF-8" standalone="yes"?>
<Relationships xmlns="http://schemas.openxmlformats.org/package/2006/relationships"><Relationship Id="rId2" Type="http://schemas.openxmlformats.org/officeDocument/2006/relationships/image" Target="../media/image169.gif"/><Relationship Id="rId1" Type="http://schemas.openxmlformats.org/officeDocument/2006/relationships/slideLayout" Target="../slideLayouts/slideLayout18.xml"/></Relationships>
</file>

<file path=ppt/slides/_rels/slide7.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3.xml"/><Relationship Id="rId1" Type="http://schemas.openxmlformats.org/officeDocument/2006/relationships/slideLayout" Target="../slideLayouts/slideLayout6.xml"/><Relationship Id="rId4" Type="http://schemas.openxmlformats.org/officeDocument/2006/relationships/image" Target="../media/image24.jpeg"/></Relationships>
</file>

<file path=ppt/slides/_rels/slide70.xml.rels><?xml version="1.0" encoding="UTF-8" standalone="yes"?>
<Relationships xmlns="http://schemas.openxmlformats.org/package/2006/relationships"><Relationship Id="rId2" Type="http://schemas.openxmlformats.org/officeDocument/2006/relationships/image" Target="../media/image170.png"/><Relationship Id="rId1" Type="http://schemas.openxmlformats.org/officeDocument/2006/relationships/slideLayout" Target="../slideLayouts/slideLayout18.xml"/></Relationships>
</file>

<file path=ppt/slides/_rels/slide71.xml.rels><?xml version="1.0" encoding="UTF-8" standalone="yes"?>
<Relationships xmlns="http://schemas.openxmlformats.org/package/2006/relationships"><Relationship Id="rId3" Type="http://schemas.openxmlformats.org/officeDocument/2006/relationships/image" Target="../media/image172.png"/><Relationship Id="rId2" Type="http://schemas.openxmlformats.org/officeDocument/2006/relationships/image" Target="../media/image171.png"/><Relationship Id="rId1" Type="http://schemas.openxmlformats.org/officeDocument/2006/relationships/slideLayout" Target="../slideLayouts/slideLayout18.xml"/></Relationships>
</file>

<file path=ppt/slides/_rels/slide72.xml.rels><?xml version="1.0" encoding="UTF-8" standalone="yes"?>
<Relationships xmlns="http://schemas.openxmlformats.org/package/2006/relationships"><Relationship Id="rId3" Type="http://schemas.openxmlformats.org/officeDocument/2006/relationships/image" Target="../media/image174.png"/><Relationship Id="rId2" Type="http://schemas.openxmlformats.org/officeDocument/2006/relationships/image" Target="../media/image173.png"/><Relationship Id="rId1" Type="http://schemas.openxmlformats.org/officeDocument/2006/relationships/slideLayout" Target="../slideLayouts/slideLayout18.xml"/></Relationships>
</file>

<file path=ppt/slides/_rels/slide73.xml.rels><?xml version="1.0" encoding="UTF-8" standalone="yes"?>
<Relationships xmlns="http://schemas.openxmlformats.org/package/2006/relationships"><Relationship Id="rId2" Type="http://schemas.openxmlformats.org/officeDocument/2006/relationships/image" Target="../media/image175.png"/><Relationship Id="rId1" Type="http://schemas.openxmlformats.org/officeDocument/2006/relationships/slideLayout" Target="../slideLayouts/slideLayout11.xml"/></Relationships>
</file>

<file path=ppt/slides/_rels/slide74.xml.rels><?xml version="1.0" encoding="UTF-8" standalone="yes"?>
<Relationships xmlns="http://schemas.openxmlformats.org/package/2006/relationships"><Relationship Id="rId3" Type="http://schemas.openxmlformats.org/officeDocument/2006/relationships/image" Target="../media/image177.png"/><Relationship Id="rId2" Type="http://schemas.openxmlformats.org/officeDocument/2006/relationships/image" Target="../media/image176.png"/><Relationship Id="rId1" Type="http://schemas.openxmlformats.org/officeDocument/2006/relationships/slideLayout" Target="../slideLayouts/slideLayout10.xml"/><Relationship Id="rId4" Type="http://schemas.openxmlformats.org/officeDocument/2006/relationships/image" Target="../media/image178.jpeg"/></Relationships>
</file>

<file path=ppt/slides/_rels/slide75.xml.rels><?xml version="1.0" encoding="UTF-8" standalone="yes"?>
<Relationships xmlns="http://schemas.openxmlformats.org/package/2006/relationships"><Relationship Id="rId3" Type="http://schemas.openxmlformats.org/officeDocument/2006/relationships/image" Target="../media/image180.png"/><Relationship Id="rId2" Type="http://schemas.openxmlformats.org/officeDocument/2006/relationships/image" Target="../media/image179.png"/><Relationship Id="rId1" Type="http://schemas.openxmlformats.org/officeDocument/2006/relationships/slideLayout" Target="../slideLayouts/slideLayout6.xml"/></Relationships>
</file>

<file path=ppt/slides/_rels/slide76.xml.rels><?xml version="1.0" encoding="UTF-8" standalone="yes"?>
<Relationships xmlns="http://schemas.openxmlformats.org/package/2006/relationships"><Relationship Id="rId2" Type="http://schemas.openxmlformats.org/officeDocument/2006/relationships/image" Target="../media/image181.png"/><Relationship Id="rId1" Type="http://schemas.openxmlformats.org/officeDocument/2006/relationships/slideLayout" Target="../slideLayouts/slideLayout6.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4.xml"/><Relationship Id="rId1" Type="http://schemas.openxmlformats.org/officeDocument/2006/relationships/slideLayout" Target="../slideLayouts/slideLayout16.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1.xml.rels><?xml version="1.0" encoding="UTF-8" standalone="yes"?>
<Relationships xmlns="http://schemas.openxmlformats.org/package/2006/relationships"><Relationship Id="rId2" Type="http://schemas.openxmlformats.org/officeDocument/2006/relationships/image" Target="../media/image182.png"/><Relationship Id="rId1" Type="http://schemas.openxmlformats.org/officeDocument/2006/relationships/slideLayout" Target="../slideLayouts/slideLayout6.xml"/></Relationships>
</file>

<file path=ppt/slides/_rels/slide82.xml.rels><?xml version="1.0" encoding="UTF-8" standalone="yes"?>
<Relationships xmlns="http://schemas.openxmlformats.org/package/2006/relationships"><Relationship Id="rId2" Type="http://schemas.openxmlformats.org/officeDocument/2006/relationships/image" Target="../media/image183.png"/><Relationship Id="rId1" Type="http://schemas.openxmlformats.org/officeDocument/2006/relationships/slideLayout" Target="../slideLayouts/slideLayout8.xml"/></Relationships>
</file>

<file path=ppt/slides/_rels/slide83.xml.rels><?xml version="1.0" encoding="UTF-8" standalone="yes"?>
<Relationships xmlns="http://schemas.openxmlformats.org/package/2006/relationships"><Relationship Id="rId3" Type="http://schemas.openxmlformats.org/officeDocument/2006/relationships/image" Target="../media/image185.png"/><Relationship Id="rId7" Type="http://schemas.openxmlformats.org/officeDocument/2006/relationships/image" Target="../media/image189.png"/><Relationship Id="rId2" Type="http://schemas.openxmlformats.org/officeDocument/2006/relationships/image" Target="../media/image184.png"/><Relationship Id="rId1" Type="http://schemas.openxmlformats.org/officeDocument/2006/relationships/slideLayout" Target="../slideLayouts/slideLayout6.xml"/><Relationship Id="rId6" Type="http://schemas.openxmlformats.org/officeDocument/2006/relationships/image" Target="../media/image188.png"/><Relationship Id="rId5" Type="http://schemas.openxmlformats.org/officeDocument/2006/relationships/image" Target="../media/image187.png"/><Relationship Id="rId4" Type="http://schemas.openxmlformats.org/officeDocument/2006/relationships/image" Target="../media/image186.png"/></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85.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10.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9.xml.rels><?xml version="1.0" encoding="UTF-8" standalone="yes"?>
<Relationships xmlns="http://schemas.openxmlformats.org/package/2006/relationships"><Relationship Id="rId8" Type="http://schemas.openxmlformats.org/officeDocument/2006/relationships/image" Target="../media/image195.jpeg"/><Relationship Id="rId3" Type="http://schemas.openxmlformats.org/officeDocument/2006/relationships/image" Target="../media/image191.png"/><Relationship Id="rId7" Type="http://schemas.openxmlformats.org/officeDocument/2006/relationships/hyperlink" Target="http://www.google.co.in/url?sa=i&amp;rct=j&amp;q=&amp;esrc=s&amp;source=images&amp;cd=&amp;cad=rja&amp;uact=8&amp;ved=0ahUKEwjH2rS3xb_JAhWGC44KHVPABM8QjRwIBw&amp;url=http://mobiles.sulekha.com/compare-mobile-phones.htm&amp;psig=AFQjCNG5lqvQJkdeg9_7frkoybqNoYlpBQ&amp;ust=1449226917238493" TargetMode="External"/><Relationship Id="rId2" Type="http://schemas.openxmlformats.org/officeDocument/2006/relationships/image" Target="../media/image190.png"/><Relationship Id="rId1" Type="http://schemas.openxmlformats.org/officeDocument/2006/relationships/slideLayout" Target="../slideLayouts/slideLayout5.xml"/><Relationship Id="rId6" Type="http://schemas.openxmlformats.org/officeDocument/2006/relationships/image" Target="../media/image194.png"/><Relationship Id="rId11" Type="http://schemas.openxmlformats.org/officeDocument/2006/relationships/image" Target="../media/image196.png"/><Relationship Id="rId5" Type="http://schemas.openxmlformats.org/officeDocument/2006/relationships/image" Target="../media/image193.png"/><Relationship Id="rId10" Type="http://schemas.openxmlformats.org/officeDocument/2006/relationships/hyperlink" Target="http://www.facebook/Bses.com" TargetMode="External"/><Relationship Id="rId4" Type="http://schemas.openxmlformats.org/officeDocument/2006/relationships/image" Target="../media/image192.jpeg"/><Relationship Id="rId9" Type="http://schemas.openxmlformats.org/officeDocument/2006/relationships/hyperlink" Target="http://www.bsesdelhi.com/" TargetMode="External"/></Relationships>
</file>

<file path=ppt/slides/_rels/slide9.xml.rels><?xml version="1.0" encoding="UTF-8" standalone="yes"?>
<Relationships xmlns="http://schemas.openxmlformats.org/package/2006/relationships"><Relationship Id="rId8" Type="http://schemas.openxmlformats.org/officeDocument/2006/relationships/image" Target="../media/image27.jpeg"/><Relationship Id="rId3" Type="http://schemas.openxmlformats.org/officeDocument/2006/relationships/diagramLayout" Target="../diagrams/layout2.xml"/><Relationship Id="rId7" Type="http://schemas.openxmlformats.org/officeDocument/2006/relationships/image" Target="../media/image26.jpeg"/><Relationship Id="rId2" Type="http://schemas.openxmlformats.org/officeDocument/2006/relationships/diagramData" Target="../diagrams/data2.xml"/><Relationship Id="rId1" Type="http://schemas.openxmlformats.org/officeDocument/2006/relationships/slideLayout" Target="../slideLayouts/slideLayout6.xml"/><Relationship Id="rId6" Type="http://schemas.openxmlformats.org/officeDocument/2006/relationships/image" Target="../media/image25.jpeg"/><Relationship Id="rId5" Type="http://schemas.openxmlformats.org/officeDocument/2006/relationships/diagramColors" Target="../diagrams/colors2.xml"/><Relationship Id="rId10" Type="http://schemas.microsoft.com/office/2007/relationships/diagramDrawing" Target="../diagrams/drawing2.xml"/><Relationship Id="rId4" Type="http://schemas.openxmlformats.org/officeDocument/2006/relationships/diagramQuickStyle" Target="../diagrams/quickStyle2.xml"/><Relationship Id="rId9" Type="http://schemas.openxmlformats.org/officeDocument/2006/relationships/image" Target="../media/image28.jpeg"/></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1.xml.rels><?xml version="1.0" encoding="UTF-8" standalone="yes"?>
<Relationships xmlns="http://schemas.openxmlformats.org/package/2006/relationships"><Relationship Id="rId2" Type="http://schemas.openxmlformats.org/officeDocument/2006/relationships/image" Target="../media/image197.jpeg"/><Relationship Id="rId1" Type="http://schemas.openxmlformats.org/officeDocument/2006/relationships/slideLayout" Target="../slideLayouts/slideLayout8.xml"/></Relationships>
</file>

<file path=ppt/slides/_rels/slide92.xml.rels><?xml version="1.0" encoding="UTF-8" standalone="yes"?>
<Relationships xmlns="http://schemas.openxmlformats.org/package/2006/relationships"><Relationship Id="rId3" Type="http://schemas.openxmlformats.org/officeDocument/2006/relationships/hyperlink" Target="mailto:munish.sharma@relianceada.com" TargetMode="External"/><Relationship Id="rId2" Type="http://schemas.openxmlformats.org/officeDocument/2006/relationships/image" Target="../media/image198.jpeg"/><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37EF2AFE-8C02-4AD5-AB18-6AC97B5839D5}" type="slidenum">
              <a:rPr lang="en-US" smtClean="0"/>
              <a:pPr/>
              <a:t>1</a:t>
            </a:fld>
            <a:endParaRPr lang="en-US"/>
          </a:p>
        </p:txBody>
      </p:sp>
      <p:sp>
        <p:nvSpPr>
          <p:cNvPr id="3" name="Rectangle 4"/>
          <p:cNvSpPr>
            <a:spLocks noChangeArrowheads="1"/>
          </p:cNvSpPr>
          <p:nvPr/>
        </p:nvSpPr>
        <p:spPr bwMode="auto">
          <a:xfrm>
            <a:off x="1860331" y="5275334"/>
            <a:ext cx="9853448" cy="1029272"/>
          </a:xfrm>
          <a:prstGeom prst="rect">
            <a:avLst/>
          </a:prstGeom>
          <a:noFill/>
          <a:ln w="9525">
            <a:noFill/>
            <a:miter lim="800000"/>
            <a:headEnd/>
            <a:tailEnd/>
          </a:ln>
        </p:spPr>
        <p:txBody>
          <a:bodyPr anchor="ctr"/>
          <a:lstStyle/>
          <a:p>
            <a:pPr algn="r"/>
            <a:endParaRPr lang="en-US" sz="1400" i="1" dirty="0" smtClean="0"/>
          </a:p>
        </p:txBody>
      </p:sp>
      <p:sp>
        <p:nvSpPr>
          <p:cNvPr id="4" name="Line 5"/>
          <p:cNvSpPr>
            <a:spLocks noChangeShapeType="1"/>
          </p:cNvSpPr>
          <p:nvPr/>
        </p:nvSpPr>
        <p:spPr bwMode="auto">
          <a:xfrm>
            <a:off x="2412128" y="2067919"/>
            <a:ext cx="6934200" cy="0"/>
          </a:xfrm>
          <a:prstGeom prst="line">
            <a:avLst/>
          </a:prstGeom>
          <a:noFill/>
          <a:ln w="31750">
            <a:solidFill>
              <a:srgbClr val="FF0000"/>
            </a:solidFill>
            <a:round/>
            <a:headEnd/>
            <a:tailEnd/>
          </a:ln>
        </p:spPr>
        <p:txBody>
          <a:bodyPr/>
          <a:lstStyle/>
          <a:p>
            <a:endParaRPr lang="en-US"/>
          </a:p>
        </p:txBody>
      </p:sp>
      <p:sp>
        <p:nvSpPr>
          <p:cNvPr id="5" name="Rectangle 4"/>
          <p:cNvSpPr>
            <a:spLocks noChangeArrowheads="1"/>
          </p:cNvSpPr>
          <p:nvPr/>
        </p:nvSpPr>
        <p:spPr bwMode="auto">
          <a:xfrm>
            <a:off x="1954928" y="2144119"/>
            <a:ext cx="8229600" cy="707886"/>
          </a:xfrm>
          <a:prstGeom prst="rect">
            <a:avLst/>
          </a:prstGeom>
          <a:solidFill>
            <a:schemeClr val="accent6">
              <a:lumMod val="75000"/>
            </a:schemeClr>
          </a:solidFill>
          <a:ln w="9525">
            <a:noFill/>
            <a:miter lim="800000"/>
            <a:headEnd/>
            <a:tailEnd/>
          </a:ln>
          <a:scene3d>
            <a:camera prst="obliqueTopRight"/>
            <a:lightRig rig="threePt" dir="t"/>
          </a:scene3d>
        </p:spPr>
        <p:txBody>
          <a:bodyPr>
            <a:spAutoFit/>
          </a:bodyPr>
          <a:lstStyle/>
          <a:p>
            <a:pPr algn="ctr">
              <a:defRPr/>
            </a:pPr>
            <a:r>
              <a:rPr lang="hi-IN" sz="2000" b="1" i="1" dirty="0">
                <a:solidFill>
                  <a:schemeClr val="bg1">
                    <a:lumMod val="95000"/>
                  </a:schemeClr>
                </a:solidFill>
                <a:latin typeface="Arial" charset="0"/>
                <a:cs typeface="+mn-cs"/>
              </a:rPr>
              <a:t>हर दिन रोशन, हर पल रोशन... </a:t>
            </a:r>
            <a:endParaRPr lang="en-IN" sz="2000" b="1" i="1" dirty="0">
              <a:solidFill>
                <a:schemeClr val="bg1">
                  <a:lumMod val="95000"/>
                </a:schemeClr>
              </a:solidFill>
              <a:latin typeface="Arial" charset="0"/>
              <a:cs typeface="+mn-cs"/>
            </a:endParaRPr>
          </a:p>
          <a:p>
            <a:pPr algn="ctr">
              <a:defRPr/>
            </a:pPr>
            <a:r>
              <a:rPr lang="hi-IN" sz="2000" b="1" i="1" dirty="0">
                <a:solidFill>
                  <a:schemeClr val="bg1">
                    <a:lumMod val="95000"/>
                  </a:schemeClr>
                </a:solidFill>
                <a:latin typeface="Arial" charset="0"/>
                <a:cs typeface="+mn-cs"/>
              </a:rPr>
              <a:t>बीएसईएस</a:t>
            </a:r>
            <a:r>
              <a:rPr lang="en-IN" sz="2000" b="1" i="1" dirty="0">
                <a:solidFill>
                  <a:schemeClr val="bg1">
                    <a:lumMod val="95000"/>
                  </a:schemeClr>
                </a:solidFill>
                <a:latin typeface="Arial" charset="0"/>
                <a:cs typeface="+mn-cs"/>
              </a:rPr>
              <a:t> </a:t>
            </a:r>
            <a:r>
              <a:rPr lang="hi-IN" sz="2000" b="1" i="1" dirty="0">
                <a:solidFill>
                  <a:schemeClr val="bg1">
                    <a:lumMod val="95000"/>
                  </a:schemeClr>
                </a:solidFill>
                <a:latin typeface="Arial" charset="0"/>
                <a:cs typeface="+mn-cs"/>
              </a:rPr>
              <a:t>से</a:t>
            </a:r>
            <a:r>
              <a:rPr lang="en-IN" sz="2000" b="1" i="1" dirty="0">
                <a:solidFill>
                  <a:schemeClr val="bg1">
                    <a:lumMod val="95000"/>
                  </a:schemeClr>
                </a:solidFill>
                <a:latin typeface="Arial" charset="0"/>
                <a:cs typeface="+mn-cs"/>
              </a:rPr>
              <a:t> </a:t>
            </a:r>
            <a:r>
              <a:rPr lang="hi-IN" sz="2000" b="1" i="1" dirty="0">
                <a:solidFill>
                  <a:schemeClr val="bg1">
                    <a:lumMod val="95000"/>
                  </a:schemeClr>
                </a:solidFill>
                <a:latin typeface="Arial" charset="0"/>
                <a:cs typeface="+mn-cs"/>
              </a:rPr>
              <a:t>दिल्ली रोशन !</a:t>
            </a:r>
            <a:endParaRPr lang="en-US" sz="2000" b="1" i="1" dirty="0">
              <a:solidFill>
                <a:schemeClr val="bg1">
                  <a:lumMod val="95000"/>
                </a:schemeClr>
              </a:solidFill>
              <a:latin typeface="Shruti" pitchFamily="34" charset="0"/>
              <a:cs typeface="Shruti" pitchFamily="34" charset="0"/>
            </a:endParaRPr>
          </a:p>
        </p:txBody>
      </p:sp>
      <p:sp>
        <p:nvSpPr>
          <p:cNvPr id="6" name="Rectangle 5"/>
          <p:cNvSpPr>
            <a:spLocks noChangeArrowheads="1"/>
          </p:cNvSpPr>
          <p:nvPr/>
        </p:nvSpPr>
        <p:spPr bwMode="auto">
          <a:xfrm>
            <a:off x="3326528" y="1297981"/>
            <a:ext cx="6629400" cy="830997"/>
          </a:xfrm>
          <a:prstGeom prst="rect">
            <a:avLst/>
          </a:prstGeom>
          <a:noFill/>
          <a:ln w="9525">
            <a:noFill/>
            <a:miter lim="800000"/>
            <a:headEnd/>
            <a:tailEnd/>
          </a:ln>
          <a:scene3d>
            <a:camera prst="obliqueTopRight"/>
            <a:lightRig rig="threePt" dir="t"/>
          </a:scene3d>
        </p:spPr>
        <p:txBody>
          <a:bodyPr>
            <a:spAutoFit/>
          </a:bodyPr>
          <a:lstStyle/>
          <a:p>
            <a:pPr marL="514350" indent="-514350" algn="ctr">
              <a:defRPr/>
            </a:pPr>
            <a:r>
              <a:rPr lang="en-US" sz="3200" b="1" dirty="0">
                <a:solidFill>
                  <a:schemeClr val="accent2"/>
                </a:solidFill>
                <a:latin typeface="Aharoni" pitchFamily="2" charset="-79"/>
                <a:cs typeface="Aharoni" pitchFamily="2" charset="-79"/>
              </a:rPr>
              <a:t>BSES Rajdhani Power Limited</a:t>
            </a:r>
          </a:p>
          <a:p>
            <a:pPr marL="514350" indent="-514350" algn="ctr">
              <a:defRPr/>
            </a:pPr>
            <a:r>
              <a:rPr lang="en-US" sz="1600" b="1" i="1" dirty="0">
                <a:solidFill>
                  <a:schemeClr val="tx2"/>
                </a:solidFill>
                <a:latin typeface="+mn-lt"/>
              </a:rPr>
              <a:t>A joint venture of Reliance Infrastructure Ltd. &amp; Delhi Govt.</a:t>
            </a:r>
          </a:p>
        </p:txBody>
      </p:sp>
      <p:pic>
        <p:nvPicPr>
          <p:cNvPr id="7" name="Picture 8"/>
          <p:cNvPicPr>
            <a:picLocks noChangeAspect="1" noChangeArrowheads="1"/>
          </p:cNvPicPr>
          <p:nvPr/>
        </p:nvPicPr>
        <p:blipFill>
          <a:blip r:embed="rId2" cstate="print"/>
          <a:srcRect/>
          <a:stretch>
            <a:fillRect/>
          </a:stretch>
        </p:blipFill>
        <p:spPr bwMode="auto">
          <a:xfrm>
            <a:off x="2488328" y="1221781"/>
            <a:ext cx="1357313" cy="762000"/>
          </a:xfrm>
          <a:prstGeom prst="rect">
            <a:avLst/>
          </a:prstGeom>
          <a:noFill/>
          <a:ln w="9525">
            <a:noFill/>
            <a:miter lim="800000"/>
            <a:headEnd/>
            <a:tailEnd/>
          </a:ln>
        </p:spPr>
      </p:pic>
      <p:sp>
        <p:nvSpPr>
          <p:cNvPr id="8" name="Rectangle 7"/>
          <p:cNvSpPr/>
          <p:nvPr/>
        </p:nvSpPr>
        <p:spPr>
          <a:xfrm>
            <a:off x="1923396" y="2860368"/>
            <a:ext cx="8245364" cy="2308324"/>
          </a:xfrm>
          <a:prstGeom prst="rect">
            <a:avLst/>
          </a:prstGeom>
          <a:solidFill>
            <a:schemeClr val="accent6">
              <a:lumMod val="20000"/>
              <a:lumOff val="80000"/>
            </a:schemeClr>
          </a:solidFill>
        </p:spPr>
        <p:txBody>
          <a:bodyPr wrap="square">
            <a:spAutoFit/>
          </a:bodyPr>
          <a:lstStyle/>
          <a:p>
            <a:pPr>
              <a:lnSpc>
                <a:spcPct val="150000"/>
              </a:lnSpc>
              <a:buFont typeface="Wingdings" pitchFamily="2" charset="2"/>
              <a:buChar char="q"/>
            </a:pPr>
            <a:r>
              <a:rPr lang="en-US" sz="2400" b="1" dirty="0" smtClean="0"/>
              <a:t>Turnaround Story of BSES</a:t>
            </a:r>
          </a:p>
          <a:p>
            <a:pPr>
              <a:lnSpc>
                <a:spcPct val="150000"/>
              </a:lnSpc>
              <a:buFont typeface="Wingdings" pitchFamily="2" charset="2"/>
              <a:buChar char="q"/>
            </a:pPr>
            <a:r>
              <a:rPr lang="en-US" sz="2400" b="1" dirty="0" smtClean="0"/>
              <a:t>Technology Interventions to improve Customer care practices</a:t>
            </a:r>
          </a:p>
          <a:p>
            <a:pPr>
              <a:lnSpc>
                <a:spcPct val="150000"/>
              </a:lnSpc>
              <a:buFont typeface="Wingdings" pitchFamily="2" charset="2"/>
              <a:buChar char="q"/>
            </a:pPr>
            <a:r>
              <a:rPr lang="en-US" sz="2400" b="1" dirty="0" smtClean="0"/>
              <a:t>Introduction to latest Standards of Performance</a:t>
            </a:r>
          </a:p>
          <a:p>
            <a:pPr>
              <a:lnSpc>
                <a:spcPct val="150000"/>
              </a:lnSpc>
              <a:buFont typeface="Wingdings" pitchFamily="2" charset="2"/>
              <a:buChar char="q"/>
            </a:pPr>
            <a:r>
              <a:rPr lang="en-US" sz="2400" b="1" dirty="0" smtClean="0"/>
              <a:t>Consumer interest Protection &amp; Management of Conflict</a:t>
            </a:r>
          </a:p>
        </p:txBody>
      </p:sp>
      <p:pic>
        <p:nvPicPr>
          <p:cNvPr id="4098" name="Picture 2"/>
          <p:cNvPicPr>
            <a:picLocks noChangeAspect="1" noChangeArrowheads="1"/>
          </p:cNvPicPr>
          <p:nvPr/>
        </p:nvPicPr>
        <p:blipFill>
          <a:blip r:embed="rId3" cstate="print"/>
          <a:srcRect/>
          <a:stretch>
            <a:fillRect/>
          </a:stretch>
        </p:blipFill>
        <p:spPr bwMode="auto">
          <a:xfrm>
            <a:off x="760686" y="0"/>
            <a:ext cx="1905000" cy="945931"/>
          </a:xfrm>
          <a:prstGeom prst="rect">
            <a:avLst/>
          </a:prstGeom>
          <a:noFill/>
          <a:ln w="9525">
            <a:noFill/>
            <a:miter lim="800000"/>
            <a:headEnd/>
            <a:tailEnd/>
          </a:ln>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Title 1"/>
          <p:cNvSpPr txBox="1">
            <a:spLocks/>
          </p:cNvSpPr>
          <p:nvPr/>
        </p:nvSpPr>
        <p:spPr bwMode="auto">
          <a:xfrm>
            <a:off x="508000" y="228600"/>
            <a:ext cx="10972800" cy="533400"/>
          </a:xfrm>
          <a:prstGeom prst="rect">
            <a:avLst/>
          </a:prstGeom>
          <a:noFill/>
          <a:ln w="9525">
            <a:noFill/>
            <a:miter lim="800000"/>
            <a:headEnd/>
            <a:tailEnd/>
          </a:ln>
        </p:spPr>
        <p:txBody>
          <a:bodyPr anchor="ctr"/>
          <a:lstStyle/>
          <a:p>
            <a:pPr>
              <a:defRPr/>
            </a:pPr>
            <a:r>
              <a:rPr lang="en-US" sz="2400" b="1" dirty="0">
                <a:latin typeface="+mj-lt"/>
                <a:ea typeface="Arial Unicode MS" pitchFamily="34" charset="-128"/>
                <a:cs typeface="Arial" charset="0"/>
              </a:rPr>
              <a:t>BRPL </a:t>
            </a:r>
            <a:r>
              <a:rPr lang="en-US" sz="2400" dirty="0">
                <a:latin typeface="+mj-lt"/>
                <a:ea typeface="Arial Unicode MS" pitchFamily="34" charset="-128"/>
                <a:cs typeface="Arial" charset="0"/>
              </a:rPr>
              <a:t>: Ranked #3 in the list of m</a:t>
            </a:r>
            <a:r>
              <a:rPr lang="en-US" sz="2400" i="1" dirty="0">
                <a:latin typeface="+mj-lt"/>
                <a:ea typeface="Arial Unicode MS" pitchFamily="34" charset="-128"/>
                <a:cs typeface="Arial" charset="0"/>
              </a:rPr>
              <a:t>ost admired Companies</a:t>
            </a:r>
          </a:p>
        </p:txBody>
      </p:sp>
      <p:pic>
        <p:nvPicPr>
          <p:cNvPr id="48131" name="Picture 4"/>
          <p:cNvPicPr>
            <a:picLocks noChangeAspect="1" noChangeArrowheads="1"/>
          </p:cNvPicPr>
          <p:nvPr/>
        </p:nvPicPr>
        <p:blipFill>
          <a:blip r:embed="rId2" cstate="print"/>
          <a:srcRect/>
          <a:stretch>
            <a:fillRect/>
          </a:stretch>
        </p:blipFill>
        <p:spPr bwMode="auto">
          <a:xfrm>
            <a:off x="711200" y="838200"/>
            <a:ext cx="1397000" cy="5257800"/>
          </a:xfrm>
          <a:prstGeom prst="rect">
            <a:avLst/>
          </a:prstGeom>
          <a:noFill/>
          <a:ln w="9525">
            <a:noFill/>
            <a:miter lim="800000"/>
            <a:headEnd/>
            <a:tailEnd/>
          </a:ln>
        </p:spPr>
      </p:pic>
      <p:sp>
        <p:nvSpPr>
          <p:cNvPr id="7" name="TextBox 6"/>
          <p:cNvSpPr txBox="1"/>
          <p:nvPr/>
        </p:nvSpPr>
        <p:spPr>
          <a:xfrm>
            <a:off x="2133600" y="5334000"/>
            <a:ext cx="9652000" cy="850900"/>
          </a:xfrm>
          <a:prstGeom prst="roundRect">
            <a:avLst/>
          </a:prstGeom>
        </p:spPr>
        <p:style>
          <a:lnRef idx="2">
            <a:schemeClr val="accent2"/>
          </a:lnRef>
          <a:fillRef idx="1">
            <a:schemeClr val="lt1"/>
          </a:fillRef>
          <a:effectRef idx="0">
            <a:schemeClr val="accent2"/>
          </a:effectRef>
          <a:fontRef idx="minor">
            <a:schemeClr val="dk1"/>
          </a:fontRef>
        </p:style>
        <p:txBody>
          <a:bodyPr anchor="ctr">
            <a:spAutoFit/>
          </a:bodyPr>
          <a:lstStyle/>
          <a:p>
            <a:pPr algn="ctr">
              <a:defRPr/>
            </a:pPr>
            <a:r>
              <a:rPr lang="en-IN" sz="2400" b="1" dirty="0"/>
              <a:t>Debut in Fortune Magazine’s  List of </a:t>
            </a:r>
          </a:p>
          <a:p>
            <a:pPr algn="ctr">
              <a:defRPr/>
            </a:pPr>
            <a:r>
              <a:rPr lang="en-IN" sz="2000" b="1" u="sng" dirty="0">
                <a:solidFill>
                  <a:schemeClr val="accent2"/>
                </a:solidFill>
              </a:rPr>
              <a:t>‘Most Admired Companies’</a:t>
            </a:r>
          </a:p>
        </p:txBody>
      </p:sp>
      <p:sp>
        <p:nvSpPr>
          <p:cNvPr id="48133" name="TextBox 7"/>
          <p:cNvSpPr txBox="1">
            <a:spLocks noChangeArrowheads="1"/>
          </p:cNvSpPr>
          <p:nvPr/>
        </p:nvSpPr>
        <p:spPr bwMode="auto">
          <a:xfrm>
            <a:off x="9448800" y="762001"/>
            <a:ext cx="2743200" cy="276225"/>
          </a:xfrm>
          <a:prstGeom prst="rect">
            <a:avLst/>
          </a:prstGeom>
          <a:noFill/>
          <a:ln w="9525">
            <a:noFill/>
            <a:miter lim="800000"/>
            <a:headEnd/>
            <a:tailEnd/>
          </a:ln>
        </p:spPr>
        <p:txBody>
          <a:bodyPr>
            <a:spAutoFit/>
          </a:bodyPr>
          <a:lstStyle/>
          <a:p>
            <a:pPr algn="r"/>
            <a:r>
              <a:rPr lang="en-IN" sz="1200" i="1"/>
              <a:t>Print Issue : Aug’2014</a:t>
            </a:r>
          </a:p>
        </p:txBody>
      </p:sp>
      <p:sp>
        <p:nvSpPr>
          <p:cNvPr id="48134" name="TextBox 8"/>
          <p:cNvSpPr txBox="1">
            <a:spLocks noChangeArrowheads="1"/>
          </p:cNvSpPr>
          <p:nvPr/>
        </p:nvSpPr>
        <p:spPr bwMode="auto">
          <a:xfrm>
            <a:off x="5283200" y="1246188"/>
            <a:ext cx="6908800" cy="3554412"/>
          </a:xfrm>
          <a:prstGeom prst="rect">
            <a:avLst/>
          </a:prstGeom>
          <a:noFill/>
          <a:ln w="9525">
            <a:noFill/>
            <a:miter lim="800000"/>
            <a:headEnd/>
            <a:tailEnd/>
          </a:ln>
        </p:spPr>
        <p:txBody>
          <a:bodyPr>
            <a:spAutoFit/>
          </a:bodyPr>
          <a:lstStyle/>
          <a:p>
            <a:pPr>
              <a:lnSpc>
                <a:spcPct val="150000"/>
              </a:lnSpc>
              <a:buClr>
                <a:schemeClr val="accent2"/>
              </a:buClr>
              <a:buFont typeface="Wingdings" pitchFamily="2" charset="2"/>
              <a:buChar char="v"/>
            </a:pPr>
            <a:r>
              <a:rPr lang="en-IN" sz="1500" b="1"/>
              <a:t> Only pure-play company in the coveted list released</a:t>
            </a:r>
          </a:p>
          <a:p>
            <a:pPr>
              <a:lnSpc>
                <a:spcPct val="150000"/>
              </a:lnSpc>
              <a:buClr>
                <a:schemeClr val="accent2"/>
              </a:buClr>
              <a:buFont typeface="Wingdings" pitchFamily="2" charset="2"/>
              <a:buChar char="v"/>
            </a:pPr>
            <a:r>
              <a:rPr lang="en-IN" sz="1500" b="1"/>
              <a:t> Evaluation Parameters included :</a:t>
            </a:r>
          </a:p>
          <a:p>
            <a:pPr lvl="1">
              <a:lnSpc>
                <a:spcPct val="150000"/>
              </a:lnSpc>
              <a:buClr>
                <a:schemeClr val="accent2"/>
              </a:buClr>
              <a:buFont typeface="Wingdings" pitchFamily="2" charset="2"/>
              <a:buChar char="ü"/>
            </a:pPr>
            <a:r>
              <a:rPr lang="en-IN" sz="1500"/>
              <a:t> </a:t>
            </a:r>
            <a:r>
              <a:rPr lang="en-IN" sz="1500" i="1"/>
              <a:t>Corporate Governance</a:t>
            </a:r>
          </a:p>
          <a:p>
            <a:pPr lvl="1">
              <a:lnSpc>
                <a:spcPct val="150000"/>
              </a:lnSpc>
              <a:buClr>
                <a:schemeClr val="accent2"/>
              </a:buClr>
              <a:buFont typeface="Wingdings" pitchFamily="2" charset="2"/>
              <a:buChar char="ü"/>
            </a:pPr>
            <a:r>
              <a:rPr lang="en-IN" sz="1500" i="1"/>
              <a:t> Endurance</a:t>
            </a:r>
          </a:p>
          <a:p>
            <a:pPr lvl="1">
              <a:lnSpc>
                <a:spcPct val="150000"/>
              </a:lnSpc>
              <a:buClr>
                <a:schemeClr val="accent2"/>
              </a:buClr>
              <a:buFont typeface="Wingdings" pitchFamily="2" charset="2"/>
              <a:buChar char="ü"/>
            </a:pPr>
            <a:r>
              <a:rPr lang="en-IN" sz="1500" i="1"/>
              <a:t> Social Impact</a:t>
            </a:r>
          </a:p>
          <a:p>
            <a:pPr lvl="1">
              <a:lnSpc>
                <a:spcPct val="150000"/>
              </a:lnSpc>
              <a:buClr>
                <a:schemeClr val="accent2"/>
              </a:buClr>
              <a:buFont typeface="Wingdings" pitchFamily="2" charset="2"/>
              <a:buChar char="ü"/>
            </a:pPr>
            <a:r>
              <a:rPr lang="en-IN" sz="1500" i="1"/>
              <a:t> Investment Value</a:t>
            </a:r>
          </a:p>
          <a:p>
            <a:pPr lvl="1">
              <a:lnSpc>
                <a:spcPct val="150000"/>
              </a:lnSpc>
              <a:buClr>
                <a:schemeClr val="accent2"/>
              </a:buClr>
              <a:buFont typeface="Wingdings" pitchFamily="2" charset="2"/>
              <a:buChar char="ü"/>
            </a:pPr>
            <a:r>
              <a:rPr lang="en-IN" sz="1500" i="1"/>
              <a:t> Product Service Quality</a:t>
            </a:r>
          </a:p>
          <a:p>
            <a:pPr lvl="1">
              <a:lnSpc>
                <a:spcPct val="150000"/>
              </a:lnSpc>
              <a:buClr>
                <a:schemeClr val="accent2"/>
              </a:buClr>
              <a:buFont typeface="Wingdings" pitchFamily="2" charset="2"/>
              <a:buChar char="ü"/>
            </a:pPr>
            <a:r>
              <a:rPr lang="en-IN" sz="1500" i="1"/>
              <a:t> Leadership Quality</a:t>
            </a:r>
          </a:p>
          <a:p>
            <a:pPr lvl="1">
              <a:lnSpc>
                <a:spcPct val="150000"/>
              </a:lnSpc>
              <a:buClr>
                <a:schemeClr val="accent2"/>
              </a:buClr>
              <a:buFont typeface="Wingdings" pitchFamily="2" charset="2"/>
              <a:buChar char="ü"/>
            </a:pPr>
            <a:r>
              <a:rPr lang="en-IN" sz="1500" i="1"/>
              <a:t> Talent Development</a:t>
            </a:r>
          </a:p>
          <a:p>
            <a:pPr lvl="1">
              <a:lnSpc>
                <a:spcPct val="150000"/>
              </a:lnSpc>
              <a:buClr>
                <a:schemeClr val="accent2"/>
              </a:buClr>
              <a:buFont typeface="Wingdings" pitchFamily="2" charset="2"/>
              <a:buChar char="ü"/>
            </a:pPr>
            <a:r>
              <a:rPr lang="en-IN" sz="1500" i="1"/>
              <a:t> Employee Empowerment</a:t>
            </a:r>
          </a:p>
        </p:txBody>
      </p:sp>
      <p:pic>
        <p:nvPicPr>
          <p:cNvPr id="54277" name="Picture 5"/>
          <p:cNvPicPr>
            <a:picLocks noChangeAspect="1" noChangeArrowheads="1"/>
          </p:cNvPicPr>
          <p:nvPr/>
        </p:nvPicPr>
        <p:blipFill>
          <a:blip r:embed="rId3" cstate="print"/>
          <a:srcRect/>
          <a:stretch>
            <a:fillRect/>
          </a:stretch>
        </p:blipFill>
        <p:spPr bwMode="auto">
          <a:xfrm>
            <a:off x="2235201" y="1752600"/>
            <a:ext cx="2933700" cy="3124200"/>
          </a:xfrm>
          <a:prstGeom prst="rect">
            <a:avLst/>
          </a:prstGeom>
          <a:ln>
            <a:noFill/>
          </a:ln>
          <a:effectLst>
            <a:softEdge rad="112500"/>
          </a:effectLst>
        </p:spPr>
      </p:pic>
      <p:sp>
        <p:nvSpPr>
          <p:cNvPr id="48136" name="Slide Number Placeholder 9"/>
          <p:cNvSpPr>
            <a:spLocks noGrp="1"/>
          </p:cNvSpPr>
          <p:nvPr>
            <p:ph type="sldNum" sz="quarter" idx="4294967295"/>
          </p:nvPr>
        </p:nvSpPr>
        <p:spPr bwMode="auto">
          <a:xfrm>
            <a:off x="609600" y="6245225"/>
            <a:ext cx="2844800" cy="476250"/>
          </a:xfrm>
          <a:noFill/>
          <a:ln>
            <a:miter lim="800000"/>
            <a:headEnd/>
            <a:tailEnd/>
          </a:ln>
        </p:spPr>
        <p:txBody>
          <a:bodyPr anchor="t"/>
          <a:lstStyle/>
          <a:p>
            <a:pPr algn="l"/>
            <a:fld id="{22634595-FA76-4AAA-ABFD-3331F40DF32D}" type="slidenum">
              <a:rPr lang="en-US" sz="1800" smtClean="0">
                <a:solidFill>
                  <a:schemeClr val="tx1"/>
                </a:solidFill>
                <a:latin typeface="Arial" pitchFamily="34" charset="0"/>
              </a:rPr>
              <a:pPr algn="l"/>
              <a:t>10</a:t>
            </a:fld>
            <a:endParaRPr lang="en-US" sz="1800" smtClean="0">
              <a:solidFill>
                <a:schemeClr val="tx1"/>
              </a:solidFill>
              <a:latin typeface="Arial" pitchFamily="34" charset="0"/>
            </a:endParaRPr>
          </a:p>
        </p:txBody>
      </p:sp>
      <p:sp>
        <p:nvSpPr>
          <p:cNvPr id="11" name="Right Arrow 10"/>
          <p:cNvSpPr/>
          <p:nvPr/>
        </p:nvSpPr>
        <p:spPr>
          <a:xfrm>
            <a:off x="127000" y="2743200"/>
            <a:ext cx="508000" cy="228600"/>
          </a:xfrm>
          <a:prstGeom prst="rightArrow">
            <a:avLst/>
          </a:prstGeom>
        </p:spPr>
        <p:style>
          <a:lnRef idx="1">
            <a:schemeClr val="accent2"/>
          </a:lnRef>
          <a:fillRef idx="3">
            <a:schemeClr val="accent2"/>
          </a:fillRef>
          <a:effectRef idx="2">
            <a:schemeClr val="accent2"/>
          </a:effectRef>
          <a:fontRef idx="minor">
            <a:schemeClr val="lt1"/>
          </a:fontRef>
        </p:style>
        <p:txBody>
          <a:bodyPr anchor="ctr"/>
          <a:lstStyle/>
          <a:p>
            <a:pPr algn="ctr">
              <a:defRPr/>
            </a:pPr>
            <a:endParaRPr lang="en-IN"/>
          </a:p>
        </p:txBody>
      </p:sp>
    </p:spTree>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634"/>
        <p:cNvGrpSpPr/>
        <p:nvPr/>
      </p:nvGrpSpPr>
      <p:grpSpPr>
        <a:xfrm>
          <a:off x="0" y="0"/>
          <a:ext cx="0" cy="0"/>
          <a:chOff x="0" y="0"/>
          <a:chExt cx="0" cy="0"/>
        </a:xfrm>
      </p:grpSpPr>
      <p:sp>
        <p:nvSpPr>
          <p:cNvPr id="1635" name="Shape 1635"/>
          <p:cNvSpPr/>
          <p:nvPr/>
        </p:nvSpPr>
        <p:spPr>
          <a:xfrm>
            <a:off x="6604000" y="1567099"/>
            <a:ext cx="1584000" cy="2849563"/>
          </a:xfrm>
          <a:prstGeom prst="roundRect">
            <a:avLst>
              <a:gd name="adj" fmla="val 16667"/>
            </a:avLst>
          </a:pr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algn="ctr">
              <a:buClr>
                <a:srgbClr val="5F5F5F"/>
              </a:buClr>
              <a:buSzPts val="1800"/>
            </a:pPr>
            <a:endParaRPr sz="1800" b="1">
              <a:latin typeface="Calibri"/>
              <a:ea typeface="Calibri"/>
              <a:cs typeface="Calibri"/>
              <a:sym typeface="Calibri"/>
            </a:endParaRPr>
          </a:p>
        </p:txBody>
      </p:sp>
      <p:sp>
        <p:nvSpPr>
          <p:cNvPr id="1636" name="Shape 1636"/>
          <p:cNvSpPr txBox="1"/>
          <p:nvPr/>
        </p:nvSpPr>
        <p:spPr>
          <a:xfrm>
            <a:off x="821267" y="1642602"/>
            <a:ext cx="2023533" cy="558800"/>
          </a:xfrm>
          <a:prstGeom prst="rect">
            <a:avLst/>
          </a:prstGeom>
          <a:noFill/>
          <a:ln>
            <a:noFill/>
          </a:ln>
        </p:spPr>
        <p:txBody>
          <a:bodyPr spcFirstLastPara="1" wrap="square" lIns="91425" tIns="45700" rIns="91425" bIns="45700" anchor="t" anchorCtr="0">
            <a:noAutofit/>
          </a:bodyPr>
          <a:lstStyle/>
          <a:p>
            <a:pPr algn="r">
              <a:lnSpc>
                <a:spcPct val="190000"/>
              </a:lnSpc>
              <a:buSzPts val="1600"/>
            </a:pPr>
            <a:r>
              <a:rPr lang="en-US" sz="1600" b="1" dirty="0" err="1">
                <a:solidFill>
                  <a:srgbClr val="0066CC"/>
                </a:solidFill>
                <a:latin typeface="Calibri"/>
                <a:ea typeface="Calibri"/>
                <a:cs typeface="Calibri"/>
                <a:sym typeface="Calibri"/>
              </a:rPr>
              <a:t>eQ</a:t>
            </a:r>
            <a:r>
              <a:rPr lang="en-US" sz="1600" b="1" baseline="30000" dirty="0" err="1">
                <a:solidFill>
                  <a:srgbClr val="0066CC"/>
                </a:solidFill>
                <a:latin typeface="Calibri"/>
                <a:ea typeface="Calibri"/>
                <a:cs typeface="Calibri"/>
                <a:sym typeface="Calibri"/>
              </a:rPr>
              <a:t>TM</a:t>
            </a:r>
            <a:r>
              <a:rPr lang="en-US" sz="1600" b="1" dirty="0">
                <a:solidFill>
                  <a:srgbClr val="0066CC"/>
                </a:solidFill>
                <a:latin typeface="Calibri"/>
                <a:ea typeface="Calibri"/>
                <a:cs typeface="Calibri"/>
                <a:sym typeface="Calibri"/>
              </a:rPr>
              <a:t> INDEX</a:t>
            </a:r>
            <a:endParaRPr sz="1600" b="1" dirty="0">
              <a:solidFill>
                <a:srgbClr val="CC3300"/>
              </a:solidFill>
              <a:latin typeface="Calibri"/>
              <a:ea typeface="Calibri"/>
              <a:cs typeface="Calibri"/>
              <a:sym typeface="Calibri"/>
            </a:endParaRPr>
          </a:p>
        </p:txBody>
      </p:sp>
      <p:sp>
        <p:nvSpPr>
          <p:cNvPr id="1637" name="Shape 1637"/>
          <p:cNvSpPr/>
          <p:nvPr/>
        </p:nvSpPr>
        <p:spPr>
          <a:xfrm>
            <a:off x="494121" y="2667001"/>
            <a:ext cx="2438400" cy="584775"/>
          </a:xfrm>
          <a:prstGeom prst="rect">
            <a:avLst/>
          </a:prstGeom>
          <a:noFill/>
          <a:ln>
            <a:noFill/>
          </a:ln>
        </p:spPr>
        <p:txBody>
          <a:bodyPr spcFirstLastPara="1" wrap="square" lIns="91425" tIns="45700" rIns="91425" bIns="45700" anchor="t" anchorCtr="0">
            <a:noAutofit/>
          </a:bodyPr>
          <a:lstStyle/>
          <a:p>
            <a:pPr algn="r">
              <a:buSzPts val="1600"/>
            </a:pPr>
            <a:r>
              <a:rPr lang="en-US" sz="1600" b="1" dirty="0">
                <a:solidFill>
                  <a:srgbClr val="008000"/>
                </a:solidFill>
                <a:latin typeface="Calibri"/>
                <a:ea typeface="Calibri"/>
                <a:cs typeface="Calibri"/>
                <a:sym typeface="Calibri"/>
              </a:rPr>
              <a:t>COMMITMENT SHARE</a:t>
            </a:r>
            <a:endParaRPr dirty="0">
              <a:latin typeface="Calibri"/>
              <a:ea typeface="Calibri"/>
              <a:cs typeface="Calibri"/>
              <a:sym typeface="Calibri"/>
            </a:endParaRPr>
          </a:p>
        </p:txBody>
      </p:sp>
      <p:sp>
        <p:nvSpPr>
          <p:cNvPr id="1638" name="Shape 1638"/>
          <p:cNvSpPr/>
          <p:nvPr/>
        </p:nvSpPr>
        <p:spPr>
          <a:xfrm>
            <a:off x="494121" y="3530025"/>
            <a:ext cx="2362200" cy="584775"/>
          </a:xfrm>
          <a:prstGeom prst="rect">
            <a:avLst/>
          </a:prstGeom>
          <a:noFill/>
          <a:ln>
            <a:noFill/>
          </a:ln>
        </p:spPr>
        <p:txBody>
          <a:bodyPr spcFirstLastPara="1" wrap="square" lIns="91425" tIns="45700" rIns="91425" bIns="45700" anchor="t" anchorCtr="0">
            <a:noAutofit/>
          </a:bodyPr>
          <a:lstStyle/>
          <a:p>
            <a:pPr algn="r">
              <a:buSzPts val="1600"/>
            </a:pPr>
            <a:r>
              <a:rPr lang="en-US" sz="1600" b="1" dirty="0">
                <a:solidFill>
                  <a:srgbClr val="CC3300"/>
                </a:solidFill>
                <a:latin typeface="Calibri"/>
                <a:ea typeface="Calibri"/>
                <a:cs typeface="Calibri"/>
                <a:sym typeface="Calibri"/>
              </a:rPr>
              <a:t>VULNERABLE SHARE</a:t>
            </a:r>
            <a:endParaRPr dirty="0">
              <a:latin typeface="Calibri"/>
              <a:ea typeface="Calibri"/>
              <a:cs typeface="Calibri"/>
              <a:sym typeface="Calibri"/>
            </a:endParaRPr>
          </a:p>
        </p:txBody>
      </p:sp>
      <p:sp>
        <p:nvSpPr>
          <p:cNvPr id="1639" name="Shape 1639"/>
          <p:cNvSpPr txBox="1"/>
          <p:nvPr/>
        </p:nvSpPr>
        <p:spPr>
          <a:xfrm>
            <a:off x="1888067" y="4532556"/>
            <a:ext cx="1058333" cy="265113"/>
          </a:xfrm>
          <a:prstGeom prst="rect">
            <a:avLst/>
          </a:prstGeom>
          <a:noFill/>
          <a:ln>
            <a:noFill/>
          </a:ln>
        </p:spPr>
        <p:txBody>
          <a:bodyPr spcFirstLastPara="1" wrap="square" lIns="91425" tIns="45700" rIns="91425" bIns="45700" anchor="t" anchorCtr="0">
            <a:noAutofit/>
          </a:bodyPr>
          <a:lstStyle/>
          <a:p>
            <a:pPr algn="ctr">
              <a:lnSpc>
                <a:spcPct val="80000"/>
              </a:lnSpc>
              <a:buSzPts val="1400"/>
            </a:pPr>
            <a:r>
              <a:rPr lang="en-US" b="1" i="1">
                <a:latin typeface="Calibri"/>
                <a:ea typeface="Calibri"/>
                <a:cs typeface="Calibri"/>
                <a:sym typeface="Calibri"/>
              </a:rPr>
              <a:t>Base	</a:t>
            </a:r>
            <a:endParaRPr>
              <a:latin typeface="Calibri"/>
              <a:ea typeface="Calibri"/>
              <a:cs typeface="Calibri"/>
              <a:sym typeface="Calibri"/>
            </a:endParaRPr>
          </a:p>
        </p:txBody>
      </p:sp>
      <p:grpSp>
        <p:nvGrpSpPr>
          <p:cNvPr id="2" name="Shape 1640"/>
          <p:cNvGrpSpPr/>
          <p:nvPr/>
        </p:nvGrpSpPr>
        <p:grpSpPr>
          <a:xfrm>
            <a:off x="6919748" y="1698164"/>
            <a:ext cx="965200" cy="660400"/>
            <a:chOff x="1332" y="1443"/>
            <a:chExt cx="402" cy="420"/>
          </a:xfrm>
        </p:grpSpPr>
        <p:pic>
          <p:nvPicPr>
            <p:cNvPr id="1641" name="Shape 1641"/>
            <p:cNvPicPr preferRelativeResize="0"/>
            <p:nvPr/>
          </p:nvPicPr>
          <p:blipFill rotWithShape="1">
            <a:blip r:embed="rId3" cstate="email">
              <a:alphaModFix/>
              <a:extLst>
                <a:ext uri="{28A0092B-C50C-407E-A947-70E740481C1C}">
                  <a14:useLocalDpi xmlns="" xmlns:a14="http://schemas.microsoft.com/office/drawing/2010/main"/>
                </a:ext>
              </a:extLst>
            </a:blip>
            <a:srcRect l="37334" t="58929" r="38664" b="8928"/>
            <a:stretch/>
          </p:blipFill>
          <p:spPr>
            <a:xfrm>
              <a:off x="1332" y="1443"/>
              <a:ext cx="402" cy="420"/>
            </a:xfrm>
            <a:prstGeom prst="rect">
              <a:avLst/>
            </a:prstGeom>
            <a:noFill/>
            <a:ln>
              <a:noFill/>
            </a:ln>
          </p:spPr>
        </p:pic>
        <p:sp>
          <p:nvSpPr>
            <p:cNvPr id="1642" name="Shape 1642"/>
            <p:cNvSpPr txBox="1"/>
            <p:nvPr/>
          </p:nvSpPr>
          <p:spPr>
            <a:xfrm>
              <a:off x="1374" y="1552"/>
              <a:ext cx="319" cy="234"/>
            </a:xfrm>
            <a:prstGeom prst="rect">
              <a:avLst/>
            </a:prstGeom>
            <a:noFill/>
            <a:ln>
              <a:noFill/>
            </a:ln>
          </p:spPr>
          <p:txBody>
            <a:bodyPr spcFirstLastPara="1" wrap="square" lIns="91425" tIns="45700" rIns="91425" bIns="45700" anchor="t" anchorCtr="0">
              <a:noAutofit/>
            </a:bodyPr>
            <a:lstStyle/>
            <a:p>
              <a:pPr algn="ctr">
                <a:lnSpc>
                  <a:spcPct val="95000"/>
                </a:lnSpc>
                <a:buClr>
                  <a:srgbClr val="FFFFFF"/>
                </a:buClr>
                <a:buSzPts val="1800"/>
              </a:pPr>
              <a:r>
                <a:rPr lang="en-US" sz="1800" b="1">
                  <a:solidFill>
                    <a:srgbClr val="FFFFFF"/>
                  </a:solidFill>
                  <a:latin typeface="Calibri"/>
                  <a:ea typeface="Calibri"/>
                  <a:cs typeface="Calibri"/>
                  <a:sym typeface="Calibri"/>
                </a:rPr>
                <a:t>82</a:t>
              </a:r>
              <a:endParaRPr sz="1800" b="1">
                <a:solidFill>
                  <a:srgbClr val="FFFFFF"/>
                </a:solidFill>
                <a:latin typeface="Calibri"/>
                <a:ea typeface="Calibri"/>
                <a:cs typeface="Calibri"/>
                <a:sym typeface="Calibri"/>
              </a:endParaRPr>
            </a:p>
          </p:txBody>
        </p:sp>
      </p:grpSp>
      <p:grpSp>
        <p:nvGrpSpPr>
          <p:cNvPr id="3" name="Shape 1643"/>
          <p:cNvGrpSpPr/>
          <p:nvPr/>
        </p:nvGrpSpPr>
        <p:grpSpPr>
          <a:xfrm>
            <a:off x="6890115" y="2631615"/>
            <a:ext cx="1035051" cy="661988"/>
            <a:chOff x="1319" y="2057"/>
            <a:chExt cx="430" cy="420"/>
          </a:xfrm>
        </p:grpSpPr>
        <p:pic>
          <p:nvPicPr>
            <p:cNvPr id="1644" name="Shape 1644"/>
            <p:cNvPicPr preferRelativeResize="0"/>
            <p:nvPr/>
          </p:nvPicPr>
          <p:blipFill rotWithShape="1">
            <a:blip r:embed="rId3" cstate="email">
              <a:alphaModFix/>
              <a:extLst>
                <a:ext uri="{28A0092B-C50C-407E-A947-70E740481C1C}">
                  <a14:useLocalDpi xmlns="" xmlns:a14="http://schemas.microsoft.com/office/drawing/2010/main"/>
                </a:ext>
              </a:extLst>
            </a:blip>
            <a:srcRect l="24000" t="25000" r="50664" b="42856"/>
            <a:stretch/>
          </p:blipFill>
          <p:spPr>
            <a:xfrm>
              <a:off x="1319" y="2057"/>
              <a:ext cx="430" cy="420"/>
            </a:xfrm>
            <a:prstGeom prst="rect">
              <a:avLst/>
            </a:prstGeom>
            <a:noFill/>
            <a:ln>
              <a:noFill/>
            </a:ln>
          </p:spPr>
        </p:pic>
        <p:sp>
          <p:nvSpPr>
            <p:cNvPr id="1645" name="Shape 1645"/>
            <p:cNvSpPr txBox="1"/>
            <p:nvPr/>
          </p:nvSpPr>
          <p:spPr>
            <a:xfrm>
              <a:off x="1387" y="2165"/>
              <a:ext cx="294" cy="233"/>
            </a:xfrm>
            <a:prstGeom prst="rect">
              <a:avLst/>
            </a:prstGeom>
            <a:noFill/>
            <a:ln>
              <a:noFill/>
            </a:ln>
          </p:spPr>
          <p:txBody>
            <a:bodyPr spcFirstLastPara="1" wrap="square" lIns="91425" tIns="45700" rIns="91425" bIns="45700" anchor="t" anchorCtr="0">
              <a:noAutofit/>
            </a:bodyPr>
            <a:lstStyle/>
            <a:p>
              <a:pPr algn="ctr">
                <a:lnSpc>
                  <a:spcPct val="95000"/>
                </a:lnSpc>
                <a:buSzPts val="1800"/>
              </a:pPr>
              <a:r>
                <a:rPr lang="en-US" sz="1800" b="1">
                  <a:latin typeface="Calibri"/>
                  <a:ea typeface="Calibri"/>
                  <a:cs typeface="Calibri"/>
                  <a:sym typeface="Calibri"/>
                </a:rPr>
                <a:t>86</a:t>
              </a:r>
              <a:endParaRPr sz="1800" b="1">
                <a:latin typeface="Calibri"/>
                <a:ea typeface="Calibri"/>
                <a:cs typeface="Calibri"/>
                <a:sym typeface="Calibri"/>
              </a:endParaRPr>
            </a:p>
          </p:txBody>
        </p:sp>
      </p:grpSp>
      <p:grpSp>
        <p:nvGrpSpPr>
          <p:cNvPr id="4" name="Shape 1646"/>
          <p:cNvGrpSpPr/>
          <p:nvPr/>
        </p:nvGrpSpPr>
        <p:grpSpPr>
          <a:xfrm>
            <a:off x="6890115" y="3580940"/>
            <a:ext cx="1035051" cy="661988"/>
            <a:chOff x="1319" y="2681"/>
            <a:chExt cx="430" cy="420"/>
          </a:xfrm>
        </p:grpSpPr>
        <p:pic>
          <p:nvPicPr>
            <p:cNvPr id="1647" name="Shape 1647"/>
            <p:cNvPicPr preferRelativeResize="0"/>
            <p:nvPr/>
          </p:nvPicPr>
          <p:blipFill rotWithShape="1">
            <a:blip r:embed="rId3" cstate="email">
              <a:alphaModFix/>
              <a:extLst>
                <a:ext uri="{28A0092B-C50C-407E-A947-70E740481C1C}">
                  <a14:useLocalDpi xmlns="" xmlns:a14="http://schemas.microsoft.com/office/drawing/2010/main"/>
                </a:ext>
              </a:extLst>
            </a:blip>
            <a:srcRect l="53334" t="25000" r="21332" b="42856"/>
            <a:stretch/>
          </p:blipFill>
          <p:spPr>
            <a:xfrm>
              <a:off x="1319" y="2681"/>
              <a:ext cx="430" cy="420"/>
            </a:xfrm>
            <a:prstGeom prst="rect">
              <a:avLst/>
            </a:prstGeom>
            <a:noFill/>
            <a:ln>
              <a:noFill/>
            </a:ln>
          </p:spPr>
        </p:pic>
        <p:sp>
          <p:nvSpPr>
            <p:cNvPr id="1648" name="Shape 1648"/>
            <p:cNvSpPr txBox="1"/>
            <p:nvPr/>
          </p:nvSpPr>
          <p:spPr>
            <a:xfrm>
              <a:off x="1387" y="2789"/>
              <a:ext cx="294" cy="233"/>
            </a:xfrm>
            <a:prstGeom prst="rect">
              <a:avLst/>
            </a:prstGeom>
            <a:noFill/>
            <a:ln>
              <a:noFill/>
            </a:ln>
          </p:spPr>
          <p:txBody>
            <a:bodyPr spcFirstLastPara="1" wrap="square" lIns="91425" tIns="45700" rIns="91425" bIns="45700" anchor="t" anchorCtr="0">
              <a:noAutofit/>
            </a:bodyPr>
            <a:lstStyle/>
            <a:p>
              <a:pPr algn="ctr">
                <a:lnSpc>
                  <a:spcPct val="95000"/>
                </a:lnSpc>
                <a:buClr>
                  <a:srgbClr val="FFFFFF"/>
                </a:buClr>
                <a:buSzPts val="1800"/>
              </a:pPr>
              <a:r>
                <a:rPr lang="en-US" sz="1800" b="1">
                  <a:solidFill>
                    <a:srgbClr val="FFFFFF"/>
                  </a:solidFill>
                  <a:latin typeface="Calibri"/>
                  <a:ea typeface="Calibri"/>
                  <a:cs typeface="Calibri"/>
                  <a:sym typeface="Calibri"/>
                </a:rPr>
                <a:t>2</a:t>
              </a:r>
              <a:endParaRPr sz="1800" b="1">
                <a:solidFill>
                  <a:srgbClr val="FFFFFF"/>
                </a:solidFill>
                <a:latin typeface="Calibri"/>
                <a:ea typeface="Calibri"/>
                <a:cs typeface="Calibri"/>
                <a:sym typeface="Calibri"/>
              </a:endParaRPr>
            </a:p>
          </p:txBody>
        </p:sp>
      </p:grpSp>
      <p:sp>
        <p:nvSpPr>
          <p:cNvPr id="1649" name="Shape 1649"/>
          <p:cNvSpPr/>
          <p:nvPr/>
        </p:nvSpPr>
        <p:spPr>
          <a:xfrm>
            <a:off x="6919754" y="4528677"/>
            <a:ext cx="1106647" cy="271923"/>
          </a:xfrm>
          <a:prstGeom prst="rect">
            <a:avLst/>
          </a:prstGeom>
          <a:noFill/>
          <a:ln>
            <a:noFill/>
          </a:ln>
        </p:spPr>
        <p:txBody>
          <a:bodyPr spcFirstLastPara="1" wrap="square" lIns="91425" tIns="45700" rIns="91425" bIns="45700" anchor="t" anchorCtr="0">
            <a:noAutofit/>
          </a:bodyPr>
          <a:lstStyle/>
          <a:p>
            <a:pPr algn="ctr">
              <a:lnSpc>
                <a:spcPct val="80000"/>
              </a:lnSpc>
              <a:buSzPts val="1400"/>
            </a:pPr>
            <a:r>
              <a:rPr lang="en-US" b="1" i="1">
                <a:latin typeface="Calibri"/>
                <a:ea typeface="Calibri"/>
                <a:cs typeface="Calibri"/>
                <a:sym typeface="Calibri"/>
              </a:rPr>
              <a:t>1930</a:t>
            </a:r>
            <a:endParaRPr b="1" i="1">
              <a:latin typeface="Calibri"/>
              <a:ea typeface="Calibri"/>
              <a:cs typeface="Calibri"/>
              <a:sym typeface="Calibri"/>
            </a:endParaRPr>
          </a:p>
        </p:txBody>
      </p:sp>
      <p:sp>
        <p:nvSpPr>
          <p:cNvPr id="1650" name="Shape 1650"/>
          <p:cNvSpPr/>
          <p:nvPr/>
        </p:nvSpPr>
        <p:spPr>
          <a:xfrm>
            <a:off x="4064000" y="1533066"/>
            <a:ext cx="1524000" cy="2849563"/>
          </a:xfrm>
          <a:prstGeom prst="roundRect">
            <a:avLst>
              <a:gd name="adj" fmla="val 16667"/>
            </a:avLst>
          </a:pr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algn="ctr">
              <a:buClr>
                <a:srgbClr val="5F5F5F"/>
              </a:buClr>
              <a:buSzPts val="1800"/>
            </a:pPr>
            <a:endParaRPr sz="1800" b="1">
              <a:latin typeface="Calibri"/>
              <a:ea typeface="Calibri"/>
              <a:cs typeface="Calibri"/>
              <a:sym typeface="Calibri"/>
            </a:endParaRPr>
          </a:p>
        </p:txBody>
      </p:sp>
      <p:grpSp>
        <p:nvGrpSpPr>
          <p:cNvPr id="5" name="Shape 1651"/>
          <p:cNvGrpSpPr/>
          <p:nvPr/>
        </p:nvGrpSpPr>
        <p:grpSpPr>
          <a:xfrm>
            <a:off x="4330702" y="1698164"/>
            <a:ext cx="967316" cy="660400"/>
            <a:chOff x="1916113" y="2311400"/>
            <a:chExt cx="503237" cy="638175"/>
          </a:xfrm>
        </p:grpSpPr>
        <p:pic>
          <p:nvPicPr>
            <p:cNvPr id="1652" name="Shape 1652"/>
            <p:cNvPicPr preferRelativeResize="0"/>
            <p:nvPr/>
          </p:nvPicPr>
          <p:blipFill rotWithShape="1">
            <a:blip r:embed="rId3" cstate="email">
              <a:alphaModFix/>
              <a:extLst>
                <a:ext uri="{28A0092B-C50C-407E-A947-70E740481C1C}">
                  <a14:useLocalDpi xmlns="" xmlns:a14="http://schemas.microsoft.com/office/drawing/2010/main"/>
                </a:ext>
              </a:extLst>
            </a:blip>
            <a:srcRect l="37334" t="58929" r="38664" b="8928"/>
            <a:stretch/>
          </p:blipFill>
          <p:spPr>
            <a:xfrm>
              <a:off x="1916113" y="2311400"/>
              <a:ext cx="503237" cy="638175"/>
            </a:xfrm>
            <a:prstGeom prst="rect">
              <a:avLst/>
            </a:prstGeom>
            <a:noFill/>
            <a:ln>
              <a:noFill/>
            </a:ln>
          </p:spPr>
        </p:pic>
        <p:sp>
          <p:nvSpPr>
            <p:cNvPr id="1653" name="Shape 1653"/>
            <p:cNvSpPr txBox="1"/>
            <p:nvPr/>
          </p:nvSpPr>
          <p:spPr>
            <a:xfrm>
              <a:off x="1968500" y="2476500"/>
              <a:ext cx="400050" cy="355468"/>
            </a:xfrm>
            <a:prstGeom prst="rect">
              <a:avLst/>
            </a:prstGeom>
            <a:noFill/>
            <a:ln>
              <a:noFill/>
            </a:ln>
          </p:spPr>
          <p:txBody>
            <a:bodyPr spcFirstLastPara="1" wrap="square" lIns="91425" tIns="45700" rIns="91425" bIns="45700" anchor="t" anchorCtr="0">
              <a:noAutofit/>
            </a:bodyPr>
            <a:lstStyle/>
            <a:p>
              <a:pPr algn="ctr">
                <a:lnSpc>
                  <a:spcPct val="95000"/>
                </a:lnSpc>
                <a:buClr>
                  <a:srgbClr val="FFFFFF"/>
                </a:buClr>
                <a:buSzPts val="1800"/>
              </a:pPr>
              <a:r>
                <a:rPr lang="en-US" sz="1800" b="1" dirty="0">
                  <a:solidFill>
                    <a:srgbClr val="FFFFFF"/>
                  </a:solidFill>
                  <a:latin typeface="Calibri"/>
                  <a:ea typeface="Calibri"/>
                  <a:cs typeface="Calibri"/>
                  <a:sym typeface="Calibri"/>
                </a:rPr>
                <a:t>86</a:t>
              </a:r>
              <a:endParaRPr sz="1800" b="1" dirty="0">
                <a:solidFill>
                  <a:srgbClr val="FFFFFF"/>
                </a:solidFill>
                <a:latin typeface="Calibri"/>
                <a:ea typeface="Calibri"/>
                <a:cs typeface="Calibri"/>
                <a:sym typeface="Calibri"/>
              </a:endParaRPr>
            </a:p>
          </p:txBody>
        </p:sp>
      </p:grpSp>
      <p:sp>
        <p:nvSpPr>
          <p:cNvPr id="1654" name="Shape 1654"/>
          <p:cNvSpPr txBox="1"/>
          <p:nvPr/>
        </p:nvSpPr>
        <p:spPr>
          <a:xfrm>
            <a:off x="4453478" y="3746047"/>
            <a:ext cx="704849" cy="307975"/>
          </a:xfrm>
          <a:prstGeom prst="rect">
            <a:avLst/>
          </a:prstGeom>
          <a:noFill/>
          <a:ln>
            <a:noFill/>
          </a:ln>
        </p:spPr>
        <p:txBody>
          <a:bodyPr spcFirstLastPara="1" wrap="square" lIns="91425" tIns="45700" rIns="91425" bIns="45700" anchor="t" anchorCtr="0">
            <a:noAutofit/>
          </a:bodyPr>
          <a:lstStyle/>
          <a:p>
            <a:pPr algn="ctr">
              <a:lnSpc>
                <a:spcPct val="95000"/>
              </a:lnSpc>
              <a:buClr>
                <a:srgbClr val="FFFFFF"/>
              </a:buClr>
              <a:buSzPts val="1400"/>
            </a:pPr>
            <a:r>
              <a:rPr lang="en-US" b="1">
                <a:solidFill>
                  <a:srgbClr val="FFFFFF"/>
                </a:solidFill>
                <a:latin typeface="Calibri"/>
                <a:ea typeface="Calibri"/>
                <a:cs typeface="Calibri"/>
                <a:sym typeface="Calibri"/>
              </a:rPr>
              <a:t>5</a:t>
            </a:r>
            <a:endParaRPr>
              <a:latin typeface="Calibri"/>
              <a:ea typeface="Calibri"/>
              <a:cs typeface="Calibri"/>
              <a:sym typeface="Calibri"/>
            </a:endParaRPr>
          </a:p>
        </p:txBody>
      </p:sp>
      <p:sp>
        <p:nvSpPr>
          <p:cNvPr id="1655" name="Shape 1655"/>
          <p:cNvSpPr/>
          <p:nvPr/>
        </p:nvSpPr>
        <p:spPr>
          <a:xfrm>
            <a:off x="4425963" y="4528676"/>
            <a:ext cx="1060437" cy="271924"/>
          </a:xfrm>
          <a:prstGeom prst="rect">
            <a:avLst/>
          </a:prstGeom>
          <a:noFill/>
          <a:ln>
            <a:noFill/>
          </a:ln>
        </p:spPr>
        <p:txBody>
          <a:bodyPr spcFirstLastPara="1" wrap="square" lIns="91425" tIns="45700" rIns="91425" bIns="45700" anchor="t" anchorCtr="0">
            <a:noAutofit/>
          </a:bodyPr>
          <a:lstStyle/>
          <a:p>
            <a:pPr algn="ctr">
              <a:lnSpc>
                <a:spcPct val="80000"/>
              </a:lnSpc>
              <a:buSzPts val="1400"/>
            </a:pPr>
            <a:r>
              <a:rPr lang="en-US" b="1" i="1">
                <a:latin typeface="Calibri"/>
                <a:ea typeface="Calibri"/>
                <a:cs typeface="Calibri"/>
                <a:sym typeface="Calibri"/>
              </a:rPr>
              <a:t>1930</a:t>
            </a:r>
            <a:endParaRPr b="1" i="1">
              <a:latin typeface="Calibri"/>
              <a:ea typeface="Calibri"/>
              <a:cs typeface="Calibri"/>
              <a:sym typeface="Calibri"/>
            </a:endParaRPr>
          </a:p>
        </p:txBody>
      </p:sp>
      <p:sp>
        <p:nvSpPr>
          <p:cNvPr id="1656" name="Shape 1656"/>
          <p:cNvSpPr/>
          <p:nvPr/>
        </p:nvSpPr>
        <p:spPr>
          <a:xfrm>
            <a:off x="9144000" y="1533762"/>
            <a:ext cx="1524000" cy="2849563"/>
          </a:xfrm>
          <a:prstGeom prst="roundRect">
            <a:avLst>
              <a:gd name="adj" fmla="val 16667"/>
            </a:avLst>
          </a:prstGeom>
          <a:noFill/>
          <a:ln w="9525"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algn="ctr">
              <a:buClr>
                <a:srgbClr val="5F5F5F"/>
              </a:buClr>
              <a:buSzPts val="1800"/>
            </a:pPr>
            <a:endParaRPr sz="1800" b="1">
              <a:latin typeface="Calibri"/>
              <a:ea typeface="Calibri"/>
              <a:cs typeface="Calibri"/>
              <a:sym typeface="Calibri"/>
            </a:endParaRPr>
          </a:p>
        </p:txBody>
      </p:sp>
      <p:grpSp>
        <p:nvGrpSpPr>
          <p:cNvPr id="6" name="Shape 1657"/>
          <p:cNvGrpSpPr/>
          <p:nvPr/>
        </p:nvGrpSpPr>
        <p:grpSpPr>
          <a:xfrm>
            <a:off x="9353549" y="1698861"/>
            <a:ext cx="965200" cy="660400"/>
            <a:chOff x="1332" y="1443"/>
            <a:chExt cx="402" cy="420"/>
          </a:xfrm>
        </p:grpSpPr>
        <p:pic>
          <p:nvPicPr>
            <p:cNvPr id="1658" name="Shape 1658"/>
            <p:cNvPicPr preferRelativeResize="0"/>
            <p:nvPr/>
          </p:nvPicPr>
          <p:blipFill rotWithShape="1">
            <a:blip r:embed="rId3" cstate="email">
              <a:alphaModFix/>
              <a:extLst>
                <a:ext uri="{28A0092B-C50C-407E-A947-70E740481C1C}">
                  <a14:useLocalDpi xmlns="" xmlns:a14="http://schemas.microsoft.com/office/drawing/2010/main"/>
                </a:ext>
              </a:extLst>
            </a:blip>
            <a:srcRect l="37334" t="58929" r="38664" b="8928"/>
            <a:stretch/>
          </p:blipFill>
          <p:spPr>
            <a:xfrm>
              <a:off x="1332" y="1443"/>
              <a:ext cx="402" cy="420"/>
            </a:xfrm>
            <a:prstGeom prst="rect">
              <a:avLst/>
            </a:prstGeom>
            <a:noFill/>
            <a:ln>
              <a:noFill/>
            </a:ln>
          </p:spPr>
        </p:pic>
        <p:sp>
          <p:nvSpPr>
            <p:cNvPr id="1659" name="Shape 1659"/>
            <p:cNvSpPr txBox="1"/>
            <p:nvPr/>
          </p:nvSpPr>
          <p:spPr>
            <a:xfrm>
              <a:off x="1374" y="1552"/>
              <a:ext cx="319" cy="234"/>
            </a:xfrm>
            <a:prstGeom prst="rect">
              <a:avLst/>
            </a:prstGeom>
            <a:noFill/>
            <a:ln>
              <a:noFill/>
            </a:ln>
          </p:spPr>
          <p:txBody>
            <a:bodyPr spcFirstLastPara="1" wrap="square" lIns="91425" tIns="45700" rIns="91425" bIns="45700" anchor="t" anchorCtr="0">
              <a:noAutofit/>
            </a:bodyPr>
            <a:lstStyle/>
            <a:p>
              <a:pPr algn="ctr">
                <a:lnSpc>
                  <a:spcPct val="95000"/>
                </a:lnSpc>
                <a:buClr>
                  <a:srgbClr val="FFFFFF"/>
                </a:buClr>
                <a:buSzPts val="1800"/>
              </a:pPr>
              <a:r>
                <a:rPr lang="en-US" sz="1800" b="1">
                  <a:solidFill>
                    <a:srgbClr val="FFFFFF"/>
                  </a:solidFill>
                  <a:latin typeface="Calibri"/>
                  <a:ea typeface="Calibri"/>
                  <a:cs typeface="Calibri"/>
                  <a:sym typeface="Calibri"/>
                </a:rPr>
                <a:t>84</a:t>
              </a:r>
              <a:endParaRPr sz="1800" b="1">
                <a:solidFill>
                  <a:srgbClr val="FFFFFF"/>
                </a:solidFill>
                <a:latin typeface="Calibri"/>
                <a:ea typeface="Calibri"/>
                <a:cs typeface="Calibri"/>
                <a:sym typeface="Calibri"/>
              </a:endParaRPr>
            </a:p>
          </p:txBody>
        </p:sp>
      </p:grpSp>
      <p:grpSp>
        <p:nvGrpSpPr>
          <p:cNvPr id="7" name="Shape 1660"/>
          <p:cNvGrpSpPr/>
          <p:nvPr/>
        </p:nvGrpSpPr>
        <p:grpSpPr>
          <a:xfrm>
            <a:off x="9323916" y="2632312"/>
            <a:ext cx="1035051" cy="661988"/>
            <a:chOff x="1319" y="2057"/>
            <a:chExt cx="430" cy="420"/>
          </a:xfrm>
        </p:grpSpPr>
        <p:pic>
          <p:nvPicPr>
            <p:cNvPr id="1661" name="Shape 1661"/>
            <p:cNvPicPr preferRelativeResize="0"/>
            <p:nvPr/>
          </p:nvPicPr>
          <p:blipFill rotWithShape="1">
            <a:blip r:embed="rId3" cstate="email">
              <a:alphaModFix/>
              <a:extLst>
                <a:ext uri="{28A0092B-C50C-407E-A947-70E740481C1C}">
                  <a14:useLocalDpi xmlns="" xmlns:a14="http://schemas.microsoft.com/office/drawing/2010/main"/>
                </a:ext>
              </a:extLst>
            </a:blip>
            <a:srcRect l="24000" t="25000" r="50664" b="42856"/>
            <a:stretch/>
          </p:blipFill>
          <p:spPr>
            <a:xfrm>
              <a:off x="1319" y="2057"/>
              <a:ext cx="430" cy="420"/>
            </a:xfrm>
            <a:prstGeom prst="rect">
              <a:avLst/>
            </a:prstGeom>
            <a:noFill/>
            <a:ln>
              <a:noFill/>
            </a:ln>
          </p:spPr>
        </p:pic>
        <p:sp>
          <p:nvSpPr>
            <p:cNvPr id="1662" name="Shape 1662"/>
            <p:cNvSpPr txBox="1"/>
            <p:nvPr/>
          </p:nvSpPr>
          <p:spPr>
            <a:xfrm>
              <a:off x="1387" y="2165"/>
              <a:ext cx="294" cy="233"/>
            </a:xfrm>
            <a:prstGeom prst="rect">
              <a:avLst/>
            </a:prstGeom>
            <a:noFill/>
            <a:ln>
              <a:noFill/>
            </a:ln>
          </p:spPr>
          <p:txBody>
            <a:bodyPr spcFirstLastPara="1" wrap="square" lIns="91425" tIns="45700" rIns="91425" bIns="45700" anchor="t" anchorCtr="0">
              <a:noAutofit/>
            </a:bodyPr>
            <a:lstStyle/>
            <a:p>
              <a:pPr algn="ctr">
                <a:lnSpc>
                  <a:spcPct val="95000"/>
                </a:lnSpc>
                <a:buSzPts val="1800"/>
              </a:pPr>
              <a:r>
                <a:rPr lang="en-US" sz="1800" b="1">
                  <a:latin typeface="Calibri"/>
                  <a:ea typeface="Calibri"/>
                  <a:cs typeface="Calibri"/>
                  <a:sym typeface="Calibri"/>
                </a:rPr>
                <a:t>85</a:t>
              </a:r>
              <a:endParaRPr sz="1800" b="1">
                <a:latin typeface="Calibri"/>
                <a:ea typeface="Calibri"/>
                <a:cs typeface="Calibri"/>
                <a:sym typeface="Calibri"/>
              </a:endParaRPr>
            </a:p>
          </p:txBody>
        </p:sp>
      </p:grpSp>
      <p:grpSp>
        <p:nvGrpSpPr>
          <p:cNvPr id="8" name="Shape 1663"/>
          <p:cNvGrpSpPr/>
          <p:nvPr/>
        </p:nvGrpSpPr>
        <p:grpSpPr>
          <a:xfrm>
            <a:off x="9323916" y="3581636"/>
            <a:ext cx="1035051" cy="661988"/>
            <a:chOff x="1319" y="2681"/>
            <a:chExt cx="430" cy="420"/>
          </a:xfrm>
        </p:grpSpPr>
        <p:pic>
          <p:nvPicPr>
            <p:cNvPr id="1664" name="Shape 1664"/>
            <p:cNvPicPr preferRelativeResize="0"/>
            <p:nvPr/>
          </p:nvPicPr>
          <p:blipFill rotWithShape="1">
            <a:blip r:embed="rId3" cstate="email">
              <a:alphaModFix/>
              <a:extLst>
                <a:ext uri="{28A0092B-C50C-407E-A947-70E740481C1C}">
                  <a14:useLocalDpi xmlns="" xmlns:a14="http://schemas.microsoft.com/office/drawing/2010/main"/>
                </a:ext>
              </a:extLst>
            </a:blip>
            <a:srcRect l="53334" t="25000" r="21332" b="42856"/>
            <a:stretch/>
          </p:blipFill>
          <p:spPr>
            <a:xfrm>
              <a:off x="1319" y="2681"/>
              <a:ext cx="430" cy="420"/>
            </a:xfrm>
            <a:prstGeom prst="rect">
              <a:avLst/>
            </a:prstGeom>
            <a:noFill/>
            <a:ln>
              <a:noFill/>
            </a:ln>
          </p:spPr>
        </p:pic>
        <p:sp>
          <p:nvSpPr>
            <p:cNvPr id="1665" name="Shape 1665"/>
            <p:cNvSpPr txBox="1"/>
            <p:nvPr/>
          </p:nvSpPr>
          <p:spPr>
            <a:xfrm>
              <a:off x="1387" y="2789"/>
              <a:ext cx="294" cy="233"/>
            </a:xfrm>
            <a:prstGeom prst="rect">
              <a:avLst/>
            </a:prstGeom>
            <a:noFill/>
            <a:ln>
              <a:noFill/>
            </a:ln>
          </p:spPr>
          <p:txBody>
            <a:bodyPr spcFirstLastPara="1" wrap="square" lIns="91425" tIns="45700" rIns="91425" bIns="45700" anchor="t" anchorCtr="0">
              <a:noAutofit/>
            </a:bodyPr>
            <a:lstStyle/>
            <a:p>
              <a:pPr algn="ctr">
                <a:lnSpc>
                  <a:spcPct val="95000"/>
                </a:lnSpc>
                <a:buClr>
                  <a:srgbClr val="FFFFFF"/>
                </a:buClr>
                <a:buSzPts val="1800"/>
              </a:pPr>
              <a:r>
                <a:rPr lang="en-US" sz="1800" b="1">
                  <a:solidFill>
                    <a:srgbClr val="FFFFFF"/>
                  </a:solidFill>
                  <a:latin typeface="Calibri"/>
                  <a:ea typeface="Calibri"/>
                  <a:cs typeface="Calibri"/>
                  <a:sym typeface="Calibri"/>
                </a:rPr>
                <a:t>5</a:t>
              </a:r>
              <a:endParaRPr sz="1800" b="1">
                <a:solidFill>
                  <a:srgbClr val="FFFFFF"/>
                </a:solidFill>
                <a:latin typeface="Calibri"/>
                <a:ea typeface="Calibri"/>
                <a:cs typeface="Calibri"/>
                <a:sym typeface="Calibri"/>
              </a:endParaRPr>
            </a:p>
          </p:txBody>
        </p:sp>
      </p:grpSp>
      <p:sp>
        <p:nvSpPr>
          <p:cNvPr id="1666" name="Shape 1666"/>
          <p:cNvSpPr/>
          <p:nvPr/>
        </p:nvSpPr>
        <p:spPr>
          <a:xfrm>
            <a:off x="9404349" y="4529381"/>
            <a:ext cx="1035051" cy="268287"/>
          </a:xfrm>
          <a:prstGeom prst="rect">
            <a:avLst/>
          </a:prstGeom>
          <a:noFill/>
          <a:ln>
            <a:noFill/>
          </a:ln>
        </p:spPr>
        <p:txBody>
          <a:bodyPr spcFirstLastPara="1" wrap="square" lIns="91425" tIns="45700" rIns="91425" bIns="45700" anchor="t" anchorCtr="0">
            <a:noAutofit/>
          </a:bodyPr>
          <a:lstStyle/>
          <a:p>
            <a:pPr algn="ctr">
              <a:lnSpc>
                <a:spcPct val="80000"/>
              </a:lnSpc>
              <a:buSzPts val="1400"/>
            </a:pPr>
            <a:r>
              <a:rPr lang="en-US" b="1" i="1">
                <a:latin typeface="Calibri"/>
                <a:ea typeface="Calibri"/>
                <a:cs typeface="Calibri"/>
                <a:sym typeface="Calibri"/>
              </a:rPr>
              <a:t>380</a:t>
            </a:r>
            <a:endParaRPr b="1" i="1">
              <a:latin typeface="Calibri"/>
              <a:ea typeface="Calibri"/>
              <a:cs typeface="Calibri"/>
              <a:sym typeface="Calibri"/>
            </a:endParaRPr>
          </a:p>
        </p:txBody>
      </p:sp>
      <p:sp>
        <p:nvSpPr>
          <p:cNvPr id="1667" name="Shape 1667"/>
          <p:cNvSpPr txBox="1"/>
          <p:nvPr/>
        </p:nvSpPr>
        <p:spPr>
          <a:xfrm>
            <a:off x="492619" y="229766"/>
            <a:ext cx="11192933" cy="571500"/>
          </a:xfrm>
          <a:prstGeom prst="rect">
            <a:avLst/>
          </a:prstGeom>
          <a:noFill/>
          <a:ln>
            <a:noFill/>
          </a:ln>
        </p:spPr>
        <p:txBody>
          <a:bodyPr spcFirstLastPara="1" wrap="square" lIns="91425" tIns="45700" rIns="91425" bIns="45700" anchor="ctr" anchorCtr="0">
            <a:noAutofit/>
          </a:bodyPr>
          <a:lstStyle/>
          <a:p>
            <a:pPr>
              <a:buSzPts val="2600"/>
            </a:pPr>
            <a:r>
              <a:rPr lang="en-US" sz="2400" b="1" dirty="0" smtClean="0">
                <a:latin typeface="Calibri" pitchFamily="34" charset="0"/>
                <a:ea typeface="MS PGothic" pitchFamily="34" charset="-128"/>
              </a:rPr>
              <a:t>Unmatched Operational Efficiency (Nielsen Survey 2018)</a:t>
            </a:r>
          </a:p>
        </p:txBody>
      </p:sp>
      <p:grpSp>
        <p:nvGrpSpPr>
          <p:cNvPr id="9" name="Shape 1668"/>
          <p:cNvGrpSpPr/>
          <p:nvPr/>
        </p:nvGrpSpPr>
        <p:grpSpPr>
          <a:xfrm>
            <a:off x="4277783" y="2609392"/>
            <a:ext cx="1032933" cy="661988"/>
            <a:chOff x="1319" y="2057"/>
            <a:chExt cx="430" cy="420"/>
          </a:xfrm>
        </p:grpSpPr>
        <p:pic>
          <p:nvPicPr>
            <p:cNvPr id="1669" name="Shape 1669"/>
            <p:cNvPicPr preferRelativeResize="0"/>
            <p:nvPr/>
          </p:nvPicPr>
          <p:blipFill rotWithShape="1">
            <a:blip r:embed="rId3" cstate="email">
              <a:alphaModFix/>
              <a:extLst>
                <a:ext uri="{28A0092B-C50C-407E-A947-70E740481C1C}">
                  <a14:useLocalDpi xmlns="" xmlns:a14="http://schemas.microsoft.com/office/drawing/2010/main"/>
                </a:ext>
              </a:extLst>
            </a:blip>
            <a:srcRect l="24000" t="25000" r="50664" b="42856"/>
            <a:stretch/>
          </p:blipFill>
          <p:spPr>
            <a:xfrm>
              <a:off x="1319" y="2057"/>
              <a:ext cx="430" cy="420"/>
            </a:xfrm>
            <a:prstGeom prst="rect">
              <a:avLst/>
            </a:prstGeom>
            <a:noFill/>
            <a:ln>
              <a:noFill/>
            </a:ln>
          </p:spPr>
        </p:pic>
        <p:sp>
          <p:nvSpPr>
            <p:cNvPr id="1670" name="Shape 1670"/>
            <p:cNvSpPr txBox="1"/>
            <p:nvPr/>
          </p:nvSpPr>
          <p:spPr>
            <a:xfrm>
              <a:off x="1387" y="2165"/>
              <a:ext cx="294" cy="226"/>
            </a:xfrm>
            <a:prstGeom prst="rect">
              <a:avLst/>
            </a:prstGeom>
            <a:noFill/>
            <a:ln>
              <a:noFill/>
            </a:ln>
          </p:spPr>
          <p:txBody>
            <a:bodyPr spcFirstLastPara="1" wrap="square" lIns="91425" tIns="45700" rIns="91425" bIns="45700" anchor="t" anchorCtr="0">
              <a:noAutofit/>
            </a:bodyPr>
            <a:lstStyle/>
            <a:p>
              <a:pPr algn="ctr">
                <a:lnSpc>
                  <a:spcPct val="95000"/>
                </a:lnSpc>
                <a:buSzPts val="1800"/>
              </a:pPr>
              <a:r>
                <a:rPr lang="en-US" sz="1800" b="1">
                  <a:latin typeface="Calibri"/>
                  <a:ea typeface="Calibri"/>
                  <a:cs typeface="Calibri"/>
                  <a:sym typeface="Calibri"/>
                </a:rPr>
                <a:t>86</a:t>
              </a:r>
              <a:endParaRPr sz="1800" b="1">
                <a:latin typeface="Calibri"/>
                <a:ea typeface="Calibri"/>
                <a:cs typeface="Calibri"/>
                <a:sym typeface="Calibri"/>
              </a:endParaRPr>
            </a:p>
          </p:txBody>
        </p:sp>
      </p:grpSp>
      <p:grpSp>
        <p:nvGrpSpPr>
          <p:cNvPr id="10" name="Shape 1671"/>
          <p:cNvGrpSpPr/>
          <p:nvPr/>
        </p:nvGrpSpPr>
        <p:grpSpPr>
          <a:xfrm>
            <a:off x="4277783" y="3558715"/>
            <a:ext cx="1032933" cy="661988"/>
            <a:chOff x="1319" y="2681"/>
            <a:chExt cx="430" cy="420"/>
          </a:xfrm>
        </p:grpSpPr>
        <p:pic>
          <p:nvPicPr>
            <p:cNvPr id="1672" name="Shape 1672"/>
            <p:cNvPicPr preferRelativeResize="0"/>
            <p:nvPr/>
          </p:nvPicPr>
          <p:blipFill rotWithShape="1">
            <a:blip r:embed="rId3" cstate="email">
              <a:alphaModFix/>
              <a:extLst>
                <a:ext uri="{28A0092B-C50C-407E-A947-70E740481C1C}">
                  <a14:useLocalDpi xmlns="" xmlns:a14="http://schemas.microsoft.com/office/drawing/2010/main"/>
                </a:ext>
              </a:extLst>
            </a:blip>
            <a:srcRect l="53334" t="25000" r="21332" b="42856"/>
            <a:stretch/>
          </p:blipFill>
          <p:spPr>
            <a:xfrm>
              <a:off x="1319" y="2681"/>
              <a:ext cx="430" cy="420"/>
            </a:xfrm>
            <a:prstGeom prst="rect">
              <a:avLst/>
            </a:prstGeom>
            <a:noFill/>
            <a:ln>
              <a:noFill/>
            </a:ln>
          </p:spPr>
        </p:pic>
        <p:sp>
          <p:nvSpPr>
            <p:cNvPr id="1673" name="Shape 1673"/>
            <p:cNvSpPr txBox="1"/>
            <p:nvPr/>
          </p:nvSpPr>
          <p:spPr>
            <a:xfrm>
              <a:off x="1387" y="2789"/>
              <a:ext cx="294" cy="233"/>
            </a:xfrm>
            <a:prstGeom prst="rect">
              <a:avLst/>
            </a:prstGeom>
            <a:noFill/>
            <a:ln>
              <a:noFill/>
            </a:ln>
          </p:spPr>
          <p:txBody>
            <a:bodyPr spcFirstLastPara="1" wrap="square" lIns="91425" tIns="45700" rIns="91425" bIns="45700" anchor="t" anchorCtr="0">
              <a:noAutofit/>
            </a:bodyPr>
            <a:lstStyle/>
            <a:p>
              <a:pPr algn="ctr">
                <a:lnSpc>
                  <a:spcPct val="95000"/>
                </a:lnSpc>
                <a:buClr>
                  <a:srgbClr val="FFFFFF"/>
                </a:buClr>
                <a:buSzPts val="1800"/>
              </a:pPr>
              <a:r>
                <a:rPr lang="en-US" sz="1800" b="1">
                  <a:solidFill>
                    <a:srgbClr val="FFFFFF"/>
                  </a:solidFill>
                  <a:latin typeface="Calibri"/>
                  <a:ea typeface="Calibri"/>
                  <a:cs typeface="Calibri"/>
                  <a:sym typeface="Calibri"/>
                </a:rPr>
                <a:t>3</a:t>
              </a:r>
              <a:endParaRPr sz="1800" b="1">
                <a:solidFill>
                  <a:srgbClr val="FFFFFF"/>
                </a:solidFill>
                <a:latin typeface="Calibri"/>
                <a:ea typeface="Calibri"/>
                <a:cs typeface="Calibri"/>
                <a:sym typeface="Calibri"/>
              </a:endParaRPr>
            </a:p>
          </p:txBody>
        </p:sp>
      </p:grpSp>
      <p:graphicFrame>
        <p:nvGraphicFramePr>
          <p:cNvPr id="1674" name="Shape 1674"/>
          <p:cNvGraphicFramePr/>
          <p:nvPr>
            <p:extLst>
              <p:ext uri="{D42A27DB-BD31-4B8C-83A1-F6EECF244321}">
                <p14:modId xmlns="" xmlns:p14="http://schemas.microsoft.com/office/powerpoint/2010/main" val="3282533233"/>
              </p:ext>
            </p:extLst>
          </p:nvPr>
        </p:nvGraphicFramePr>
        <p:xfrm>
          <a:off x="3938952" y="838200"/>
          <a:ext cx="7859199" cy="396250"/>
        </p:xfrm>
        <a:graphic>
          <a:graphicData uri="http://schemas.openxmlformats.org/drawingml/2006/table">
            <a:tbl>
              <a:tblPr firstRow="1" bandRow="1">
                <a:noFill/>
              </a:tblPr>
              <a:tblGrid>
                <a:gridCol w="2619733">
                  <a:extLst>
                    <a:ext uri="{9D8B030D-6E8A-4147-A177-3AD203B41FA5}">
                      <a16:colId xmlns:a16="http://schemas.microsoft.com/office/drawing/2014/main" xmlns="" val="20000"/>
                    </a:ext>
                  </a:extLst>
                </a:gridCol>
                <a:gridCol w="2619733">
                  <a:extLst>
                    <a:ext uri="{9D8B030D-6E8A-4147-A177-3AD203B41FA5}">
                      <a16:colId xmlns:a16="http://schemas.microsoft.com/office/drawing/2014/main" xmlns="" val="20001"/>
                    </a:ext>
                  </a:extLst>
                </a:gridCol>
                <a:gridCol w="2619733">
                  <a:extLst>
                    <a:ext uri="{9D8B030D-6E8A-4147-A177-3AD203B41FA5}">
                      <a16:colId xmlns:a16="http://schemas.microsoft.com/office/drawing/2014/main" xmlns="" val="20002"/>
                    </a:ext>
                  </a:extLst>
                </a:gridCol>
              </a:tblGrid>
              <a:tr h="370851">
                <a:tc>
                  <a:txBody>
                    <a:bodyPr/>
                    <a:lstStyle/>
                    <a:p>
                      <a:pPr marL="0" marR="0" lvl="0" indent="0" algn="ctr" rtl="0">
                        <a:lnSpc>
                          <a:spcPct val="100000"/>
                        </a:lnSpc>
                        <a:spcBef>
                          <a:spcPts val="0"/>
                        </a:spcBef>
                        <a:spcAft>
                          <a:spcPts val="0"/>
                        </a:spcAft>
                        <a:buClr>
                          <a:srgbClr val="484A4B"/>
                        </a:buClr>
                        <a:buSzPts val="1400"/>
                        <a:buFont typeface="Arial"/>
                        <a:buNone/>
                      </a:pPr>
                      <a:r>
                        <a:rPr lang="en-US" sz="2000" b="1" u="none" strike="noStrike" cap="none" dirty="0">
                          <a:solidFill>
                            <a:schemeClr val="bg1"/>
                          </a:solidFill>
                          <a:latin typeface="Calibri" pitchFamily="34" charset="0"/>
                          <a:cs typeface="Calibri" pitchFamily="34" charset="0"/>
                        </a:rPr>
                        <a:t>BRPL</a:t>
                      </a:r>
                      <a:endParaRPr sz="2000" b="1" u="none" strike="noStrike" cap="none" dirty="0">
                        <a:solidFill>
                          <a:schemeClr val="bg1"/>
                        </a:solidFill>
                        <a:latin typeface="Calibri" pitchFamily="34" charset="0"/>
                        <a:cs typeface="Calibri" pitchFamily="34" charset="0"/>
                      </a:endParaRPr>
                    </a:p>
                  </a:txBody>
                  <a:tcPr marL="121933" marR="121933" marT="45725" marB="45725">
                    <a:solidFill>
                      <a:schemeClr val="accent1"/>
                    </a:solidFill>
                  </a:tcPr>
                </a:tc>
                <a:tc>
                  <a:txBody>
                    <a:bodyPr/>
                    <a:lstStyle/>
                    <a:p>
                      <a:pPr marL="0" marR="0" lvl="0" indent="0" algn="ctr" rtl="0">
                        <a:lnSpc>
                          <a:spcPct val="100000"/>
                        </a:lnSpc>
                        <a:spcBef>
                          <a:spcPts val="0"/>
                        </a:spcBef>
                        <a:spcAft>
                          <a:spcPts val="0"/>
                        </a:spcAft>
                        <a:buClr>
                          <a:srgbClr val="484A4B"/>
                        </a:buClr>
                        <a:buSzPts val="1400"/>
                        <a:buFont typeface="Arial"/>
                        <a:buNone/>
                      </a:pPr>
                      <a:r>
                        <a:rPr lang="en-US" sz="1800" u="none" strike="noStrike" cap="none" dirty="0">
                          <a:solidFill>
                            <a:schemeClr val="bg1"/>
                          </a:solidFill>
                          <a:latin typeface="Calibri" pitchFamily="34" charset="0"/>
                          <a:cs typeface="Calibri" pitchFamily="34" charset="0"/>
                        </a:rPr>
                        <a:t>BYPL</a:t>
                      </a:r>
                      <a:endParaRPr sz="1800" u="none" strike="noStrike" cap="none" dirty="0">
                        <a:solidFill>
                          <a:schemeClr val="bg1"/>
                        </a:solidFill>
                        <a:latin typeface="Calibri" pitchFamily="34" charset="0"/>
                        <a:cs typeface="Calibri" pitchFamily="34" charset="0"/>
                      </a:endParaRPr>
                    </a:p>
                  </a:txBody>
                  <a:tcPr marL="121933" marR="121933" marT="45725" marB="45725">
                    <a:solidFill>
                      <a:schemeClr val="accent1"/>
                    </a:solidFill>
                  </a:tcPr>
                </a:tc>
                <a:tc>
                  <a:txBody>
                    <a:bodyPr/>
                    <a:lstStyle/>
                    <a:p>
                      <a:pPr marL="0" marR="0" lvl="0" indent="0" algn="ctr" rtl="0">
                        <a:lnSpc>
                          <a:spcPct val="100000"/>
                        </a:lnSpc>
                        <a:spcBef>
                          <a:spcPts val="0"/>
                        </a:spcBef>
                        <a:spcAft>
                          <a:spcPts val="0"/>
                        </a:spcAft>
                        <a:buClr>
                          <a:srgbClr val="484A4B"/>
                        </a:buClr>
                        <a:buSzPts val="1400"/>
                        <a:buFont typeface="Arial"/>
                        <a:buNone/>
                      </a:pPr>
                      <a:r>
                        <a:rPr lang="en-US" sz="1800" u="none" strike="noStrike" cap="none" dirty="0" smtClean="0">
                          <a:solidFill>
                            <a:schemeClr val="bg1"/>
                          </a:solidFill>
                          <a:latin typeface="Calibri" pitchFamily="34" charset="0"/>
                          <a:cs typeface="Calibri" pitchFamily="34" charset="0"/>
                        </a:rPr>
                        <a:t>Tata </a:t>
                      </a:r>
                      <a:r>
                        <a:rPr lang="en-US" sz="1800" u="none" strike="noStrike" cap="none" dirty="0">
                          <a:solidFill>
                            <a:schemeClr val="bg1"/>
                          </a:solidFill>
                          <a:latin typeface="Calibri" pitchFamily="34" charset="0"/>
                          <a:cs typeface="Calibri" pitchFamily="34" charset="0"/>
                        </a:rPr>
                        <a:t>Power</a:t>
                      </a:r>
                      <a:endParaRPr sz="1800" u="none" strike="noStrike" cap="none" dirty="0">
                        <a:solidFill>
                          <a:schemeClr val="bg1"/>
                        </a:solidFill>
                        <a:latin typeface="Calibri" pitchFamily="34" charset="0"/>
                        <a:cs typeface="Calibri" pitchFamily="34" charset="0"/>
                      </a:endParaRPr>
                    </a:p>
                  </a:txBody>
                  <a:tcPr marL="121933" marR="121933" marT="45725" marB="45725">
                    <a:solidFill>
                      <a:schemeClr val="accent1"/>
                    </a:solidFill>
                  </a:tcPr>
                </a:tc>
                <a:extLst>
                  <a:ext uri="{0D108BD9-81ED-4DB2-BD59-A6C34878D82A}">
                    <a16:rowId xmlns:a16="http://schemas.microsoft.com/office/drawing/2014/main" xmlns="" val="10000"/>
                  </a:ext>
                </a:extLst>
              </a:tr>
            </a:tbl>
          </a:graphicData>
        </a:graphic>
      </p:graphicFrame>
      <p:sp>
        <p:nvSpPr>
          <p:cNvPr id="1676" name="Shape 1676"/>
          <p:cNvSpPr/>
          <p:nvPr/>
        </p:nvSpPr>
        <p:spPr>
          <a:xfrm>
            <a:off x="5773480" y="1865973"/>
            <a:ext cx="472741" cy="267751"/>
          </a:xfrm>
          <a:prstGeom prst="wedgeRectCallout">
            <a:avLst>
              <a:gd name="adj1" fmla="val -77383"/>
              <a:gd name="adj2" fmla="val 11714"/>
            </a:avLst>
          </a:prstGeom>
          <a:noFill/>
          <a:ln w="25400" cap="flat" cmpd="sng">
            <a:solidFill>
              <a:srgbClr val="002060"/>
            </a:solidFill>
            <a:prstDash val="solid"/>
            <a:round/>
            <a:headEnd type="none" w="sm" len="sm"/>
            <a:tailEnd type="none" w="sm" len="sm"/>
          </a:ln>
        </p:spPr>
        <p:txBody>
          <a:bodyPr spcFirstLastPara="1" wrap="square" lIns="91425" tIns="45700" rIns="91425" bIns="45700" anchor="t" anchorCtr="0">
            <a:noAutofit/>
          </a:bodyPr>
          <a:lstStyle/>
          <a:p>
            <a:pPr algn="ctr">
              <a:lnSpc>
                <a:spcPct val="95000"/>
              </a:lnSpc>
              <a:buSzPts val="1200"/>
            </a:pPr>
            <a:r>
              <a:rPr lang="en-US" sz="1200" b="1">
                <a:solidFill>
                  <a:srgbClr val="A6A6A6"/>
                </a:solidFill>
                <a:latin typeface="Calibri"/>
                <a:ea typeface="Calibri"/>
                <a:cs typeface="Calibri"/>
                <a:sym typeface="Calibri"/>
              </a:rPr>
              <a:t>80</a:t>
            </a:r>
            <a:endParaRPr sz="1200" b="1">
              <a:solidFill>
                <a:srgbClr val="A6A6A6"/>
              </a:solidFill>
              <a:latin typeface="Calibri"/>
              <a:ea typeface="Calibri"/>
              <a:cs typeface="Calibri"/>
              <a:sym typeface="Calibri"/>
            </a:endParaRPr>
          </a:p>
        </p:txBody>
      </p:sp>
      <p:sp>
        <p:nvSpPr>
          <p:cNvPr id="1677" name="Shape 1677"/>
          <p:cNvSpPr/>
          <p:nvPr/>
        </p:nvSpPr>
        <p:spPr>
          <a:xfrm>
            <a:off x="10987260" y="1825869"/>
            <a:ext cx="472741" cy="267751"/>
          </a:xfrm>
          <a:prstGeom prst="wedgeRectCallout">
            <a:avLst>
              <a:gd name="adj1" fmla="val -77383"/>
              <a:gd name="adj2" fmla="val 11714"/>
            </a:avLst>
          </a:prstGeom>
          <a:noFill/>
          <a:ln w="25400" cap="flat" cmpd="sng">
            <a:solidFill>
              <a:srgbClr val="002060"/>
            </a:solidFill>
            <a:prstDash val="solid"/>
            <a:round/>
            <a:headEnd type="none" w="sm" len="sm"/>
            <a:tailEnd type="none" w="sm" len="sm"/>
          </a:ln>
        </p:spPr>
        <p:txBody>
          <a:bodyPr spcFirstLastPara="1" wrap="square" lIns="91425" tIns="45700" rIns="91425" bIns="45700" anchor="t" anchorCtr="0">
            <a:noAutofit/>
          </a:bodyPr>
          <a:lstStyle/>
          <a:p>
            <a:pPr algn="ctr">
              <a:lnSpc>
                <a:spcPct val="95000"/>
              </a:lnSpc>
              <a:buSzPts val="1200"/>
            </a:pPr>
            <a:r>
              <a:rPr lang="en-US" sz="1200" b="1">
                <a:solidFill>
                  <a:srgbClr val="A6A6A6"/>
                </a:solidFill>
                <a:latin typeface="Calibri"/>
                <a:ea typeface="Calibri"/>
                <a:cs typeface="Calibri"/>
                <a:sym typeface="Calibri"/>
              </a:rPr>
              <a:t>80</a:t>
            </a:r>
            <a:endParaRPr sz="1200" b="1">
              <a:solidFill>
                <a:srgbClr val="A6A6A6"/>
              </a:solidFill>
              <a:latin typeface="Calibri"/>
              <a:ea typeface="Calibri"/>
              <a:cs typeface="Calibri"/>
              <a:sym typeface="Calibri"/>
            </a:endParaRPr>
          </a:p>
        </p:txBody>
      </p:sp>
      <p:sp>
        <p:nvSpPr>
          <p:cNvPr id="1678" name="Shape 1678"/>
          <p:cNvSpPr/>
          <p:nvPr/>
        </p:nvSpPr>
        <p:spPr>
          <a:xfrm>
            <a:off x="8366459" y="1825869"/>
            <a:ext cx="472741" cy="267751"/>
          </a:xfrm>
          <a:prstGeom prst="wedgeRectCallout">
            <a:avLst>
              <a:gd name="adj1" fmla="val -77383"/>
              <a:gd name="adj2" fmla="val 11714"/>
            </a:avLst>
          </a:prstGeom>
          <a:noFill/>
          <a:ln w="25400" cap="flat" cmpd="sng">
            <a:solidFill>
              <a:srgbClr val="002060"/>
            </a:solidFill>
            <a:prstDash val="solid"/>
            <a:round/>
            <a:headEnd type="none" w="sm" len="sm"/>
            <a:tailEnd type="none" w="sm" len="sm"/>
          </a:ln>
        </p:spPr>
        <p:txBody>
          <a:bodyPr spcFirstLastPara="1" wrap="square" lIns="91425" tIns="45700" rIns="91425" bIns="45700" anchor="t" anchorCtr="0">
            <a:noAutofit/>
          </a:bodyPr>
          <a:lstStyle/>
          <a:p>
            <a:pPr algn="ctr">
              <a:lnSpc>
                <a:spcPct val="95000"/>
              </a:lnSpc>
              <a:buSzPts val="1200"/>
            </a:pPr>
            <a:r>
              <a:rPr lang="en-US" sz="1200" b="1">
                <a:solidFill>
                  <a:srgbClr val="A6A6A6"/>
                </a:solidFill>
                <a:latin typeface="Calibri"/>
                <a:ea typeface="Calibri"/>
                <a:cs typeface="Calibri"/>
                <a:sym typeface="Calibri"/>
              </a:rPr>
              <a:t>77</a:t>
            </a:r>
            <a:endParaRPr sz="1200" b="1">
              <a:solidFill>
                <a:srgbClr val="A6A6A6"/>
              </a:solidFill>
              <a:latin typeface="Calibri"/>
              <a:ea typeface="Calibri"/>
              <a:cs typeface="Calibri"/>
              <a:sym typeface="Calibri"/>
            </a:endParaRPr>
          </a:p>
        </p:txBody>
      </p:sp>
      <p:sp>
        <p:nvSpPr>
          <p:cNvPr id="1679" name="Shape 1679"/>
          <p:cNvSpPr/>
          <p:nvPr/>
        </p:nvSpPr>
        <p:spPr>
          <a:xfrm>
            <a:off x="5791200" y="2777317"/>
            <a:ext cx="472741" cy="267751"/>
          </a:xfrm>
          <a:prstGeom prst="wedgeRectCallout">
            <a:avLst>
              <a:gd name="adj1" fmla="val -77383"/>
              <a:gd name="adj2" fmla="val 11714"/>
            </a:avLst>
          </a:prstGeom>
          <a:noFill/>
          <a:ln w="25400" cap="flat" cmpd="sng">
            <a:solidFill>
              <a:srgbClr val="69962C"/>
            </a:solidFill>
            <a:prstDash val="solid"/>
            <a:round/>
            <a:headEnd type="none" w="sm" len="sm"/>
            <a:tailEnd type="none" w="sm" len="sm"/>
          </a:ln>
        </p:spPr>
        <p:txBody>
          <a:bodyPr spcFirstLastPara="1" wrap="square" lIns="91425" tIns="45700" rIns="91425" bIns="45700" anchor="t" anchorCtr="0">
            <a:noAutofit/>
          </a:bodyPr>
          <a:lstStyle/>
          <a:p>
            <a:pPr algn="ctr">
              <a:lnSpc>
                <a:spcPct val="95000"/>
              </a:lnSpc>
              <a:buSzPts val="1200"/>
            </a:pPr>
            <a:r>
              <a:rPr lang="en-US" sz="1200" b="1">
                <a:solidFill>
                  <a:srgbClr val="A6A6A6"/>
                </a:solidFill>
                <a:latin typeface="Calibri"/>
                <a:ea typeface="Calibri"/>
                <a:cs typeface="Calibri"/>
                <a:sym typeface="Calibri"/>
              </a:rPr>
              <a:t>81</a:t>
            </a:r>
            <a:endParaRPr sz="1200" b="1">
              <a:solidFill>
                <a:srgbClr val="A6A6A6"/>
              </a:solidFill>
              <a:latin typeface="Calibri"/>
              <a:ea typeface="Calibri"/>
              <a:cs typeface="Calibri"/>
              <a:sym typeface="Calibri"/>
            </a:endParaRPr>
          </a:p>
        </p:txBody>
      </p:sp>
      <p:sp>
        <p:nvSpPr>
          <p:cNvPr id="1680" name="Shape 1680"/>
          <p:cNvSpPr/>
          <p:nvPr/>
        </p:nvSpPr>
        <p:spPr>
          <a:xfrm>
            <a:off x="11004980" y="2737213"/>
            <a:ext cx="472741" cy="267751"/>
          </a:xfrm>
          <a:prstGeom prst="wedgeRectCallout">
            <a:avLst>
              <a:gd name="adj1" fmla="val -77383"/>
              <a:gd name="adj2" fmla="val 11714"/>
            </a:avLst>
          </a:prstGeom>
          <a:noFill/>
          <a:ln w="25400" cap="flat" cmpd="sng">
            <a:solidFill>
              <a:srgbClr val="69962C"/>
            </a:solidFill>
            <a:prstDash val="solid"/>
            <a:round/>
            <a:headEnd type="none" w="sm" len="sm"/>
            <a:tailEnd type="none" w="sm" len="sm"/>
          </a:ln>
        </p:spPr>
        <p:txBody>
          <a:bodyPr spcFirstLastPara="1" wrap="square" lIns="91425" tIns="45700" rIns="91425" bIns="45700" anchor="t" anchorCtr="0">
            <a:noAutofit/>
          </a:bodyPr>
          <a:lstStyle/>
          <a:p>
            <a:pPr algn="ctr">
              <a:lnSpc>
                <a:spcPct val="95000"/>
              </a:lnSpc>
              <a:buSzPts val="1200"/>
            </a:pPr>
            <a:r>
              <a:rPr lang="en-US" sz="1200" b="1">
                <a:solidFill>
                  <a:srgbClr val="A6A6A6"/>
                </a:solidFill>
                <a:latin typeface="Calibri"/>
                <a:ea typeface="Calibri"/>
                <a:cs typeface="Calibri"/>
                <a:sym typeface="Calibri"/>
              </a:rPr>
              <a:t>81</a:t>
            </a:r>
            <a:endParaRPr sz="1200" b="1">
              <a:solidFill>
                <a:srgbClr val="A6A6A6"/>
              </a:solidFill>
              <a:latin typeface="Calibri"/>
              <a:ea typeface="Calibri"/>
              <a:cs typeface="Calibri"/>
              <a:sym typeface="Calibri"/>
            </a:endParaRPr>
          </a:p>
        </p:txBody>
      </p:sp>
      <p:sp>
        <p:nvSpPr>
          <p:cNvPr id="1681" name="Shape 1681"/>
          <p:cNvSpPr/>
          <p:nvPr/>
        </p:nvSpPr>
        <p:spPr>
          <a:xfrm>
            <a:off x="8384179" y="2737213"/>
            <a:ext cx="472741" cy="267751"/>
          </a:xfrm>
          <a:prstGeom prst="wedgeRectCallout">
            <a:avLst>
              <a:gd name="adj1" fmla="val -77383"/>
              <a:gd name="adj2" fmla="val 11714"/>
            </a:avLst>
          </a:prstGeom>
          <a:noFill/>
          <a:ln w="25400" cap="flat" cmpd="sng">
            <a:solidFill>
              <a:srgbClr val="69962C"/>
            </a:solidFill>
            <a:prstDash val="solid"/>
            <a:round/>
            <a:headEnd type="none" w="sm" len="sm"/>
            <a:tailEnd type="none" w="sm" len="sm"/>
          </a:ln>
        </p:spPr>
        <p:txBody>
          <a:bodyPr spcFirstLastPara="1" wrap="square" lIns="91425" tIns="45700" rIns="91425" bIns="45700" anchor="t" anchorCtr="0">
            <a:noAutofit/>
          </a:bodyPr>
          <a:lstStyle/>
          <a:p>
            <a:pPr algn="ctr">
              <a:lnSpc>
                <a:spcPct val="95000"/>
              </a:lnSpc>
              <a:buSzPts val="1200"/>
            </a:pPr>
            <a:r>
              <a:rPr lang="en-US" sz="1200" b="1">
                <a:solidFill>
                  <a:srgbClr val="A6A6A6"/>
                </a:solidFill>
                <a:latin typeface="Calibri"/>
                <a:ea typeface="Calibri"/>
                <a:cs typeface="Calibri"/>
                <a:sym typeface="Calibri"/>
              </a:rPr>
              <a:t>73</a:t>
            </a:r>
            <a:endParaRPr sz="1200" b="1">
              <a:solidFill>
                <a:srgbClr val="A6A6A6"/>
              </a:solidFill>
              <a:latin typeface="Calibri"/>
              <a:ea typeface="Calibri"/>
              <a:cs typeface="Calibri"/>
              <a:sym typeface="Calibri"/>
            </a:endParaRPr>
          </a:p>
        </p:txBody>
      </p:sp>
      <p:sp>
        <p:nvSpPr>
          <p:cNvPr id="1682" name="Shape 1682"/>
          <p:cNvSpPr/>
          <p:nvPr/>
        </p:nvSpPr>
        <p:spPr>
          <a:xfrm>
            <a:off x="5847840" y="3767917"/>
            <a:ext cx="359461" cy="267751"/>
          </a:xfrm>
          <a:prstGeom prst="wedgeRectCallout">
            <a:avLst>
              <a:gd name="adj1" fmla="val -77383"/>
              <a:gd name="adj2" fmla="val 11714"/>
            </a:avLst>
          </a:prstGeom>
          <a:noFill/>
          <a:ln w="25400" cap="flat" cmpd="sng">
            <a:solidFill>
              <a:srgbClr val="C00000"/>
            </a:solidFill>
            <a:prstDash val="solid"/>
            <a:round/>
            <a:headEnd type="none" w="sm" len="sm"/>
            <a:tailEnd type="none" w="sm" len="sm"/>
          </a:ln>
        </p:spPr>
        <p:txBody>
          <a:bodyPr spcFirstLastPara="1" wrap="square" lIns="91425" tIns="45700" rIns="91425" bIns="45700" anchor="t" anchorCtr="0">
            <a:noAutofit/>
          </a:bodyPr>
          <a:lstStyle/>
          <a:p>
            <a:pPr algn="ctr">
              <a:lnSpc>
                <a:spcPct val="95000"/>
              </a:lnSpc>
              <a:buSzPts val="1200"/>
            </a:pPr>
            <a:r>
              <a:rPr lang="en-US" sz="1200" b="1">
                <a:solidFill>
                  <a:srgbClr val="A6A6A6"/>
                </a:solidFill>
                <a:latin typeface="Calibri"/>
                <a:ea typeface="Calibri"/>
                <a:cs typeface="Calibri"/>
                <a:sym typeface="Calibri"/>
              </a:rPr>
              <a:t>5</a:t>
            </a:r>
            <a:endParaRPr sz="1200" b="1">
              <a:solidFill>
                <a:srgbClr val="A6A6A6"/>
              </a:solidFill>
              <a:latin typeface="Calibri"/>
              <a:ea typeface="Calibri"/>
              <a:cs typeface="Calibri"/>
              <a:sym typeface="Calibri"/>
            </a:endParaRPr>
          </a:p>
        </p:txBody>
      </p:sp>
      <p:sp>
        <p:nvSpPr>
          <p:cNvPr id="1683" name="Shape 1683"/>
          <p:cNvSpPr/>
          <p:nvPr/>
        </p:nvSpPr>
        <p:spPr>
          <a:xfrm>
            <a:off x="11061620" y="3727813"/>
            <a:ext cx="359461" cy="267751"/>
          </a:xfrm>
          <a:prstGeom prst="wedgeRectCallout">
            <a:avLst>
              <a:gd name="adj1" fmla="val -77383"/>
              <a:gd name="adj2" fmla="val 11714"/>
            </a:avLst>
          </a:prstGeom>
          <a:noFill/>
          <a:ln w="25400" cap="flat" cmpd="sng">
            <a:solidFill>
              <a:srgbClr val="C00000"/>
            </a:solidFill>
            <a:prstDash val="solid"/>
            <a:round/>
            <a:headEnd type="none" w="sm" len="sm"/>
            <a:tailEnd type="none" w="sm" len="sm"/>
          </a:ln>
        </p:spPr>
        <p:txBody>
          <a:bodyPr spcFirstLastPara="1" wrap="square" lIns="91425" tIns="45700" rIns="91425" bIns="45700" anchor="t" anchorCtr="0">
            <a:noAutofit/>
          </a:bodyPr>
          <a:lstStyle/>
          <a:p>
            <a:pPr algn="ctr">
              <a:lnSpc>
                <a:spcPct val="95000"/>
              </a:lnSpc>
              <a:buSzPts val="1200"/>
            </a:pPr>
            <a:r>
              <a:rPr lang="en-US" sz="1200" b="1">
                <a:solidFill>
                  <a:srgbClr val="A6A6A6"/>
                </a:solidFill>
                <a:latin typeface="Calibri"/>
                <a:ea typeface="Calibri"/>
                <a:cs typeface="Calibri"/>
                <a:sym typeface="Calibri"/>
              </a:rPr>
              <a:t>5</a:t>
            </a:r>
            <a:endParaRPr sz="1200" b="1">
              <a:solidFill>
                <a:srgbClr val="A6A6A6"/>
              </a:solidFill>
              <a:latin typeface="Calibri"/>
              <a:ea typeface="Calibri"/>
              <a:cs typeface="Calibri"/>
              <a:sym typeface="Calibri"/>
            </a:endParaRPr>
          </a:p>
        </p:txBody>
      </p:sp>
      <p:sp>
        <p:nvSpPr>
          <p:cNvPr id="1684" name="Shape 1684"/>
          <p:cNvSpPr/>
          <p:nvPr/>
        </p:nvSpPr>
        <p:spPr>
          <a:xfrm>
            <a:off x="8440819" y="3727813"/>
            <a:ext cx="359461" cy="267751"/>
          </a:xfrm>
          <a:prstGeom prst="wedgeRectCallout">
            <a:avLst>
              <a:gd name="adj1" fmla="val -77383"/>
              <a:gd name="adj2" fmla="val 11714"/>
            </a:avLst>
          </a:prstGeom>
          <a:noFill/>
          <a:ln w="25400" cap="flat" cmpd="sng">
            <a:solidFill>
              <a:srgbClr val="C00000"/>
            </a:solidFill>
            <a:prstDash val="solid"/>
            <a:round/>
            <a:headEnd type="none" w="sm" len="sm"/>
            <a:tailEnd type="none" w="sm" len="sm"/>
          </a:ln>
        </p:spPr>
        <p:txBody>
          <a:bodyPr spcFirstLastPara="1" wrap="square" lIns="91425" tIns="45700" rIns="91425" bIns="45700" anchor="t" anchorCtr="0">
            <a:noAutofit/>
          </a:bodyPr>
          <a:lstStyle/>
          <a:p>
            <a:pPr algn="ctr">
              <a:lnSpc>
                <a:spcPct val="95000"/>
              </a:lnSpc>
              <a:buSzPts val="1200"/>
            </a:pPr>
            <a:r>
              <a:rPr lang="en-US" sz="1200" b="1">
                <a:solidFill>
                  <a:srgbClr val="A6A6A6"/>
                </a:solidFill>
                <a:latin typeface="Calibri"/>
                <a:ea typeface="Calibri"/>
                <a:cs typeface="Calibri"/>
                <a:sym typeface="Calibri"/>
              </a:rPr>
              <a:t>5</a:t>
            </a:r>
            <a:endParaRPr sz="1200" b="1">
              <a:solidFill>
                <a:srgbClr val="A6A6A6"/>
              </a:solidFill>
              <a:latin typeface="Calibri"/>
              <a:ea typeface="Calibri"/>
              <a:cs typeface="Calibri"/>
              <a:sym typeface="Calibri"/>
            </a:endParaRPr>
          </a:p>
        </p:txBody>
      </p:sp>
      <p:sp>
        <p:nvSpPr>
          <p:cNvPr id="1685" name="Shape 1685"/>
          <p:cNvSpPr txBox="1"/>
          <p:nvPr/>
        </p:nvSpPr>
        <p:spPr>
          <a:xfrm>
            <a:off x="7620000" y="6248401"/>
            <a:ext cx="4057056" cy="267751"/>
          </a:xfrm>
          <a:prstGeom prst="rect">
            <a:avLst/>
          </a:prstGeom>
          <a:noFill/>
          <a:ln>
            <a:noFill/>
          </a:ln>
        </p:spPr>
        <p:txBody>
          <a:bodyPr spcFirstLastPara="1" wrap="square" lIns="91425" tIns="45700" rIns="91425" bIns="45700" anchor="t" anchorCtr="0">
            <a:noAutofit/>
          </a:bodyPr>
          <a:lstStyle/>
          <a:p>
            <a:pPr algn="ctr">
              <a:lnSpc>
                <a:spcPct val="95000"/>
              </a:lnSpc>
              <a:buSzPts val="1200"/>
            </a:pPr>
            <a:r>
              <a:rPr lang="en-US" sz="1200" dirty="0">
                <a:latin typeface="Calibri"/>
                <a:ea typeface="Calibri"/>
                <a:cs typeface="Calibri"/>
                <a:sym typeface="Calibri"/>
              </a:rPr>
              <a:t>* Figures in side boxes show last </a:t>
            </a:r>
            <a:r>
              <a:rPr lang="en-US" sz="1200" dirty="0" smtClean="0">
                <a:latin typeface="Calibri"/>
                <a:ea typeface="Calibri"/>
                <a:cs typeface="Calibri"/>
                <a:sym typeface="Calibri"/>
              </a:rPr>
              <a:t>study’s </a:t>
            </a:r>
            <a:r>
              <a:rPr lang="en-US" sz="1200" dirty="0">
                <a:latin typeface="Calibri"/>
                <a:ea typeface="Calibri"/>
                <a:cs typeface="Calibri"/>
                <a:sym typeface="Calibri"/>
              </a:rPr>
              <a:t>figs</a:t>
            </a:r>
            <a:endParaRPr sz="1200" dirty="0">
              <a:latin typeface="Calibri"/>
              <a:ea typeface="Calibri"/>
              <a:cs typeface="Calibri"/>
              <a:sym typeface="Calibri"/>
            </a:endParaRPr>
          </a:p>
        </p:txBody>
      </p:sp>
      <p:sp>
        <p:nvSpPr>
          <p:cNvPr id="1686" name="Shape 1686"/>
          <p:cNvSpPr txBox="1"/>
          <p:nvPr/>
        </p:nvSpPr>
        <p:spPr>
          <a:xfrm>
            <a:off x="4272000" y="4903212"/>
            <a:ext cx="1277600" cy="267600"/>
          </a:xfrm>
          <a:prstGeom prst="rect">
            <a:avLst/>
          </a:prstGeom>
          <a:noFill/>
          <a:ln>
            <a:noFill/>
          </a:ln>
        </p:spPr>
        <p:txBody>
          <a:bodyPr spcFirstLastPara="1" wrap="square" lIns="91425" tIns="45700" rIns="91425" bIns="45700" anchor="t" anchorCtr="0">
            <a:noAutofit/>
          </a:bodyPr>
          <a:lstStyle/>
          <a:p>
            <a:pPr algn="ctr">
              <a:lnSpc>
                <a:spcPct val="95000"/>
              </a:lnSpc>
              <a:buSzPts val="1200"/>
            </a:pPr>
            <a:r>
              <a:rPr lang="en-US" sz="1200" b="1" dirty="0" smtClean="0">
                <a:solidFill>
                  <a:srgbClr val="080808"/>
                </a:solidFill>
                <a:latin typeface="Calibri"/>
                <a:ea typeface="Calibri"/>
                <a:cs typeface="Calibri"/>
                <a:sym typeface="Calibri"/>
              </a:rPr>
              <a:t>(2.23</a:t>
            </a:r>
            <a:r>
              <a:rPr lang="en-US" sz="1200" b="1" dirty="0">
                <a:solidFill>
                  <a:srgbClr val="080808"/>
                </a:solidFill>
                <a:latin typeface="Calibri"/>
                <a:ea typeface="Calibri"/>
                <a:cs typeface="Calibri"/>
                <a:sym typeface="Calibri"/>
              </a:rPr>
              <a:t>%)</a:t>
            </a:r>
            <a:endParaRPr sz="1200" b="1" dirty="0">
              <a:solidFill>
                <a:srgbClr val="080808"/>
              </a:solidFill>
              <a:latin typeface="Calibri"/>
              <a:ea typeface="Calibri"/>
              <a:cs typeface="Calibri"/>
              <a:sym typeface="Calibri"/>
            </a:endParaRPr>
          </a:p>
        </p:txBody>
      </p:sp>
      <p:sp>
        <p:nvSpPr>
          <p:cNvPr id="1687" name="Shape 1687"/>
          <p:cNvSpPr txBox="1"/>
          <p:nvPr/>
        </p:nvSpPr>
        <p:spPr>
          <a:xfrm>
            <a:off x="6910300" y="4909936"/>
            <a:ext cx="1277600" cy="267600"/>
          </a:xfrm>
          <a:prstGeom prst="rect">
            <a:avLst/>
          </a:prstGeom>
          <a:noFill/>
          <a:ln>
            <a:noFill/>
          </a:ln>
        </p:spPr>
        <p:txBody>
          <a:bodyPr spcFirstLastPara="1" wrap="square" lIns="91425" tIns="45700" rIns="91425" bIns="45700" anchor="t" anchorCtr="0">
            <a:noAutofit/>
          </a:bodyPr>
          <a:lstStyle/>
          <a:p>
            <a:pPr algn="ctr">
              <a:lnSpc>
                <a:spcPct val="95000"/>
              </a:lnSpc>
              <a:buSzPts val="1200"/>
            </a:pPr>
            <a:r>
              <a:rPr lang="en-US" sz="1200" b="1" dirty="0" smtClean="0">
                <a:solidFill>
                  <a:srgbClr val="080808"/>
                </a:solidFill>
                <a:latin typeface="Calibri"/>
                <a:ea typeface="Calibri"/>
                <a:cs typeface="Calibri"/>
                <a:sym typeface="Calibri"/>
              </a:rPr>
              <a:t>(2.23</a:t>
            </a:r>
            <a:r>
              <a:rPr lang="en-US" sz="1200" b="1" dirty="0">
                <a:solidFill>
                  <a:srgbClr val="080808"/>
                </a:solidFill>
                <a:latin typeface="Calibri"/>
                <a:ea typeface="Calibri"/>
                <a:cs typeface="Calibri"/>
                <a:sym typeface="Calibri"/>
              </a:rPr>
              <a:t>%)</a:t>
            </a:r>
            <a:endParaRPr sz="1200" b="1" dirty="0">
              <a:solidFill>
                <a:srgbClr val="080808"/>
              </a:solidFill>
              <a:latin typeface="Calibri"/>
              <a:ea typeface="Calibri"/>
              <a:cs typeface="Calibri"/>
              <a:sym typeface="Calibri"/>
            </a:endParaRPr>
          </a:p>
        </p:txBody>
      </p:sp>
      <p:sp>
        <p:nvSpPr>
          <p:cNvPr id="1688" name="Shape 1688"/>
          <p:cNvSpPr txBox="1"/>
          <p:nvPr/>
        </p:nvSpPr>
        <p:spPr>
          <a:xfrm>
            <a:off x="1320800" y="4876801"/>
            <a:ext cx="1842775" cy="267751"/>
          </a:xfrm>
          <a:prstGeom prst="rect">
            <a:avLst/>
          </a:prstGeom>
          <a:noFill/>
          <a:ln>
            <a:noFill/>
          </a:ln>
        </p:spPr>
        <p:txBody>
          <a:bodyPr spcFirstLastPara="1" wrap="square" lIns="91425" tIns="45700" rIns="91425" bIns="45700" anchor="t" anchorCtr="0">
            <a:noAutofit/>
          </a:bodyPr>
          <a:lstStyle/>
          <a:p>
            <a:pPr algn="ctr">
              <a:lnSpc>
                <a:spcPct val="95000"/>
              </a:lnSpc>
              <a:buSzPts val="1200"/>
            </a:pPr>
            <a:r>
              <a:rPr lang="en-US" sz="1200" b="1" dirty="0">
                <a:solidFill>
                  <a:srgbClr val="080808"/>
                </a:solidFill>
                <a:latin typeface="Calibri"/>
                <a:ea typeface="Calibri"/>
                <a:cs typeface="Calibri"/>
                <a:sym typeface="Calibri"/>
              </a:rPr>
              <a:t>(Margin of error)</a:t>
            </a:r>
            <a:endParaRPr sz="1200" b="1" dirty="0">
              <a:solidFill>
                <a:srgbClr val="080808"/>
              </a:solidFill>
              <a:latin typeface="Calibri"/>
              <a:ea typeface="Calibri"/>
              <a:cs typeface="Calibri"/>
              <a:sym typeface="Calibri"/>
            </a:endParaRPr>
          </a:p>
        </p:txBody>
      </p:sp>
      <p:sp>
        <p:nvSpPr>
          <p:cNvPr id="1689" name="Shape 1689"/>
          <p:cNvSpPr txBox="1"/>
          <p:nvPr/>
        </p:nvSpPr>
        <p:spPr>
          <a:xfrm>
            <a:off x="5640843" y="1143000"/>
            <a:ext cx="749200" cy="265200"/>
          </a:xfrm>
          <a:prstGeom prst="rect">
            <a:avLst/>
          </a:prstGeom>
          <a:noFill/>
          <a:ln>
            <a:noFill/>
          </a:ln>
        </p:spPr>
        <p:txBody>
          <a:bodyPr spcFirstLastPara="1" wrap="square" lIns="91425" tIns="91425" rIns="91425" bIns="91425" anchor="t" anchorCtr="0">
            <a:noAutofit/>
          </a:bodyPr>
          <a:lstStyle/>
          <a:p>
            <a:pPr>
              <a:buSzPts val="1400"/>
            </a:pPr>
            <a:r>
              <a:rPr lang="en-US" sz="1400" b="1" u="sng" dirty="0">
                <a:latin typeface="Calibri"/>
                <a:ea typeface="Calibri"/>
                <a:cs typeface="Calibri"/>
                <a:sym typeface="Calibri"/>
              </a:rPr>
              <a:t>2016</a:t>
            </a:r>
            <a:endParaRPr sz="1400" b="1" u="sng" dirty="0">
              <a:latin typeface="Calibri"/>
              <a:ea typeface="Calibri"/>
              <a:cs typeface="Calibri"/>
              <a:sym typeface="Calibri"/>
            </a:endParaRPr>
          </a:p>
        </p:txBody>
      </p:sp>
      <p:sp>
        <p:nvSpPr>
          <p:cNvPr id="1690" name="Shape 1690"/>
          <p:cNvSpPr txBox="1"/>
          <p:nvPr/>
        </p:nvSpPr>
        <p:spPr>
          <a:xfrm>
            <a:off x="8219669" y="1143000"/>
            <a:ext cx="749200" cy="265200"/>
          </a:xfrm>
          <a:prstGeom prst="rect">
            <a:avLst/>
          </a:prstGeom>
          <a:noFill/>
          <a:ln>
            <a:noFill/>
          </a:ln>
        </p:spPr>
        <p:txBody>
          <a:bodyPr spcFirstLastPara="1" wrap="square" lIns="91425" tIns="91425" rIns="91425" bIns="91425" anchor="t" anchorCtr="0">
            <a:noAutofit/>
          </a:bodyPr>
          <a:lstStyle/>
          <a:p>
            <a:pPr>
              <a:buSzPts val="1400"/>
            </a:pPr>
            <a:r>
              <a:rPr lang="en-US" sz="1400" b="1" u="sng" dirty="0">
                <a:latin typeface="Calibri"/>
                <a:ea typeface="Calibri"/>
                <a:cs typeface="Calibri"/>
                <a:sym typeface="Calibri"/>
              </a:rPr>
              <a:t>2016</a:t>
            </a:r>
            <a:endParaRPr b="1" u="sng" dirty="0">
              <a:latin typeface="Calibri"/>
              <a:ea typeface="Calibri"/>
              <a:cs typeface="Calibri"/>
              <a:sym typeface="Calibri"/>
            </a:endParaRPr>
          </a:p>
        </p:txBody>
      </p:sp>
      <p:sp>
        <p:nvSpPr>
          <p:cNvPr id="1691" name="Shape 1691"/>
          <p:cNvSpPr txBox="1"/>
          <p:nvPr/>
        </p:nvSpPr>
        <p:spPr>
          <a:xfrm>
            <a:off x="10822443" y="1143000"/>
            <a:ext cx="749200" cy="265200"/>
          </a:xfrm>
          <a:prstGeom prst="rect">
            <a:avLst/>
          </a:prstGeom>
          <a:noFill/>
          <a:ln>
            <a:noFill/>
          </a:ln>
        </p:spPr>
        <p:txBody>
          <a:bodyPr spcFirstLastPara="1" wrap="square" lIns="91425" tIns="91425" rIns="91425" bIns="91425" anchor="t" anchorCtr="0">
            <a:noAutofit/>
          </a:bodyPr>
          <a:lstStyle/>
          <a:p>
            <a:pPr>
              <a:buSzPts val="1400"/>
            </a:pPr>
            <a:r>
              <a:rPr lang="en-US" sz="1400" b="1" u="sng" dirty="0">
                <a:latin typeface="Calibri"/>
                <a:ea typeface="Calibri"/>
                <a:cs typeface="Calibri"/>
                <a:sym typeface="Calibri"/>
              </a:rPr>
              <a:t>2016</a:t>
            </a:r>
            <a:endParaRPr b="1" u="sng" dirty="0">
              <a:latin typeface="Calibri"/>
              <a:ea typeface="Calibri"/>
              <a:cs typeface="Calibri"/>
              <a:sym typeface="Calibri"/>
            </a:endParaRPr>
          </a:p>
        </p:txBody>
      </p:sp>
      <p:sp>
        <p:nvSpPr>
          <p:cNvPr id="1692" name="Shape 1692"/>
          <p:cNvSpPr txBox="1"/>
          <p:nvPr/>
        </p:nvSpPr>
        <p:spPr>
          <a:xfrm>
            <a:off x="4397695" y="1143000"/>
            <a:ext cx="749200" cy="265200"/>
          </a:xfrm>
          <a:prstGeom prst="rect">
            <a:avLst/>
          </a:prstGeom>
          <a:noFill/>
          <a:ln>
            <a:noFill/>
          </a:ln>
        </p:spPr>
        <p:txBody>
          <a:bodyPr spcFirstLastPara="1" wrap="square" lIns="91425" tIns="91425" rIns="91425" bIns="91425" anchor="t" anchorCtr="0">
            <a:noAutofit/>
          </a:bodyPr>
          <a:lstStyle/>
          <a:p>
            <a:pPr>
              <a:buSzPts val="1400"/>
            </a:pPr>
            <a:r>
              <a:rPr lang="en-US" sz="1400" b="1" u="sng" dirty="0">
                <a:latin typeface="Calibri"/>
                <a:ea typeface="Calibri"/>
                <a:cs typeface="Calibri"/>
                <a:sym typeface="Calibri"/>
              </a:rPr>
              <a:t>2018</a:t>
            </a:r>
            <a:endParaRPr sz="1400" b="1" u="sng" dirty="0">
              <a:latin typeface="Calibri"/>
              <a:ea typeface="Calibri"/>
              <a:cs typeface="Calibri"/>
              <a:sym typeface="Calibri"/>
            </a:endParaRPr>
          </a:p>
        </p:txBody>
      </p:sp>
      <p:sp>
        <p:nvSpPr>
          <p:cNvPr id="1693" name="Shape 1693"/>
          <p:cNvSpPr txBox="1"/>
          <p:nvPr/>
        </p:nvSpPr>
        <p:spPr>
          <a:xfrm>
            <a:off x="6976521" y="1143000"/>
            <a:ext cx="749200" cy="265200"/>
          </a:xfrm>
          <a:prstGeom prst="rect">
            <a:avLst/>
          </a:prstGeom>
          <a:noFill/>
          <a:ln>
            <a:noFill/>
          </a:ln>
        </p:spPr>
        <p:txBody>
          <a:bodyPr spcFirstLastPara="1" wrap="square" lIns="91425" tIns="91425" rIns="91425" bIns="91425" anchor="t" anchorCtr="0">
            <a:noAutofit/>
          </a:bodyPr>
          <a:lstStyle/>
          <a:p>
            <a:pPr>
              <a:buSzPts val="1400"/>
            </a:pPr>
            <a:r>
              <a:rPr lang="en-US" sz="1400" b="1" u="sng" dirty="0">
                <a:latin typeface="Calibri"/>
                <a:ea typeface="Calibri"/>
                <a:cs typeface="Calibri"/>
                <a:sym typeface="Calibri"/>
              </a:rPr>
              <a:t>2018</a:t>
            </a:r>
            <a:endParaRPr b="1" u="sng" dirty="0">
              <a:latin typeface="Calibri"/>
              <a:ea typeface="Calibri"/>
              <a:cs typeface="Calibri"/>
              <a:sym typeface="Calibri"/>
            </a:endParaRPr>
          </a:p>
        </p:txBody>
      </p:sp>
      <p:sp>
        <p:nvSpPr>
          <p:cNvPr id="1694" name="Shape 1694"/>
          <p:cNvSpPr txBox="1"/>
          <p:nvPr/>
        </p:nvSpPr>
        <p:spPr>
          <a:xfrm>
            <a:off x="9474673" y="1143000"/>
            <a:ext cx="749200" cy="265200"/>
          </a:xfrm>
          <a:prstGeom prst="rect">
            <a:avLst/>
          </a:prstGeom>
          <a:noFill/>
          <a:ln>
            <a:noFill/>
          </a:ln>
        </p:spPr>
        <p:txBody>
          <a:bodyPr spcFirstLastPara="1" wrap="square" lIns="91425" tIns="91425" rIns="91425" bIns="91425" anchor="t" anchorCtr="0">
            <a:noAutofit/>
          </a:bodyPr>
          <a:lstStyle/>
          <a:p>
            <a:pPr>
              <a:buSzPts val="1400"/>
            </a:pPr>
            <a:r>
              <a:rPr lang="en-US" sz="1400" b="1" u="sng" dirty="0">
                <a:latin typeface="Calibri"/>
                <a:ea typeface="Calibri"/>
                <a:cs typeface="Calibri"/>
                <a:sym typeface="Calibri"/>
              </a:rPr>
              <a:t>2018</a:t>
            </a:r>
            <a:endParaRPr b="1" u="sng" dirty="0">
              <a:latin typeface="Calibri"/>
              <a:ea typeface="Calibri"/>
              <a:cs typeface="Calibri"/>
              <a:sym typeface="Calibri"/>
            </a:endParaRPr>
          </a:p>
        </p:txBody>
      </p:sp>
      <p:sp>
        <p:nvSpPr>
          <p:cNvPr id="62" name="Text Placeholder 2"/>
          <p:cNvSpPr txBox="1">
            <a:spLocks/>
          </p:cNvSpPr>
          <p:nvPr/>
        </p:nvSpPr>
        <p:spPr bwMode="auto">
          <a:xfrm>
            <a:off x="494121" y="5334001"/>
            <a:ext cx="11189880" cy="838200"/>
          </a:xfrm>
          <a:prstGeom prst="rect">
            <a:avLst/>
          </a:prstGeom>
          <a:solidFill>
            <a:schemeClr val="accent1"/>
          </a:solid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nchor="ctr"/>
          <a:lstStyle>
            <a:lvl1pPr defTabSz="457200" eaLnBrk="0" hangingPunct="0">
              <a:spcBef>
                <a:spcPts val="800"/>
              </a:spcBef>
              <a:buClr>
                <a:srgbClr val="5F5F5F"/>
              </a:buClr>
              <a:buFont typeface="Arial" charset="0"/>
              <a:buChar char="•"/>
              <a:defRPr>
                <a:solidFill>
                  <a:srgbClr val="5F5F5F"/>
                </a:solidFill>
                <a:latin typeface="Calibri" pitchFamily="34" charset="0"/>
              </a:defRPr>
            </a:lvl1pPr>
            <a:lvl2pPr marL="908050" indent="-457200" defTabSz="457200" eaLnBrk="0" hangingPunct="0">
              <a:spcBef>
                <a:spcPts val="800"/>
              </a:spcBef>
              <a:buClr>
                <a:srgbClr val="5F5F5F"/>
              </a:buClr>
              <a:buFont typeface="Arial" charset="0"/>
              <a:buChar char="•"/>
              <a:defRPr sz="1600">
                <a:solidFill>
                  <a:srgbClr val="5F5F5F"/>
                </a:solidFill>
                <a:latin typeface="Calibri" pitchFamily="34" charset="0"/>
              </a:defRPr>
            </a:lvl2pPr>
            <a:lvl3pPr marL="1371600" indent="-457200" defTabSz="457200" eaLnBrk="0" hangingPunct="0">
              <a:spcBef>
                <a:spcPts val="700"/>
              </a:spcBef>
              <a:buClr>
                <a:srgbClr val="5F5F5F"/>
              </a:buClr>
              <a:buFont typeface="Arial" charset="0"/>
              <a:buChar char="•"/>
              <a:defRPr sz="1400">
                <a:solidFill>
                  <a:srgbClr val="5F5F5F"/>
                </a:solidFill>
                <a:latin typeface="Calibri" pitchFamily="34" charset="0"/>
              </a:defRPr>
            </a:lvl3pPr>
            <a:lvl4pPr marL="1825625" indent="-454025" defTabSz="457200" eaLnBrk="0" hangingPunct="0">
              <a:spcBef>
                <a:spcPts val="700"/>
              </a:spcBef>
              <a:buClr>
                <a:srgbClr val="5F5F5F"/>
              </a:buClr>
              <a:buFont typeface="Arial" charset="0"/>
              <a:buChar char="•"/>
              <a:defRPr sz="1200">
                <a:solidFill>
                  <a:srgbClr val="5F5F5F"/>
                </a:solidFill>
                <a:latin typeface="Calibri" pitchFamily="34" charset="0"/>
              </a:defRPr>
            </a:lvl4pPr>
            <a:lvl5pPr marL="2286000" indent="-457200" defTabSz="457200" eaLnBrk="0" hangingPunct="0">
              <a:spcBef>
                <a:spcPts val="700"/>
              </a:spcBef>
              <a:buClr>
                <a:srgbClr val="5F5F5F"/>
              </a:buClr>
              <a:buFont typeface="Arial" charset="0"/>
              <a:buChar char="•"/>
              <a:defRPr sz="1200">
                <a:solidFill>
                  <a:srgbClr val="5F5F5F"/>
                </a:solidFill>
                <a:latin typeface="Calibri" pitchFamily="34" charset="0"/>
              </a:defRPr>
            </a:lvl5pPr>
            <a:lvl6pPr marL="2743200" indent="-457200" defTabSz="457200" eaLnBrk="0" fontAlgn="base" hangingPunct="0">
              <a:spcBef>
                <a:spcPts val="700"/>
              </a:spcBef>
              <a:spcAft>
                <a:spcPct val="0"/>
              </a:spcAft>
              <a:buClr>
                <a:srgbClr val="5F5F5F"/>
              </a:buClr>
              <a:buFont typeface="Arial" charset="0"/>
              <a:buChar char="•"/>
              <a:defRPr sz="1200">
                <a:solidFill>
                  <a:srgbClr val="5F5F5F"/>
                </a:solidFill>
                <a:latin typeface="Calibri" pitchFamily="34" charset="0"/>
              </a:defRPr>
            </a:lvl6pPr>
            <a:lvl7pPr marL="3200400" indent="-457200" defTabSz="457200" eaLnBrk="0" fontAlgn="base" hangingPunct="0">
              <a:spcBef>
                <a:spcPts val="700"/>
              </a:spcBef>
              <a:spcAft>
                <a:spcPct val="0"/>
              </a:spcAft>
              <a:buClr>
                <a:srgbClr val="5F5F5F"/>
              </a:buClr>
              <a:buFont typeface="Arial" charset="0"/>
              <a:buChar char="•"/>
              <a:defRPr sz="1200">
                <a:solidFill>
                  <a:srgbClr val="5F5F5F"/>
                </a:solidFill>
                <a:latin typeface="Calibri" pitchFamily="34" charset="0"/>
              </a:defRPr>
            </a:lvl7pPr>
            <a:lvl8pPr marL="3657600" indent="-457200" defTabSz="457200" eaLnBrk="0" fontAlgn="base" hangingPunct="0">
              <a:spcBef>
                <a:spcPts val="700"/>
              </a:spcBef>
              <a:spcAft>
                <a:spcPct val="0"/>
              </a:spcAft>
              <a:buClr>
                <a:srgbClr val="5F5F5F"/>
              </a:buClr>
              <a:buFont typeface="Arial" charset="0"/>
              <a:buChar char="•"/>
              <a:defRPr sz="1200">
                <a:solidFill>
                  <a:srgbClr val="5F5F5F"/>
                </a:solidFill>
                <a:latin typeface="Calibri" pitchFamily="34" charset="0"/>
              </a:defRPr>
            </a:lvl8pPr>
            <a:lvl9pPr marL="4114800" indent="-457200" defTabSz="457200" eaLnBrk="0" fontAlgn="base" hangingPunct="0">
              <a:spcBef>
                <a:spcPts val="700"/>
              </a:spcBef>
              <a:spcAft>
                <a:spcPct val="0"/>
              </a:spcAft>
              <a:buClr>
                <a:srgbClr val="5F5F5F"/>
              </a:buClr>
              <a:buFont typeface="Arial" charset="0"/>
              <a:buChar char="•"/>
              <a:defRPr sz="1200">
                <a:solidFill>
                  <a:srgbClr val="5F5F5F"/>
                </a:solidFill>
                <a:latin typeface="Calibri" pitchFamily="34" charset="0"/>
              </a:defRPr>
            </a:lvl9pPr>
          </a:lstStyle>
          <a:p>
            <a:pPr eaLnBrk="1" fontAlgn="base" hangingPunct="1">
              <a:spcBef>
                <a:spcPct val="0"/>
              </a:spcBef>
              <a:spcAft>
                <a:spcPct val="0"/>
              </a:spcAft>
              <a:buNone/>
            </a:pPr>
            <a:r>
              <a:rPr lang="en-US" altLang="en-US" kern="1200" dirty="0" smtClean="0">
                <a:solidFill>
                  <a:schemeClr val="bg1"/>
                </a:solidFill>
                <a:ea typeface="MS PGothic" pitchFamily="34" charset="-128"/>
                <a:cs typeface="Calibri" pitchFamily="34" charset="0"/>
              </a:rPr>
              <a:t>The eQ index for BRPL has increased from 80 to 86. </a:t>
            </a:r>
          </a:p>
          <a:p>
            <a:pPr eaLnBrk="1" fontAlgn="base" hangingPunct="1">
              <a:spcBef>
                <a:spcPct val="0"/>
              </a:spcBef>
              <a:spcAft>
                <a:spcPct val="0"/>
              </a:spcAft>
              <a:buFont typeface="Arial" charset="0"/>
              <a:buNone/>
            </a:pPr>
            <a:r>
              <a:rPr lang="en-US" altLang="en-US" kern="1200" dirty="0" smtClean="0">
                <a:solidFill>
                  <a:schemeClr val="bg1"/>
                </a:solidFill>
                <a:ea typeface="MS PGothic" pitchFamily="34" charset="-128"/>
                <a:cs typeface="Calibri" pitchFamily="34" charset="0"/>
              </a:rPr>
              <a:t>A significant improvement in satisfaction too has been observed  this time with commitment share increasing to 86 from 81 in 2016.</a:t>
            </a:r>
            <a:endParaRPr lang="en-IN" altLang="en-US" kern="1200" dirty="0">
              <a:solidFill>
                <a:schemeClr val="bg1"/>
              </a:solidFill>
              <a:ea typeface="MS PGothic" pitchFamily="34" charset="-128"/>
              <a:cs typeface="Calibri" pitchFamily="34" charset="0"/>
            </a:endParaRPr>
          </a:p>
        </p:txBody>
      </p:sp>
    </p:spTree>
    <p:extLst>
      <p:ext uri="{BB962C8B-B14F-4D97-AF65-F5344CB8AC3E}">
        <p14:creationId xmlns="" xmlns:p14="http://schemas.microsoft.com/office/powerpoint/2010/main" val="3674293451"/>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0"/>
          </p:nvPr>
        </p:nvSpPr>
        <p:spPr/>
        <p:txBody>
          <a:bodyPr/>
          <a:lstStyle/>
          <a:p>
            <a:pPr>
              <a:defRPr/>
            </a:pPr>
            <a:fld id="{BC7BBBFA-1B76-4E89-87A7-0A2E11B95B58}" type="slidenum">
              <a:rPr lang="en-US" smtClean="0"/>
              <a:pPr>
                <a:defRPr/>
              </a:pPr>
              <a:t>12</a:t>
            </a:fld>
            <a:endParaRPr lang="en-US"/>
          </a:p>
        </p:txBody>
      </p:sp>
      <p:pic>
        <p:nvPicPr>
          <p:cNvPr id="7" name="Picture 4"/>
          <p:cNvPicPr>
            <a:picLocks noChangeAspect="1" noChangeArrowheads="1"/>
          </p:cNvPicPr>
          <p:nvPr/>
        </p:nvPicPr>
        <p:blipFill>
          <a:blip r:embed="rId2" cstate="print"/>
          <a:srcRect/>
          <a:stretch>
            <a:fillRect/>
          </a:stretch>
        </p:blipFill>
        <p:spPr bwMode="auto">
          <a:xfrm>
            <a:off x="6908801" y="4419600"/>
            <a:ext cx="1236505" cy="958994"/>
          </a:xfrm>
          <a:prstGeom prst="rect">
            <a:avLst/>
          </a:prstGeom>
          <a:noFill/>
          <a:ln w="9525">
            <a:noFill/>
            <a:miter lim="800000"/>
            <a:headEnd/>
            <a:tailEnd/>
          </a:ln>
          <a:effectLst/>
        </p:spPr>
      </p:pic>
      <p:grpSp>
        <p:nvGrpSpPr>
          <p:cNvPr id="2" name="Group 7"/>
          <p:cNvGrpSpPr/>
          <p:nvPr/>
        </p:nvGrpSpPr>
        <p:grpSpPr>
          <a:xfrm>
            <a:off x="1930400" y="1295400"/>
            <a:ext cx="8432800" cy="4572000"/>
            <a:chOff x="1828800" y="838200"/>
            <a:chExt cx="5453061" cy="5362328"/>
          </a:xfrm>
        </p:grpSpPr>
        <p:pic>
          <p:nvPicPr>
            <p:cNvPr id="9" name="Picture 4"/>
            <p:cNvPicPr>
              <a:picLocks noChangeAspect="1" noChangeArrowheads="1"/>
            </p:cNvPicPr>
            <p:nvPr/>
          </p:nvPicPr>
          <p:blipFill>
            <a:blip r:embed="rId3" cstate="print"/>
            <a:srcRect/>
            <a:stretch>
              <a:fillRect/>
            </a:stretch>
          </p:blipFill>
          <p:spPr bwMode="auto">
            <a:xfrm>
              <a:off x="1828800" y="838200"/>
              <a:ext cx="5453061" cy="5362328"/>
            </a:xfrm>
            <a:prstGeom prst="rect">
              <a:avLst/>
            </a:prstGeom>
            <a:noFill/>
            <a:ln w="9525">
              <a:noFill/>
              <a:miter lim="800000"/>
              <a:headEnd/>
              <a:tailEnd/>
            </a:ln>
            <a:effectLst/>
          </p:spPr>
        </p:pic>
        <p:sp>
          <p:nvSpPr>
            <p:cNvPr id="10" name="TextBox 9"/>
            <p:cNvSpPr txBox="1"/>
            <p:nvPr/>
          </p:nvSpPr>
          <p:spPr>
            <a:xfrm>
              <a:off x="2354396" y="2089410"/>
              <a:ext cx="854094" cy="360980"/>
            </a:xfrm>
            <a:prstGeom prst="rect">
              <a:avLst/>
            </a:prstGeom>
            <a:noFill/>
          </p:spPr>
          <p:txBody>
            <a:bodyPr wrap="square" rtlCol="0">
              <a:spAutoFit/>
            </a:bodyPr>
            <a:lstStyle/>
            <a:p>
              <a:pPr algn="ctr"/>
              <a:r>
                <a:rPr lang="en-IN" sz="1400" b="1" dirty="0" smtClean="0"/>
                <a:t>CSR</a:t>
              </a:r>
              <a:endParaRPr lang="en-IN" sz="1400" b="1" dirty="0"/>
            </a:p>
          </p:txBody>
        </p:sp>
        <p:sp>
          <p:nvSpPr>
            <p:cNvPr id="11" name="TextBox 10"/>
            <p:cNvSpPr txBox="1"/>
            <p:nvPr/>
          </p:nvSpPr>
          <p:spPr>
            <a:xfrm>
              <a:off x="3548062" y="1566446"/>
              <a:ext cx="1676400" cy="360980"/>
            </a:xfrm>
            <a:prstGeom prst="rect">
              <a:avLst/>
            </a:prstGeom>
            <a:noFill/>
          </p:spPr>
          <p:txBody>
            <a:bodyPr wrap="square" rtlCol="0">
              <a:spAutoFit/>
            </a:bodyPr>
            <a:lstStyle/>
            <a:p>
              <a:pPr algn="ctr"/>
              <a:r>
                <a:rPr lang="en-IN" sz="1400" b="1" dirty="0" smtClean="0"/>
                <a:t>Quality &amp; Safety</a:t>
              </a:r>
              <a:endParaRPr lang="en-IN" sz="1400" b="1" dirty="0"/>
            </a:p>
          </p:txBody>
        </p:sp>
        <p:sp>
          <p:nvSpPr>
            <p:cNvPr id="12" name="TextBox 11"/>
            <p:cNvSpPr txBox="1"/>
            <p:nvPr/>
          </p:nvSpPr>
          <p:spPr>
            <a:xfrm>
              <a:off x="3657599" y="2625643"/>
              <a:ext cx="1828801" cy="613665"/>
            </a:xfrm>
            <a:prstGeom prst="rect">
              <a:avLst/>
            </a:prstGeom>
            <a:noFill/>
          </p:spPr>
          <p:txBody>
            <a:bodyPr wrap="square" rtlCol="0">
              <a:spAutoFit/>
            </a:bodyPr>
            <a:lstStyle/>
            <a:p>
              <a:pPr algn="ctr"/>
              <a:r>
                <a:rPr lang="en-IN" sz="1400" b="1" dirty="0" smtClean="0"/>
                <a:t>Operational</a:t>
              </a:r>
            </a:p>
            <a:p>
              <a:pPr algn="ctr"/>
              <a:r>
                <a:rPr lang="en-IN" sz="1400" b="1" dirty="0" smtClean="0"/>
                <a:t>Excellence</a:t>
              </a:r>
              <a:endParaRPr lang="en-IN" sz="1400" b="1" dirty="0"/>
            </a:p>
          </p:txBody>
        </p:sp>
        <p:sp>
          <p:nvSpPr>
            <p:cNvPr id="13" name="TextBox 12"/>
            <p:cNvSpPr txBox="1"/>
            <p:nvPr/>
          </p:nvSpPr>
          <p:spPr>
            <a:xfrm>
              <a:off x="5529262" y="3042276"/>
              <a:ext cx="1447800" cy="360980"/>
            </a:xfrm>
            <a:prstGeom prst="rect">
              <a:avLst/>
            </a:prstGeom>
            <a:noFill/>
          </p:spPr>
          <p:txBody>
            <a:bodyPr wrap="square" rtlCol="0">
              <a:spAutoFit/>
            </a:bodyPr>
            <a:lstStyle/>
            <a:p>
              <a:pPr algn="ctr"/>
              <a:r>
                <a:rPr lang="en-IN" sz="1400" b="1" dirty="0" smtClean="0"/>
                <a:t>Demand Side Management</a:t>
              </a:r>
              <a:endParaRPr lang="en-IN" sz="1400" b="1" dirty="0"/>
            </a:p>
          </p:txBody>
        </p:sp>
        <p:sp>
          <p:nvSpPr>
            <p:cNvPr id="14" name="TextBox 13"/>
            <p:cNvSpPr txBox="1"/>
            <p:nvPr/>
          </p:nvSpPr>
          <p:spPr>
            <a:xfrm>
              <a:off x="5442274" y="2023646"/>
              <a:ext cx="1313991" cy="360980"/>
            </a:xfrm>
            <a:prstGeom prst="rect">
              <a:avLst/>
            </a:prstGeom>
            <a:noFill/>
          </p:spPr>
          <p:txBody>
            <a:bodyPr wrap="square" rtlCol="0">
              <a:spAutoFit/>
            </a:bodyPr>
            <a:lstStyle/>
            <a:p>
              <a:pPr algn="ctr"/>
              <a:r>
                <a:rPr lang="en-IN" sz="1400" b="1" dirty="0" smtClean="0"/>
                <a:t>Green Energy</a:t>
              </a:r>
              <a:endParaRPr lang="en-IN" sz="1400" b="1" dirty="0"/>
            </a:p>
          </p:txBody>
        </p:sp>
        <p:sp>
          <p:nvSpPr>
            <p:cNvPr id="15" name="TextBox 14"/>
            <p:cNvSpPr txBox="1"/>
            <p:nvPr/>
          </p:nvSpPr>
          <p:spPr>
            <a:xfrm>
              <a:off x="2485795" y="3161875"/>
              <a:ext cx="1447800" cy="360980"/>
            </a:xfrm>
            <a:prstGeom prst="rect">
              <a:avLst/>
            </a:prstGeom>
            <a:noFill/>
          </p:spPr>
          <p:txBody>
            <a:bodyPr wrap="square" rtlCol="0">
              <a:spAutoFit/>
            </a:bodyPr>
            <a:lstStyle/>
            <a:p>
              <a:pPr algn="ctr"/>
              <a:r>
                <a:rPr lang="en-IN" sz="1400" b="1" dirty="0" smtClean="0"/>
                <a:t>Technology &amp; Innovation</a:t>
              </a:r>
              <a:endParaRPr lang="en-IN" sz="1400" b="1" dirty="0"/>
            </a:p>
          </p:txBody>
        </p:sp>
        <p:sp>
          <p:nvSpPr>
            <p:cNvPr id="16" name="Oval 15"/>
            <p:cNvSpPr/>
            <p:nvPr/>
          </p:nvSpPr>
          <p:spPr>
            <a:xfrm>
              <a:off x="4005262" y="1066800"/>
              <a:ext cx="642938" cy="457200"/>
            </a:xfrm>
            <a:prstGeom prst="ellipse">
              <a:avLst/>
            </a:prstGeom>
            <a:solidFill>
              <a:srgbClr val="FF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N" b="1" dirty="0" smtClean="0"/>
                <a:t>27</a:t>
              </a:r>
              <a:endParaRPr lang="en-IN" b="1" dirty="0"/>
            </a:p>
          </p:txBody>
        </p:sp>
        <p:sp>
          <p:nvSpPr>
            <p:cNvPr id="17" name="Oval 16"/>
            <p:cNvSpPr/>
            <p:nvPr/>
          </p:nvSpPr>
          <p:spPr>
            <a:xfrm>
              <a:off x="4157662" y="2286000"/>
              <a:ext cx="642938" cy="457200"/>
            </a:xfrm>
            <a:prstGeom prst="ellipse">
              <a:avLst/>
            </a:prstGeom>
            <a:solidFill>
              <a:srgbClr val="FF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N" b="1" dirty="0" smtClean="0"/>
                <a:t>39</a:t>
              </a:r>
              <a:endParaRPr lang="en-IN" b="1" dirty="0"/>
            </a:p>
          </p:txBody>
        </p:sp>
        <p:sp>
          <p:nvSpPr>
            <p:cNvPr id="18" name="Oval 17"/>
            <p:cNvSpPr/>
            <p:nvPr/>
          </p:nvSpPr>
          <p:spPr>
            <a:xfrm>
              <a:off x="5681662" y="1524000"/>
              <a:ext cx="533400" cy="457200"/>
            </a:xfrm>
            <a:prstGeom prst="ellipse">
              <a:avLst/>
            </a:prstGeom>
            <a:solidFill>
              <a:srgbClr val="FF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N" b="1" dirty="0" smtClean="0"/>
                <a:t>03</a:t>
              </a:r>
              <a:endParaRPr lang="en-IN" b="1" dirty="0"/>
            </a:p>
          </p:txBody>
        </p:sp>
        <p:sp>
          <p:nvSpPr>
            <p:cNvPr id="19" name="Oval 18"/>
            <p:cNvSpPr/>
            <p:nvPr/>
          </p:nvSpPr>
          <p:spPr>
            <a:xfrm>
              <a:off x="5757862" y="2667000"/>
              <a:ext cx="533400" cy="457200"/>
            </a:xfrm>
            <a:prstGeom prst="ellipse">
              <a:avLst/>
            </a:prstGeom>
            <a:solidFill>
              <a:srgbClr val="FF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N" b="1" dirty="0" smtClean="0"/>
                <a:t>04</a:t>
              </a:r>
              <a:endParaRPr lang="en-IN" b="1" dirty="0"/>
            </a:p>
          </p:txBody>
        </p:sp>
        <p:sp>
          <p:nvSpPr>
            <p:cNvPr id="20" name="Oval 19"/>
            <p:cNvSpPr/>
            <p:nvPr/>
          </p:nvSpPr>
          <p:spPr>
            <a:xfrm>
              <a:off x="2709862" y="2743200"/>
              <a:ext cx="533400" cy="457200"/>
            </a:xfrm>
            <a:prstGeom prst="ellipse">
              <a:avLst/>
            </a:prstGeom>
            <a:solidFill>
              <a:srgbClr val="FF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N" b="1" dirty="0" smtClean="0"/>
                <a:t>19</a:t>
              </a:r>
              <a:endParaRPr lang="en-IN" b="1" dirty="0"/>
            </a:p>
          </p:txBody>
        </p:sp>
        <p:sp>
          <p:nvSpPr>
            <p:cNvPr id="21" name="Oval 20"/>
            <p:cNvSpPr/>
            <p:nvPr/>
          </p:nvSpPr>
          <p:spPr>
            <a:xfrm>
              <a:off x="2481262" y="1600200"/>
              <a:ext cx="533400" cy="457200"/>
            </a:xfrm>
            <a:prstGeom prst="ellipse">
              <a:avLst/>
            </a:prstGeom>
            <a:solidFill>
              <a:srgbClr val="FF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N" b="1" dirty="0" smtClean="0"/>
                <a:t>04</a:t>
              </a:r>
              <a:endParaRPr lang="en-IN" b="1" dirty="0"/>
            </a:p>
          </p:txBody>
        </p:sp>
      </p:grpSp>
      <p:sp>
        <p:nvSpPr>
          <p:cNvPr id="22" name="Up Ribbon 21"/>
          <p:cNvSpPr/>
          <p:nvPr/>
        </p:nvSpPr>
        <p:spPr>
          <a:xfrm>
            <a:off x="2235200" y="4648200"/>
            <a:ext cx="8128000" cy="533400"/>
          </a:xfrm>
          <a:prstGeom prst="ribbon2">
            <a:avLst>
              <a:gd name="adj1" fmla="val 22263"/>
              <a:gd name="adj2" fmla="val 75000"/>
            </a:avLst>
          </a:prstGeom>
          <a:solidFill>
            <a:srgbClr val="FF0000"/>
          </a:solidFill>
          <a:ln/>
        </p:spPr>
        <p:style>
          <a:lnRef idx="1">
            <a:schemeClr val="accent2"/>
          </a:lnRef>
          <a:fillRef idx="2">
            <a:schemeClr val="accent2"/>
          </a:fillRef>
          <a:effectRef idx="1">
            <a:schemeClr val="accent2"/>
          </a:effectRef>
          <a:fontRef idx="minor">
            <a:schemeClr val="dk1"/>
          </a:fontRef>
        </p:style>
        <p:txBody>
          <a:bodyPr rtlCol="0" anchor="ctr"/>
          <a:lstStyle/>
          <a:p>
            <a:pPr algn="ctr"/>
            <a:r>
              <a:rPr lang="en-IN" b="1" dirty="0" smtClean="0">
                <a:solidFill>
                  <a:schemeClr val="bg1"/>
                </a:solidFill>
                <a:latin typeface="Tahoma" pitchFamily="34" charset="0"/>
                <a:ea typeface="Tahoma" pitchFamily="34" charset="0"/>
                <a:cs typeface="Tahoma" pitchFamily="34" charset="0"/>
              </a:rPr>
              <a:t>~100 Awards &amp; further counting...</a:t>
            </a:r>
            <a:endParaRPr lang="en-IN" b="1" dirty="0">
              <a:solidFill>
                <a:schemeClr val="bg1"/>
              </a:solidFill>
              <a:latin typeface="Tahoma" pitchFamily="34" charset="0"/>
              <a:ea typeface="Tahoma" pitchFamily="34" charset="0"/>
              <a:cs typeface="Tahoma" pitchFamily="34" charset="0"/>
            </a:endParaRPr>
          </a:p>
        </p:txBody>
      </p:sp>
      <p:sp>
        <p:nvSpPr>
          <p:cNvPr id="23" name="Text Box 2"/>
          <p:cNvSpPr txBox="1">
            <a:spLocks noChangeArrowheads="1"/>
          </p:cNvSpPr>
          <p:nvPr/>
        </p:nvSpPr>
        <p:spPr bwMode="auto">
          <a:xfrm>
            <a:off x="304800" y="228600"/>
            <a:ext cx="11480800" cy="457200"/>
          </a:xfrm>
          <a:prstGeom prst="rect">
            <a:avLst/>
          </a:prstGeom>
          <a:noFill/>
          <a:ln w="9525" algn="ctr">
            <a:noFill/>
            <a:miter lim="800000"/>
            <a:headEnd/>
            <a:tailEnd/>
          </a:ln>
        </p:spPr>
        <p:txBody>
          <a:bodyPr anchor="ctr"/>
          <a:lstStyle/>
          <a:p>
            <a:r>
              <a:rPr lang="en-IN" sz="2400" b="1" u="sng" dirty="0" smtClean="0">
                <a:latin typeface="+mn-lt"/>
              </a:rPr>
              <a:t>BSES Hall of Fame</a:t>
            </a:r>
            <a:r>
              <a:rPr lang="en-IN" sz="2400" b="1" dirty="0" smtClean="0">
                <a:latin typeface="+mn-lt"/>
              </a:rPr>
              <a:t>: “National &amp; International Accolades”</a:t>
            </a:r>
            <a:endParaRPr lang="en-IN" sz="2400" b="1" dirty="0">
              <a:latin typeface="+mn-lt"/>
            </a:endParaRPr>
          </a:p>
        </p:txBody>
      </p:sp>
      <p:pic>
        <p:nvPicPr>
          <p:cNvPr id="24" name="Picture 5" descr="https://www.britsafe.org/sites/default/files/styles/sticky_news/public/ISA%20logo.jpg"/>
          <p:cNvPicPr>
            <a:picLocks noChangeAspect="1" noChangeArrowheads="1"/>
          </p:cNvPicPr>
          <p:nvPr/>
        </p:nvPicPr>
        <p:blipFill>
          <a:blip r:embed="rId4" cstate="print"/>
          <a:srcRect/>
          <a:stretch>
            <a:fillRect/>
          </a:stretch>
        </p:blipFill>
        <p:spPr bwMode="auto">
          <a:xfrm>
            <a:off x="609600" y="888174"/>
            <a:ext cx="1117600" cy="1093026"/>
          </a:xfrm>
          <a:prstGeom prst="rect">
            <a:avLst/>
          </a:prstGeom>
          <a:noFill/>
          <a:ln w="9525">
            <a:noFill/>
            <a:miter lim="800000"/>
            <a:headEnd/>
            <a:tailEnd/>
          </a:ln>
          <a:effectLst/>
        </p:spPr>
      </p:pic>
      <p:pic>
        <p:nvPicPr>
          <p:cNvPr id="25" name="Picture 2"/>
          <p:cNvPicPr>
            <a:picLocks noChangeAspect="1" noChangeArrowheads="1"/>
          </p:cNvPicPr>
          <p:nvPr/>
        </p:nvPicPr>
        <p:blipFill>
          <a:blip r:embed="rId5" cstate="print"/>
          <a:srcRect/>
          <a:stretch>
            <a:fillRect/>
          </a:stretch>
        </p:blipFill>
        <p:spPr bwMode="auto">
          <a:xfrm>
            <a:off x="2844800" y="838201"/>
            <a:ext cx="1320800" cy="558303"/>
          </a:xfrm>
          <a:prstGeom prst="rect">
            <a:avLst/>
          </a:prstGeom>
          <a:noFill/>
          <a:ln w="9525">
            <a:noFill/>
            <a:miter lim="800000"/>
            <a:headEnd/>
            <a:tailEnd/>
          </a:ln>
          <a:effectLst/>
        </p:spPr>
      </p:pic>
      <p:pic>
        <p:nvPicPr>
          <p:cNvPr id="26" name="Picture 3"/>
          <p:cNvPicPr>
            <a:picLocks noChangeAspect="1" noChangeArrowheads="1"/>
          </p:cNvPicPr>
          <p:nvPr/>
        </p:nvPicPr>
        <p:blipFill>
          <a:blip r:embed="rId6" cstate="print"/>
          <a:srcRect/>
          <a:stretch>
            <a:fillRect/>
          </a:stretch>
        </p:blipFill>
        <p:spPr bwMode="auto">
          <a:xfrm>
            <a:off x="508000" y="2667000"/>
            <a:ext cx="1093933" cy="455428"/>
          </a:xfrm>
          <a:prstGeom prst="rect">
            <a:avLst/>
          </a:prstGeom>
          <a:noFill/>
          <a:ln w="9525">
            <a:noFill/>
            <a:miter lim="800000"/>
            <a:headEnd/>
            <a:tailEnd/>
          </a:ln>
          <a:effectLst/>
        </p:spPr>
      </p:pic>
      <p:pic>
        <p:nvPicPr>
          <p:cNvPr id="27" name="Picture 5"/>
          <p:cNvPicPr>
            <a:picLocks noChangeAspect="1" noChangeArrowheads="1"/>
          </p:cNvPicPr>
          <p:nvPr/>
        </p:nvPicPr>
        <p:blipFill>
          <a:blip r:embed="rId7" cstate="print"/>
          <a:srcRect/>
          <a:stretch>
            <a:fillRect/>
          </a:stretch>
        </p:blipFill>
        <p:spPr bwMode="auto">
          <a:xfrm>
            <a:off x="508000" y="5181600"/>
            <a:ext cx="1351149" cy="855284"/>
          </a:xfrm>
          <a:prstGeom prst="rect">
            <a:avLst/>
          </a:prstGeom>
          <a:noFill/>
          <a:ln w="9525">
            <a:noFill/>
            <a:miter lim="800000"/>
            <a:headEnd/>
            <a:tailEnd/>
          </a:ln>
          <a:effectLst/>
        </p:spPr>
      </p:pic>
      <p:pic>
        <p:nvPicPr>
          <p:cNvPr id="28" name="Picture 7"/>
          <p:cNvPicPr>
            <a:picLocks noChangeAspect="1" noChangeArrowheads="1"/>
          </p:cNvPicPr>
          <p:nvPr/>
        </p:nvPicPr>
        <p:blipFill>
          <a:blip r:embed="rId8" cstate="print"/>
          <a:srcRect/>
          <a:stretch>
            <a:fillRect/>
          </a:stretch>
        </p:blipFill>
        <p:spPr bwMode="auto">
          <a:xfrm>
            <a:off x="10871201" y="2362201"/>
            <a:ext cx="949649" cy="927047"/>
          </a:xfrm>
          <a:prstGeom prst="rect">
            <a:avLst/>
          </a:prstGeom>
          <a:noFill/>
          <a:ln w="9525">
            <a:noFill/>
            <a:miter lim="800000"/>
            <a:headEnd/>
            <a:tailEnd/>
          </a:ln>
          <a:effectLst/>
        </p:spPr>
      </p:pic>
      <p:pic>
        <p:nvPicPr>
          <p:cNvPr id="29" name="Picture 7"/>
          <p:cNvPicPr>
            <a:picLocks noChangeAspect="1" noChangeArrowheads="1"/>
          </p:cNvPicPr>
          <p:nvPr/>
        </p:nvPicPr>
        <p:blipFill>
          <a:blip r:embed="rId9" cstate="print"/>
          <a:srcRect/>
          <a:stretch>
            <a:fillRect/>
          </a:stretch>
        </p:blipFill>
        <p:spPr bwMode="auto">
          <a:xfrm>
            <a:off x="10769600" y="4953001"/>
            <a:ext cx="1016000" cy="1057813"/>
          </a:xfrm>
          <a:prstGeom prst="rect">
            <a:avLst/>
          </a:prstGeom>
          <a:noFill/>
          <a:ln w="9525">
            <a:noFill/>
            <a:miter lim="800000"/>
            <a:headEnd/>
            <a:tailEnd/>
          </a:ln>
          <a:effectLst/>
        </p:spPr>
      </p:pic>
      <p:pic>
        <p:nvPicPr>
          <p:cNvPr id="30" name="Picture 6"/>
          <p:cNvPicPr>
            <a:picLocks noChangeAspect="1" noChangeArrowheads="1"/>
          </p:cNvPicPr>
          <p:nvPr/>
        </p:nvPicPr>
        <p:blipFill>
          <a:blip r:embed="rId10" cstate="print"/>
          <a:srcRect/>
          <a:stretch>
            <a:fillRect/>
          </a:stretch>
        </p:blipFill>
        <p:spPr bwMode="auto">
          <a:xfrm>
            <a:off x="6908800" y="5638801"/>
            <a:ext cx="1754155" cy="318799"/>
          </a:xfrm>
          <a:prstGeom prst="rect">
            <a:avLst/>
          </a:prstGeom>
          <a:noFill/>
          <a:ln w="9525">
            <a:noFill/>
            <a:miter lim="800000"/>
            <a:headEnd/>
            <a:tailEnd/>
          </a:ln>
          <a:effectLst/>
        </p:spPr>
      </p:pic>
      <p:pic>
        <p:nvPicPr>
          <p:cNvPr id="31" name="Picture 12"/>
          <p:cNvPicPr>
            <a:picLocks noChangeAspect="1" noChangeArrowheads="1"/>
          </p:cNvPicPr>
          <p:nvPr/>
        </p:nvPicPr>
        <p:blipFill>
          <a:blip r:embed="rId11" cstate="print"/>
          <a:srcRect/>
          <a:stretch>
            <a:fillRect/>
          </a:stretch>
        </p:blipFill>
        <p:spPr bwMode="auto">
          <a:xfrm>
            <a:off x="10769600" y="926126"/>
            <a:ext cx="943741" cy="902675"/>
          </a:xfrm>
          <a:prstGeom prst="rect">
            <a:avLst/>
          </a:prstGeom>
          <a:ln>
            <a:noFill/>
          </a:ln>
          <a:effectLst>
            <a:outerShdw blurRad="292100" dist="139700" dir="2700000" algn="tl" rotWithShape="0">
              <a:srgbClr val="333333">
                <a:alpha val="65000"/>
              </a:srgbClr>
            </a:outerShdw>
          </a:effectLst>
        </p:spPr>
      </p:pic>
      <p:pic>
        <p:nvPicPr>
          <p:cNvPr id="32" name="Picture 8"/>
          <p:cNvPicPr>
            <a:picLocks noChangeAspect="1" noChangeArrowheads="1"/>
          </p:cNvPicPr>
          <p:nvPr/>
        </p:nvPicPr>
        <p:blipFill>
          <a:blip r:embed="rId12" cstate="print"/>
          <a:srcRect/>
          <a:stretch>
            <a:fillRect/>
          </a:stretch>
        </p:blipFill>
        <p:spPr bwMode="auto">
          <a:xfrm>
            <a:off x="406401" y="3760338"/>
            <a:ext cx="1536700" cy="735463"/>
          </a:xfrm>
          <a:prstGeom prst="rect">
            <a:avLst/>
          </a:prstGeom>
          <a:noFill/>
          <a:ln w="9525">
            <a:noFill/>
            <a:miter lim="800000"/>
            <a:headEnd/>
            <a:tailEnd/>
          </a:ln>
          <a:effectLst/>
        </p:spPr>
      </p:pic>
      <p:pic>
        <p:nvPicPr>
          <p:cNvPr id="33" name="Picture 9"/>
          <p:cNvPicPr>
            <a:picLocks noChangeAspect="1" noChangeArrowheads="1"/>
          </p:cNvPicPr>
          <p:nvPr/>
        </p:nvPicPr>
        <p:blipFill>
          <a:blip r:embed="rId13" cstate="print"/>
          <a:srcRect/>
          <a:stretch>
            <a:fillRect/>
          </a:stretch>
        </p:blipFill>
        <p:spPr bwMode="auto">
          <a:xfrm>
            <a:off x="3759200" y="5440012"/>
            <a:ext cx="2076451" cy="579788"/>
          </a:xfrm>
          <a:prstGeom prst="rect">
            <a:avLst/>
          </a:prstGeom>
          <a:noFill/>
          <a:ln w="9525">
            <a:noFill/>
            <a:miter lim="800000"/>
            <a:headEnd/>
            <a:tailEnd/>
          </a:ln>
          <a:effectLst/>
        </p:spPr>
      </p:pic>
      <p:pic>
        <p:nvPicPr>
          <p:cNvPr id="34" name="Picture 10"/>
          <p:cNvPicPr>
            <a:picLocks noChangeAspect="1" noChangeArrowheads="1"/>
          </p:cNvPicPr>
          <p:nvPr/>
        </p:nvPicPr>
        <p:blipFill>
          <a:blip r:embed="rId14" cstate="print"/>
          <a:srcRect/>
          <a:stretch>
            <a:fillRect/>
          </a:stretch>
        </p:blipFill>
        <p:spPr bwMode="auto">
          <a:xfrm>
            <a:off x="10664384" y="3810000"/>
            <a:ext cx="1324417" cy="915624"/>
          </a:xfrm>
          <a:prstGeom prst="rect">
            <a:avLst/>
          </a:prstGeom>
          <a:noFill/>
          <a:ln w="9525">
            <a:noFill/>
            <a:miter lim="800000"/>
            <a:headEnd/>
            <a:tailEnd/>
          </a:ln>
          <a:effectLst/>
        </p:spPr>
      </p:pic>
      <p:pic>
        <p:nvPicPr>
          <p:cNvPr id="35" name="Picture 2" descr="https://tse2.mm.bing.net/th?id=OIP.U3R3vxujDyuthRzB2hxxnAHaFj&amp;pid=15.1&amp;P=0&amp;w=224&amp;h=169"/>
          <p:cNvPicPr>
            <a:picLocks noChangeAspect="1" noChangeArrowheads="1"/>
          </p:cNvPicPr>
          <p:nvPr/>
        </p:nvPicPr>
        <p:blipFill>
          <a:blip r:embed="rId15" cstate="print"/>
          <a:srcRect/>
          <a:stretch>
            <a:fillRect/>
          </a:stretch>
        </p:blipFill>
        <p:spPr bwMode="auto">
          <a:xfrm>
            <a:off x="7416800" y="838201"/>
            <a:ext cx="2438400" cy="914399"/>
          </a:xfrm>
          <a:prstGeom prst="rect">
            <a:avLst/>
          </a:prstGeom>
          <a:noFill/>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609601" y="5257801"/>
            <a:ext cx="10871200" cy="858793"/>
          </a:xfrm>
          <a:prstGeom prst="rect">
            <a:avLst/>
          </a:prstGeom>
          <a:solidFill>
            <a:schemeClr val="accent1">
              <a:lumMod val="75000"/>
            </a:schemeClr>
          </a:solidFill>
          <a:ln>
            <a:noFill/>
          </a:ln>
        </p:spPr>
        <p:txBody>
          <a:bodyPr spcFirstLastPara="1" wrap="square" lIns="91425" tIns="91425" rIns="91425" bIns="91425" anchor="b" anchorCtr="0"/>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r>
              <a:rPr lang="en-IN" sz="2000" b="1" dirty="0">
                <a:solidFill>
                  <a:schemeClr val="bg1"/>
                </a:solidFill>
                <a:latin typeface="Calibri" panose="020F0502020204030204" pitchFamily="34" charset="0"/>
                <a:cs typeface="Calibri" panose="020F0502020204030204" pitchFamily="34" charset="0"/>
              </a:rPr>
              <a:t>BSES (RAJDHANI) is perceived to be associated with </a:t>
            </a:r>
            <a:r>
              <a:rPr lang="en-IN" sz="2000" b="1" dirty="0" err="1">
                <a:solidFill>
                  <a:schemeClr val="bg1"/>
                </a:solidFill>
                <a:latin typeface="Calibri" panose="020F0502020204030204" pitchFamily="34" charset="0"/>
                <a:cs typeface="Calibri" panose="020F0502020204030204" pitchFamily="34" charset="0"/>
              </a:rPr>
              <a:t>Amitabh</a:t>
            </a:r>
            <a:r>
              <a:rPr lang="en-IN" sz="2000" b="1" dirty="0">
                <a:solidFill>
                  <a:schemeClr val="bg1"/>
                </a:solidFill>
                <a:latin typeface="Calibri" panose="020F0502020204030204" pitchFamily="34" charset="0"/>
                <a:cs typeface="Calibri" panose="020F0502020204030204" pitchFamily="34" charset="0"/>
              </a:rPr>
              <a:t> </a:t>
            </a:r>
            <a:r>
              <a:rPr lang="en-IN" sz="2000" b="1" dirty="0" err="1" smtClean="0">
                <a:solidFill>
                  <a:schemeClr val="bg1"/>
                </a:solidFill>
                <a:latin typeface="Calibri" panose="020F0502020204030204" pitchFamily="34" charset="0"/>
                <a:cs typeface="Calibri" panose="020F0502020204030204" pitchFamily="34" charset="0"/>
              </a:rPr>
              <a:t>Bachchan</a:t>
            </a:r>
            <a:r>
              <a:rPr lang="en-IN" sz="2000" b="1" dirty="0" smtClean="0">
                <a:solidFill>
                  <a:schemeClr val="bg1"/>
                </a:solidFill>
                <a:latin typeface="Calibri" panose="020F0502020204030204" pitchFamily="34" charset="0"/>
                <a:cs typeface="Calibri" panose="020F0502020204030204" pitchFamily="34" charset="0"/>
              </a:rPr>
              <a:t> </a:t>
            </a:r>
            <a:r>
              <a:rPr lang="en-IN" sz="2000" b="1" dirty="0">
                <a:solidFill>
                  <a:schemeClr val="bg1"/>
                </a:solidFill>
                <a:latin typeface="Calibri" panose="020F0502020204030204" pitchFamily="34" charset="0"/>
                <a:cs typeface="Calibri" panose="020F0502020204030204" pitchFamily="34" charset="0"/>
              </a:rPr>
              <a:t>owing to his success and experience in his field</a:t>
            </a:r>
          </a:p>
        </p:txBody>
      </p:sp>
      <p:sp>
        <p:nvSpPr>
          <p:cNvPr id="12" name="TextBox 11"/>
          <p:cNvSpPr txBox="1"/>
          <p:nvPr/>
        </p:nvSpPr>
        <p:spPr>
          <a:xfrm>
            <a:off x="6705600" y="6324600"/>
            <a:ext cx="4858603" cy="230832"/>
          </a:xfrm>
          <a:prstGeom prst="rect">
            <a:avLst/>
          </a:prstGeom>
          <a:noFill/>
        </p:spPr>
        <p:txBody>
          <a:bodyPr wrap="square" rtlCol="0">
            <a:spAutoFit/>
          </a:bodyPr>
          <a:lstStyle/>
          <a:p>
            <a:pPr algn="r"/>
            <a:r>
              <a:rPr lang="en-IN" sz="900" dirty="0">
                <a:latin typeface="Century Gothic" panose="020B0502020202020204" pitchFamily="34" charset="0"/>
              </a:rPr>
              <a:t>Note: The image is just for reference purpose</a:t>
            </a:r>
          </a:p>
        </p:txBody>
      </p:sp>
      <p:pic>
        <p:nvPicPr>
          <p:cNvPr id="8" name="Picture 2" descr="Image result for amitabh bachchan"/>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464763" y="1097931"/>
            <a:ext cx="5595483" cy="3796475"/>
          </a:xfrm>
          <a:prstGeom prst="rect">
            <a:avLst/>
          </a:prstGeom>
          <a:noFill/>
          <a:extLst>
            <a:ext uri="{909E8E84-426E-40DD-AFC4-6F175D3DCCD1}">
              <a14:hiddenFill xmlns="" xmlns:a14="http://schemas.microsoft.com/office/drawing/2010/main">
                <a:solidFill>
                  <a:srgbClr val="FFFFFF"/>
                </a:solidFill>
              </a14:hiddenFill>
            </a:ext>
          </a:extLst>
        </p:spPr>
      </p:pic>
      <p:sp>
        <p:nvSpPr>
          <p:cNvPr id="13" name="TextBox 12"/>
          <p:cNvSpPr txBox="1"/>
          <p:nvPr/>
        </p:nvSpPr>
        <p:spPr>
          <a:xfrm>
            <a:off x="1625600" y="4876800"/>
            <a:ext cx="2981331" cy="253916"/>
          </a:xfrm>
          <a:prstGeom prst="rect">
            <a:avLst/>
          </a:prstGeom>
          <a:noFill/>
          <a:ln>
            <a:solidFill>
              <a:schemeClr val="tx1"/>
            </a:solidFill>
            <a:prstDash val="sysDot"/>
          </a:ln>
        </p:spPr>
        <p:txBody>
          <a:bodyPr wrap="square" rtlCol="0">
            <a:spAutoFit/>
          </a:bodyPr>
          <a:lstStyle/>
          <a:p>
            <a:pPr algn="ctr"/>
            <a:r>
              <a:rPr lang="en-IN" sz="1050" b="1" dirty="0">
                <a:latin typeface="Century Gothic" panose="020B0502020202020204" pitchFamily="34" charset="0"/>
              </a:rPr>
              <a:t>Amitabh Bacchhan</a:t>
            </a:r>
          </a:p>
        </p:txBody>
      </p:sp>
      <p:sp>
        <p:nvSpPr>
          <p:cNvPr id="14" name="TextBox 13"/>
          <p:cNvSpPr txBox="1"/>
          <p:nvPr/>
        </p:nvSpPr>
        <p:spPr>
          <a:xfrm>
            <a:off x="6638800" y="1543100"/>
            <a:ext cx="5222544" cy="3013646"/>
          </a:xfrm>
          <a:prstGeom prst="rect">
            <a:avLst/>
          </a:prstGeom>
          <a:noFill/>
          <a:ln>
            <a:solidFill>
              <a:schemeClr val="tx1"/>
            </a:solidFill>
            <a:prstDash val="dash"/>
          </a:ln>
        </p:spPr>
        <p:txBody>
          <a:bodyPr wrap="square" rtlCol="0">
            <a:spAutoFit/>
          </a:bodyPr>
          <a:lstStyle/>
          <a:p>
            <a:pPr marL="214313" indent="-214313">
              <a:spcBef>
                <a:spcPts val="450"/>
              </a:spcBef>
              <a:spcAft>
                <a:spcPts val="450"/>
              </a:spcAft>
              <a:buFont typeface="Arial" panose="020B0604020202020204" pitchFamily="34" charset="0"/>
              <a:buChar char="•"/>
            </a:pPr>
            <a:endParaRPr lang="en-IN" sz="1600" dirty="0">
              <a:latin typeface="Calibri" panose="020F0502020204030204" pitchFamily="34" charset="0"/>
              <a:cs typeface="Calibri" panose="020F0502020204030204" pitchFamily="34" charset="0"/>
            </a:endParaRPr>
          </a:p>
          <a:p>
            <a:pPr marL="214313" indent="-214313">
              <a:spcBef>
                <a:spcPts val="450"/>
              </a:spcBef>
              <a:spcAft>
                <a:spcPts val="450"/>
              </a:spcAft>
              <a:buFont typeface="Arial" panose="020B0604020202020204" pitchFamily="34" charset="0"/>
              <a:buChar char="•"/>
            </a:pPr>
            <a:r>
              <a:rPr lang="en-IN" sz="1600" b="1" dirty="0">
                <a:latin typeface="Calibri" panose="020F0502020204030204" pitchFamily="34" charset="0"/>
                <a:cs typeface="Calibri" panose="020F0502020204030204" pitchFamily="34" charset="0"/>
              </a:rPr>
              <a:t>Very successful </a:t>
            </a:r>
            <a:r>
              <a:rPr lang="en-IN" sz="1600" dirty="0">
                <a:latin typeface="Calibri" panose="020F0502020204030204" pitchFamily="34" charset="0"/>
                <a:cs typeface="Calibri" panose="020F0502020204030204" pitchFamily="34" charset="0"/>
              </a:rPr>
              <a:t>in their respective fields</a:t>
            </a:r>
          </a:p>
          <a:p>
            <a:pPr marL="214313" indent="-214313">
              <a:spcBef>
                <a:spcPts val="450"/>
              </a:spcBef>
              <a:spcAft>
                <a:spcPts val="450"/>
              </a:spcAft>
              <a:buFont typeface="Arial" panose="020B0604020202020204" pitchFamily="34" charset="0"/>
              <a:buChar char="•"/>
            </a:pPr>
            <a:r>
              <a:rPr lang="en-IN" sz="1600" b="1" dirty="0">
                <a:latin typeface="Calibri" panose="020F0502020204030204" pitchFamily="34" charset="0"/>
                <a:cs typeface="Calibri" panose="020F0502020204030204" pitchFamily="34" charset="0"/>
              </a:rPr>
              <a:t>Non replaceable</a:t>
            </a:r>
            <a:r>
              <a:rPr lang="en-IN" sz="1600" dirty="0">
                <a:latin typeface="Calibri" panose="020F0502020204030204" pitchFamily="34" charset="0"/>
                <a:cs typeface="Calibri" panose="020F0502020204030204" pitchFamily="34" charset="0"/>
              </a:rPr>
              <a:t>, holds monopoly in </a:t>
            </a:r>
            <a:r>
              <a:rPr lang="en-IN" sz="1600" dirty="0" smtClean="0">
                <a:latin typeface="Calibri" panose="020F0502020204030204" pitchFamily="34" charset="0"/>
                <a:cs typeface="Calibri" panose="020F0502020204030204" pitchFamily="34" charset="0"/>
              </a:rPr>
              <a:t>it’s field </a:t>
            </a:r>
            <a:r>
              <a:rPr lang="en-IN" sz="1600" dirty="0">
                <a:latin typeface="Calibri" panose="020F0502020204030204" pitchFamily="34" charset="0"/>
                <a:cs typeface="Calibri" panose="020F0502020204030204" pitchFamily="34" charset="0"/>
              </a:rPr>
              <a:t>of work</a:t>
            </a:r>
          </a:p>
          <a:p>
            <a:pPr marL="214313" indent="-214313">
              <a:spcBef>
                <a:spcPts val="450"/>
              </a:spcBef>
              <a:spcAft>
                <a:spcPts val="450"/>
              </a:spcAft>
              <a:buFont typeface="Arial" panose="020B0604020202020204" pitchFamily="34" charset="0"/>
              <a:buChar char="•"/>
            </a:pPr>
            <a:r>
              <a:rPr lang="en-IN" sz="1600" dirty="0">
                <a:latin typeface="Calibri" panose="020F0502020204030204" pitchFamily="34" charset="0"/>
                <a:cs typeface="Calibri" panose="020F0502020204030204" pitchFamily="34" charset="0"/>
              </a:rPr>
              <a:t>Very </a:t>
            </a:r>
            <a:r>
              <a:rPr lang="en-IN" sz="1600" b="1" dirty="0">
                <a:latin typeface="Calibri" panose="020F0502020204030204" pitchFamily="34" charset="0"/>
                <a:cs typeface="Calibri" panose="020F0502020204030204" pitchFamily="34" charset="0"/>
              </a:rPr>
              <a:t>mature and </a:t>
            </a:r>
            <a:r>
              <a:rPr lang="en-IN" sz="1600" b="1" dirty="0" smtClean="0">
                <a:latin typeface="Calibri" panose="020F0502020204030204" pitchFamily="34" charset="0"/>
                <a:cs typeface="Calibri" panose="020F0502020204030204" pitchFamily="34" charset="0"/>
              </a:rPr>
              <a:t>experienced outlook</a:t>
            </a:r>
            <a:endParaRPr lang="en-IN" sz="1600" b="1" dirty="0">
              <a:latin typeface="Calibri" panose="020F0502020204030204" pitchFamily="34" charset="0"/>
              <a:cs typeface="Calibri" panose="020F0502020204030204" pitchFamily="34" charset="0"/>
            </a:endParaRPr>
          </a:p>
          <a:p>
            <a:pPr marL="214313" indent="-214313">
              <a:spcBef>
                <a:spcPts val="450"/>
              </a:spcBef>
              <a:spcAft>
                <a:spcPts val="450"/>
              </a:spcAft>
              <a:buFont typeface="Arial" panose="020B0604020202020204" pitchFamily="34" charset="0"/>
              <a:buChar char="•"/>
            </a:pPr>
            <a:r>
              <a:rPr lang="en-IN" sz="1600" dirty="0">
                <a:latin typeface="Calibri" panose="020F0502020204030204" pitchFamily="34" charset="0"/>
                <a:cs typeface="Calibri" panose="020F0502020204030204" pitchFamily="34" charset="0"/>
              </a:rPr>
              <a:t>Grows with the demand of time, </a:t>
            </a:r>
            <a:r>
              <a:rPr lang="en-IN" sz="1600" b="1" dirty="0">
                <a:latin typeface="Calibri" panose="020F0502020204030204" pitchFamily="34" charset="0"/>
                <a:cs typeface="Calibri" panose="020F0502020204030204" pitchFamily="34" charset="0"/>
              </a:rPr>
              <a:t>open to change </a:t>
            </a:r>
            <a:r>
              <a:rPr lang="en-IN" sz="1600" b="1" dirty="0" smtClean="0">
                <a:latin typeface="Calibri" panose="020F0502020204030204" pitchFamily="34" charset="0"/>
                <a:cs typeface="Calibri" panose="020F0502020204030204" pitchFamily="34" charset="0"/>
              </a:rPr>
              <a:t>&amp; </a:t>
            </a:r>
            <a:r>
              <a:rPr lang="en-IN" sz="1600" b="1" dirty="0">
                <a:latin typeface="Calibri" panose="020F0502020204030204" pitchFamily="34" charset="0"/>
                <a:cs typeface="Calibri" panose="020F0502020204030204" pitchFamily="34" charset="0"/>
              </a:rPr>
              <a:t>innovation</a:t>
            </a:r>
          </a:p>
          <a:p>
            <a:pPr marL="214313" indent="-214313">
              <a:spcBef>
                <a:spcPts val="450"/>
              </a:spcBef>
              <a:spcAft>
                <a:spcPts val="450"/>
              </a:spcAft>
              <a:buFont typeface="Arial" panose="020B0604020202020204" pitchFamily="34" charset="0"/>
              <a:buChar char="•"/>
            </a:pPr>
            <a:r>
              <a:rPr lang="en-IN" sz="1600" dirty="0">
                <a:latin typeface="Calibri" panose="020F0502020204030204" pitchFamily="34" charset="0"/>
                <a:cs typeface="Calibri" panose="020F0502020204030204" pitchFamily="34" charset="0"/>
              </a:rPr>
              <a:t>Very </a:t>
            </a:r>
            <a:r>
              <a:rPr lang="en-IN" sz="1600" b="1" dirty="0">
                <a:latin typeface="Calibri" panose="020F0502020204030204" pitchFamily="34" charset="0"/>
                <a:cs typeface="Calibri" panose="020F0502020204030204" pitchFamily="34" charset="0"/>
              </a:rPr>
              <a:t>dynamic,</a:t>
            </a:r>
            <a:r>
              <a:rPr lang="en-IN" sz="1600" dirty="0">
                <a:latin typeface="Calibri" panose="020F0502020204030204" pitchFamily="34" charset="0"/>
                <a:cs typeface="Calibri" panose="020F0502020204030204" pitchFamily="34" charset="0"/>
              </a:rPr>
              <a:t> leaves an impression of their work on the viewers/consumers</a:t>
            </a:r>
          </a:p>
          <a:p>
            <a:pPr marL="214313" indent="-214313">
              <a:buFont typeface="Arial" panose="020B0604020202020204" pitchFamily="34" charset="0"/>
              <a:buChar char="•"/>
            </a:pPr>
            <a:endParaRPr lang="en-IN" sz="1600" dirty="0">
              <a:latin typeface="Calibri" panose="020F0502020204030204" pitchFamily="34" charset="0"/>
              <a:cs typeface="Calibri" panose="020F0502020204030204" pitchFamily="34" charset="0"/>
            </a:endParaRPr>
          </a:p>
        </p:txBody>
      </p:sp>
      <p:pic>
        <p:nvPicPr>
          <p:cNvPr id="9" name="Picture 2" descr="Image result for bses rajdhani"/>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7298438" y="990601"/>
            <a:ext cx="3866867" cy="907943"/>
          </a:xfrm>
          <a:prstGeom prst="rect">
            <a:avLst/>
          </a:prstGeom>
          <a:noFill/>
          <a:extLst>
            <a:ext uri="{909E8E84-426E-40DD-AFC4-6F175D3DCCD1}">
              <a14:hiddenFill xmlns="" xmlns:a14="http://schemas.microsoft.com/office/drawing/2010/main">
                <a:solidFill>
                  <a:srgbClr val="FFFFFF"/>
                </a:solidFill>
              </a14:hiddenFill>
            </a:ext>
          </a:extLst>
        </p:spPr>
      </p:pic>
      <p:sp>
        <p:nvSpPr>
          <p:cNvPr id="10" name="TextBox 9"/>
          <p:cNvSpPr txBox="1"/>
          <p:nvPr/>
        </p:nvSpPr>
        <p:spPr>
          <a:xfrm>
            <a:off x="406400" y="228600"/>
            <a:ext cx="11176000" cy="400110"/>
          </a:xfrm>
          <a:prstGeom prst="rect">
            <a:avLst/>
          </a:prstGeom>
          <a:noFill/>
        </p:spPr>
        <p:txBody>
          <a:bodyPr wrap="square" rtlCol="0">
            <a:spAutoFit/>
          </a:bodyPr>
          <a:lstStyle/>
          <a:p>
            <a:r>
              <a:rPr lang="en-US" sz="2000" b="1" dirty="0" smtClean="0"/>
              <a:t>Brand Imagery of BRPL in recently concluded Nielsen Survey</a:t>
            </a:r>
            <a:endParaRPr lang="en-US" sz="2000" b="1" dirty="0"/>
          </a:p>
        </p:txBody>
      </p:sp>
    </p:spTree>
    <p:extLst>
      <p:ext uri="{BB962C8B-B14F-4D97-AF65-F5344CB8AC3E}">
        <p14:creationId xmlns="" xmlns:p14="http://schemas.microsoft.com/office/powerpoint/2010/main" val="3447451802"/>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Slide Number Placeholder 4"/>
          <p:cNvSpPr txBox="1">
            <a:spLocks noGrp="1"/>
          </p:cNvSpPr>
          <p:nvPr/>
        </p:nvSpPr>
        <p:spPr bwMode="auto">
          <a:xfrm>
            <a:off x="11582400" y="6630988"/>
            <a:ext cx="609600" cy="228600"/>
          </a:xfrm>
          <a:prstGeom prst="rect">
            <a:avLst/>
          </a:prstGeom>
          <a:noFill/>
          <a:ln w="9525">
            <a:noFill/>
            <a:miter lim="800000"/>
            <a:headEnd/>
            <a:tailEnd/>
          </a:ln>
        </p:spPr>
        <p:txBody>
          <a:bodyPr anchor="ctr"/>
          <a:lstStyle/>
          <a:p>
            <a:fld id="{715876BB-A80A-4DCD-9F3E-32EE99242D62}" type="slidenum">
              <a:rPr lang="en-US" sz="1000" b="0">
                <a:solidFill>
                  <a:schemeClr val="bg1"/>
                </a:solidFill>
                <a:cs typeface="Arial" charset="0"/>
              </a:rPr>
              <a:pPr/>
              <a:t>14</a:t>
            </a:fld>
            <a:endParaRPr lang="en-US" sz="1000" b="0">
              <a:solidFill>
                <a:schemeClr val="bg1"/>
              </a:solidFill>
              <a:cs typeface="Arial" charset="0"/>
            </a:endParaRPr>
          </a:p>
        </p:txBody>
      </p:sp>
      <p:sp>
        <p:nvSpPr>
          <p:cNvPr id="6" name="Rectangle 5"/>
          <p:cNvSpPr/>
          <p:nvPr/>
        </p:nvSpPr>
        <p:spPr>
          <a:xfrm>
            <a:off x="916331" y="3577779"/>
            <a:ext cx="4459711" cy="584775"/>
          </a:xfrm>
          <a:prstGeom prst="rect">
            <a:avLst/>
          </a:prstGeom>
        </p:spPr>
        <p:txBody>
          <a:bodyPr wrap="square">
            <a:spAutoFit/>
          </a:bodyPr>
          <a:lstStyle/>
          <a:p>
            <a:pPr fontAlgn="base">
              <a:spcBef>
                <a:spcPct val="0"/>
              </a:spcBef>
              <a:spcAft>
                <a:spcPct val="0"/>
              </a:spcAft>
            </a:pPr>
            <a:r>
              <a:rPr lang="en-US" sz="3200" b="1" dirty="0" smtClean="0">
                <a:solidFill>
                  <a:srgbClr val="0070C0"/>
                </a:solidFill>
                <a:latin typeface="Arial" charset="0"/>
              </a:rPr>
              <a:t>BSES Customer Care</a:t>
            </a:r>
          </a:p>
        </p:txBody>
      </p:sp>
      <p:pic>
        <p:nvPicPr>
          <p:cNvPr id="9" name="Picture 2"/>
          <p:cNvPicPr>
            <a:picLocks noChangeAspect="1" noChangeArrowheads="1"/>
          </p:cNvPicPr>
          <p:nvPr/>
        </p:nvPicPr>
        <p:blipFill>
          <a:blip r:embed="rId3" cstate="print"/>
          <a:srcRect l="55454" t="28320" r="12152" b="23828"/>
          <a:stretch>
            <a:fillRect/>
          </a:stretch>
        </p:blipFill>
        <p:spPr bwMode="auto">
          <a:xfrm>
            <a:off x="6585861" y="1000108"/>
            <a:ext cx="5225180" cy="457203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10" name="Picture 4" descr="Image result for initiative customer service"/>
          <p:cNvPicPr>
            <a:picLocks noChangeAspect="1" noChangeArrowheads="1"/>
          </p:cNvPicPr>
          <p:nvPr/>
        </p:nvPicPr>
        <p:blipFill>
          <a:blip r:embed="rId4" cstate="print"/>
          <a:srcRect/>
          <a:stretch>
            <a:fillRect/>
          </a:stretch>
        </p:blipFill>
        <p:spPr bwMode="auto">
          <a:xfrm rot="450475">
            <a:off x="4571990" y="1428736"/>
            <a:ext cx="4762533" cy="1714512"/>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2" name="Picture 7"/>
          <p:cNvPicPr>
            <a:picLocks noChangeAspect="1" noChangeArrowheads="1"/>
          </p:cNvPicPr>
          <p:nvPr/>
        </p:nvPicPr>
        <p:blipFill>
          <a:blip r:embed="rId2" cstate="print"/>
          <a:srcRect/>
          <a:stretch>
            <a:fillRect/>
          </a:stretch>
        </p:blipFill>
        <p:spPr bwMode="auto">
          <a:xfrm>
            <a:off x="7213600" y="1981200"/>
            <a:ext cx="1727200" cy="739775"/>
          </a:xfrm>
          <a:prstGeom prst="rect">
            <a:avLst/>
          </a:prstGeom>
          <a:noFill/>
          <a:ln w="9525">
            <a:noFill/>
            <a:miter lim="800000"/>
            <a:headEnd/>
            <a:tailEnd/>
          </a:ln>
        </p:spPr>
      </p:pic>
      <p:cxnSp>
        <p:nvCxnSpPr>
          <p:cNvPr id="46" name="Straight Connector 45"/>
          <p:cNvCxnSpPr>
            <a:endCxn id="103431" idx="2"/>
          </p:cNvCxnSpPr>
          <p:nvPr/>
        </p:nvCxnSpPr>
        <p:spPr>
          <a:xfrm flipV="1">
            <a:off x="7010400" y="2720976"/>
            <a:ext cx="1066800" cy="708025"/>
          </a:xfrm>
          <a:prstGeom prst="line">
            <a:avLst/>
          </a:prstGeom>
          <a:ln>
            <a:prstDash val="sysDash"/>
          </a:ln>
        </p:spPr>
        <p:style>
          <a:lnRef idx="1">
            <a:schemeClr val="accent1"/>
          </a:lnRef>
          <a:fillRef idx="0">
            <a:schemeClr val="accent1"/>
          </a:fillRef>
          <a:effectRef idx="0">
            <a:schemeClr val="accent1"/>
          </a:effectRef>
          <a:fontRef idx="minor">
            <a:schemeClr val="tx1"/>
          </a:fontRef>
        </p:style>
      </p:cxnSp>
      <p:cxnSp>
        <p:nvCxnSpPr>
          <p:cNvPr id="42" name="Straight Connector 41"/>
          <p:cNvCxnSpPr/>
          <p:nvPr/>
        </p:nvCxnSpPr>
        <p:spPr>
          <a:xfrm rot="5400000">
            <a:off x="5154349" y="2742936"/>
            <a:ext cx="1677988" cy="2116"/>
          </a:xfrm>
          <a:prstGeom prst="line">
            <a:avLst/>
          </a:prstGeom>
          <a:ln>
            <a:prstDash val="sysDash"/>
          </a:ln>
        </p:spPr>
        <p:style>
          <a:lnRef idx="1">
            <a:schemeClr val="accent1"/>
          </a:lnRef>
          <a:fillRef idx="0">
            <a:schemeClr val="accent1"/>
          </a:fillRef>
          <a:effectRef idx="0">
            <a:schemeClr val="accent1"/>
          </a:effectRef>
          <a:fontRef idx="minor">
            <a:schemeClr val="tx1"/>
          </a:fontRef>
        </p:style>
      </p:cxnSp>
      <p:cxnSp>
        <p:nvCxnSpPr>
          <p:cNvPr id="40" name="Straight Connector 39"/>
          <p:cNvCxnSpPr>
            <a:stCxn id="1028" idx="2"/>
          </p:cNvCxnSpPr>
          <p:nvPr/>
        </p:nvCxnSpPr>
        <p:spPr>
          <a:xfrm rot="16200000" flipH="1">
            <a:off x="4191000" y="2286001"/>
            <a:ext cx="781050" cy="1809749"/>
          </a:xfrm>
          <a:prstGeom prst="line">
            <a:avLst/>
          </a:prstGeom>
          <a:ln>
            <a:prstDash val="sysDash"/>
          </a:ln>
        </p:spPr>
        <p:style>
          <a:lnRef idx="1">
            <a:schemeClr val="accent1"/>
          </a:lnRef>
          <a:fillRef idx="0">
            <a:schemeClr val="accent1"/>
          </a:fillRef>
          <a:effectRef idx="0">
            <a:schemeClr val="accent1"/>
          </a:effectRef>
          <a:fontRef idx="minor">
            <a:schemeClr val="tx1"/>
          </a:fontRef>
        </p:style>
      </p:cxnSp>
      <p:cxnSp>
        <p:nvCxnSpPr>
          <p:cNvPr id="44" name="Straight Connector 43"/>
          <p:cNvCxnSpPr/>
          <p:nvPr/>
        </p:nvCxnSpPr>
        <p:spPr>
          <a:xfrm rot="10800000" flipV="1">
            <a:off x="4165600" y="3581400"/>
            <a:ext cx="1828800" cy="1143000"/>
          </a:xfrm>
          <a:prstGeom prst="line">
            <a:avLst/>
          </a:prstGeom>
          <a:ln>
            <a:prstDash val="sysDash"/>
          </a:ln>
        </p:spPr>
        <p:style>
          <a:lnRef idx="1">
            <a:schemeClr val="accent1"/>
          </a:lnRef>
          <a:fillRef idx="0">
            <a:schemeClr val="accent1"/>
          </a:fillRef>
          <a:effectRef idx="0">
            <a:schemeClr val="accent1"/>
          </a:effectRef>
          <a:fontRef idx="minor">
            <a:schemeClr val="tx1"/>
          </a:fontRef>
        </p:style>
      </p:cxnSp>
      <p:cxnSp>
        <p:nvCxnSpPr>
          <p:cNvPr id="48" name="Straight Connector 47"/>
          <p:cNvCxnSpPr/>
          <p:nvPr/>
        </p:nvCxnSpPr>
        <p:spPr>
          <a:xfrm>
            <a:off x="5994400" y="3581400"/>
            <a:ext cx="1625600" cy="990600"/>
          </a:xfrm>
          <a:prstGeom prst="line">
            <a:avLst/>
          </a:prstGeom>
          <a:ln>
            <a:prstDash val="sysDash"/>
          </a:ln>
        </p:spPr>
        <p:style>
          <a:lnRef idx="1">
            <a:schemeClr val="accent1"/>
          </a:lnRef>
          <a:fillRef idx="0">
            <a:schemeClr val="accent1"/>
          </a:fillRef>
          <a:effectRef idx="0">
            <a:schemeClr val="accent1"/>
          </a:effectRef>
          <a:fontRef idx="minor">
            <a:schemeClr val="tx1"/>
          </a:fontRef>
        </p:style>
      </p:cxnSp>
      <p:pic>
        <p:nvPicPr>
          <p:cNvPr id="30728" name="Picture 7"/>
          <p:cNvPicPr>
            <a:picLocks noChangeAspect="1" noChangeArrowheads="1"/>
          </p:cNvPicPr>
          <p:nvPr/>
        </p:nvPicPr>
        <p:blipFill>
          <a:blip r:embed="rId3" cstate="print"/>
          <a:srcRect/>
          <a:stretch>
            <a:fillRect/>
          </a:stretch>
        </p:blipFill>
        <p:spPr bwMode="auto">
          <a:xfrm>
            <a:off x="7416800" y="3352801"/>
            <a:ext cx="1466851" cy="949325"/>
          </a:xfrm>
          <a:prstGeom prst="rect">
            <a:avLst/>
          </a:prstGeom>
          <a:noFill/>
          <a:ln w="9525">
            <a:noFill/>
            <a:miter lim="800000"/>
            <a:headEnd/>
            <a:tailEnd/>
          </a:ln>
        </p:spPr>
      </p:pic>
      <p:sp>
        <p:nvSpPr>
          <p:cNvPr id="30729" name="Title 1"/>
          <p:cNvSpPr>
            <a:spLocks noGrp="1"/>
          </p:cNvSpPr>
          <p:nvPr>
            <p:ph type="title"/>
          </p:nvPr>
        </p:nvSpPr>
        <p:spPr>
          <a:xfrm>
            <a:off x="609600" y="274638"/>
            <a:ext cx="10972800" cy="487362"/>
          </a:xfrm>
        </p:spPr>
        <p:txBody>
          <a:bodyPr/>
          <a:lstStyle/>
          <a:p>
            <a:r>
              <a:rPr lang="en-IN" sz="2400" dirty="0" smtClean="0"/>
              <a:t>BRPL serving largest Consumer base (~2.4 </a:t>
            </a:r>
            <a:r>
              <a:rPr lang="en-IN" sz="2400" dirty="0" err="1" smtClean="0"/>
              <a:t>Mn</a:t>
            </a:r>
            <a:r>
              <a:rPr lang="en-IN" sz="2400" dirty="0" smtClean="0"/>
              <a:t>) in Delhi..</a:t>
            </a:r>
          </a:p>
        </p:txBody>
      </p:sp>
      <p:pic>
        <p:nvPicPr>
          <p:cNvPr id="10" name="Picture 9"/>
          <p:cNvPicPr>
            <a:picLocks noChangeAspect="1" noChangeArrowheads="1"/>
          </p:cNvPicPr>
          <p:nvPr/>
        </p:nvPicPr>
        <p:blipFill>
          <a:blip r:embed="rId4" cstate="print"/>
          <a:srcRect/>
          <a:stretch>
            <a:fillRect/>
          </a:stretch>
        </p:blipFill>
        <p:spPr bwMode="auto">
          <a:xfrm>
            <a:off x="4978401" y="3276600"/>
            <a:ext cx="2089151" cy="609600"/>
          </a:xfrm>
          <a:prstGeom prst="rect">
            <a:avLst/>
          </a:prstGeom>
          <a:ln w="38100" cap="sq">
            <a:noFill/>
            <a:prstDash val="solid"/>
            <a:miter lim="800000"/>
          </a:ln>
          <a:effectLst>
            <a:outerShdw blurRad="50800" dist="38100" dir="2700000" algn="tl" rotWithShape="0">
              <a:srgbClr val="000000">
                <a:alpha val="43000"/>
              </a:srgbClr>
            </a:outerShdw>
          </a:effectLst>
        </p:spPr>
      </p:pic>
      <p:sp>
        <p:nvSpPr>
          <p:cNvPr id="30732" name="AutoShape 9" descr="Image result"/>
          <p:cNvSpPr>
            <a:spLocks noChangeAspect="1" noChangeArrowheads="1"/>
          </p:cNvSpPr>
          <p:nvPr/>
        </p:nvSpPr>
        <p:spPr bwMode="auto">
          <a:xfrm>
            <a:off x="207433" y="-144463"/>
            <a:ext cx="406400" cy="304801"/>
          </a:xfrm>
          <a:prstGeom prst="rect">
            <a:avLst/>
          </a:prstGeom>
          <a:noFill/>
          <a:ln w="9525">
            <a:noFill/>
            <a:miter lim="800000"/>
            <a:headEnd/>
            <a:tailEnd/>
          </a:ln>
        </p:spPr>
        <p:txBody>
          <a:bodyPr/>
          <a:lstStyle/>
          <a:p>
            <a:endParaRPr lang="en-IN"/>
          </a:p>
        </p:txBody>
      </p:sp>
      <p:sp>
        <p:nvSpPr>
          <p:cNvPr id="30733" name="AutoShape 13" descr="Image result for water clipart"/>
          <p:cNvSpPr>
            <a:spLocks noChangeAspect="1" noChangeArrowheads="1"/>
          </p:cNvSpPr>
          <p:nvPr/>
        </p:nvSpPr>
        <p:spPr bwMode="auto">
          <a:xfrm>
            <a:off x="207433" y="-144463"/>
            <a:ext cx="406400" cy="304801"/>
          </a:xfrm>
          <a:prstGeom prst="rect">
            <a:avLst/>
          </a:prstGeom>
          <a:noFill/>
          <a:ln w="9525">
            <a:noFill/>
            <a:miter lim="800000"/>
            <a:headEnd/>
            <a:tailEnd/>
          </a:ln>
        </p:spPr>
        <p:txBody>
          <a:bodyPr/>
          <a:lstStyle/>
          <a:p>
            <a:endParaRPr lang="en-IN"/>
          </a:p>
        </p:txBody>
      </p:sp>
      <p:pic>
        <p:nvPicPr>
          <p:cNvPr id="30734" name="Picture 2"/>
          <p:cNvPicPr>
            <a:picLocks noChangeAspect="1" noChangeArrowheads="1"/>
          </p:cNvPicPr>
          <p:nvPr/>
        </p:nvPicPr>
        <p:blipFill>
          <a:blip r:embed="rId5" cstate="print"/>
          <a:srcRect/>
          <a:stretch>
            <a:fillRect/>
          </a:stretch>
        </p:blipFill>
        <p:spPr bwMode="auto">
          <a:xfrm>
            <a:off x="2482851" y="3543300"/>
            <a:ext cx="2190749" cy="723900"/>
          </a:xfrm>
          <a:prstGeom prst="rect">
            <a:avLst/>
          </a:prstGeom>
          <a:noFill/>
          <a:ln w="9525">
            <a:noFill/>
            <a:miter lim="800000"/>
            <a:headEnd/>
            <a:tailEnd/>
          </a:ln>
        </p:spPr>
      </p:pic>
      <p:grpSp>
        <p:nvGrpSpPr>
          <p:cNvPr id="2" name="Group 32"/>
          <p:cNvGrpSpPr>
            <a:grpSpLocks/>
          </p:cNvGrpSpPr>
          <p:nvPr/>
        </p:nvGrpSpPr>
        <p:grpSpPr bwMode="auto">
          <a:xfrm>
            <a:off x="4775200" y="4462464"/>
            <a:ext cx="2032000" cy="719137"/>
            <a:chOff x="3886200" y="3853542"/>
            <a:chExt cx="1524000" cy="1040186"/>
          </a:xfrm>
        </p:grpSpPr>
        <p:pic>
          <p:nvPicPr>
            <p:cNvPr id="30748" name="Picture 14"/>
            <p:cNvPicPr>
              <a:picLocks noChangeAspect="1" noChangeArrowheads="1"/>
            </p:cNvPicPr>
            <p:nvPr/>
          </p:nvPicPr>
          <p:blipFill>
            <a:blip r:embed="rId6" cstate="print"/>
            <a:srcRect/>
            <a:stretch>
              <a:fillRect/>
            </a:stretch>
          </p:blipFill>
          <p:spPr bwMode="auto">
            <a:xfrm>
              <a:off x="4724400" y="3853542"/>
              <a:ext cx="533400" cy="465867"/>
            </a:xfrm>
            <a:prstGeom prst="rect">
              <a:avLst/>
            </a:prstGeom>
            <a:noFill/>
            <a:ln w="9525">
              <a:noFill/>
              <a:miter lim="800000"/>
              <a:headEnd/>
              <a:tailEnd/>
            </a:ln>
          </p:spPr>
        </p:pic>
        <p:pic>
          <p:nvPicPr>
            <p:cNvPr id="103435" name="Picture 11"/>
            <p:cNvPicPr>
              <a:picLocks noChangeAspect="1" noChangeArrowheads="1"/>
            </p:cNvPicPr>
            <p:nvPr/>
          </p:nvPicPr>
          <p:blipFill>
            <a:blip r:embed="rId7" cstate="print"/>
            <a:srcRect/>
            <a:stretch>
              <a:fillRect/>
            </a:stretch>
          </p:blipFill>
          <p:spPr bwMode="auto">
            <a:xfrm>
              <a:off x="4267200" y="3886200"/>
              <a:ext cx="609600" cy="445770"/>
            </a:xfrm>
            <a:prstGeom prst="ellipse">
              <a:avLst/>
            </a:prstGeom>
            <a:ln w="63500" cap="rnd">
              <a:no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pic>
          <p:nvPicPr>
            <p:cNvPr id="30750" name="Picture 3"/>
            <p:cNvPicPr>
              <a:picLocks noChangeAspect="1" noChangeArrowheads="1"/>
            </p:cNvPicPr>
            <p:nvPr/>
          </p:nvPicPr>
          <p:blipFill>
            <a:blip r:embed="rId8" cstate="print"/>
            <a:srcRect/>
            <a:stretch>
              <a:fillRect/>
            </a:stretch>
          </p:blipFill>
          <p:spPr bwMode="auto">
            <a:xfrm>
              <a:off x="3886200" y="4317293"/>
              <a:ext cx="1524000" cy="576435"/>
            </a:xfrm>
            <a:prstGeom prst="rect">
              <a:avLst/>
            </a:prstGeom>
            <a:noFill/>
            <a:ln w="9525">
              <a:noFill/>
              <a:miter lim="800000"/>
              <a:headEnd/>
              <a:tailEnd/>
            </a:ln>
          </p:spPr>
        </p:pic>
      </p:grpSp>
      <p:pic>
        <p:nvPicPr>
          <p:cNvPr id="30736" name="Picture 4"/>
          <p:cNvPicPr>
            <a:picLocks noChangeAspect="1" noChangeArrowheads="1"/>
          </p:cNvPicPr>
          <p:nvPr/>
        </p:nvPicPr>
        <p:blipFill>
          <a:blip r:embed="rId9" cstate="print"/>
          <a:srcRect/>
          <a:stretch>
            <a:fillRect/>
          </a:stretch>
        </p:blipFill>
        <p:spPr bwMode="auto">
          <a:xfrm>
            <a:off x="2743201" y="2057400"/>
            <a:ext cx="1866900" cy="742950"/>
          </a:xfrm>
          <a:prstGeom prst="rect">
            <a:avLst/>
          </a:prstGeom>
          <a:noFill/>
          <a:ln w="9525">
            <a:noFill/>
            <a:miter lim="800000"/>
            <a:headEnd/>
            <a:tailEnd/>
          </a:ln>
        </p:spPr>
      </p:pic>
      <p:sp>
        <p:nvSpPr>
          <p:cNvPr id="22" name="Horizontal Scroll 21"/>
          <p:cNvSpPr/>
          <p:nvPr/>
        </p:nvSpPr>
        <p:spPr>
          <a:xfrm>
            <a:off x="1219201" y="914400"/>
            <a:ext cx="4017433" cy="1143000"/>
          </a:xfrm>
          <a:prstGeom prst="horizontalScroll">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IN" b="1" dirty="0">
                <a:solidFill>
                  <a:schemeClr val="tx1"/>
                </a:solidFill>
              </a:rPr>
              <a:t>Domestic </a:t>
            </a:r>
          </a:p>
          <a:p>
            <a:pPr algn="ctr">
              <a:defRPr/>
            </a:pPr>
            <a:r>
              <a:rPr lang="en-IN" dirty="0">
                <a:solidFill>
                  <a:schemeClr val="tx1"/>
                </a:solidFill>
              </a:rPr>
              <a:t>        </a:t>
            </a:r>
            <a:r>
              <a:rPr lang="en-IN" dirty="0" smtClean="0">
                <a:solidFill>
                  <a:schemeClr val="tx1"/>
                </a:solidFill>
              </a:rPr>
              <a:t>21,06,608 </a:t>
            </a:r>
            <a:r>
              <a:rPr lang="en-IN" dirty="0">
                <a:solidFill>
                  <a:schemeClr val="tx1"/>
                </a:solidFill>
              </a:rPr>
              <a:t>nos</a:t>
            </a:r>
          </a:p>
        </p:txBody>
      </p:sp>
      <p:sp>
        <p:nvSpPr>
          <p:cNvPr id="23" name="Horizontal Scroll 22"/>
          <p:cNvSpPr/>
          <p:nvPr/>
        </p:nvSpPr>
        <p:spPr>
          <a:xfrm>
            <a:off x="6678085" y="914400"/>
            <a:ext cx="3888316" cy="1143000"/>
          </a:xfrm>
          <a:prstGeom prst="horizontalScroll">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IN" b="1" dirty="0">
                <a:solidFill>
                  <a:schemeClr val="tx1"/>
                </a:solidFill>
              </a:rPr>
              <a:t>Industrial </a:t>
            </a:r>
          </a:p>
          <a:p>
            <a:pPr algn="ctr">
              <a:defRPr/>
            </a:pPr>
            <a:r>
              <a:rPr lang="en-IN" dirty="0">
                <a:solidFill>
                  <a:schemeClr val="tx1"/>
                </a:solidFill>
              </a:rPr>
              <a:t>        </a:t>
            </a:r>
            <a:r>
              <a:rPr lang="en-IN" dirty="0" smtClean="0">
                <a:solidFill>
                  <a:schemeClr val="tx1"/>
                </a:solidFill>
              </a:rPr>
              <a:t>6,031 </a:t>
            </a:r>
            <a:r>
              <a:rPr lang="en-IN" dirty="0">
                <a:solidFill>
                  <a:schemeClr val="tx1"/>
                </a:solidFill>
              </a:rPr>
              <a:t>nos</a:t>
            </a:r>
          </a:p>
        </p:txBody>
      </p:sp>
      <p:sp>
        <p:nvSpPr>
          <p:cNvPr id="24" name="Horizontal Scroll 23"/>
          <p:cNvSpPr/>
          <p:nvPr/>
        </p:nvSpPr>
        <p:spPr>
          <a:xfrm>
            <a:off x="4368800" y="5105400"/>
            <a:ext cx="3657600" cy="990600"/>
          </a:xfrm>
          <a:prstGeom prst="horizontalScroll">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IN" b="1" dirty="0" smtClean="0">
                <a:solidFill>
                  <a:schemeClr val="tx1"/>
                </a:solidFill>
              </a:rPr>
              <a:t>Others</a:t>
            </a:r>
            <a:endParaRPr lang="en-IN" sz="1050" dirty="0" smtClean="0">
              <a:solidFill>
                <a:schemeClr val="tx1"/>
              </a:solidFill>
            </a:endParaRPr>
          </a:p>
          <a:p>
            <a:pPr algn="ctr">
              <a:defRPr/>
            </a:pPr>
            <a:r>
              <a:rPr lang="en-IN" sz="1050" dirty="0" smtClean="0">
                <a:solidFill>
                  <a:schemeClr val="tx1"/>
                </a:solidFill>
              </a:rPr>
              <a:t>(DJB, Railways, Metro, </a:t>
            </a:r>
          </a:p>
          <a:p>
            <a:pPr algn="ctr">
              <a:defRPr/>
            </a:pPr>
            <a:r>
              <a:rPr lang="en-IN" sz="1050" dirty="0" smtClean="0">
                <a:solidFill>
                  <a:schemeClr val="tx1"/>
                </a:solidFill>
              </a:rPr>
              <a:t>EV, Mushroom farms etc,)</a:t>
            </a:r>
            <a:endParaRPr lang="en-IN" sz="1050" dirty="0">
              <a:solidFill>
                <a:schemeClr val="tx1"/>
              </a:solidFill>
            </a:endParaRPr>
          </a:p>
          <a:p>
            <a:pPr algn="ctr">
              <a:defRPr/>
            </a:pPr>
            <a:r>
              <a:rPr lang="en-IN" dirty="0">
                <a:solidFill>
                  <a:schemeClr val="tx1"/>
                </a:solidFill>
              </a:rPr>
              <a:t>        </a:t>
            </a:r>
            <a:r>
              <a:rPr lang="en-IN" sz="1600" dirty="0" smtClean="0">
                <a:solidFill>
                  <a:schemeClr val="tx1"/>
                </a:solidFill>
              </a:rPr>
              <a:t>14,779 </a:t>
            </a:r>
            <a:r>
              <a:rPr lang="en-IN" sz="1600" dirty="0">
                <a:solidFill>
                  <a:schemeClr val="tx1"/>
                </a:solidFill>
              </a:rPr>
              <a:t>nos</a:t>
            </a:r>
          </a:p>
        </p:txBody>
      </p:sp>
      <p:sp>
        <p:nvSpPr>
          <p:cNvPr id="26" name="Vertical Scroll 25"/>
          <p:cNvSpPr/>
          <p:nvPr/>
        </p:nvSpPr>
        <p:spPr>
          <a:xfrm>
            <a:off x="508000" y="2819400"/>
            <a:ext cx="2133600" cy="2743200"/>
          </a:xfrm>
          <a:prstGeom prst="verticalScroll">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IN" b="1" dirty="0">
              <a:solidFill>
                <a:schemeClr val="tx1"/>
              </a:solidFill>
            </a:endParaRPr>
          </a:p>
          <a:p>
            <a:pPr algn="ctr">
              <a:defRPr/>
            </a:pPr>
            <a:r>
              <a:rPr lang="en-IN" b="1" dirty="0">
                <a:solidFill>
                  <a:schemeClr val="tx1"/>
                </a:solidFill>
              </a:rPr>
              <a:t>Non </a:t>
            </a:r>
            <a:r>
              <a:rPr lang="en-IN" b="1" dirty="0" smtClean="0">
                <a:solidFill>
                  <a:schemeClr val="tx1"/>
                </a:solidFill>
              </a:rPr>
              <a:t>Domestic</a:t>
            </a:r>
          </a:p>
          <a:p>
            <a:pPr algn="ctr">
              <a:defRPr/>
            </a:pPr>
            <a:r>
              <a:rPr lang="en-IN" sz="1400" dirty="0" smtClean="0">
                <a:solidFill>
                  <a:schemeClr val="tx1"/>
                </a:solidFill>
              </a:rPr>
              <a:t>(Commercial malls/ market places)</a:t>
            </a:r>
            <a:r>
              <a:rPr lang="en-IN" b="1" dirty="0" smtClean="0">
                <a:solidFill>
                  <a:schemeClr val="tx1"/>
                </a:solidFill>
              </a:rPr>
              <a:t> </a:t>
            </a:r>
            <a:endParaRPr lang="en-IN" b="1" dirty="0">
              <a:solidFill>
                <a:schemeClr val="tx1"/>
              </a:solidFill>
            </a:endParaRPr>
          </a:p>
          <a:p>
            <a:pPr algn="ctr">
              <a:defRPr/>
            </a:pPr>
            <a:r>
              <a:rPr lang="en-IN" dirty="0">
                <a:solidFill>
                  <a:schemeClr val="tx1"/>
                </a:solidFill>
              </a:rPr>
              <a:t>        </a:t>
            </a:r>
            <a:r>
              <a:rPr lang="en-IN" dirty="0" smtClean="0">
                <a:solidFill>
                  <a:schemeClr val="tx1"/>
                </a:solidFill>
              </a:rPr>
              <a:t>3,32,578 </a:t>
            </a:r>
            <a:r>
              <a:rPr lang="en-IN" dirty="0">
                <a:solidFill>
                  <a:schemeClr val="tx1"/>
                </a:solidFill>
              </a:rPr>
              <a:t>nos</a:t>
            </a:r>
          </a:p>
        </p:txBody>
      </p:sp>
      <p:sp>
        <p:nvSpPr>
          <p:cNvPr id="27" name="Vertical Scroll 26"/>
          <p:cNvSpPr/>
          <p:nvPr/>
        </p:nvSpPr>
        <p:spPr>
          <a:xfrm>
            <a:off x="8940800" y="2819400"/>
            <a:ext cx="2235200" cy="2743200"/>
          </a:xfrm>
          <a:prstGeom prst="verticalScroll">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IN" b="1" dirty="0">
              <a:solidFill>
                <a:schemeClr val="tx1"/>
              </a:solidFill>
            </a:endParaRPr>
          </a:p>
          <a:p>
            <a:pPr algn="ctr">
              <a:defRPr/>
            </a:pPr>
            <a:r>
              <a:rPr lang="en-IN" b="1" dirty="0">
                <a:solidFill>
                  <a:schemeClr val="tx1"/>
                </a:solidFill>
              </a:rPr>
              <a:t>Agriculture</a:t>
            </a:r>
          </a:p>
          <a:p>
            <a:pPr algn="ctr">
              <a:defRPr/>
            </a:pPr>
            <a:r>
              <a:rPr lang="en-IN" dirty="0">
                <a:solidFill>
                  <a:schemeClr val="tx1"/>
                </a:solidFill>
              </a:rPr>
              <a:t> </a:t>
            </a:r>
            <a:r>
              <a:rPr lang="en-IN" dirty="0" smtClean="0">
                <a:solidFill>
                  <a:schemeClr val="tx1"/>
                </a:solidFill>
              </a:rPr>
              <a:t>5,409 </a:t>
            </a:r>
            <a:r>
              <a:rPr lang="en-IN" dirty="0">
                <a:solidFill>
                  <a:schemeClr val="tx1"/>
                </a:solidFill>
              </a:rPr>
              <a:t>nos</a:t>
            </a:r>
          </a:p>
          <a:p>
            <a:pPr algn="ctr">
              <a:defRPr/>
            </a:pPr>
            <a:endParaRPr lang="en-IN" dirty="0"/>
          </a:p>
        </p:txBody>
      </p:sp>
      <p:sp>
        <p:nvSpPr>
          <p:cNvPr id="29" name="Snip Diagonal Corner Rectangle 28"/>
          <p:cNvSpPr/>
          <p:nvPr/>
        </p:nvSpPr>
        <p:spPr>
          <a:xfrm>
            <a:off x="1524000" y="1219200"/>
            <a:ext cx="812800" cy="533400"/>
          </a:xfrm>
          <a:prstGeom prst="snip2Diag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IN" sz="1400" b="1" dirty="0">
                <a:solidFill>
                  <a:schemeClr val="tx1"/>
                </a:solidFill>
              </a:rPr>
              <a:t>85%</a:t>
            </a:r>
          </a:p>
        </p:txBody>
      </p:sp>
      <p:sp>
        <p:nvSpPr>
          <p:cNvPr id="34" name="Snip Diagonal Corner Rectangle 33"/>
          <p:cNvSpPr/>
          <p:nvPr/>
        </p:nvSpPr>
        <p:spPr>
          <a:xfrm>
            <a:off x="1117600" y="3124200"/>
            <a:ext cx="812800" cy="533400"/>
          </a:xfrm>
          <a:prstGeom prst="snip2Diag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IN" sz="1400" b="1" dirty="0">
                <a:solidFill>
                  <a:schemeClr val="tx1"/>
                </a:solidFill>
              </a:rPr>
              <a:t>13%</a:t>
            </a:r>
          </a:p>
        </p:txBody>
      </p:sp>
      <p:sp>
        <p:nvSpPr>
          <p:cNvPr id="35" name="Snip Diagonal Corner Rectangle 34"/>
          <p:cNvSpPr/>
          <p:nvPr/>
        </p:nvSpPr>
        <p:spPr>
          <a:xfrm>
            <a:off x="4572000" y="5410200"/>
            <a:ext cx="914400" cy="457200"/>
          </a:xfrm>
          <a:prstGeom prst="snip2Diag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IN" sz="1400" b="1" dirty="0" smtClean="0">
                <a:solidFill>
                  <a:schemeClr val="tx1"/>
                </a:solidFill>
              </a:rPr>
              <a:t>0.55%</a:t>
            </a:r>
            <a:endParaRPr lang="en-IN" sz="1400" b="1" dirty="0">
              <a:solidFill>
                <a:schemeClr val="tx1"/>
              </a:solidFill>
            </a:endParaRPr>
          </a:p>
        </p:txBody>
      </p:sp>
      <p:sp>
        <p:nvSpPr>
          <p:cNvPr id="36" name="Snip Diagonal Corner Rectangle 35"/>
          <p:cNvSpPr/>
          <p:nvPr/>
        </p:nvSpPr>
        <p:spPr>
          <a:xfrm>
            <a:off x="7010400" y="1219200"/>
            <a:ext cx="914400" cy="533400"/>
          </a:xfrm>
          <a:prstGeom prst="snip2Diag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IN" sz="1200" b="1" dirty="0" smtClean="0">
                <a:solidFill>
                  <a:schemeClr val="tx1"/>
                </a:solidFill>
              </a:rPr>
              <a:t>0.25</a:t>
            </a:r>
            <a:r>
              <a:rPr lang="en-IN" sz="1200" b="1" dirty="0">
                <a:solidFill>
                  <a:schemeClr val="tx1"/>
                </a:solidFill>
              </a:rPr>
              <a:t>%</a:t>
            </a:r>
          </a:p>
        </p:txBody>
      </p:sp>
      <p:sp>
        <p:nvSpPr>
          <p:cNvPr id="37" name="Snip Diagonal Corner Rectangle 36"/>
          <p:cNvSpPr/>
          <p:nvPr/>
        </p:nvSpPr>
        <p:spPr>
          <a:xfrm>
            <a:off x="9652000" y="3200400"/>
            <a:ext cx="1016000" cy="533400"/>
          </a:xfrm>
          <a:prstGeom prst="snip2Diag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IN" sz="1400" b="1" dirty="0" smtClean="0">
                <a:solidFill>
                  <a:schemeClr val="tx1"/>
                </a:solidFill>
              </a:rPr>
              <a:t>0.20%</a:t>
            </a:r>
            <a:endParaRPr lang="en-IN" sz="1400" b="1" dirty="0">
              <a:solidFill>
                <a:schemeClr val="tx1"/>
              </a:solidFill>
            </a:endParaRPr>
          </a:p>
        </p:txBody>
      </p:sp>
      <p:sp>
        <p:nvSpPr>
          <p:cNvPr id="30747" name="Rectangle 83"/>
          <p:cNvSpPr>
            <a:spLocks noChangeArrowheads="1"/>
          </p:cNvSpPr>
          <p:nvPr/>
        </p:nvSpPr>
        <p:spPr bwMode="auto">
          <a:xfrm rot="5400000">
            <a:off x="9138165" y="3404801"/>
            <a:ext cx="5257800" cy="276999"/>
          </a:xfrm>
          <a:prstGeom prst="rect">
            <a:avLst/>
          </a:prstGeom>
          <a:solidFill>
            <a:schemeClr val="bg1"/>
          </a:solidFill>
          <a:ln w="9525">
            <a:noFill/>
            <a:miter lim="800000"/>
            <a:headEnd/>
            <a:tailEnd/>
          </a:ln>
        </p:spPr>
        <p:txBody>
          <a:bodyPr>
            <a:spAutoFit/>
          </a:bodyPr>
          <a:lstStyle/>
          <a:p>
            <a:pPr algn="ctr"/>
            <a:r>
              <a:rPr lang="en-IN" sz="1200" b="1" dirty="0">
                <a:solidFill>
                  <a:srgbClr val="FF0000"/>
                </a:solidFill>
              </a:rPr>
              <a:t>BRPL Customer Count  :  </a:t>
            </a:r>
            <a:r>
              <a:rPr lang="en-IN" sz="1200" b="1" dirty="0" smtClean="0">
                <a:solidFill>
                  <a:srgbClr val="FF0000"/>
                </a:solidFill>
              </a:rPr>
              <a:t>24,65,405 </a:t>
            </a:r>
            <a:r>
              <a:rPr lang="en-IN" sz="1200" b="1" dirty="0" err="1" smtClean="0">
                <a:solidFill>
                  <a:srgbClr val="FF0000"/>
                </a:solidFill>
              </a:rPr>
              <a:t>nos</a:t>
            </a:r>
            <a:r>
              <a:rPr lang="en-IN" sz="1200" b="1" dirty="0" smtClean="0">
                <a:solidFill>
                  <a:srgbClr val="FF0000"/>
                </a:solidFill>
              </a:rPr>
              <a:t> as on 31/03/2018 </a:t>
            </a:r>
            <a:endParaRPr lang="en-IN" sz="1200" b="1" dirty="0">
              <a:solidFill>
                <a:srgbClr val="FF0000"/>
              </a:solidFill>
            </a:endParaRPr>
          </a:p>
        </p:txBody>
      </p:sp>
    </p:spTree>
  </p:cSld>
  <p:clrMapOvr>
    <a:masterClrMapping/>
  </p:clrMapOv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txBox="1">
            <a:spLocks/>
          </p:cNvSpPr>
          <p:nvPr/>
        </p:nvSpPr>
        <p:spPr bwMode="auto">
          <a:xfrm>
            <a:off x="355600" y="457201"/>
            <a:ext cx="10972800" cy="1096963"/>
          </a:xfrm>
          <a:prstGeom prst="rect">
            <a:avLst/>
          </a:prstGeom>
          <a:noFill/>
          <a:ln>
            <a:noFill/>
          </a:ln>
          <a:extLst/>
        </p:spPr>
        <p:txBody>
          <a:bodyPr anchor="ct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a:lstStyle>
          <a:p>
            <a:pPr algn="l">
              <a:defRPr/>
            </a:pPr>
            <a:endParaRPr lang="en-US" sz="2400" b="1" kern="0" dirty="0"/>
          </a:p>
        </p:txBody>
      </p:sp>
      <p:sp>
        <p:nvSpPr>
          <p:cNvPr id="36" name="Title 1"/>
          <p:cNvSpPr txBox="1">
            <a:spLocks/>
          </p:cNvSpPr>
          <p:nvPr/>
        </p:nvSpPr>
        <p:spPr bwMode="auto">
          <a:xfrm>
            <a:off x="406400" y="228600"/>
            <a:ext cx="10972800" cy="609600"/>
          </a:xfrm>
          <a:prstGeom prst="rect">
            <a:avLst/>
          </a:prstGeom>
          <a:noFill/>
          <a:ln>
            <a:noFill/>
          </a:ln>
          <a:extLst/>
        </p:spPr>
        <p:txBody>
          <a:bodyPr anchor="ct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a:lstStyle>
          <a:p>
            <a:pPr algn="l">
              <a:defRPr/>
            </a:pPr>
            <a:r>
              <a:rPr lang="en-US" sz="2800" b="1" kern="0" dirty="0" smtClean="0">
                <a:solidFill>
                  <a:schemeClr val="tx1"/>
                </a:solidFill>
              </a:rPr>
              <a:t>Ever Improving Customer Services Journey…</a:t>
            </a:r>
          </a:p>
        </p:txBody>
      </p:sp>
      <p:sp>
        <p:nvSpPr>
          <p:cNvPr id="80933" name="TextBox 37"/>
          <p:cNvSpPr txBox="1">
            <a:spLocks noChangeArrowheads="1"/>
          </p:cNvSpPr>
          <p:nvPr/>
        </p:nvSpPr>
        <p:spPr bwMode="auto">
          <a:xfrm>
            <a:off x="3048000" y="6324601"/>
            <a:ext cx="2540000" cy="461963"/>
          </a:xfrm>
          <a:prstGeom prst="rect">
            <a:avLst/>
          </a:prstGeom>
          <a:noFill/>
          <a:ln w="9525">
            <a:noFill/>
            <a:miter lim="800000"/>
            <a:headEnd/>
            <a:tailEnd/>
          </a:ln>
        </p:spPr>
        <p:txBody>
          <a:bodyPr>
            <a:spAutoFit/>
          </a:bodyPr>
          <a:lstStyle/>
          <a:p>
            <a:r>
              <a:rPr lang="en-US" sz="800"/>
              <a:t>C-SAT : Customer Satisfaction</a:t>
            </a:r>
          </a:p>
          <a:p>
            <a:r>
              <a:rPr lang="en-US" sz="800"/>
              <a:t>QMS : Queue Management System</a:t>
            </a:r>
          </a:p>
          <a:p>
            <a:r>
              <a:rPr lang="en-US" sz="800"/>
              <a:t>CHD : Customer Helpdesk</a:t>
            </a:r>
          </a:p>
        </p:txBody>
      </p:sp>
      <p:sp>
        <p:nvSpPr>
          <p:cNvPr id="80934" name="TextBox 38"/>
          <p:cNvSpPr txBox="1">
            <a:spLocks noChangeArrowheads="1"/>
          </p:cNvSpPr>
          <p:nvPr/>
        </p:nvSpPr>
        <p:spPr bwMode="auto">
          <a:xfrm>
            <a:off x="5486400" y="6324601"/>
            <a:ext cx="3352800" cy="461963"/>
          </a:xfrm>
          <a:prstGeom prst="rect">
            <a:avLst/>
          </a:prstGeom>
          <a:noFill/>
          <a:ln w="9525">
            <a:noFill/>
            <a:miter lim="800000"/>
            <a:headEnd/>
            <a:tailEnd/>
          </a:ln>
        </p:spPr>
        <p:txBody>
          <a:bodyPr>
            <a:spAutoFit/>
          </a:bodyPr>
          <a:lstStyle/>
          <a:p>
            <a:r>
              <a:rPr lang="en-US" sz="800"/>
              <a:t>SLCC : Small Load Consumer Category</a:t>
            </a:r>
          </a:p>
          <a:p>
            <a:r>
              <a:rPr lang="en-US" sz="800"/>
              <a:t>MLCC : Medium Load Consumer Category</a:t>
            </a:r>
          </a:p>
          <a:p>
            <a:r>
              <a:rPr lang="en-US" sz="800"/>
              <a:t>KCC : Key Consumer Category</a:t>
            </a:r>
          </a:p>
        </p:txBody>
      </p:sp>
      <p:sp>
        <p:nvSpPr>
          <p:cNvPr id="80935" name="TextBox 39"/>
          <p:cNvSpPr txBox="1">
            <a:spLocks noChangeArrowheads="1"/>
          </p:cNvSpPr>
          <p:nvPr/>
        </p:nvSpPr>
        <p:spPr bwMode="auto">
          <a:xfrm>
            <a:off x="8737600" y="6324601"/>
            <a:ext cx="2844800" cy="461963"/>
          </a:xfrm>
          <a:prstGeom prst="rect">
            <a:avLst/>
          </a:prstGeom>
          <a:noFill/>
          <a:ln w="9525">
            <a:noFill/>
            <a:miter lim="800000"/>
            <a:headEnd/>
            <a:tailEnd/>
          </a:ln>
        </p:spPr>
        <p:txBody>
          <a:bodyPr>
            <a:spAutoFit/>
          </a:bodyPr>
          <a:lstStyle/>
          <a:p>
            <a:r>
              <a:rPr lang="en-US" sz="800"/>
              <a:t>RTGS : Real Time Gross Settlement</a:t>
            </a:r>
          </a:p>
          <a:p>
            <a:r>
              <a:rPr lang="en-US" sz="800"/>
              <a:t>CAS : Consumer Application System</a:t>
            </a:r>
          </a:p>
          <a:p>
            <a:r>
              <a:rPr lang="en-US" sz="800"/>
              <a:t>IVRS : Interactive Voice Response System</a:t>
            </a:r>
          </a:p>
        </p:txBody>
      </p:sp>
      <p:sp>
        <p:nvSpPr>
          <p:cNvPr id="60" name="Slide Number Placeholder 6"/>
          <p:cNvSpPr>
            <a:spLocks noGrp="1"/>
          </p:cNvSpPr>
          <p:nvPr>
            <p:ph type="sldNum" sz="quarter" idx="4294967295"/>
          </p:nvPr>
        </p:nvSpPr>
        <p:spPr>
          <a:xfrm>
            <a:off x="10769600" y="6537326"/>
            <a:ext cx="1422400" cy="473075"/>
          </a:xfrm>
          <a:prstGeom prst="rect">
            <a:avLst/>
          </a:prstGeom>
        </p:spPr>
        <p:txBody>
          <a:bodyPr/>
          <a:lstStyle/>
          <a:p>
            <a:fld id="{FD3A9789-1F5E-4F24-96B4-81298233989D}" type="slidenum">
              <a:rPr lang="zh-SG" altLang="en-US"/>
              <a:pPr/>
              <a:t>16</a:t>
            </a:fld>
            <a:r>
              <a:rPr lang="en-US" altLang="zh-SG" dirty="0"/>
              <a:t/>
            </a:r>
            <a:br>
              <a:rPr lang="en-US" altLang="zh-SG" dirty="0"/>
            </a:br>
            <a:endParaRPr lang="en-US" altLang="zh-SG" sz="800" dirty="0"/>
          </a:p>
        </p:txBody>
      </p:sp>
      <p:pic>
        <p:nvPicPr>
          <p:cNvPr id="125" name="Straight Connector 47"/>
          <p:cNvPicPr>
            <a:picLocks noChangeArrowheads="1"/>
          </p:cNvPicPr>
          <p:nvPr/>
        </p:nvPicPr>
        <p:blipFill>
          <a:blip r:embed="rId2" cstate="print"/>
          <a:srcRect/>
          <a:stretch>
            <a:fillRect/>
          </a:stretch>
        </p:blipFill>
        <p:spPr bwMode="auto">
          <a:xfrm>
            <a:off x="10596034" y="1949450"/>
            <a:ext cx="88900" cy="1250950"/>
          </a:xfrm>
          <a:prstGeom prst="rect">
            <a:avLst/>
          </a:prstGeom>
          <a:noFill/>
          <a:ln w="9525">
            <a:noFill/>
            <a:miter lim="800000"/>
            <a:headEnd/>
            <a:tailEnd/>
          </a:ln>
        </p:spPr>
      </p:pic>
      <p:pic>
        <p:nvPicPr>
          <p:cNvPr id="126" name="Pentagon 7"/>
          <p:cNvPicPr>
            <a:picLocks noChangeArrowheads="1"/>
          </p:cNvPicPr>
          <p:nvPr/>
        </p:nvPicPr>
        <p:blipFill>
          <a:blip r:embed="rId3" cstate="print"/>
          <a:srcRect/>
          <a:stretch>
            <a:fillRect/>
          </a:stretch>
        </p:blipFill>
        <p:spPr bwMode="auto">
          <a:xfrm>
            <a:off x="0" y="2157414"/>
            <a:ext cx="12192000" cy="1957387"/>
          </a:xfrm>
          <a:prstGeom prst="rect">
            <a:avLst/>
          </a:prstGeom>
          <a:solidFill>
            <a:schemeClr val="accent2">
              <a:lumMod val="60000"/>
              <a:lumOff val="40000"/>
            </a:schemeClr>
          </a:solidFill>
          <a:ln w="9525">
            <a:noFill/>
            <a:miter lim="800000"/>
            <a:headEnd/>
            <a:tailEnd/>
          </a:ln>
        </p:spPr>
      </p:pic>
      <p:grpSp>
        <p:nvGrpSpPr>
          <p:cNvPr id="2" name="Oval 8"/>
          <p:cNvGrpSpPr>
            <a:grpSpLocks/>
          </p:cNvGrpSpPr>
          <p:nvPr/>
        </p:nvGrpSpPr>
        <p:grpSpPr bwMode="auto">
          <a:xfrm>
            <a:off x="645585" y="2962276"/>
            <a:ext cx="586316" cy="415925"/>
            <a:chOff x="303" y="2269"/>
            <a:chExt cx="277" cy="262"/>
          </a:xfrm>
        </p:grpSpPr>
        <p:pic>
          <p:nvPicPr>
            <p:cNvPr id="128" name="Oval 8"/>
            <p:cNvPicPr>
              <a:picLocks noChangeArrowheads="1"/>
            </p:cNvPicPr>
            <p:nvPr/>
          </p:nvPicPr>
          <p:blipFill>
            <a:blip r:embed="rId4" cstate="print"/>
            <a:srcRect/>
            <a:stretch>
              <a:fillRect/>
            </a:stretch>
          </p:blipFill>
          <p:spPr bwMode="auto">
            <a:xfrm>
              <a:off x="303" y="2269"/>
              <a:ext cx="277" cy="262"/>
            </a:xfrm>
            <a:prstGeom prst="rect">
              <a:avLst/>
            </a:prstGeom>
            <a:noFill/>
            <a:ln w="9525">
              <a:noFill/>
              <a:miter lim="800000"/>
              <a:headEnd/>
              <a:tailEnd/>
            </a:ln>
          </p:spPr>
        </p:pic>
        <p:sp>
          <p:nvSpPr>
            <p:cNvPr id="129" name="Text Box 7"/>
            <p:cNvSpPr txBox="1">
              <a:spLocks noChangeArrowheads="1"/>
            </p:cNvSpPr>
            <p:nvPr/>
          </p:nvSpPr>
          <p:spPr bwMode="auto">
            <a:xfrm>
              <a:off x="360" y="2316"/>
              <a:ext cx="169" cy="170"/>
            </a:xfrm>
            <a:prstGeom prst="rect">
              <a:avLst/>
            </a:prstGeom>
            <a:noFill/>
            <a:ln w="9525">
              <a:noFill/>
              <a:miter lim="800000"/>
              <a:headEnd/>
              <a:tailEnd/>
            </a:ln>
          </p:spPr>
          <p:txBody>
            <a:bodyPr anchor="ctr"/>
            <a:lstStyle/>
            <a:p>
              <a:pPr algn="ctr"/>
              <a:endParaRPr lang="en-IN">
                <a:solidFill>
                  <a:srgbClr val="FFFFFF"/>
                </a:solidFill>
              </a:endParaRPr>
            </a:p>
          </p:txBody>
        </p:sp>
      </p:grpSp>
      <p:grpSp>
        <p:nvGrpSpPr>
          <p:cNvPr id="3" name="Oval 9"/>
          <p:cNvGrpSpPr>
            <a:grpSpLocks/>
          </p:cNvGrpSpPr>
          <p:nvPr/>
        </p:nvGrpSpPr>
        <p:grpSpPr bwMode="auto">
          <a:xfrm>
            <a:off x="1604433" y="2962276"/>
            <a:ext cx="577851" cy="415925"/>
            <a:chOff x="756" y="2269"/>
            <a:chExt cx="273" cy="262"/>
          </a:xfrm>
        </p:grpSpPr>
        <p:pic>
          <p:nvPicPr>
            <p:cNvPr id="131" name="Oval 9"/>
            <p:cNvPicPr>
              <a:picLocks noChangeArrowheads="1"/>
            </p:cNvPicPr>
            <p:nvPr/>
          </p:nvPicPr>
          <p:blipFill>
            <a:blip r:embed="rId5" cstate="print"/>
            <a:srcRect/>
            <a:stretch>
              <a:fillRect/>
            </a:stretch>
          </p:blipFill>
          <p:spPr bwMode="auto">
            <a:xfrm>
              <a:off x="756" y="2269"/>
              <a:ext cx="273" cy="262"/>
            </a:xfrm>
            <a:prstGeom prst="rect">
              <a:avLst/>
            </a:prstGeom>
            <a:noFill/>
            <a:ln w="9525">
              <a:noFill/>
              <a:miter lim="800000"/>
              <a:headEnd/>
              <a:tailEnd/>
            </a:ln>
          </p:spPr>
        </p:pic>
        <p:sp>
          <p:nvSpPr>
            <p:cNvPr id="132" name="Text Box 10"/>
            <p:cNvSpPr txBox="1">
              <a:spLocks noChangeArrowheads="1"/>
            </p:cNvSpPr>
            <p:nvPr/>
          </p:nvSpPr>
          <p:spPr bwMode="auto">
            <a:xfrm>
              <a:off x="810" y="2316"/>
              <a:ext cx="170" cy="170"/>
            </a:xfrm>
            <a:prstGeom prst="rect">
              <a:avLst/>
            </a:prstGeom>
            <a:noFill/>
            <a:ln w="9525">
              <a:noFill/>
              <a:miter lim="800000"/>
              <a:headEnd/>
              <a:tailEnd/>
            </a:ln>
          </p:spPr>
          <p:txBody>
            <a:bodyPr anchor="ctr"/>
            <a:lstStyle/>
            <a:p>
              <a:pPr algn="ctr"/>
              <a:endParaRPr lang="en-IN">
                <a:solidFill>
                  <a:srgbClr val="FFFFFF"/>
                </a:solidFill>
              </a:endParaRPr>
            </a:p>
          </p:txBody>
        </p:sp>
      </p:grpSp>
      <p:grpSp>
        <p:nvGrpSpPr>
          <p:cNvPr id="4" name="Oval 10"/>
          <p:cNvGrpSpPr>
            <a:grpSpLocks/>
          </p:cNvGrpSpPr>
          <p:nvPr/>
        </p:nvGrpSpPr>
        <p:grpSpPr bwMode="auto">
          <a:xfrm>
            <a:off x="2580218" y="2962276"/>
            <a:ext cx="546100" cy="415925"/>
            <a:chOff x="1217" y="2269"/>
            <a:chExt cx="258" cy="262"/>
          </a:xfrm>
        </p:grpSpPr>
        <p:pic>
          <p:nvPicPr>
            <p:cNvPr id="134" name="Oval 10"/>
            <p:cNvPicPr>
              <a:picLocks noChangeArrowheads="1"/>
            </p:cNvPicPr>
            <p:nvPr/>
          </p:nvPicPr>
          <p:blipFill>
            <a:blip r:embed="rId6" cstate="print"/>
            <a:srcRect/>
            <a:stretch>
              <a:fillRect/>
            </a:stretch>
          </p:blipFill>
          <p:spPr bwMode="auto">
            <a:xfrm>
              <a:off x="1217" y="2269"/>
              <a:ext cx="258" cy="262"/>
            </a:xfrm>
            <a:prstGeom prst="rect">
              <a:avLst/>
            </a:prstGeom>
            <a:noFill/>
            <a:ln w="9525">
              <a:noFill/>
              <a:miter lim="800000"/>
              <a:headEnd/>
              <a:tailEnd/>
            </a:ln>
          </p:spPr>
        </p:pic>
        <p:sp>
          <p:nvSpPr>
            <p:cNvPr id="135" name="Text Box 13"/>
            <p:cNvSpPr txBox="1">
              <a:spLocks noChangeArrowheads="1"/>
            </p:cNvSpPr>
            <p:nvPr/>
          </p:nvSpPr>
          <p:spPr bwMode="auto">
            <a:xfrm>
              <a:off x="1263" y="2316"/>
              <a:ext cx="169" cy="170"/>
            </a:xfrm>
            <a:prstGeom prst="rect">
              <a:avLst/>
            </a:prstGeom>
            <a:noFill/>
            <a:ln w="9525">
              <a:noFill/>
              <a:miter lim="800000"/>
              <a:headEnd/>
              <a:tailEnd/>
            </a:ln>
          </p:spPr>
          <p:txBody>
            <a:bodyPr anchor="ctr"/>
            <a:lstStyle/>
            <a:p>
              <a:pPr algn="ctr"/>
              <a:endParaRPr lang="en-IN">
                <a:solidFill>
                  <a:srgbClr val="FFFFFF"/>
                </a:solidFill>
              </a:endParaRPr>
            </a:p>
          </p:txBody>
        </p:sp>
      </p:grpSp>
      <p:grpSp>
        <p:nvGrpSpPr>
          <p:cNvPr id="5" name="Oval 11"/>
          <p:cNvGrpSpPr>
            <a:grpSpLocks/>
          </p:cNvGrpSpPr>
          <p:nvPr/>
        </p:nvGrpSpPr>
        <p:grpSpPr bwMode="auto">
          <a:xfrm>
            <a:off x="3556000" y="2962276"/>
            <a:ext cx="543984" cy="415925"/>
            <a:chOff x="1678" y="2269"/>
            <a:chExt cx="257" cy="262"/>
          </a:xfrm>
        </p:grpSpPr>
        <p:pic>
          <p:nvPicPr>
            <p:cNvPr id="137" name="Oval 11"/>
            <p:cNvPicPr>
              <a:picLocks noChangeArrowheads="1"/>
            </p:cNvPicPr>
            <p:nvPr/>
          </p:nvPicPr>
          <p:blipFill>
            <a:blip r:embed="rId7" cstate="print"/>
            <a:srcRect/>
            <a:stretch>
              <a:fillRect/>
            </a:stretch>
          </p:blipFill>
          <p:spPr bwMode="auto">
            <a:xfrm>
              <a:off x="1678" y="2269"/>
              <a:ext cx="257" cy="262"/>
            </a:xfrm>
            <a:prstGeom prst="rect">
              <a:avLst/>
            </a:prstGeom>
            <a:noFill/>
            <a:ln w="9525">
              <a:noFill/>
              <a:miter lim="800000"/>
              <a:headEnd/>
              <a:tailEnd/>
            </a:ln>
          </p:spPr>
        </p:pic>
        <p:sp>
          <p:nvSpPr>
            <p:cNvPr id="138" name="Text Box 16"/>
            <p:cNvSpPr txBox="1">
              <a:spLocks noChangeArrowheads="1"/>
            </p:cNvSpPr>
            <p:nvPr/>
          </p:nvSpPr>
          <p:spPr bwMode="auto">
            <a:xfrm>
              <a:off x="1724" y="2316"/>
              <a:ext cx="170" cy="170"/>
            </a:xfrm>
            <a:prstGeom prst="rect">
              <a:avLst/>
            </a:prstGeom>
            <a:noFill/>
            <a:ln w="9525">
              <a:noFill/>
              <a:miter lim="800000"/>
              <a:headEnd/>
              <a:tailEnd/>
            </a:ln>
          </p:spPr>
          <p:txBody>
            <a:bodyPr anchor="ctr"/>
            <a:lstStyle/>
            <a:p>
              <a:pPr algn="ctr"/>
              <a:endParaRPr lang="en-IN">
                <a:solidFill>
                  <a:srgbClr val="FFFFFF"/>
                </a:solidFill>
              </a:endParaRPr>
            </a:p>
          </p:txBody>
        </p:sp>
      </p:grpSp>
      <p:grpSp>
        <p:nvGrpSpPr>
          <p:cNvPr id="6" name="Oval 13"/>
          <p:cNvGrpSpPr>
            <a:grpSpLocks/>
          </p:cNvGrpSpPr>
          <p:nvPr/>
        </p:nvGrpSpPr>
        <p:grpSpPr bwMode="auto">
          <a:xfrm>
            <a:off x="5482167" y="2962276"/>
            <a:ext cx="552451" cy="415925"/>
            <a:chOff x="2588" y="2269"/>
            <a:chExt cx="261" cy="262"/>
          </a:xfrm>
        </p:grpSpPr>
        <p:pic>
          <p:nvPicPr>
            <p:cNvPr id="140" name="Oval 13"/>
            <p:cNvPicPr>
              <a:picLocks noChangeArrowheads="1"/>
            </p:cNvPicPr>
            <p:nvPr/>
          </p:nvPicPr>
          <p:blipFill>
            <a:blip r:embed="rId8" cstate="print"/>
            <a:srcRect/>
            <a:stretch>
              <a:fillRect/>
            </a:stretch>
          </p:blipFill>
          <p:spPr bwMode="auto">
            <a:xfrm>
              <a:off x="2588" y="2269"/>
              <a:ext cx="261" cy="262"/>
            </a:xfrm>
            <a:prstGeom prst="rect">
              <a:avLst/>
            </a:prstGeom>
            <a:noFill/>
            <a:ln w="9525">
              <a:noFill/>
              <a:miter lim="800000"/>
              <a:headEnd/>
              <a:tailEnd/>
            </a:ln>
          </p:spPr>
        </p:pic>
        <p:sp>
          <p:nvSpPr>
            <p:cNvPr id="141" name="Text Box 22"/>
            <p:cNvSpPr txBox="1">
              <a:spLocks noChangeArrowheads="1"/>
            </p:cNvSpPr>
            <p:nvPr/>
          </p:nvSpPr>
          <p:spPr bwMode="auto">
            <a:xfrm>
              <a:off x="2636" y="2316"/>
              <a:ext cx="170" cy="170"/>
            </a:xfrm>
            <a:prstGeom prst="rect">
              <a:avLst/>
            </a:prstGeom>
            <a:noFill/>
            <a:ln w="9525">
              <a:noFill/>
              <a:miter lim="800000"/>
              <a:headEnd/>
              <a:tailEnd/>
            </a:ln>
          </p:spPr>
          <p:txBody>
            <a:bodyPr anchor="ctr"/>
            <a:lstStyle/>
            <a:p>
              <a:pPr algn="ctr"/>
              <a:endParaRPr lang="en-IN">
                <a:solidFill>
                  <a:srgbClr val="FFFFFF"/>
                </a:solidFill>
              </a:endParaRPr>
            </a:p>
          </p:txBody>
        </p:sp>
      </p:grpSp>
      <p:grpSp>
        <p:nvGrpSpPr>
          <p:cNvPr id="8" name="Oval 20"/>
          <p:cNvGrpSpPr>
            <a:grpSpLocks/>
          </p:cNvGrpSpPr>
          <p:nvPr/>
        </p:nvGrpSpPr>
        <p:grpSpPr bwMode="auto">
          <a:xfrm>
            <a:off x="6417733" y="2962276"/>
            <a:ext cx="552451" cy="415925"/>
            <a:chOff x="3030" y="2269"/>
            <a:chExt cx="261" cy="262"/>
          </a:xfrm>
        </p:grpSpPr>
        <p:pic>
          <p:nvPicPr>
            <p:cNvPr id="143" name="Oval 20"/>
            <p:cNvPicPr>
              <a:picLocks noChangeArrowheads="1"/>
            </p:cNvPicPr>
            <p:nvPr/>
          </p:nvPicPr>
          <p:blipFill>
            <a:blip r:embed="rId9" cstate="print"/>
            <a:srcRect/>
            <a:stretch>
              <a:fillRect/>
            </a:stretch>
          </p:blipFill>
          <p:spPr bwMode="auto">
            <a:xfrm>
              <a:off x="3030" y="2269"/>
              <a:ext cx="261" cy="262"/>
            </a:xfrm>
            <a:prstGeom prst="rect">
              <a:avLst/>
            </a:prstGeom>
            <a:noFill/>
            <a:ln w="9525">
              <a:noFill/>
              <a:miter lim="800000"/>
              <a:headEnd/>
              <a:tailEnd/>
            </a:ln>
          </p:spPr>
        </p:pic>
        <p:sp>
          <p:nvSpPr>
            <p:cNvPr id="144" name="Text Box 25"/>
            <p:cNvSpPr txBox="1">
              <a:spLocks noChangeArrowheads="1"/>
            </p:cNvSpPr>
            <p:nvPr/>
          </p:nvSpPr>
          <p:spPr bwMode="auto">
            <a:xfrm>
              <a:off x="3077" y="2316"/>
              <a:ext cx="170" cy="170"/>
            </a:xfrm>
            <a:prstGeom prst="rect">
              <a:avLst/>
            </a:prstGeom>
            <a:noFill/>
            <a:ln w="9525">
              <a:noFill/>
              <a:miter lim="800000"/>
              <a:headEnd/>
              <a:tailEnd/>
            </a:ln>
          </p:spPr>
          <p:txBody>
            <a:bodyPr anchor="ctr"/>
            <a:lstStyle/>
            <a:p>
              <a:pPr algn="ctr"/>
              <a:endParaRPr lang="en-IN">
                <a:solidFill>
                  <a:srgbClr val="FFFFFF"/>
                </a:solidFill>
              </a:endParaRPr>
            </a:p>
          </p:txBody>
        </p:sp>
      </p:grpSp>
      <p:grpSp>
        <p:nvGrpSpPr>
          <p:cNvPr id="9" name="Oval 21"/>
          <p:cNvGrpSpPr>
            <a:grpSpLocks/>
          </p:cNvGrpSpPr>
          <p:nvPr/>
        </p:nvGrpSpPr>
        <p:grpSpPr bwMode="auto">
          <a:xfrm>
            <a:off x="7399867" y="2962276"/>
            <a:ext cx="546100" cy="415925"/>
            <a:chOff x="3494" y="2269"/>
            <a:chExt cx="258" cy="262"/>
          </a:xfrm>
        </p:grpSpPr>
        <p:pic>
          <p:nvPicPr>
            <p:cNvPr id="146" name="Oval 21"/>
            <p:cNvPicPr>
              <a:picLocks noChangeArrowheads="1"/>
            </p:cNvPicPr>
            <p:nvPr/>
          </p:nvPicPr>
          <p:blipFill>
            <a:blip r:embed="rId10" cstate="print"/>
            <a:srcRect/>
            <a:stretch>
              <a:fillRect/>
            </a:stretch>
          </p:blipFill>
          <p:spPr bwMode="auto">
            <a:xfrm>
              <a:off x="3494" y="2269"/>
              <a:ext cx="258" cy="262"/>
            </a:xfrm>
            <a:prstGeom prst="rect">
              <a:avLst/>
            </a:prstGeom>
            <a:noFill/>
            <a:ln w="9525">
              <a:noFill/>
              <a:miter lim="800000"/>
              <a:headEnd/>
              <a:tailEnd/>
            </a:ln>
          </p:spPr>
        </p:pic>
        <p:sp>
          <p:nvSpPr>
            <p:cNvPr id="147" name="Text Box 28"/>
            <p:cNvSpPr txBox="1">
              <a:spLocks noChangeArrowheads="1"/>
            </p:cNvSpPr>
            <p:nvPr/>
          </p:nvSpPr>
          <p:spPr bwMode="auto">
            <a:xfrm>
              <a:off x="3539" y="2316"/>
              <a:ext cx="170" cy="170"/>
            </a:xfrm>
            <a:prstGeom prst="rect">
              <a:avLst/>
            </a:prstGeom>
            <a:noFill/>
            <a:ln w="9525">
              <a:noFill/>
              <a:miter lim="800000"/>
              <a:headEnd/>
              <a:tailEnd/>
            </a:ln>
          </p:spPr>
          <p:txBody>
            <a:bodyPr anchor="ctr"/>
            <a:lstStyle/>
            <a:p>
              <a:pPr algn="ctr"/>
              <a:endParaRPr lang="en-IN">
                <a:solidFill>
                  <a:srgbClr val="FFFFFF"/>
                </a:solidFill>
              </a:endParaRPr>
            </a:p>
          </p:txBody>
        </p:sp>
      </p:grpSp>
      <p:grpSp>
        <p:nvGrpSpPr>
          <p:cNvPr id="10" name="Oval 22"/>
          <p:cNvGrpSpPr>
            <a:grpSpLocks/>
          </p:cNvGrpSpPr>
          <p:nvPr/>
        </p:nvGrpSpPr>
        <p:grpSpPr bwMode="auto">
          <a:xfrm>
            <a:off x="8367185" y="2951162"/>
            <a:ext cx="552449" cy="438150"/>
            <a:chOff x="3951" y="2262"/>
            <a:chExt cx="261" cy="276"/>
          </a:xfrm>
        </p:grpSpPr>
        <p:pic>
          <p:nvPicPr>
            <p:cNvPr id="149" name="Oval 22"/>
            <p:cNvPicPr>
              <a:picLocks noChangeArrowheads="1"/>
            </p:cNvPicPr>
            <p:nvPr/>
          </p:nvPicPr>
          <p:blipFill>
            <a:blip r:embed="rId11" cstate="print"/>
            <a:srcRect/>
            <a:stretch>
              <a:fillRect/>
            </a:stretch>
          </p:blipFill>
          <p:spPr bwMode="auto">
            <a:xfrm>
              <a:off x="3951" y="2262"/>
              <a:ext cx="261" cy="276"/>
            </a:xfrm>
            <a:prstGeom prst="rect">
              <a:avLst/>
            </a:prstGeom>
            <a:noFill/>
            <a:ln w="9525">
              <a:noFill/>
              <a:miter lim="800000"/>
              <a:headEnd/>
              <a:tailEnd/>
            </a:ln>
          </p:spPr>
        </p:pic>
        <p:sp>
          <p:nvSpPr>
            <p:cNvPr id="150" name="Text Box 31"/>
            <p:cNvSpPr txBox="1">
              <a:spLocks noChangeArrowheads="1"/>
            </p:cNvSpPr>
            <p:nvPr/>
          </p:nvSpPr>
          <p:spPr bwMode="auto">
            <a:xfrm>
              <a:off x="3999" y="2316"/>
              <a:ext cx="169" cy="170"/>
            </a:xfrm>
            <a:prstGeom prst="rect">
              <a:avLst/>
            </a:prstGeom>
            <a:noFill/>
            <a:ln w="9525">
              <a:noFill/>
              <a:miter lim="800000"/>
              <a:headEnd/>
              <a:tailEnd/>
            </a:ln>
          </p:spPr>
          <p:txBody>
            <a:bodyPr anchor="ctr"/>
            <a:lstStyle/>
            <a:p>
              <a:pPr algn="ctr"/>
              <a:endParaRPr lang="en-IN">
                <a:solidFill>
                  <a:srgbClr val="FFFFFF"/>
                </a:solidFill>
              </a:endParaRPr>
            </a:p>
          </p:txBody>
        </p:sp>
      </p:grpSp>
      <p:grpSp>
        <p:nvGrpSpPr>
          <p:cNvPr id="11" name="Oval 24"/>
          <p:cNvGrpSpPr>
            <a:grpSpLocks/>
          </p:cNvGrpSpPr>
          <p:nvPr/>
        </p:nvGrpSpPr>
        <p:grpSpPr bwMode="auto">
          <a:xfrm>
            <a:off x="9326034" y="2962276"/>
            <a:ext cx="546100" cy="415925"/>
            <a:chOff x="4404" y="2269"/>
            <a:chExt cx="258" cy="262"/>
          </a:xfrm>
        </p:grpSpPr>
        <p:pic>
          <p:nvPicPr>
            <p:cNvPr id="152" name="Oval 24"/>
            <p:cNvPicPr>
              <a:picLocks noChangeArrowheads="1"/>
            </p:cNvPicPr>
            <p:nvPr/>
          </p:nvPicPr>
          <p:blipFill>
            <a:blip r:embed="rId12" cstate="print"/>
            <a:srcRect/>
            <a:stretch>
              <a:fillRect/>
            </a:stretch>
          </p:blipFill>
          <p:spPr bwMode="auto">
            <a:xfrm>
              <a:off x="4404" y="2269"/>
              <a:ext cx="258" cy="262"/>
            </a:xfrm>
            <a:prstGeom prst="rect">
              <a:avLst/>
            </a:prstGeom>
            <a:noFill/>
            <a:ln w="9525">
              <a:noFill/>
              <a:miter lim="800000"/>
              <a:headEnd/>
              <a:tailEnd/>
            </a:ln>
          </p:spPr>
        </p:pic>
        <p:sp>
          <p:nvSpPr>
            <p:cNvPr id="153" name="Text Box 34"/>
            <p:cNvSpPr txBox="1">
              <a:spLocks noChangeArrowheads="1"/>
            </p:cNvSpPr>
            <p:nvPr/>
          </p:nvSpPr>
          <p:spPr bwMode="auto">
            <a:xfrm>
              <a:off x="4451" y="2316"/>
              <a:ext cx="170" cy="170"/>
            </a:xfrm>
            <a:prstGeom prst="rect">
              <a:avLst/>
            </a:prstGeom>
            <a:noFill/>
            <a:ln w="9525">
              <a:noFill/>
              <a:miter lim="800000"/>
              <a:headEnd/>
              <a:tailEnd/>
            </a:ln>
          </p:spPr>
          <p:txBody>
            <a:bodyPr anchor="ctr"/>
            <a:lstStyle/>
            <a:p>
              <a:pPr algn="ctr"/>
              <a:endParaRPr lang="en-IN">
                <a:solidFill>
                  <a:srgbClr val="FFFFFF"/>
                </a:solidFill>
              </a:endParaRPr>
            </a:p>
          </p:txBody>
        </p:sp>
      </p:grpSp>
      <p:pic>
        <p:nvPicPr>
          <p:cNvPr id="154" name="Rectangle 27"/>
          <p:cNvPicPr>
            <a:picLocks noChangeArrowheads="1"/>
          </p:cNvPicPr>
          <p:nvPr/>
        </p:nvPicPr>
        <p:blipFill>
          <a:blip r:embed="rId13" cstate="print"/>
          <a:srcRect/>
          <a:stretch>
            <a:fillRect/>
          </a:stretch>
        </p:blipFill>
        <p:spPr bwMode="auto">
          <a:xfrm>
            <a:off x="1409700" y="1274763"/>
            <a:ext cx="2870200" cy="1535113"/>
          </a:xfrm>
          <a:prstGeom prst="rect">
            <a:avLst/>
          </a:prstGeom>
          <a:noFill/>
          <a:ln w="9525">
            <a:noFill/>
            <a:miter lim="800000"/>
            <a:headEnd/>
            <a:tailEnd/>
          </a:ln>
        </p:spPr>
      </p:pic>
      <p:pic>
        <p:nvPicPr>
          <p:cNvPr id="155" name="Rectangle 29"/>
          <p:cNvPicPr>
            <a:picLocks noChangeArrowheads="1"/>
          </p:cNvPicPr>
          <p:nvPr/>
        </p:nvPicPr>
        <p:blipFill>
          <a:blip r:embed="rId14" cstate="print"/>
          <a:srcRect/>
          <a:stretch>
            <a:fillRect/>
          </a:stretch>
        </p:blipFill>
        <p:spPr bwMode="auto">
          <a:xfrm>
            <a:off x="5247217" y="1450975"/>
            <a:ext cx="2859616" cy="1281112"/>
          </a:xfrm>
          <a:prstGeom prst="rect">
            <a:avLst/>
          </a:prstGeom>
          <a:noFill/>
          <a:ln w="9525">
            <a:noFill/>
            <a:miter lim="800000"/>
            <a:headEnd/>
            <a:tailEnd/>
          </a:ln>
        </p:spPr>
      </p:pic>
      <p:pic>
        <p:nvPicPr>
          <p:cNvPr id="156" name="Rectangle 32"/>
          <p:cNvPicPr>
            <a:picLocks noChangeArrowheads="1"/>
          </p:cNvPicPr>
          <p:nvPr/>
        </p:nvPicPr>
        <p:blipFill>
          <a:blip r:embed="rId15" cstate="print"/>
          <a:srcRect/>
          <a:stretch>
            <a:fillRect/>
          </a:stretch>
        </p:blipFill>
        <p:spPr bwMode="auto">
          <a:xfrm>
            <a:off x="2442633" y="4267201"/>
            <a:ext cx="2779184" cy="1285875"/>
          </a:xfrm>
          <a:prstGeom prst="rect">
            <a:avLst/>
          </a:prstGeom>
          <a:noFill/>
          <a:ln w="9525">
            <a:noFill/>
            <a:miter lim="800000"/>
            <a:headEnd/>
            <a:tailEnd/>
          </a:ln>
        </p:spPr>
      </p:pic>
      <p:pic>
        <p:nvPicPr>
          <p:cNvPr id="157" name="Rectangle 33"/>
          <p:cNvPicPr>
            <a:picLocks noChangeArrowheads="1"/>
          </p:cNvPicPr>
          <p:nvPr/>
        </p:nvPicPr>
        <p:blipFill>
          <a:blip r:embed="rId16" cstate="print"/>
          <a:srcRect/>
          <a:stretch>
            <a:fillRect/>
          </a:stretch>
        </p:blipFill>
        <p:spPr bwMode="auto">
          <a:xfrm>
            <a:off x="4457701" y="3505200"/>
            <a:ext cx="2772833" cy="1285875"/>
          </a:xfrm>
          <a:prstGeom prst="rect">
            <a:avLst/>
          </a:prstGeom>
          <a:noFill/>
          <a:ln w="9525">
            <a:noFill/>
            <a:miter lim="800000"/>
            <a:headEnd/>
            <a:tailEnd/>
          </a:ln>
        </p:spPr>
      </p:pic>
      <p:pic>
        <p:nvPicPr>
          <p:cNvPr id="158" name="Rectangle 34"/>
          <p:cNvPicPr>
            <a:picLocks noChangeArrowheads="1"/>
          </p:cNvPicPr>
          <p:nvPr/>
        </p:nvPicPr>
        <p:blipFill>
          <a:blip r:embed="rId17" cstate="print"/>
          <a:srcRect/>
          <a:stretch>
            <a:fillRect/>
          </a:stretch>
        </p:blipFill>
        <p:spPr bwMode="auto">
          <a:xfrm>
            <a:off x="6303433" y="4267201"/>
            <a:ext cx="2779184" cy="1285875"/>
          </a:xfrm>
          <a:prstGeom prst="rect">
            <a:avLst/>
          </a:prstGeom>
          <a:noFill/>
          <a:ln w="9525">
            <a:noFill/>
            <a:miter lim="800000"/>
            <a:headEnd/>
            <a:tailEnd/>
          </a:ln>
        </p:spPr>
      </p:pic>
      <p:pic>
        <p:nvPicPr>
          <p:cNvPr id="159" name="Rectangle 36"/>
          <p:cNvPicPr>
            <a:picLocks noChangeArrowheads="1"/>
          </p:cNvPicPr>
          <p:nvPr/>
        </p:nvPicPr>
        <p:blipFill>
          <a:blip r:embed="rId18" cstate="print"/>
          <a:srcRect/>
          <a:stretch>
            <a:fillRect/>
          </a:stretch>
        </p:blipFill>
        <p:spPr bwMode="auto">
          <a:xfrm>
            <a:off x="8326967" y="3995737"/>
            <a:ext cx="2787651" cy="1481138"/>
          </a:xfrm>
          <a:prstGeom prst="rect">
            <a:avLst/>
          </a:prstGeom>
          <a:noFill/>
          <a:ln w="9525">
            <a:noFill/>
            <a:miter lim="800000"/>
            <a:headEnd/>
            <a:tailEnd/>
          </a:ln>
        </p:spPr>
      </p:pic>
      <p:pic>
        <p:nvPicPr>
          <p:cNvPr id="160" name="Straight Connector 48"/>
          <p:cNvPicPr>
            <a:picLocks noChangeArrowheads="1"/>
          </p:cNvPicPr>
          <p:nvPr/>
        </p:nvPicPr>
        <p:blipFill>
          <a:blip r:embed="rId19" cstate="print"/>
          <a:srcRect/>
          <a:stretch>
            <a:fillRect/>
          </a:stretch>
        </p:blipFill>
        <p:spPr bwMode="auto">
          <a:xfrm>
            <a:off x="1841501" y="3316287"/>
            <a:ext cx="88900" cy="476250"/>
          </a:xfrm>
          <a:prstGeom prst="rect">
            <a:avLst/>
          </a:prstGeom>
          <a:noFill/>
          <a:ln w="9525">
            <a:noFill/>
            <a:miter lim="800000"/>
            <a:headEnd/>
            <a:tailEnd/>
          </a:ln>
        </p:spPr>
      </p:pic>
      <p:pic>
        <p:nvPicPr>
          <p:cNvPr id="161" name="Straight Connector 49"/>
          <p:cNvPicPr>
            <a:picLocks noChangeArrowheads="1"/>
          </p:cNvPicPr>
          <p:nvPr/>
        </p:nvPicPr>
        <p:blipFill>
          <a:blip r:embed="rId20" cstate="print"/>
          <a:srcRect/>
          <a:stretch>
            <a:fillRect/>
          </a:stretch>
        </p:blipFill>
        <p:spPr bwMode="auto">
          <a:xfrm>
            <a:off x="3742267" y="3335337"/>
            <a:ext cx="114300" cy="1219200"/>
          </a:xfrm>
          <a:prstGeom prst="rect">
            <a:avLst/>
          </a:prstGeom>
          <a:noFill/>
          <a:ln w="9525">
            <a:noFill/>
            <a:miter lim="800000"/>
            <a:headEnd/>
            <a:tailEnd/>
          </a:ln>
        </p:spPr>
      </p:pic>
      <p:pic>
        <p:nvPicPr>
          <p:cNvPr id="162" name="Straight Connector 50"/>
          <p:cNvPicPr>
            <a:picLocks noChangeArrowheads="1"/>
          </p:cNvPicPr>
          <p:nvPr/>
        </p:nvPicPr>
        <p:blipFill>
          <a:blip r:embed="rId21" cstate="print"/>
          <a:srcRect/>
          <a:stretch>
            <a:fillRect/>
          </a:stretch>
        </p:blipFill>
        <p:spPr bwMode="auto">
          <a:xfrm>
            <a:off x="5693834" y="3316287"/>
            <a:ext cx="97367" cy="476250"/>
          </a:xfrm>
          <a:prstGeom prst="rect">
            <a:avLst/>
          </a:prstGeom>
          <a:noFill/>
          <a:ln w="9525">
            <a:noFill/>
            <a:miter lim="800000"/>
            <a:headEnd/>
            <a:tailEnd/>
          </a:ln>
        </p:spPr>
      </p:pic>
      <p:pic>
        <p:nvPicPr>
          <p:cNvPr id="163" name="Straight Connector 51"/>
          <p:cNvPicPr>
            <a:picLocks noChangeArrowheads="1"/>
          </p:cNvPicPr>
          <p:nvPr/>
        </p:nvPicPr>
        <p:blipFill>
          <a:blip r:embed="rId22" cstate="print"/>
          <a:srcRect/>
          <a:stretch>
            <a:fillRect/>
          </a:stretch>
        </p:blipFill>
        <p:spPr bwMode="auto">
          <a:xfrm>
            <a:off x="7636934" y="3309937"/>
            <a:ext cx="80433" cy="1244600"/>
          </a:xfrm>
          <a:prstGeom prst="rect">
            <a:avLst/>
          </a:prstGeom>
          <a:noFill/>
          <a:ln w="9525">
            <a:noFill/>
            <a:miter lim="800000"/>
            <a:headEnd/>
            <a:tailEnd/>
          </a:ln>
        </p:spPr>
      </p:pic>
      <p:pic>
        <p:nvPicPr>
          <p:cNvPr id="164" name="Straight Connector 52"/>
          <p:cNvPicPr>
            <a:picLocks noChangeArrowheads="1"/>
          </p:cNvPicPr>
          <p:nvPr/>
        </p:nvPicPr>
        <p:blipFill>
          <a:blip r:embed="rId23" cstate="print"/>
          <a:srcRect/>
          <a:stretch>
            <a:fillRect/>
          </a:stretch>
        </p:blipFill>
        <p:spPr bwMode="auto">
          <a:xfrm>
            <a:off x="9550401" y="3505200"/>
            <a:ext cx="99484" cy="755650"/>
          </a:xfrm>
          <a:prstGeom prst="rect">
            <a:avLst/>
          </a:prstGeom>
          <a:noFill/>
          <a:ln w="9525">
            <a:noFill/>
            <a:miter lim="800000"/>
            <a:headEnd/>
            <a:tailEnd/>
          </a:ln>
        </p:spPr>
      </p:pic>
      <p:sp>
        <p:nvSpPr>
          <p:cNvPr id="165" name="TextBox 53"/>
          <p:cNvSpPr txBox="1">
            <a:spLocks noChangeArrowheads="1"/>
          </p:cNvSpPr>
          <p:nvPr/>
        </p:nvSpPr>
        <p:spPr bwMode="auto">
          <a:xfrm>
            <a:off x="586317" y="3260726"/>
            <a:ext cx="10619316" cy="276999"/>
          </a:xfrm>
          <a:prstGeom prst="rect">
            <a:avLst/>
          </a:prstGeom>
          <a:noFill/>
          <a:ln w="9525">
            <a:noFill/>
            <a:miter lim="800000"/>
            <a:headEnd/>
            <a:tailEnd/>
          </a:ln>
        </p:spPr>
        <p:txBody>
          <a:bodyPr wrap="square">
            <a:spAutoFit/>
          </a:bodyPr>
          <a:lstStyle/>
          <a:p>
            <a:r>
              <a:rPr lang="en-US" sz="1200" b="1" dirty="0">
                <a:solidFill>
                  <a:schemeClr val="bg1"/>
                </a:solidFill>
              </a:rPr>
              <a:t>2002                          2004                        2006-07                    2008-09                    </a:t>
            </a:r>
            <a:r>
              <a:rPr lang="en-US" sz="1200" b="1" dirty="0" smtClean="0">
                <a:solidFill>
                  <a:schemeClr val="bg1"/>
                </a:solidFill>
              </a:rPr>
              <a:t>2010-11                       2017-18</a:t>
            </a:r>
            <a:endParaRPr lang="en-US" sz="1200" b="1" dirty="0">
              <a:solidFill>
                <a:schemeClr val="bg1"/>
              </a:solidFill>
            </a:endParaRPr>
          </a:p>
        </p:txBody>
      </p:sp>
      <p:sp>
        <p:nvSpPr>
          <p:cNvPr id="166" name="TextBox 54"/>
          <p:cNvSpPr txBox="1">
            <a:spLocks noChangeArrowheads="1"/>
          </p:cNvSpPr>
          <p:nvPr/>
        </p:nvSpPr>
        <p:spPr bwMode="auto">
          <a:xfrm>
            <a:off x="613834" y="2759076"/>
            <a:ext cx="6193683" cy="276999"/>
          </a:xfrm>
          <a:prstGeom prst="rect">
            <a:avLst/>
          </a:prstGeom>
          <a:noFill/>
          <a:ln w="9525">
            <a:noFill/>
            <a:miter lim="800000"/>
            <a:headEnd/>
            <a:tailEnd/>
          </a:ln>
        </p:spPr>
        <p:txBody>
          <a:bodyPr wrap="none">
            <a:spAutoFit/>
          </a:bodyPr>
          <a:lstStyle/>
          <a:p>
            <a:r>
              <a:rPr lang="en-US" sz="1200" b="1" dirty="0">
                <a:solidFill>
                  <a:schemeClr val="bg1"/>
                </a:solidFill>
              </a:rPr>
              <a:t>DVB         2003                        2004-05                     2007-08                    2009-10                   2013-14  </a:t>
            </a:r>
          </a:p>
        </p:txBody>
      </p:sp>
      <p:pic>
        <p:nvPicPr>
          <p:cNvPr id="167" name="Straight Connector 44"/>
          <p:cNvPicPr>
            <a:picLocks noChangeArrowheads="1"/>
          </p:cNvPicPr>
          <p:nvPr/>
        </p:nvPicPr>
        <p:blipFill>
          <a:blip r:embed="rId24" cstate="print"/>
          <a:srcRect/>
          <a:stretch>
            <a:fillRect/>
          </a:stretch>
        </p:blipFill>
        <p:spPr bwMode="auto">
          <a:xfrm>
            <a:off x="2783418" y="2463801"/>
            <a:ext cx="82549" cy="530225"/>
          </a:xfrm>
          <a:prstGeom prst="rect">
            <a:avLst/>
          </a:prstGeom>
          <a:noFill/>
          <a:ln w="9525">
            <a:noFill/>
            <a:miter lim="800000"/>
            <a:headEnd/>
            <a:tailEnd/>
          </a:ln>
        </p:spPr>
      </p:pic>
      <p:pic>
        <p:nvPicPr>
          <p:cNvPr id="168" name="Straight Connector 45"/>
          <p:cNvPicPr>
            <a:picLocks noChangeArrowheads="1"/>
          </p:cNvPicPr>
          <p:nvPr/>
        </p:nvPicPr>
        <p:blipFill>
          <a:blip r:embed="rId25" cstate="print"/>
          <a:srcRect/>
          <a:stretch>
            <a:fillRect/>
          </a:stretch>
        </p:blipFill>
        <p:spPr bwMode="auto">
          <a:xfrm>
            <a:off x="4775201" y="1828801"/>
            <a:ext cx="88900" cy="1158875"/>
          </a:xfrm>
          <a:prstGeom prst="rect">
            <a:avLst/>
          </a:prstGeom>
          <a:noFill/>
          <a:ln w="9525">
            <a:noFill/>
            <a:miter lim="800000"/>
            <a:headEnd/>
            <a:tailEnd/>
          </a:ln>
        </p:spPr>
      </p:pic>
      <p:pic>
        <p:nvPicPr>
          <p:cNvPr id="169" name="Straight Connector 46"/>
          <p:cNvPicPr>
            <a:picLocks noChangeArrowheads="1"/>
          </p:cNvPicPr>
          <p:nvPr/>
        </p:nvPicPr>
        <p:blipFill>
          <a:blip r:embed="rId26" cstate="print"/>
          <a:srcRect/>
          <a:stretch>
            <a:fillRect/>
          </a:stretch>
        </p:blipFill>
        <p:spPr bwMode="auto">
          <a:xfrm>
            <a:off x="6612467" y="2389187"/>
            <a:ext cx="88900" cy="439738"/>
          </a:xfrm>
          <a:prstGeom prst="rect">
            <a:avLst/>
          </a:prstGeom>
          <a:noFill/>
          <a:ln w="9525">
            <a:noFill/>
            <a:miter lim="800000"/>
            <a:headEnd/>
            <a:tailEnd/>
          </a:ln>
        </p:spPr>
      </p:pic>
      <p:pic>
        <p:nvPicPr>
          <p:cNvPr id="170" name="Straight Connector 47"/>
          <p:cNvPicPr>
            <a:picLocks noChangeArrowheads="1"/>
          </p:cNvPicPr>
          <p:nvPr/>
        </p:nvPicPr>
        <p:blipFill>
          <a:blip r:embed="rId2" cstate="print"/>
          <a:srcRect/>
          <a:stretch>
            <a:fillRect/>
          </a:stretch>
        </p:blipFill>
        <p:spPr bwMode="auto">
          <a:xfrm>
            <a:off x="8517893" y="1828800"/>
            <a:ext cx="60959" cy="976312"/>
          </a:xfrm>
          <a:prstGeom prst="rect">
            <a:avLst/>
          </a:prstGeom>
          <a:noFill/>
          <a:ln w="9525">
            <a:noFill/>
            <a:miter lim="800000"/>
            <a:headEnd/>
            <a:tailEnd/>
          </a:ln>
        </p:spPr>
      </p:pic>
      <p:sp>
        <p:nvSpPr>
          <p:cNvPr id="171" name="Rounded Rectangle 170"/>
          <p:cNvSpPr/>
          <p:nvPr/>
        </p:nvSpPr>
        <p:spPr>
          <a:xfrm>
            <a:off x="711200" y="5486401"/>
            <a:ext cx="10871200" cy="685799"/>
          </a:xfrm>
          <a:prstGeom prst="roundRect">
            <a:avLst/>
          </a:prstGeom>
          <a:solidFill>
            <a:srgbClr val="0070C0"/>
          </a:solidFill>
          <a:ln w="25400" algn="ctr">
            <a:solidFill>
              <a:srgbClr val="0070C0"/>
            </a:solidFill>
            <a:round/>
            <a:headEnd/>
            <a:tailEnd/>
          </a:ln>
        </p:spPr>
        <p:txBody>
          <a:bodyPr anchor="ctr"/>
          <a:lstStyle/>
          <a:p>
            <a:pPr marL="213952" lvl="1" indent="-213952" algn="ctr" eaLnBrk="0" hangingPunct="0">
              <a:lnSpc>
                <a:spcPct val="90000"/>
              </a:lnSpc>
              <a:spcBef>
                <a:spcPct val="50000"/>
              </a:spcBef>
              <a:buClr>
                <a:srgbClr val="FF0000"/>
              </a:buClr>
              <a:defRPr/>
            </a:pPr>
            <a:r>
              <a:rPr lang="en-US" sz="2000" b="1" dirty="0">
                <a:solidFill>
                  <a:srgbClr val="FFFFFF"/>
                </a:solidFill>
                <a:latin typeface="Arial" pitchFamily="34" charset="0"/>
                <a:cs typeface="Arial" pitchFamily="34" charset="0"/>
              </a:rPr>
              <a:t>A Progressive and Sustainable Journey towards Improving Customer </a:t>
            </a:r>
            <a:r>
              <a:rPr lang="en-US" sz="2400" b="1" dirty="0" smtClean="0">
                <a:solidFill>
                  <a:srgbClr val="FFFFFF"/>
                </a:solidFill>
              </a:rPr>
              <a:t>Delight</a:t>
            </a:r>
            <a:endParaRPr lang="en-US" sz="2000" b="1" dirty="0">
              <a:solidFill>
                <a:srgbClr val="FFFFFF"/>
              </a:solidFill>
              <a:latin typeface="Arial" pitchFamily="34" charset="0"/>
              <a:cs typeface="Arial" pitchFamily="34" charset="0"/>
            </a:endParaRPr>
          </a:p>
        </p:txBody>
      </p:sp>
      <p:grpSp>
        <p:nvGrpSpPr>
          <p:cNvPr id="12" name="Oval 24"/>
          <p:cNvGrpSpPr>
            <a:grpSpLocks/>
          </p:cNvGrpSpPr>
          <p:nvPr/>
        </p:nvGrpSpPr>
        <p:grpSpPr bwMode="auto">
          <a:xfrm>
            <a:off x="10392834" y="2895601"/>
            <a:ext cx="546100" cy="415925"/>
            <a:chOff x="4404" y="2269"/>
            <a:chExt cx="258" cy="262"/>
          </a:xfrm>
        </p:grpSpPr>
        <p:pic>
          <p:nvPicPr>
            <p:cNvPr id="173" name="Oval 24"/>
            <p:cNvPicPr>
              <a:picLocks noChangeArrowheads="1"/>
            </p:cNvPicPr>
            <p:nvPr/>
          </p:nvPicPr>
          <p:blipFill>
            <a:blip r:embed="rId12" cstate="print"/>
            <a:srcRect/>
            <a:stretch>
              <a:fillRect/>
            </a:stretch>
          </p:blipFill>
          <p:spPr bwMode="auto">
            <a:xfrm>
              <a:off x="4404" y="2269"/>
              <a:ext cx="258" cy="262"/>
            </a:xfrm>
            <a:prstGeom prst="rect">
              <a:avLst/>
            </a:prstGeom>
            <a:solidFill>
              <a:srgbClr val="FF0000"/>
            </a:solidFill>
            <a:ln w="9525">
              <a:noFill/>
              <a:miter lim="800000"/>
              <a:headEnd/>
              <a:tailEnd/>
            </a:ln>
          </p:spPr>
        </p:pic>
        <p:sp>
          <p:nvSpPr>
            <p:cNvPr id="174" name="Text Box 34"/>
            <p:cNvSpPr txBox="1">
              <a:spLocks noChangeArrowheads="1"/>
            </p:cNvSpPr>
            <p:nvPr/>
          </p:nvSpPr>
          <p:spPr bwMode="auto">
            <a:xfrm>
              <a:off x="4451" y="2316"/>
              <a:ext cx="170" cy="170"/>
            </a:xfrm>
            <a:prstGeom prst="rect">
              <a:avLst/>
            </a:prstGeom>
            <a:noFill/>
            <a:ln w="9525">
              <a:noFill/>
              <a:miter lim="800000"/>
              <a:headEnd/>
              <a:tailEnd/>
            </a:ln>
          </p:spPr>
          <p:txBody>
            <a:bodyPr anchor="ctr"/>
            <a:lstStyle/>
            <a:p>
              <a:pPr algn="ctr"/>
              <a:endParaRPr lang="en-IN">
                <a:solidFill>
                  <a:srgbClr val="FFFFFF"/>
                </a:solidFill>
              </a:endParaRPr>
            </a:p>
          </p:txBody>
        </p:sp>
      </p:grpSp>
      <p:sp>
        <p:nvSpPr>
          <p:cNvPr id="175" name="Rectangle 174"/>
          <p:cNvSpPr/>
          <p:nvPr/>
        </p:nvSpPr>
        <p:spPr>
          <a:xfrm>
            <a:off x="9986433" y="1676400"/>
            <a:ext cx="1828800" cy="609600"/>
          </a:xfrm>
          <a:prstGeom prst="rect">
            <a:avLst/>
          </a:prstGeom>
          <a:solidFill>
            <a:schemeClr val="accent5">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N" sz="1600" b="1" dirty="0" smtClean="0">
                <a:ln>
                  <a:solidFill>
                    <a:schemeClr val="accent5">
                      <a:lumMod val="40000"/>
                      <a:lumOff val="60000"/>
                    </a:schemeClr>
                  </a:solidFill>
                </a:ln>
                <a:solidFill>
                  <a:schemeClr val="tx1"/>
                </a:solidFill>
              </a:rPr>
              <a:t>Mobile App</a:t>
            </a:r>
          </a:p>
          <a:p>
            <a:pPr algn="ctr"/>
            <a:r>
              <a:rPr lang="en-IN" sz="1600" b="1" dirty="0" smtClean="0">
                <a:ln>
                  <a:solidFill>
                    <a:schemeClr val="accent5">
                      <a:lumMod val="40000"/>
                      <a:lumOff val="60000"/>
                    </a:schemeClr>
                  </a:solidFill>
                </a:ln>
                <a:solidFill>
                  <a:schemeClr val="tx1"/>
                </a:solidFill>
              </a:rPr>
              <a:t>Net Metering</a:t>
            </a:r>
            <a:endParaRPr lang="en-IN" sz="1600" b="1" dirty="0">
              <a:ln>
                <a:solidFill>
                  <a:schemeClr val="accent5">
                    <a:lumMod val="40000"/>
                    <a:lumOff val="60000"/>
                  </a:schemeClr>
                </a:solidFill>
              </a:ln>
              <a:solidFill>
                <a:schemeClr val="tx1"/>
              </a:solidFill>
            </a:endParaRPr>
          </a:p>
        </p:txBody>
      </p:sp>
      <p:pic>
        <p:nvPicPr>
          <p:cNvPr id="176" name="Picture 4"/>
          <p:cNvPicPr>
            <a:picLocks noChangeAspect="1" noChangeArrowheads="1"/>
          </p:cNvPicPr>
          <p:nvPr/>
        </p:nvPicPr>
        <p:blipFill>
          <a:blip r:embed="rId27" cstate="print"/>
          <a:srcRect/>
          <a:stretch>
            <a:fillRect/>
          </a:stretch>
        </p:blipFill>
        <p:spPr bwMode="auto">
          <a:xfrm>
            <a:off x="10769600" y="3657600"/>
            <a:ext cx="1219200" cy="447604"/>
          </a:xfrm>
          <a:prstGeom prst="rect">
            <a:avLst/>
          </a:prstGeom>
          <a:noFill/>
          <a:ln w="9525">
            <a:noFill/>
            <a:miter lim="800000"/>
            <a:headEnd/>
            <a:tailEnd/>
          </a:ln>
          <a:effectLst/>
        </p:spPr>
      </p:pic>
      <p:pic>
        <p:nvPicPr>
          <p:cNvPr id="177" name="Picture 3"/>
          <p:cNvPicPr>
            <a:picLocks noChangeAspect="1" noChangeArrowheads="1"/>
          </p:cNvPicPr>
          <p:nvPr/>
        </p:nvPicPr>
        <p:blipFill>
          <a:blip r:embed="rId28" cstate="print"/>
          <a:srcRect/>
          <a:stretch>
            <a:fillRect/>
          </a:stretch>
        </p:blipFill>
        <p:spPr bwMode="auto">
          <a:xfrm>
            <a:off x="2032000" y="838201"/>
            <a:ext cx="1300693" cy="679049"/>
          </a:xfrm>
          <a:prstGeom prst="rect">
            <a:avLst/>
          </a:prstGeom>
          <a:noFill/>
          <a:ln w="9525">
            <a:noFill/>
            <a:miter lim="800000"/>
            <a:headEnd/>
            <a:tailEnd/>
          </a:ln>
          <a:effectLst/>
        </p:spPr>
      </p:pic>
      <p:pic>
        <p:nvPicPr>
          <p:cNvPr id="179" name="Picture 1"/>
          <p:cNvPicPr>
            <a:picLocks noChangeAspect="1" noChangeArrowheads="1"/>
          </p:cNvPicPr>
          <p:nvPr/>
        </p:nvPicPr>
        <p:blipFill>
          <a:blip r:embed="rId29" cstate="print"/>
          <a:srcRect/>
          <a:stretch>
            <a:fillRect/>
          </a:stretch>
        </p:blipFill>
        <p:spPr bwMode="auto">
          <a:xfrm>
            <a:off x="5994400" y="1143001"/>
            <a:ext cx="1143000" cy="519111"/>
          </a:xfrm>
          <a:prstGeom prst="rect">
            <a:avLst/>
          </a:prstGeom>
          <a:noFill/>
          <a:ln w="9525">
            <a:noFill/>
            <a:miter lim="800000"/>
            <a:headEnd/>
            <a:tailEnd/>
          </a:ln>
        </p:spPr>
      </p:pic>
      <p:pic>
        <p:nvPicPr>
          <p:cNvPr id="180" name="Picture 2"/>
          <p:cNvPicPr>
            <a:picLocks noChangeAspect="1" noChangeArrowheads="1"/>
          </p:cNvPicPr>
          <p:nvPr/>
        </p:nvPicPr>
        <p:blipFill>
          <a:blip r:embed="rId30" cstate="print"/>
          <a:srcRect/>
          <a:stretch>
            <a:fillRect/>
          </a:stretch>
        </p:blipFill>
        <p:spPr bwMode="auto">
          <a:xfrm>
            <a:off x="10189634" y="990601"/>
            <a:ext cx="1211239" cy="676275"/>
          </a:xfrm>
          <a:prstGeom prst="rect">
            <a:avLst/>
          </a:prstGeom>
          <a:noFill/>
          <a:ln w="9525">
            <a:noFill/>
            <a:miter lim="800000"/>
            <a:headEnd/>
            <a:tailEnd/>
          </a:ln>
        </p:spPr>
      </p:pic>
      <p:pic>
        <p:nvPicPr>
          <p:cNvPr id="64" name="Rectangle 28"/>
          <p:cNvPicPr>
            <a:picLocks noChangeArrowheads="1"/>
          </p:cNvPicPr>
          <p:nvPr/>
        </p:nvPicPr>
        <p:blipFill>
          <a:blip r:embed="rId31" cstate="print"/>
          <a:srcRect/>
          <a:stretch>
            <a:fillRect/>
          </a:stretch>
        </p:blipFill>
        <p:spPr bwMode="auto">
          <a:xfrm>
            <a:off x="3433234" y="838201"/>
            <a:ext cx="2967567" cy="1285875"/>
          </a:xfrm>
          <a:prstGeom prst="rect">
            <a:avLst/>
          </a:prstGeom>
          <a:noFill/>
          <a:ln w="9525">
            <a:noFill/>
            <a:miter lim="800000"/>
            <a:headEnd/>
            <a:tailEnd/>
          </a:ln>
        </p:spPr>
      </p:pic>
      <p:pic>
        <p:nvPicPr>
          <p:cNvPr id="65" name="Rectangle 30"/>
          <p:cNvPicPr>
            <a:picLocks noChangeArrowheads="1"/>
          </p:cNvPicPr>
          <p:nvPr/>
        </p:nvPicPr>
        <p:blipFill>
          <a:blip r:embed="rId32" cstate="print"/>
          <a:srcRect/>
          <a:stretch>
            <a:fillRect/>
          </a:stretch>
        </p:blipFill>
        <p:spPr bwMode="auto">
          <a:xfrm>
            <a:off x="7090834" y="838201"/>
            <a:ext cx="3071284" cy="1285875"/>
          </a:xfrm>
          <a:prstGeom prst="rect">
            <a:avLst/>
          </a:prstGeom>
          <a:noFill/>
          <a:ln w="9525">
            <a:noFill/>
            <a:miter lim="800000"/>
            <a:headEnd/>
            <a:tailEnd/>
          </a:ln>
        </p:spPr>
      </p:pic>
    </p:spTree>
    <p:extLst>
      <p:ext uri="{BB962C8B-B14F-4D97-AF65-F5344CB8AC3E}">
        <p14:creationId xmlns:p14="http://schemas.microsoft.com/office/powerpoint/2010/main" xmlns="" val="3120998951"/>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6018" name="Picture 2"/>
          <p:cNvPicPr>
            <a:picLocks noChangeAspect="1" noChangeArrowheads="1"/>
          </p:cNvPicPr>
          <p:nvPr/>
        </p:nvPicPr>
        <p:blipFill>
          <a:blip r:embed="rId2" cstate="print"/>
          <a:srcRect l="14403" t="55313" r="66975" b="14255"/>
          <a:stretch>
            <a:fillRect/>
          </a:stretch>
        </p:blipFill>
        <p:spPr bwMode="auto">
          <a:xfrm>
            <a:off x="0" y="1214422"/>
            <a:ext cx="5905499" cy="4786346"/>
          </a:xfrm>
          <a:prstGeom prst="rect">
            <a:avLst/>
          </a:prstGeom>
          <a:noFill/>
          <a:ln w="9525">
            <a:noFill/>
            <a:miter lim="800000"/>
            <a:headEnd/>
            <a:tailEnd/>
          </a:ln>
          <a:effectLst/>
        </p:spPr>
      </p:pic>
      <p:sp>
        <p:nvSpPr>
          <p:cNvPr id="5" name="Rectangle 4"/>
          <p:cNvSpPr/>
          <p:nvPr/>
        </p:nvSpPr>
        <p:spPr>
          <a:xfrm>
            <a:off x="1" y="214290"/>
            <a:ext cx="12191999" cy="584775"/>
          </a:xfrm>
          <a:prstGeom prst="rect">
            <a:avLst/>
          </a:prstGeom>
        </p:spPr>
        <p:style>
          <a:lnRef idx="1">
            <a:schemeClr val="accent2"/>
          </a:lnRef>
          <a:fillRef idx="3">
            <a:schemeClr val="accent2"/>
          </a:fillRef>
          <a:effectRef idx="2">
            <a:schemeClr val="accent2"/>
          </a:effectRef>
          <a:fontRef idx="minor">
            <a:schemeClr val="lt1"/>
          </a:fontRef>
        </p:style>
        <p:txBody>
          <a:bodyPr wrap="square">
            <a:spAutoFit/>
          </a:bodyPr>
          <a:lstStyle/>
          <a:p>
            <a:pPr algn="ctr"/>
            <a:r>
              <a:rPr lang="en-IN" sz="320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Web-based Value Added services (VAS)</a:t>
            </a:r>
            <a:endParaRPr lang="en-IN" sz="3200"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pic>
        <p:nvPicPr>
          <p:cNvPr id="86019" name="Picture 3"/>
          <p:cNvPicPr>
            <a:picLocks noChangeAspect="1" noChangeArrowheads="1"/>
          </p:cNvPicPr>
          <p:nvPr/>
        </p:nvPicPr>
        <p:blipFill>
          <a:blip r:embed="rId3" cstate="print"/>
          <a:srcRect l="11530" t="39062" r="54978" b="6250"/>
          <a:stretch>
            <a:fillRect/>
          </a:stretch>
        </p:blipFill>
        <p:spPr bwMode="auto">
          <a:xfrm>
            <a:off x="5905542" y="1214422"/>
            <a:ext cx="6286501" cy="4786346"/>
          </a:xfrm>
          <a:prstGeom prst="rect">
            <a:avLst/>
          </a:prstGeom>
          <a:noFill/>
          <a:ln w="9525">
            <a:noFill/>
            <a:miter lim="800000"/>
            <a:headEnd/>
            <a:tailEnd/>
          </a:ln>
          <a:effectLst/>
        </p:spPr>
      </p:pic>
      <p:pic>
        <p:nvPicPr>
          <p:cNvPr id="7" name="Picture 2"/>
          <p:cNvPicPr>
            <a:picLocks noChangeAspect="1" noChangeArrowheads="1"/>
          </p:cNvPicPr>
          <p:nvPr/>
        </p:nvPicPr>
        <p:blipFill>
          <a:blip r:embed="rId4" cstate="print"/>
          <a:srcRect l="34590" t="79102" r="21486" b="15039"/>
          <a:stretch>
            <a:fillRect/>
          </a:stretch>
        </p:blipFill>
        <p:spPr bwMode="auto">
          <a:xfrm>
            <a:off x="-43" y="6253483"/>
            <a:ext cx="12192043" cy="604517"/>
          </a:xfrm>
          <a:prstGeom prst="rect">
            <a:avLst/>
          </a:prstGeom>
          <a:noFill/>
          <a:ln w="9525">
            <a:noFill/>
            <a:miter lim="800000"/>
            <a:headEnd/>
            <a:tailEnd/>
          </a:ln>
          <a:effectLst/>
        </p:spPr>
      </p:pic>
      <p:sp>
        <p:nvSpPr>
          <p:cNvPr id="8" name="TextBox 7"/>
          <p:cNvSpPr txBox="1"/>
          <p:nvPr/>
        </p:nvSpPr>
        <p:spPr>
          <a:xfrm>
            <a:off x="4762490" y="6467798"/>
            <a:ext cx="7439212" cy="461665"/>
          </a:xfrm>
          <a:prstGeom prst="rect">
            <a:avLst/>
          </a:prstGeom>
          <a:noFill/>
        </p:spPr>
        <p:txBody>
          <a:bodyPr wrap="square" rtlCol="0">
            <a:spAutoFit/>
          </a:bodyPr>
          <a:lstStyle/>
          <a:p>
            <a:pPr algn="ctr"/>
            <a:r>
              <a:rPr lang="en-US" sz="2400" b="1" dirty="0">
                <a:solidFill>
                  <a:schemeClr val="accent6">
                    <a:lumMod val="75000"/>
                  </a:schemeClr>
                </a:solidFill>
                <a:latin typeface="Calibri" pitchFamily="34" charset="0"/>
              </a:rPr>
              <a:t>UTKRISHT SAHABHAGI MEET </a:t>
            </a:r>
            <a:r>
              <a:rPr lang="en-US" sz="2400" b="1" dirty="0" smtClean="0">
                <a:solidFill>
                  <a:schemeClr val="accent6">
                    <a:lumMod val="75000"/>
                  </a:schemeClr>
                </a:solidFill>
                <a:latin typeface="Calibri" pitchFamily="34" charset="0"/>
              </a:rPr>
              <a:t>2017-18</a:t>
            </a:r>
            <a:endParaRPr lang="en-IN" sz="2400" dirty="0"/>
          </a:p>
        </p:txBody>
      </p:sp>
      <p:pic>
        <p:nvPicPr>
          <p:cNvPr id="9" name="Picture 3"/>
          <p:cNvPicPr>
            <a:picLocks noChangeAspect="1" noChangeArrowheads="1"/>
          </p:cNvPicPr>
          <p:nvPr/>
        </p:nvPicPr>
        <p:blipFill>
          <a:blip r:embed="rId3" cstate="print"/>
          <a:srcRect l="11530" t="84663" r="54978" b="8807"/>
          <a:stretch>
            <a:fillRect/>
          </a:stretch>
        </p:blipFill>
        <p:spPr bwMode="auto">
          <a:xfrm>
            <a:off x="5905499" y="3429000"/>
            <a:ext cx="6286501" cy="571504"/>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7042" name="Picture 2"/>
          <p:cNvPicPr>
            <a:picLocks noChangeAspect="1" noChangeArrowheads="1"/>
          </p:cNvPicPr>
          <p:nvPr/>
        </p:nvPicPr>
        <p:blipFill>
          <a:blip r:embed="rId2" cstate="print"/>
          <a:srcRect l="12628" t="32226" r="19839" b="9902"/>
          <a:stretch>
            <a:fillRect/>
          </a:stretch>
        </p:blipFill>
        <p:spPr bwMode="auto">
          <a:xfrm>
            <a:off x="819807" y="1056290"/>
            <a:ext cx="11141436" cy="5533696"/>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8066" name="Picture 2"/>
          <p:cNvPicPr>
            <a:picLocks noChangeAspect="1" noChangeArrowheads="1"/>
          </p:cNvPicPr>
          <p:nvPr/>
        </p:nvPicPr>
        <p:blipFill>
          <a:blip r:embed="rId2" cstate="print"/>
          <a:srcRect l="10981" t="32226" r="21486" b="9179"/>
          <a:stretch>
            <a:fillRect/>
          </a:stretch>
        </p:blipFill>
        <p:spPr bwMode="auto">
          <a:xfrm>
            <a:off x="898634" y="1757849"/>
            <a:ext cx="11020105" cy="5100151"/>
          </a:xfrm>
          <a:prstGeom prst="rect">
            <a:avLst/>
          </a:prstGeom>
          <a:noFill/>
          <a:ln w="9525">
            <a:noFill/>
            <a:miter lim="800000"/>
            <a:headEnd/>
            <a:tailEnd/>
          </a:ln>
          <a:effectLst/>
        </p:spPr>
      </p:pic>
      <p:sp>
        <p:nvSpPr>
          <p:cNvPr id="5" name="Rectangle 4"/>
          <p:cNvSpPr/>
          <p:nvPr/>
        </p:nvSpPr>
        <p:spPr>
          <a:xfrm>
            <a:off x="851338" y="1034097"/>
            <a:ext cx="10988566" cy="523220"/>
          </a:xfrm>
          <a:prstGeom prst="rect">
            <a:avLst/>
          </a:prstGeom>
        </p:spPr>
        <p:style>
          <a:lnRef idx="1">
            <a:schemeClr val="accent2"/>
          </a:lnRef>
          <a:fillRef idx="3">
            <a:schemeClr val="accent2"/>
          </a:fillRef>
          <a:effectRef idx="2">
            <a:schemeClr val="accent2"/>
          </a:effectRef>
          <a:fontRef idx="minor">
            <a:schemeClr val="lt1"/>
          </a:fontRef>
        </p:style>
        <p:txBody>
          <a:bodyPr wrap="square">
            <a:spAutoFit/>
          </a:bodyPr>
          <a:lstStyle/>
          <a:p>
            <a:pPr algn="ctr"/>
            <a:r>
              <a:rPr lang="en-US" sz="2800" i="1"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Safety Tips</a:t>
            </a:r>
            <a:endParaRPr lang="en-IN" sz="2800" i="1"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800538" y="323194"/>
            <a:ext cx="10972800" cy="563563"/>
          </a:xfrm>
        </p:spPr>
        <p:txBody>
          <a:bodyPr>
            <a:normAutofit/>
          </a:bodyPr>
          <a:lstStyle/>
          <a:p>
            <a:pPr>
              <a:defRPr/>
            </a:pPr>
            <a:r>
              <a:rPr lang="en-IN" cap="small" dirty="0" smtClean="0"/>
              <a:t>Issues Concerning Indian Power Sector</a:t>
            </a:r>
            <a:endParaRPr lang="en-IN" dirty="0"/>
          </a:p>
        </p:txBody>
      </p:sp>
      <p:sp>
        <p:nvSpPr>
          <p:cNvPr id="19460" name="AutoShape 2" descr="Image result for issues"/>
          <p:cNvSpPr>
            <a:spLocks noChangeAspect="1" noChangeArrowheads="1"/>
          </p:cNvSpPr>
          <p:nvPr/>
        </p:nvSpPr>
        <p:spPr bwMode="auto">
          <a:xfrm>
            <a:off x="207433" y="-144463"/>
            <a:ext cx="406400" cy="304801"/>
          </a:xfrm>
          <a:prstGeom prst="rect">
            <a:avLst/>
          </a:prstGeom>
          <a:noFill/>
          <a:ln w="9525">
            <a:noFill/>
            <a:miter lim="800000"/>
            <a:headEnd/>
            <a:tailEnd/>
          </a:ln>
        </p:spPr>
        <p:txBody>
          <a:bodyPr/>
          <a:lstStyle/>
          <a:p>
            <a:endParaRPr lang="en-IN"/>
          </a:p>
        </p:txBody>
      </p:sp>
      <p:sp>
        <p:nvSpPr>
          <p:cNvPr id="19461" name="AutoShape 4" descr="Image result for issues"/>
          <p:cNvSpPr>
            <a:spLocks noChangeAspect="1" noChangeArrowheads="1"/>
          </p:cNvSpPr>
          <p:nvPr/>
        </p:nvSpPr>
        <p:spPr bwMode="auto">
          <a:xfrm>
            <a:off x="207433" y="-144463"/>
            <a:ext cx="406400" cy="304801"/>
          </a:xfrm>
          <a:prstGeom prst="rect">
            <a:avLst/>
          </a:prstGeom>
          <a:noFill/>
          <a:ln w="9525">
            <a:noFill/>
            <a:miter lim="800000"/>
            <a:headEnd/>
            <a:tailEnd/>
          </a:ln>
        </p:spPr>
        <p:txBody>
          <a:bodyPr/>
          <a:lstStyle/>
          <a:p>
            <a:endParaRPr lang="en-IN"/>
          </a:p>
        </p:txBody>
      </p:sp>
      <p:sp>
        <p:nvSpPr>
          <p:cNvPr id="19462" name="AutoShape 6" descr="Image result for issues"/>
          <p:cNvSpPr>
            <a:spLocks noChangeAspect="1" noChangeArrowheads="1"/>
          </p:cNvSpPr>
          <p:nvPr/>
        </p:nvSpPr>
        <p:spPr bwMode="auto">
          <a:xfrm>
            <a:off x="207433" y="-144463"/>
            <a:ext cx="406400" cy="304801"/>
          </a:xfrm>
          <a:prstGeom prst="rect">
            <a:avLst/>
          </a:prstGeom>
          <a:noFill/>
          <a:ln w="9525">
            <a:noFill/>
            <a:miter lim="800000"/>
            <a:headEnd/>
            <a:tailEnd/>
          </a:ln>
        </p:spPr>
        <p:txBody>
          <a:bodyPr/>
          <a:lstStyle/>
          <a:p>
            <a:endParaRPr lang="en-IN"/>
          </a:p>
        </p:txBody>
      </p:sp>
      <p:sp>
        <p:nvSpPr>
          <p:cNvPr id="19463" name="AutoShape 8" descr="Image result for issues"/>
          <p:cNvSpPr>
            <a:spLocks noChangeAspect="1" noChangeArrowheads="1"/>
          </p:cNvSpPr>
          <p:nvPr/>
        </p:nvSpPr>
        <p:spPr bwMode="auto">
          <a:xfrm>
            <a:off x="207433" y="-144463"/>
            <a:ext cx="406400" cy="304801"/>
          </a:xfrm>
          <a:prstGeom prst="rect">
            <a:avLst/>
          </a:prstGeom>
          <a:noFill/>
          <a:ln w="9525">
            <a:noFill/>
            <a:miter lim="800000"/>
            <a:headEnd/>
            <a:tailEnd/>
          </a:ln>
        </p:spPr>
        <p:txBody>
          <a:bodyPr/>
          <a:lstStyle/>
          <a:p>
            <a:endParaRPr lang="en-IN"/>
          </a:p>
        </p:txBody>
      </p:sp>
      <p:sp>
        <p:nvSpPr>
          <p:cNvPr id="19464" name="AutoShape 13" descr="https://encrypted-tbn1.gstatic.com/images?q=tbn:ANd9GcTU7j8f17lNYEX7UfI7MMFwDlUbEZufDPkB9n8sr4-D8NBnN0tt1g"/>
          <p:cNvSpPr>
            <a:spLocks noChangeAspect="1" noChangeArrowheads="1"/>
          </p:cNvSpPr>
          <p:nvPr/>
        </p:nvSpPr>
        <p:spPr bwMode="auto">
          <a:xfrm>
            <a:off x="207433" y="-144463"/>
            <a:ext cx="406400" cy="304801"/>
          </a:xfrm>
          <a:prstGeom prst="rect">
            <a:avLst/>
          </a:prstGeom>
          <a:noFill/>
          <a:ln w="9525">
            <a:noFill/>
            <a:miter lim="800000"/>
            <a:headEnd/>
            <a:tailEnd/>
          </a:ln>
        </p:spPr>
        <p:txBody>
          <a:bodyPr/>
          <a:lstStyle/>
          <a:p>
            <a:endParaRPr lang="en-IN"/>
          </a:p>
        </p:txBody>
      </p:sp>
      <p:sp>
        <p:nvSpPr>
          <p:cNvPr id="19465" name="AutoShape 20" descr="Image result for accessibility"/>
          <p:cNvSpPr>
            <a:spLocks noChangeAspect="1" noChangeArrowheads="1"/>
          </p:cNvSpPr>
          <p:nvPr/>
        </p:nvSpPr>
        <p:spPr bwMode="auto">
          <a:xfrm>
            <a:off x="207433" y="-144463"/>
            <a:ext cx="406400" cy="304801"/>
          </a:xfrm>
          <a:prstGeom prst="rect">
            <a:avLst/>
          </a:prstGeom>
          <a:noFill/>
          <a:ln w="9525">
            <a:noFill/>
            <a:miter lim="800000"/>
            <a:headEnd/>
            <a:tailEnd/>
          </a:ln>
        </p:spPr>
        <p:txBody>
          <a:bodyPr/>
          <a:lstStyle/>
          <a:p>
            <a:endParaRPr lang="en-IN"/>
          </a:p>
        </p:txBody>
      </p:sp>
      <p:sp>
        <p:nvSpPr>
          <p:cNvPr id="17" name="TextBox 16"/>
          <p:cNvSpPr txBox="1"/>
          <p:nvPr/>
        </p:nvSpPr>
        <p:spPr>
          <a:xfrm>
            <a:off x="4927614" y="2002221"/>
            <a:ext cx="6738869" cy="369332"/>
          </a:xfrm>
          <a:prstGeom prst="rect">
            <a:avLst/>
          </a:prstGeom>
          <a:solidFill>
            <a:schemeClr val="accent5">
              <a:lumMod val="20000"/>
              <a:lumOff val="80000"/>
            </a:schemeClr>
          </a:solidFill>
        </p:spPr>
        <p:txBody>
          <a:bodyPr wrap="square">
            <a:spAutoFit/>
          </a:bodyPr>
          <a:lstStyle/>
          <a:p>
            <a:pPr algn="ctr">
              <a:defRPr/>
            </a:pPr>
            <a:r>
              <a:rPr lang="en-IN" b="1" i="1" dirty="0">
                <a:solidFill>
                  <a:schemeClr val="tx1">
                    <a:lumMod val="75000"/>
                    <a:lumOff val="25000"/>
                  </a:schemeClr>
                </a:solidFill>
                <a:latin typeface="Arial" charset="0"/>
                <a:cs typeface="+mn-cs"/>
              </a:rPr>
              <a:t>…</a:t>
            </a:r>
            <a:r>
              <a:rPr lang="en-IN" b="1" i="1" dirty="0" smtClean="0">
                <a:solidFill>
                  <a:schemeClr val="tx1">
                    <a:lumMod val="75000"/>
                    <a:lumOff val="25000"/>
                  </a:schemeClr>
                </a:solidFill>
                <a:latin typeface="Arial" charset="0"/>
                <a:cs typeface="+mn-cs"/>
              </a:rPr>
              <a:t>10 </a:t>
            </a:r>
            <a:r>
              <a:rPr lang="en-IN" b="1" i="1" dirty="0">
                <a:solidFill>
                  <a:schemeClr val="tx1">
                    <a:lumMod val="75000"/>
                    <a:lumOff val="25000"/>
                  </a:schemeClr>
                </a:solidFill>
                <a:latin typeface="Arial" charset="0"/>
                <a:cs typeface="+mn-cs"/>
              </a:rPr>
              <a:t>% Peak Shortage</a:t>
            </a:r>
          </a:p>
        </p:txBody>
      </p:sp>
      <p:sp>
        <p:nvSpPr>
          <p:cNvPr id="18" name="TextBox 17"/>
          <p:cNvSpPr txBox="1"/>
          <p:nvPr/>
        </p:nvSpPr>
        <p:spPr>
          <a:xfrm>
            <a:off x="4927614" y="1327708"/>
            <a:ext cx="6738869" cy="369332"/>
          </a:xfrm>
          <a:prstGeom prst="rect">
            <a:avLst/>
          </a:prstGeom>
          <a:solidFill>
            <a:schemeClr val="accent5">
              <a:lumMod val="20000"/>
              <a:lumOff val="80000"/>
            </a:schemeClr>
          </a:solidFill>
        </p:spPr>
        <p:txBody>
          <a:bodyPr wrap="square">
            <a:spAutoFit/>
          </a:bodyPr>
          <a:lstStyle/>
          <a:p>
            <a:pPr algn="ctr">
              <a:defRPr/>
            </a:pPr>
            <a:r>
              <a:rPr lang="en-IN" b="1" i="1" dirty="0">
                <a:solidFill>
                  <a:schemeClr val="tx1">
                    <a:lumMod val="75000"/>
                    <a:lumOff val="25000"/>
                  </a:schemeClr>
                </a:solidFill>
                <a:latin typeface="Arial" charset="0"/>
                <a:cs typeface="+mn-cs"/>
              </a:rPr>
              <a:t> </a:t>
            </a:r>
            <a:r>
              <a:rPr lang="en-IN" b="1" i="1" dirty="0" smtClean="0">
                <a:solidFill>
                  <a:schemeClr val="tx1">
                    <a:lumMod val="75000"/>
                    <a:lumOff val="25000"/>
                  </a:schemeClr>
                </a:solidFill>
                <a:latin typeface="Arial" charset="0"/>
                <a:cs typeface="+mn-cs"/>
              </a:rPr>
              <a:t>~200 </a:t>
            </a:r>
            <a:r>
              <a:rPr lang="en-IN" b="1" i="1" dirty="0">
                <a:solidFill>
                  <a:schemeClr val="tx1">
                    <a:lumMod val="75000"/>
                    <a:lumOff val="25000"/>
                  </a:schemeClr>
                </a:solidFill>
                <a:latin typeface="Arial" charset="0"/>
                <a:cs typeface="+mn-cs"/>
              </a:rPr>
              <a:t>million people w/o </a:t>
            </a:r>
            <a:r>
              <a:rPr lang="en-IN" b="1" i="1" dirty="0" smtClean="0">
                <a:solidFill>
                  <a:schemeClr val="tx1">
                    <a:lumMod val="75000"/>
                    <a:lumOff val="25000"/>
                  </a:schemeClr>
                </a:solidFill>
                <a:latin typeface="Arial" charset="0"/>
                <a:cs typeface="+mn-cs"/>
              </a:rPr>
              <a:t>electricity</a:t>
            </a:r>
            <a:endParaRPr lang="en-IN" sz="1600" b="1" i="1" dirty="0">
              <a:solidFill>
                <a:schemeClr val="tx1">
                  <a:lumMod val="75000"/>
                  <a:lumOff val="25000"/>
                </a:schemeClr>
              </a:solidFill>
              <a:latin typeface="Arial" charset="0"/>
              <a:cs typeface="+mn-cs"/>
            </a:endParaRPr>
          </a:p>
        </p:txBody>
      </p:sp>
      <p:sp>
        <p:nvSpPr>
          <p:cNvPr id="22" name="TextBox 21"/>
          <p:cNvSpPr txBox="1"/>
          <p:nvPr/>
        </p:nvSpPr>
        <p:spPr>
          <a:xfrm>
            <a:off x="4927614" y="2602296"/>
            <a:ext cx="6738869" cy="369332"/>
          </a:xfrm>
          <a:prstGeom prst="rect">
            <a:avLst/>
          </a:prstGeom>
          <a:solidFill>
            <a:schemeClr val="accent5">
              <a:lumMod val="20000"/>
              <a:lumOff val="80000"/>
            </a:schemeClr>
          </a:solidFill>
        </p:spPr>
        <p:txBody>
          <a:bodyPr wrap="square">
            <a:spAutoFit/>
          </a:bodyPr>
          <a:lstStyle/>
          <a:p>
            <a:pPr algn="ctr">
              <a:defRPr/>
            </a:pPr>
            <a:r>
              <a:rPr lang="en-IN" b="1" i="1" dirty="0">
                <a:solidFill>
                  <a:schemeClr val="tx1">
                    <a:lumMod val="75000"/>
                    <a:lumOff val="25000"/>
                  </a:schemeClr>
                </a:solidFill>
                <a:latin typeface="Arial" charset="0"/>
                <a:cs typeface="+mn-cs"/>
              </a:rPr>
              <a:t>SEBs surviving on Govt aid / Subsidy</a:t>
            </a:r>
          </a:p>
        </p:txBody>
      </p:sp>
      <p:sp>
        <p:nvSpPr>
          <p:cNvPr id="19469" name="AutoShape 5" descr="Image result for not equal to"/>
          <p:cNvSpPr>
            <a:spLocks noChangeAspect="1" noChangeArrowheads="1"/>
          </p:cNvSpPr>
          <p:nvPr/>
        </p:nvSpPr>
        <p:spPr bwMode="auto">
          <a:xfrm>
            <a:off x="207433" y="-144463"/>
            <a:ext cx="406400" cy="304801"/>
          </a:xfrm>
          <a:prstGeom prst="rect">
            <a:avLst/>
          </a:prstGeom>
          <a:noFill/>
          <a:ln w="9525">
            <a:noFill/>
            <a:miter lim="800000"/>
            <a:headEnd/>
            <a:tailEnd/>
          </a:ln>
        </p:spPr>
        <p:txBody>
          <a:bodyPr/>
          <a:lstStyle/>
          <a:p>
            <a:endParaRPr lang="en-IN"/>
          </a:p>
        </p:txBody>
      </p:sp>
      <p:sp>
        <p:nvSpPr>
          <p:cNvPr id="26" name="AutoShape 3"/>
          <p:cNvSpPr>
            <a:spLocks noChangeArrowheads="1"/>
          </p:cNvSpPr>
          <p:nvPr/>
        </p:nvSpPr>
        <p:spPr bwMode="auto">
          <a:xfrm>
            <a:off x="807545" y="5927834"/>
            <a:ext cx="11074400" cy="685800"/>
          </a:xfrm>
          <a:prstGeom prst="roundRect">
            <a:avLst>
              <a:gd name="adj" fmla="val 16667"/>
            </a:avLst>
          </a:prstGeom>
          <a:solidFill>
            <a:srgbClr val="0070C0"/>
          </a:solidFill>
          <a:ln w="25400" algn="ctr">
            <a:solidFill>
              <a:srgbClr val="0070C0"/>
            </a:solidFill>
            <a:round/>
            <a:headEnd/>
            <a:tailEnd/>
          </a:ln>
        </p:spPr>
        <p:txBody>
          <a:bodyPr anchor="ctr"/>
          <a:lstStyle/>
          <a:p>
            <a:pPr marL="213952" lvl="1" indent="-213952" algn="ctr">
              <a:spcBef>
                <a:spcPct val="50000"/>
              </a:spcBef>
              <a:defRPr/>
            </a:pPr>
            <a:r>
              <a:rPr lang="en-US" sz="2400" b="1" dirty="0" smtClean="0">
                <a:solidFill>
                  <a:srgbClr val="FFFFFF"/>
                </a:solidFill>
              </a:rPr>
              <a:t>BSES provides it’s customers, </a:t>
            </a:r>
          </a:p>
          <a:p>
            <a:pPr marL="213952" lvl="1" indent="-213952" algn="ctr">
              <a:spcBef>
                <a:spcPct val="50000"/>
              </a:spcBef>
              <a:defRPr/>
            </a:pPr>
            <a:r>
              <a:rPr lang="en-US" sz="2400" b="1" dirty="0" smtClean="0">
                <a:solidFill>
                  <a:srgbClr val="FFFFFF"/>
                </a:solidFill>
              </a:rPr>
              <a:t>100</a:t>
            </a:r>
            <a:r>
              <a:rPr lang="en-US" sz="2400" b="1" dirty="0">
                <a:solidFill>
                  <a:srgbClr val="FFFFFF"/>
                </a:solidFill>
              </a:rPr>
              <a:t>% Accessible, Available, Affordable &amp; Reliable </a:t>
            </a:r>
            <a:r>
              <a:rPr lang="en-US" sz="2400" b="1" dirty="0" smtClean="0">
                <a:solidFill>
                  <a:srgbClr val="FFFFFF"/>
                </a:solidFill>
              </a:rPr>
              <a:t>Power supply…</a:t>
            </a:r>
            <a:endParaRPr lang="en-US" sz="2400" b="1" dirty="0">
              <a:solidFill>
                <a:srgbClr val="FFFFFF"/>
              </a:solidFill>
            </a:endParaRPr>
          </a:p>
        </p:txBody>
      </p:sp>
      <p:sp>
        <p:nvSpPr>
          <p:cNvPr id="24" name="Rounded Rectangle 23"/>
          <p:cNvSpPr/>
          <p:nvPr/>
        </p:nvSpPr>
        <p:spPr>
          <a:xfrm>
            <a:off x="965214" y="1313887"/>
            <a:ext cx="3711261" cy="522756"/>
          </a:xfrm>
          <a:prstGeom prst="roundRect">
            <a:avLst/>
          </a:prstGeom>
          <a:solidFill>
            <a:schemeClr val="tx2">
              <a:lumMod val="60000"/>
              <a:lumOff val="40000"/>
            </a:schemeClr>
          </a:solidFill>
          <a:effectLst>
            <a:glow rad="1397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IN" sz="2000" b="1" dirty="0"/>
              <a:t>ACCESSABILITY</a:t>
            </a:r>
          </a:p>
        </p:txBody>
      </p:sp>
      <p:sp>
        <p:nvSpPr>
          <p:cNvPr id="25" name="Rounded Rectangle 24"/>
          <p:cNvSpPr/>
          <p:nvPr/>
        </p:nvSpPr>
        <p:spPr>
          <a:xfrm>
            <a:off x="965214" y="1923487"/>
            <a:ext cx="3711261" cy="522756"/>
          </a:xfrm>
          <a:prstGeom prst="roundRect">
            <a:avLst/>
          </a:prstGeom>
          <a:solidFill>
            <a:schemeClr val="tx2">
              <a:lumMod val="60000"/>
              <a:lumOff val="40000"/>
            </a:schemeClr>
          </a:solidFill>
          <a:effectLst>
            <a:glow rad="1397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IN" sz="2000" b="1" dirty="0"/>
              <a:t>AVAILABILITY</a:t>
            </a:r>
          </a:p>
        </p:txBody>
      </p:sp>
      <p:sp>
        <p:nvSpPr>
          <p:cNvPr id="28" name="Rounded Rectangle 27"/>
          <p:cNvSpPr/>
          <p:nvPr/>
        </p:nvSpPr>
        <p:spPr>
          <a:xfrm>
            <a:off x="965214" y="2522669"/>
            <a:ext cx="3711261" cy="522756"/>
          </a:xfrm>
          <a:prstGeom prst="roundRect">
            <a:avLst/>
          </a:prstGeom>
          <a:solidFill>
            <a:schemeClr val="tx2">
              <a:lumMod val="60000"/>
              <a:lumOff val="40000"/>
            </a:schemeClr>
          </a:solidFill>
          <a:effectLst>
            <a:glow rad="1397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IN" sz="2000" b="1" dirty="0"/>
              <a:t>AFFORDABILITY</a:t>
            </a:r>
          </a:p>
        </p:txBody>
      </p:sp>
      <p:sp>
        <p:nvSpPr>
          <p:cNvPr id="29" name="TextBox 28"/>
          <p:cNvSpPr txBox="1"/>
          <p:nvPr/>
        </p:nvSpPr>
        <p:spPr>
          <a:xfrm rot="16200000">
            <a:off x="10531476" y="3721142"/>
            <a:ext cx="2971800" cy="253916"/>
          </a:xfrm>
          <a:prstGeom prst="rect">
            <a:avLst/>
          </a:prstGeom>
          <a:noFill/>
        </p:spPr>
        <p:txBody>
          <a:bodyPr>
            <a:spAutoFit/>
          </a:bodyPr>
          <a:lstStyle/>
          <a:p>
            <a:pPr>
              <a:defRPr/>
            </a:pPr>
            <a:r>
              <a:rPr lang="en-IN" sz="1050" dirty="0">
                <a:latin typeface="Arial" charset="0"/>
                <a:cs typeface="+mn-cs"/>
              </a:rPr>
              <a:t>Source : World Wide Web</a:t>
            </a:r>
          </a:p>
        </p:txBody>
      </p:sp>
      <p:sp>
        <p:nvSpPr>
          <p:cNvPr id="30" name="TextBox 29"/>
          <p:cNvSpPr txBox="1"/>
          <p:nvPr/>
        </p:nvSpPr>
        <p:spPr>
          <a:xfrm>
            <a:off x="798786" y="3368949"/>
            <a:ext cx="10568152" cy="2400657"/>
          </a:xfrm>
          <a:prstGeom prst="rect">
            <a:avLst/>
          </a:prstGeom>
          <a:noFill/>
        </p:spPr>
        <p:txBody>
          <a:bodyPr wrap="square">
            <a:spAutoFit/>
          </a:bodyPr>
          <a:lstStyle/>
          <a:p>
            <a:pPr>
              <a:lnSpc>
                <a:spcPct val="150000"/>
              </a:lnSpc>
              <a:defRPr/>
            </a:pPr>
            <a:r>
              <a:rPr lang="en-IN" sz="2000" b="1" u="sng" cap="small" dirty="0">
                <a:solidFill>
                  <a:srgbClr val="C00000"/>
                </a:solidFill>
                <a:latin typeface="Arial" charset="0"/>
                <a:cs typeface="+mn-cs"/>
              </a:rPr>
              <a:t>90% of discoms with the State Govts &amp; </a:t>
            </a:r>
            <a:r>
              <a:rPr lang="en-IN" sz="2000" b="1" u="sng" cap="small" dirty="0" smtClean="0">
                <a:solidFill>
                  <a:srgbClr val="C00000"/>
                </a:solidFill>
                <a:latin typeface="Arial" charset="0"/>
                <a:cs typeface="+mn-cs"/>
              </a:rPr>
              <a:t>are</a:t>
            </a:r>
            <a:r>
              <a:rPr lang="en-IN" sz="2000" b="1" cap="small" dirty="0" smtClean="0">
                <a:solidFill>
                  <a:srgbClr val="C00000"/>
                </a:solidFill>
                <a:latin typeface="Arial" charset="0"/>
                <a:cs typeface="+mn-cs"/>
              </a:rPr>
              <a:t>:</a:t>
            </a:r>
            <a:endParaRPr lang="en-IN" sz="2000" b="1" cap="small" dirty="0" smtClean="0">
              <a:latin typeface="Arial" charset="0"/>
              <a:cs typeface="+mn-cs"/>
            </a:endParaRPr>
          </a:p>
          <a:p>
            <a:pPr marL="361950" indent="-361950">
              <a:lnSpc>
                <a:spcPct val="150000"/>
              </a:lnSpc>
              <a:buClr>
                <a:schemeClr val="tx1"/>
              </a:buClr>
              <a:buFont typeface="Wingdings" pitchFamily="2" charset="2"/>
              <a:buChar char="M"/>
              <a:tabLst>
                <a:tab pos="268288" algn="l"/>
              </a:tabLst>
              <a:defRPr/>
            </a:pPr>
            <a:r>
              <a:rPr lang="en-IN" sz="1600" b="1" i="1" dirty="0" smtClean="0">
                <a:solidFill>
                  <a:schemeClr val="accent1">
                    <a:lumMod val="75000"/>
                  </a:schemeClr>
                </a:solidFill>
                <a:latin typeface="Arial" charset="0"/>
                <a:cs typeface="+mn-cs"/>
              </a:rPr>
              <a:t>High on Losses &amp; Costs…</a:t>
            </a:r>
          </a:p>
          <a:p>
            <a:pPr marL="361950" indent="-361950">
              <a:lnSpc>
                <a:spcPct val="150000"/>
              </a:lnSpc>
              <a:buClr>
                <a:schemeClr val="tx1"/>
              </a:buClr>
              <a:buFont typeface="Wingdings" pitchFamily="2" charset="2"/>
              <a:buChar char="M"/>
              <a:tabLst>
                <a:tab pos="268288" algn="l"/>
              </a:tabLst>
              <a:defRPr/>
            </a:pPr>
            <a:r>
              <a:rPr lang="en-IN" sz="1600" b="1" i="1" dirty="0" smtClean="0">
                <a:solidFill>
                  <a:schemeClr val="accent1">
                    <a:lumMod val="75000"/>
                  </a:schemeClr>
                </a:solidFill>
                <a:latin typeface="Arial" charset="0"/>
                <a:cs typeface="+mn-cs"/>
              </a:rPr>
              <a:t>Higher </a:t>
            </a:r>
            <a:r>
              <a:rPr lang="en-IN" sz="1600" b="1" i="1" dirty="0">
                <a:solidFill>
                  <a:schemeClr val="accent1">
                    <a:lumMod val="75000"/>
                  </a:schemeClr>
                </a:solidFill>
                <a:latin typeface="Arial" charset="0"/>
                <a:cs typeface="+mn-cs"/>
              </a:rPr>
              <a:t>on Tariffs &amp; heavily subsidised… </a:t>
            </a:r>
          </a:p>
          <a:p>
            <a:pPr marL="361950" indent="-361950">
              <a:lnSpc>
                <a:spcPct val="150000"/>
              </a:lnSpc>
              <a:buClr>
                <a:schemeClr val="tx1"/>
              </a:buClr>
              <a:buFont typeface="Wingdings" pitchFamily="2" charset="2"/>
              <a:buChar char="M"/>
              <a:tabLst>
                <a:tab pos="268288" algn="l"/>
              </a:tabLst>
              <a:defRPr/>
            </a:pPr>
            <a:r>
              <a:rPr lang="en-IN" sz="1600" b="1" i="1" dirty="0">
                <a:solidFill>
                  <a:schemeClr val="accent1">
                    <a:lumMod val="75000"/>
                  </a:schemeClr>
                </a:solidFill>
                <a:latin typeface="Arial" charset="0"/>
                <a:cs typeface="+mn-cs"/>
              </a:rPr>
              <a:t>Low on Operational Efficiency , Network Reliability...</a:t>
            </a:r>
          </a:p>
          <a:p>
            <a:pPr marL="361950" indent="-361950">
              <a:lnSpc>
                <a:spcPct val="150000"/>
              </a:lnSpc>
              <a:buClr>
                <a:schemeClr val="tx1"/>
              </a:buClr>
              <a:buFont typeface="Wingdings" pitchFamily="2" charset="2"/>
              <a:buChar char="M"/>
              <a:tabLst>
                <a:tab pos="268288" algn="l"/>
              </a:tabLst>
              <a:defRPr/>
            </a:pPr>
            <a:r>
              <a:rPr lang="en-IN" sz="1600" b="1" i="1" dirty="0">
                <a:solidFill>
                  <a:schemeClr val="accent1">
                    <a:lumMod val="75000"/>
                  </a:schemeClr>
                </a:solidFill>
                <a:latin typeface="Arial" charset="0"/>
                <a:cs typeface="+mn-cs"/>
              </a:rPr>
              <a:t>Minimal adherence to </a:t>
            </a:r>
            <a:r>
              <a:rPr lang="en-IN" sz="1600" b="1" i="1" dirty="0" err="1">
                <a:solidFill>
                  <a:schemeClr val="accent1">
                    <a:lumMod val="75000"/>
                  </a:schemeClr>
                </a:solidFill>
                <a:latin typeface="Arial" charset="0"/>
                <a:cs typeface="+mn-cs"/>
              </a:rPr>
              <a:t>SoPs</a:t>
            </a:r>
            <a:r>
              <a:rPr lang="en-IN" sz="1600" b="1" i="1" dirty="0">
                <a:solidFill>
                  <a:schemeClr val="accent1">
                    <a:lumMod val="75000"/>
                  </a:schemeClr>
                </a:solidFill>
                <a:latin typeface="Arial" charset="0"/>
                <a:cs typeface="+mn-cs"/>
              </a:rPr>
              <a:t> / Supply Codes  &amp; 24X7 Supply…</a:t>
            </a:r>
          </a:p>
          <a:p>
            <a:pPr marL="361950" indent="-361950">
              <a:lnSpc>
                <a:spcPct val="150000"/>
              </a:lnSpc>
              <a:buClr>
                <a:schemeClr val="tx1"/>
              </a:buClr>
              <a:buFont typeface="Wingdings" pitchFamily="2" charset="2"/>
              <a:buChar char="M"/>
              <a:tabLst>
                <a:tab pos="268288" algn="l"/>
              </a:tabLst>
              <a:defRPr/>
            </a:pPr>
            <a:r>
              <a:rPr lang="en-IN" sz="1600" b="1" i="1" dirty="0">
                <a:solidFill>
                  <a:schemeClr val="accent1">
                    <a:lumMod val="75000"/>
                  </a:schemeClr>
                </a:solidFill>
                <a:latin typeface="Arial" charset="0"/>
                <a:cs typeface="+mn-cs"/>
              </a:rPr>
              <a:t>Lack innovation for Customer </a:t>
            </a:r>
            <a:r>
              <a:rPr lang="en-IN" sz="1600" b="1" i="1" dirty="0" smtClean="0">
                <a:solidFill>
                  <a:schemeClr val="accent1">
                    <a:lumMod val="75000"/>
                  </a:schemeClr>
                </a:solidFill>
                <a:latin typeface="Arial" charset="0"/>
                <a:cs typeface="+mn-cs"/>
              </a:rPr>
              <a:t>Convenience initiatives </a:t>
            </a:r>
            <a:r>
              <a:rPr lang="en-IN" sz="1600" b="1" i="1" dirty="0">
                <a:solidFill>
                  <a:schemeClr val="accent1">
                    <a:lumMod val="75000"/>
                  </a:schemeClr>
                </a:solidFill>
                <a:latin typeface="Arial" charset="0"/>
                <a:cs typeface="+mn-cs"/>
              </a:rPr>
              <a:t>…</a:t>
            </a:r>
          </a:p>
        </p:txBody>
      </p:sp>
    </p:spTree>
  </p:cSld>
  <p:clrMapOvr>
    <a:masterClrMapping/>
  </p:clrMapOv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txBox="1">
            <a:spLocks/>
          </p:cNvSpPr>
          <p:nvPr/>
        </p:nvSpPr>
        <p:spPr bwMode="auto">
          <a:xfrm>
            <a:off x="355600" y="457201"/>
            <a:ext cx="10972800" cy="1096963"/>
          </a:xfrm>
          <a:prstGeom prst="rect">
            <a:avLst/>
          </a:prstGeom>
          <a:noFill/>
          <a:ln>
            <a:noFill/>
          </a:ln>
          <a:extLst/>
        </p:spPr>
        <p:txBody>
          <a:bodyPr anchor="ct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a:lstStyle>
          <a:p>
            <a:pPr algn="l">
              <a:defRPr/>
            </a:pPr>
            <a:endParaRPr lang="en-US" sz="2400" b="1" kern="0" dirty="0">
              <a:solidFill>
                <a:srgbClr val="1F497D"/>
              </a:solidFill>
            </a:endParaRPr>
          </a:p>
        </p:txBody>
      </p:sp>
      <p:sp>
        <p:nvSpPr>
          <p:cNvPr id="12" name="Slide Number Placeholder 11"/>
          <p:cNvSpPr>
            <a:spLocks noGrp="1"/>
          </p:cNvSpPr>
          <p:nvPr>
            <p:ph type="sldNum" sz="quarter" idx="10"/>
          </p:nvPr>
        </p:nvSpPr>
        <p:spPr/>
        <p:txBody>
          <a:bodyPr/>
          <a:lstStyle/>
          <a:p>
            <a:pPr>
              <a:defRPr/>
            </a:pPr>
            <a:fld id="{98B5C78C-F070-4EC3-9743-4468D2363354}" type="slidenum">
              <a:rPr lang="en-US" smtClean="0">
                <a:solidFill>
                  <a:prstClr val="black">
                    <a:tint val="75000"/>
                  </a:prstClr>
                </a:solidFill>
              </a:rPr>
              <a:pPr>
                <a:defRPr/>
              </a:pPr>
              <a:t>20</a:t>
            </a:fld>
            <a:endParaRPr lang="en-US">
              <a:solidFill>
                <a:prstClr val="black">
                  <a:tint val="75000"/>
                </a:prstClr>
              </a:solidFill>
            </a:endParaRPr>
          </a:p>
        </p:txBody>
      </p:sp>
      <p:graphicFrame>
        <p:nvGraphicFramePr>
          <p:cNvPr id="11" name="Table 10"/>
          <p:cNvGraphicFramePr>
            <a:graphicFrameLocks noGrp="1"/>
          </p:cNvGraphicFramePr>
          <p:nvPr/>
        </p:nvGraphicFramePr>
        <p:xfrm>
          <a:off x="977461" y="1515592"/>
          <a:ext cx="10950029" cy="5090163"/>
        </p:xfrm>
        <a:graphic>
          <a:graphicData uri="http://schemas.openxmlformats.org/drawingml/2006/table">
            <a:tbl>
              <a:tblPr firstRow="1" bandRow="1">
                <a:tableStyleId>{5C22544A-7EE6-4342-B048-85BDC9FD1C3A}</a:tableStyleId>
              </a:tblPr>
              <a:tblGrid>
                <a:gridCol w="1964535"/>
                <a:gridCol w="714375"/>
                <a:gridCol w="803672"/>
                <a:gridCol w="803672"/>
                <a:gridCol w="801343"/>
                <a:gridCol w="832793"/>
                <a:gridCol w="783581"/>
                <a:gridCol w="870644"/>
                <a:gridCol w="783581"/>
                <a:gridCol w="783581"/>
                <a:gridCol w="904126"/>
                <a:gridCol w="904126"/>
              </a:tblGrid>
              <a:tr h="596994">
                <a:tc>
                  <a:txBody>
                    <a:bodyPr/>
                    <a:lstStyle/>
                    <a:p>
                      <a:r>
                        <a:rPr lang="en-US" sz="1600" dirty="0" smtClean="0"/>
                        <a:t>Payment Avenues</a:t>
                      </a:r>
                      <a:endParaRPr lang="en-US" sz="1600" dirty="0"/>
                    </a:p>
                  </a:txBody>
                  <a:tcPr marL="121920" marR="121920"/>
                </a:tc>
                <a:tc>
                  <a:txBody>
                    <a:bodyPr/>
                    <a:lstStyle/>
                    <a:p>
                      <a:endParaRPr lang="en-US" dirty="0"/>
                    </a:p>
                  </a:txBody>
                  <a:tcPr marL="121920" marR="121920"/>
                </a:tc>
                <a:tc>
                  <a:txBody>
                    <a:bodyPr/>
                    <a:lstStyle/>
                    <a:p>
                      <a:endParaRPr lang="en-US" dirty="0"/>
                    </a:p>
                  </a:txBody>
                  <a:tcPr marL="121920" marR="121920"/>
                </a:tc>
                <a:tc>
                  <a:txBody>
                    <a:bodyPr/>
                    <a:lstStyle/>
                    <a:p>
                      <a:endParaRPr lang="en-US" dirty="0"/>
                    </a:p>
                  </a:txBody>
                  <a:tcPr marL="121920" marR="121920"/>
                </a:tc>
                <a:tc>
                  <a:txBody>
                    <a:bodyPr/>
                    <a:lstStyle/>
                    <a:p>
                      <a:endParaRPr lang="en-US"/>
                    </a:p>
                  </a:txBody>
                  <a:tcPr marL="121920" marR="121920"/>
                </a:tc>
                <a:tc>
                  <a:txBody>
                    <a:bodyPr/>
                    <a:lstStyle/>
                    <a:p>
                      <a:endParaRPr lang="en-US"/>
                    </a:p>
                  </a:txBody>
                  <a:tcPr marL="121920" marR="121920"/>
                </a:tc>
                <a:tc>
                  <a:txBody>
                    <a:bodyPr/>
                    <a:lstStyle/>
                    <a:p>
                      <a:endParaRPr lang="en-US" dirty="0"/>
                    </a:p>
                  </a:txBody>
                  <a:tcPr marL="121920" marR="121920"/>
                </a:tc>
                <a:tc>
                  <a:txBody>
                    <a:bodyPr/>
                    <a:lstStyle/>
                    <a:p>
                      <a:endParaRPr lang="en-US" dirty="0"/>
                    </a:p>
                  </a:txBody>
                  <a:tcPr marL="121920" marR="121920"/>
                </a:tc>
                <a:tc>
                  <a:txBody>
                    <a:bodyPr/>
                    <a:lstStyle/>
                    <a:p>
                      <a:endParaRPr lang="en-US"/>
                    </a:p>
                  </a:txBody>
                  <a:tcPr marL="121920" marR="121920"/>
                </a:tc>
                <a:tc>
                  <a:txBody>
                    <a:bodyPr/>
                    <a:lstStyle/>
                    <a:p>
                      <a:endParaRPr lang="en-US" dirty="0"/>
                    </a:p>
                  </a:txBody>
                  <a:tcPr marL="121920" marR="121920"/>
                </a:tc>
                <a:tc>
                  <a:txBody>
                    <a:bodyPr/>
                    <a:lstStyle/>
                    <a:p>
                      <a:endParaRPr lang="en-US" dirty="0"/>
                    </a:p>
                  </a:txBody>
                  <a:tcPr marL="121920" marR="121920"/>
                </a:tc>
                <a:tc>
                  <a:txBody>
                    <a:bodyPr/>
                    <a:lstStyle/>
                    <a:p>
                      <a:endParaRPr lang="en-US" dirty="0"/>
                    </a:p>
                  </a:txBody>
                  <a:tcPr marL="121920" marR="121920"/>
                </a:tc>
              </a:tr>
              <a:tr h="408470">
                <a:tc>
                  <a:txBody>
                    <a:bodyPr/>
                    <a:lstStyle/>
                    <a:p>
                      <a:r>
                        <a:rPr lang="en-US" sz="1600" b="1" dirty="0" smtClean="0"/>
                        <a:t>Cash</a:t>
                      </a:r>
                      <a:r>
                        <a:rPr lang="en-US" sz="1600" b="1" baseline="0" dirty="0" smtClean="0"/>
                        <a:t> </a:t>
                      </a:r>
                      <a:r>
                        <a:rPr lang="en-US" sz="1600" b="1" dirty="0" smtClean="0"/>
                        <a:t>Counters</a:t>
                      </a:r>
                    </a:p>
                  </a:txBody>
                  <a:tcPr marL="121920" marR="121920"/>
                </a:tc>
                <a:tc>
                  <a:txBody>
                    <a:bodyPr/>
                    <a:lstStyle/>
                    <a:p>
                      <a:pPr algn="ctr"/>
                      <a:r>
                        <a:rPr lang="en-US" sz="2000" b="1" dirty="0" smtClean="0">
                          <a:solidFill>
                            <a:schemeClr val="tx2"/>
                          </a:solidFill>
                          <a:latin typeface="Stencil" pitchFamily="82" charset="0"/>
                          <a:cs typeface="Times New Roman"/>
                        </a:rPr>
                        <a:t>√</a:t>
                      </a:r>
                      <a:endParaRPr lang="en-US" sz="2000" b="1" dirty="0">
                        <a:solidFill>
                          <a:schemeClr val="tx2"/>
                        </a:solidFill>
                        <a:latin typeface="Stencil" pitchFamily="82" charset="0"/>
                      </a:endParaRPr>
                    </a:p>
                  </a:txBody>
                  <a:tcPr marL="121920" marR="121920"/>
                </a:tc>
                <a:tc gridSpan="9">
                  <a:txBody>
                    <a:bodyPr/>
                    <a:lstStyle/>
                    <a:p>
                      <a:pPr algn="ctr"/>
                      <a:r>
                        <a:rPr lang="en-US" sz="1800" b="1" dirty="0" smtClean="0">
                          <a:solidFill>
                            <a:schemeClr val="tx2"/>
                          </a:solidFill>
                        </a:rPr>
                        <a:t>Significant</a:t>
                      </a:r>
                      <a:r>
                        <a:rPr lang="en-US" sz="1800" b="1" baseline="0" dirty="0" smtClean="0">
                          <a:solidFill>
                            <a:schemeClr val="tx2"/>
                          </a:solidFill>
                        </a:rPr>
                        <a:t> additions</a:t>
                      </a:r>
                      <a:endParaRPr lang="en-US" sz="1800" b="1" dirty="0">
                        <a:solidFill>
                          <a:schemeClr val="tx2"/>
                        </a:solidFill>
                      </a:endParaRPr>
                    </a:p>
                  </a:txBody>
                  <a:tcPr marL="121920" marR="121920"/>
                </a:tc>
                <a:tc hMerge="1">
                  <a:txBody>
                    <a:bodyPr/>
                    <a:lstStyle/>
                    <a:p>
                      <a:pPr algn="ctr"/>
                      <a:endParaRPr lang="en-US" sz="1400" dirty="0"/>
                    </a:p>
                  </a:txBody>
                  <a:tcPr/>
                </a:tc>
                <a:tc hMerge="1">
                  <a:txBody>
                    <a:bodyPr/>
                    <a:lstStyle/>
                    <a:p>
                      <a:pPr algn="ctr"/>
                      <a:endParaRPr lang="en-US" sz="1400" dirty="0"/>
                    </a:p>
                  </a:txBody>
                  <a:tcPr/>
                </a:tc>
                <a:tc hMerge="1">
                  <a:txBody>
                    <a:bodyPr/>
                    <a:lstStyle/>
                    <a:p>
                      <a:pPr algn="ctr"/>
                      <a:endParaRPr lang="en-US" sz="1400" dirty="0"/>
                    </a:p>
                  </a:txBody>
                  <a:tcPr/>
                </a:tc>
                <a:tc hMerge="1">
                  <a:txBody>
                    <a:bodyPr/>
                    <a:lstStyle/>
                    <a:p>
                      <a:pPr algn="ctr"/>
                      <a:endParaRPr lang="en-US" sz="1400" dirty="0"/>
                    </a:p>
                  </a:txBody>
                  <a:tcPr/>
                </a:tc>
                <a:tc hMerge="1">
                  <a:txBody>
                    <a:bodyPr/>
                    <a:lstStyle/>
                    <a:p>
                      <a:pPr algn="ctr"/>
                      <a:endParaRPr lang="en-US" sz="1400" dirty="0"/>
                    </a:p>
                  </a:txBody>
                  <a:tcPr/>
                </a:tc>
                <a:tc hMerge="1">
                  <a:txBody>
                    <a:bodyPr/>
                    <a:lstStyle/>
                    <a:p>
                      <a:pPr algn="ctr"/>
                      <a:endParaRPr lang="en-US" sz="1400" dirty="0"/>
                    </a:p>
                  </a:txBody>
                  <a:tcPr/>
                </a:tc>
                <a:tc hMerge="1">
                  <a:txBody>
                    <a:bodyPr/>
                    <a:lstStyle/>
                    <a:p>
                      <a:pPr algn="ctr"/>
                      <a:endParaRPr lang="en-US" sz="1400" dirty="0"/>
                    </a:p>
                  </a:txBody>
                  <a:tcPr/>
                </a:tc>
                <a:tc hMerge="1">
                  <a:txBody>
                    <a:bodyPr/>
                    <a:lstStyle/>
                    <a:p>
                      <a:pPr algn="ctr"/>
                      <a:endParaRPr lang="en-US" sz="1400" dirty="0"/>
                    </a:p>
                  </a:txBody>
                  <a:tcPr/>
                </a:tc>
                <a:tc>
                  <a:txBody>
                    <a:bodyPr/>
                    <a:lstStyle/>
                    <a:p>
                      <a:pPr algn="ctr"/>
                      <a:endParaRPr lang="en-US" sz="1400" b="1" dirty="0">
                        <a:solidFill>
                          <a:schemeClr val="tx2"/>
                        </a:solidFill>
                      </a:endParaRPr>
                    </a:p>
                  </a:txBody>
                  <a:tcPr marL="121920" marR="121920"/>
                </a:tc>
              </a:tr>
              <a:tr h="534153">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b="1" dirty="0" smtClean="0"/>
                        <a:t>Govt. Centers</a:t>
                      </a:r>
                    </a:p>
                  </a:txBody>
                  <a:tcPr marL="121920" marR="121920"/>
                </a:tc>
                <a:tc>
                  <a:txBody>
                    <a:bodyPr/>
                    <a:lstStyle/>
                    <a:p>
                      <a:pPr algn="ctr"/>
                      <a:endParaRPr lang="en-US" sz="1400" dirty="0"/>
                    </a:p>
                  </a:txBody>
                  <a:tcPr marL="121920" marR="121920"/>
                </a:tc>
                <a:tc>
                  <a:txBody>
                    <a:bodyPr/>
                    <a:lstStyle/>
                    <a:p>
                      <a:pPr algn="ctr"/>
                      <a:endParaRPr lang="en-US" sz="1400">
                        <a:solidFill>
                          <a:schemeClr val="tx2"/>
                        </a:solidFill>
                      </a:endParaRPr>
                    </a:p>
                  </a:txBody>
                  <a:tcPr marL="121920" marR="121920"/>
                </a:tc>
                <a:tc>
                  <a:txBody>
                    <a:bodyPr/>
                    <a:lstStyle/>
                    <a:p>
                      <a:pPr algn="ctr"/>
                      <a:endParaRPr lang="en-US" sz="1400">
                        <a:solidFill>
                          <a:schemeClr val="tx2"/>
                        </a:solidFill>
                      </a:endParaRPr>
                    </a:p>
                  </a:txBody>
                  <a:tcPr marL="121920" marR="121920"/>
                </a:tc>
                <a:tc>
                  <a:txBody>
                    <a:bodyPr/>
                    <a:lstStyle/>
                    <a:p>
                      <a:pPr algn="ctr"/>
                      <a:endParaRPr lang="en-US" sz="1400" dirty="0">
                        <a:solidFill>
                          <a:schemeClr val="tx2"/>
                        </a:solidFill>
                      </a:endParaRPr>
                    </a:p>
                  </a:txBody>
                  <a:tcPr marL="121920" marR="121920"/>
                </a:tc>
                <a:tc>
                  <a:txBody>
                    <a:bodyPr/>
                    <a:lstStyle/>
                    <a:p>
                      <a:pPr algn="ctr"/>
                      <a:endParaRPr lang="en-US" sz="1400" dirty="0">
                        <a:solidFill>
                          <a:schemeClr val="tx2"/>
                        </a:solidFill>
                      </a:endParaRPr>
                    </a:p>
                  </a:txBody>
                  <a:tcPr marL="121920" marR="121920"/>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smtClean="0">
                          <a:ln>
                            <a:noFill/>
                          </a:ln>
                          <a:solidFill>
                            <a:schemeClr val="tx2"/>
                          </a:solidFill>
                          <a:effectLst/>
                          <a:uLnTx/>
                          <a:uFillTx/>
                          <a:latin typeface="Stencil" pitchFamily="82" charset="0"/>
                          <a:ea typeface="+mn-ea"/>
                          <a:cs typeface="Times New Roman"/>
                        </a:rPr>
                        <a:t>√</a:t>
                      </a:r>
                      <a:endParaRPr kumimoji="0" lang="en-US" sz="2000" b="1" i="0" u="none" strike="noStrike" kern="1200" cap="none" spc="0" normalizeH="0" baseline="0" noProof="0" dirty="0">
                        <a:ln>
                          <a:noFill/>
                        </a:ln>
                        <a:solidFill>
                          <a:schemeClr val="tx2"/>
                        </a:solidFill>
                        <a:effectLst/>
                        <a:uLnTx/>
                        <a:uFillTx/>
                        <a:latin typeface="Stencil" pitchFamily="82" charset="0"/>
                        <a:ea typeface="+mn-ea"/>
                        <a:cs typeface="+mn-cs"/>
                      </a:endParaRPr>
                    </a:p>
                  </a:txBody>
                  <a:tcPr marL="121920" marR="121920"/>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smtClean="0">
                          <a:ln>
                            <a:noFill/>
                          </a:ln>
                          <a:solidFill>
                            <a:schemeClr val="tx2"/>
                          </a:solidFill>
                          <a:effectLst/>
                          <a:uLnTx/>
                          <a:uFillTx/>
                          <a:latin typeface="Stencil" pitchFamily="82" charset="0"/>
                          <a:ea typeface="+mn-ea"/>
                          <a:cs typeface="Times New Roman"/>
                        </a:rPr>
                        <a:t>√</a:t>
                      </a:r>
                      <a:endParaRPr kumimoji="0" lang="en-US" sz="2000" b="1" i="0" u="none" strike="noStrike" kern="1200" cap="none" spc="0" normalizeH="0" baseline="0" noProof="0" dirty="0" smtClean="0">
                        <a:ln>
                          <a:noFill/>
                        </a:ln>
                        <a:solidFill>
                          <a:schemeClr val="tx2"/>
                        </a:solidFill>
                        <a:effectLst/>
                        <a:uLnTx/>
                        <a:uFillTx/>
                        <a:latin typeface="Stencil" pitchFamily="82" charset="0"/>
                        <a:ea typeface="+mn-ea"/>
                        <a:cs typeface="+mn-cs"/>
                      </a:endParaRPr>
                    </a:p>
                  </a:txBody>
                  <a:tcPr marL="121920" marR="121920"/>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smtClean="0">
                          <a:ln>
                            <a:noFill/>
                          </a:ln>
                          <a:solidFill>
                            <a:schemeClr val="tx2"/>
                          </a:solidFill>
                          <a:effectLst/>
                          <a:uLnTx/>
                          <a:uFillTx/>
                          <a:latin typeface="Stencil" pitchFamily="82" charset="0"/>
                          <a:ea typeface="+mn-ea"/>
                          <a:cs typeface="Times New Roman"/>
                        </a:rPr>
                        <a:t>√</a:t>
                      </a:r>
                      <a:endParaRPr kumimoji="0" lang="en-US" sz="2000" b="1" i="0" u="none" strike="noStrike" kern="1200" cap="none" spc="0" normalizeH="0" baseline="0" noProof="0" dirty="0" smtClean="0">
                        <a:ln>
                          <a:noFill/>
                        </a:ln>
                        <a:solidFill>
                          <a:schemeClr val="tx2"/>
                        </a:solidFill>
                        <a:effectLst/>
                        <a:uLnTx/>
                        <a:uFillTx/>
                        <a:latin typeface="Stencil" pitchFamily="82" charset="0"/>
                        <a:ea typeface="+mn-ea"/>
                        <a:cs typeface="+mn-cs"/>
                      </a:endParaRPr>
                    </a:p>
                  </a:txBody>
                  <a:tcPr marL="121920" marR="121920"/>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smtClean="0">
                          <a:ln>
                            <a:noFill/>
                          </a:ln>
                          <a:solidFill>
                            <a:schemeClr val="tx2"/>
                          </a:solidFill>
                          <a:effectLst/>
                          <a:uLnTx/>
                          <a:uFillTx/>
                          <a:latin typeface="Stencil" pitchFamily="82" charset="0"/>
                          <a:ea typeface="+mn-ea"/>
                          <a:cs typeface="Times New Roman"/>
                        </a:rPr>
                        <a:t>√</a:t>
                      </a:r>
                      <a:endParaRPr kumimoji="0" lang="en-US" sz="2000" b="1" i="0" u="none" strike="noStrike" kern="1200" cap="none" spc="0" normalizeH="0" baseline="0" noProof="0" dirty="0" smtClean="0">
                        <a:ln>
                          <a:noFill/>
                        </a:ln>
                        <a:solidFill>
                          <a:schemeClr val="tx2"/>
                        </a:solidFill>
                        <a:effectLst/>
                        <a:uLnTx/>
                        <a:uFillTx/>
                        <a:latin typeface="Stencil" pitchFamily="82" charset="0"/>
                        <a:ea typeface="+mn-ea"/>
                        <a:cs typeface="+mn-cs"/>
                      </a:endParaRPr>
                    </a:p>
                  </a:txBody>
                  <a:tcPr marL="121920" marR="121920"/>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smtClean="0">
                          <a:ln>
                            <a:noFill/>
                          </a:ln>
                          <a:solidFill>
                            <a:schemeClr val="tx2"/>
                          </a:solidFill>
                          <a:effectLst/>
                          <a:uLnTx/>
                          <a:uFillTx/>
                          <a:latin typeface="Stencil" pitchFamily="82" charset="0"/>
                          <a:ea typeface="+mn-ea"/>
                          <a:cs typeface="Times New Roman"/>
                        </a:rPr>
                        <a:t>√</a:t>
                      </a:r>
                      <a:endParaRPr kumimoji="0" lang="en-US" sz="1400" b="1" i="0" u="none" strike="noStrike" kern="1200" cap="none" spc="0" normalizeH="0" baseline="0" noProof="0" dirty="0" smtClean="0">
                        <a:ln>
                          <a:noFill/>
                        </a:ln>
                        <a:solidFill>
                          <a:schemeClr val="tx2"/>
                        </a:solidFill>
                        <a:effectLst/>
                        <a:uLnTx/>
                        <a:uFillTx/>
                        <a:latin typeface="Stencil" pitchFamily="82" charset="0"/>
                        <a:ea typeface="+mn-ea"/>
                        <a:cs typeface="+mn-cs"/>
                      </a:endParaRPr>
                    </a:p>
                    <a:p>
                      <a:pPr algn="ctr"/>
                      <a:endParaRPr lang="en-US" sz="1400" dirty="0">
                        <a:solidFill>
                          <a:schemeClr val="tx2"/>
                        </a:solidFill>
                      </a:endParaRPr>
                    </a:p>
                  </a:txBody>
                  <a:tcPr marL="121920" marR="121920"/>
                </a:tc>
                <a:tc>
                  <a:txBody>
                    <a:bodyPr/>
                    <a:lstStyle/>
                    <a:p>
                      <a:pPr algn="ctr"/>
                      <a:endParaRPr lang="en-US" sz="1400" dirty="0">
                        <a:solidFill>
                          <a:schemeClr val="tx2"/>
                        </a:solidFill>
                      </a:endParaRPr>
                    </a:p>
                  </a:txBody>
                  <a:tcPr marL="121920" marR="121920"/>
                </a:tc>
              </a:tr>
              <a:tr h="62841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b="1" dirty="0" smtClean="0"/>
                        <a:t>Retail </a:t>
                      </a:r>
                      <a:r>
                        <a:rPr lang="en-US" sz="1400" b="1" dirty="0" smtClean="0"/>
                        <a:t>–</a:t>
                      </a:r>
                      <a:r>
                        <a:rPr lang="en-US" sz="1200" b="1" dirty="0" smtClean="0"/>
                        <a:t>(</a:t>
                      </a:r>
                      <a:r>
                        <a:rPr lang="en-US" sz="1100" b="1" dirty="0" err="1" smtClean="0"/>
                        <a:t>EasyBill</a:t>
                      </a:r>
                      <a:r>
                        <a:rPr lang="en-US" sz="1100" b="1" dirty="0" smtClean="0"/>
                        <a:t>, </a:t>
                      </a:r>
                      <a:r>
                        <a:rPr lang="en-US" sz="1100" b="1" dirty="0" err="1" smtClean="0"/>
                        <a:t>Suvidha</a:t>
                      </a:r>
                      <a:r>
                        <a:rPr lang="en-US" sz="1100" b="1" dirty="0" smtClean="0"/>
                        <a:t>, </a:t>
                      </a:r>
                      <a:r>
                        <a:rPr lang="en-US" sz="1100" b="1" dirty="0" err="1" smtClean="0"/>
                        <a:t>Oxigen</a:t>
                      </a:r>
                      <a:r>
                        <a:rPr lang="en-US" sz="1100" b="1" dirty="0" smtClean="0"/>
                        <a:t>)</a:t>
                      </a:r>
                      <a:endParaRPr lang="en-US" sz="1400" b="1" dirty="0" smtClean="0"/>
                    </a:p>
                  </a:txBody>
                  <a:tcPr marL="121920" marR="121920"/>
                </a:tc>
                <a:tc>
                  <a:txBody>
                    <a:bodyPr/>
                    <a:lstStyle/>
                    <a:p>
                      <a:pPr algn="ctr"/>
                      <a:endParaRPr lang="en-US" sz="1400"/>
                    </a:p>
                  </a:txBody>
                  <a:tcPr marL="121920" marR="121920"/>
                </a:tc>
                <a:tc>
                  <a:txBody>
                    <a:bodyPr/>
                    <a:lstStyle/>
                    <a:p>
                      <a:pPr algn="ctr"/>
                      <a:endParaRPr lang="en-US" sz="1400" dirty="0">
                        <a:solidFill>
                          <a:schemeClr val="tx2"/>
                        </a:solidFill>
                      </a:endParaRPr>
                    </a:p>
                  </a:txBody>
                  <a:tcPr marL="121920" marR="121920"/>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smtClean="0">
                          <a:ln>
                            <a:noFill/>
                          </a:ln>
                          <a:solidFill>
                            <a:schemeClr val="tx2"/>
                          </a:solidFill>
                          <a:effectLst/>
                          <a:uLnTx/>
                          <a:uFillTx/>
                          <a:latin typeface="Stencil" pitchFamily="82" charset="0"/>
                          <a:ea typeface="+mn-ea"/>
                          <a:cs typeface="Times New Roman"/>
                        </a:rPr>
                        <a:t>√</a:t>
                      </a:r>
                      <a:endParaRPr kumimoji="0" lang="en-US" sz="2000" b="1" i="0" u="none" strike="noStrike" kern="1200" cap="none" spc="0" normalizeH="0" baseline="0" noProof="0" dirty="0" smtClean="0">
                        <a:ln>
                          <a:noFill/>
                        </a:ln>
                        <a:solidFill>
                          <a:schemeClr val="tx2"/>
                        </a:solidFill>
                        <a:effectLst/>
                        <a:uLnTx/>
                        <a:uFillTx/>
                        <a:latin typeface="Stencil" pitchFamily="82" charset="0"/>
                        <a:ea typeface="+mn-ea"/>
                        <a:cs typeface="+mn-cs"/>
                      </a:endParaRPr>
                    </a:p>
                    <a:p>
                      <a:pPr algn="ctr"/>
                      <a:endParaRPr lang="en-US" sz="1400" dirty="0">
                        <a:solidFill>
                          <a:schemeClr val="tx2"/>
                        </a:solidFill>
                      </a:endParaRPr>
                    </a:p>
                  </a:txBody>
                  <a:tcPr marL="121920" marR="121920"/>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smtClean="0">
                          <a:ln>
                            <a:noFill/>
                          </a:ln>
                          <a:solidFill>
                            <a:schemeClr val="tx2"/>
                          </a:solidFill>
                          <a:effectLst/>
                          <a:uLnTx/>
                          <a:uFillTx/>
                          <a:latin typeface="Stencil" pitchFamily="82" charset="0"/>
                          <a:ea typeface="+mn-ea"/>
                          <a:cs typeface="Times New Roman"/>
                        </a:rPr>
                        <a:t>√</a:t>
                      </a:r>
                      <a:endParaRPr kumimoji="0" lang="en-US" sz="2000" b="1" i="0" u="none" strike="noStrike" kern="1200" cap="none" spc="0" normalizeH="0" baseline="0" noProof="0" dirty="0" smtClean="0">
                        <a:ln>
                          <a:noFill/>
                        </a:ln>
                        <a:solidFill>
                          <a:schemeClr val="tx2"/>
                        </a:solidFill>
                        <a:effectLst/>
                        <a:uLnTx/>
                        <a:uFillTx/>
                        <a:latin typeface="Stencil" pitchFamily="82" charset="0"/>
                        <a:ea typeface="+mn-ea"/>
                        <a:cs typeface="+mn-cs"/>
                      </a:endParaRPr>
                    </a:p>
                  </a:txBody>
                  <a:tcPr marL="121920" marR="121920"/>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smtClean="0">
                          <a:ln>
                            <a:noFill/>
                          </a:ln>
                          <a:solidFill>
                            <a:schemeClr val="tx2"/>
                          </a:solidFill>
                          <a:effectLst/>
                          <a:uLnTx/>
                          <a:uFillTx/>
                          <a:latin typeface="Stencil" pitchFamily="82" charset="0"/>
                          <a:ea typeface="+mn-ea"/>
                          <a:cs typeface="Times New Roman"/>
                        </a:rPr>
                        <a:t>√</a:t>
                      </a:r>
                      <a:endParaRPr kumimoji="0" lang="en-US" sz="2000" b="1" i="0" u="none" strike="noStrike" kern="1200" cap="none" spc="0" normalizeH="0" baseline="0" noProof="0" dirty="0" smtClean="0">
                        <a:ln>
                          <a:noFill/>
                        </a:ln>
                        <a:solidFill>
                          <a:schemeClr val="tx2"/>
                        </a:solidFill>
                        <a:effectLst/>
                        <a:uLnTx/>
                        <a:uFillTx/>
                        <a:latin typeface="Stencil" pitchFamily="82" charset="0"/>
                        <a:ea typeface="+mn-ea"/>
                        <a:cs typeface="+mn-cs"/>
                      </a:endParaRPr>
                    </a:p>
                  </a:txBody>
                  <a:tcPr marL="121920" marR="121920"/>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smtClean="0">
                          <a:ln>
                            <a:noFill/>
                          </a:ln>
                          <a:solidFill>
                            <a:schemeClr val="tx2"/>
                          </a:solidFill>
                          <a:effectLst/>
                          <a:uLnTx/>
                          <a:uFillTx/>
                          <a:latin typeface="Stencil" pitchFamily="82" charset="0"/>
                          <a:ea typeface="+mn-ea"/>
                          <a:cs typeface="Times New Roman"/>
                        </a:rPr>
                        <a:t>√</a:t>
                      </a:r>
                      <a:endParaRPr kumimoji="0" lang="en-US" sz="2000" b="1" i="0" u="none" strike="noStrike" kern="1200" cap="none" spc="0" normalizeH="0" baseline="0" noProof="0" dirty="0" smtClean="0">
                        <a:ln>
                          <a:noFill/>
                        </a:ln>
                        <a:solidFill>
                          <a:schemeClr val="tx2"/>
                        </a:solidFill>
                        <a:effectLst/>
                        <a:uLnTx/>
                        <a:uFillTx/>
                        <a:latin typeface="Stencil" pitchFamily="82" charset="0"/>
                        <a:ea typeface="+mn-ea"/>
                        <a:cs typeface="+mn-cs"/>
                      </a:endParaRPr>
                    </a:p>
                  </a:txBody>
                  <a:tcPr marL="121920" marR="121920"/>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smtClean="0">
                          <a:ln>
                            <a:noFill/>
                          </a:ln>
                          <a:solidFill>
                            <a:schemeClr val="tx2"/>
                          </a:solidFill>
                          <a:effectLst/>
                          <a:uLnTx/>
                          <a:uFillTx/>
                          <a:latin typeface="Stencil" pitchFamily="82" charset="0"/>
                          <a:ea typeface="+mn-ea"/>
                          <a:cs typeface="Times New Roman"/>
                        </a:rPr>
                        <a:t>√</a:t>
                      </a:r>
                      <a:endParaRPr kumimoji="0" lang="en-US" sz="2000" b="1" i="0" u="none" strike="noStrike" kern="1200" cap="none" spc="0" normalizeH="0" baseline="0" noProof="0" dirty="0" smtClean="0">
                        <a:ln>
                          <a:noFill/>
                        </a:ln>
                        <a:solidFill>
                          <a:schemeClr val="tx2"/>
                        </a:solidFill>
                        <a:effectLst/>
                        <a:uLnTx/>
                        <a:uFillTx/>
                        <a:latin typeface="Stencil" pitchFamily="82" charset="0"/>
                        <a:ea typeface="+mn-ea"/>
                        <a:cs typeface="+mn-cs"/>
                      </a:endParaRPr>
                    </a:p>
                    <a:p>
                      <a:pPr algn="ctr"/>
                      <a:endParaRPr lang="en-US" sz="1400" dirty="0">
                        <a:solidFill>
                          <a:schemeClr val="tx2"/>
                        </a:solidFill>
                      </a:endParaRPr>
                    </a:p>
                  </a:txBody>
                  <a:tcPr marL="121920" marR="121920"/>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smtClean="0">
                          <a:ln>
                            <a:noFill/>
                          </a:ln>
                          <a:solidFill>
                            <a:schemeClr val="tx2"/>
                          </a:solidFill>
                          <a:effectLst/>
                          <a:uLnTx/>
                          <a:uFillTx/>
                          <a:latin typeface="Stencil" pitchFamily="82" charset="0"/>
                          <a:ea typeface="+mn-ea"/>
                          <a:cs typeface="Times New Roman"/>
                        </a:rPr>
                        <a:t>√</a:t>
                      </a:r>
                      <a:endParaRPr kumimoji="0" lang="en-US" sz="2000" b="1" i="0" u="none" strike="noStrike" kern="1200" cap="none" spc="0" normalizeH="0" baseline="0" noProof="0" dirty="0" smtClean="0">
                        <a:ln>
                          <a:noFill/>
                        </a:ln>
                        <a:solidFill>
                          <a:schemeClr val="tx2"/>
                        </a:solidFill>
                        <a:effectLst/>
                        <a:uLnTx/>
                        <a:uFillTx/>
                        <a:latin typeface="Stencil" pitchFamily="82" charset="0"/>
                        <a:ea typeface="+mn-ea"/>
                        <a:cs typeface="+mn-cs"/>
                      </a:endParaRPr>
                    </a:p>
                    <a:p>
                      <a:pPr algn="ctr"/>
                      <a:endParaRPr lang="en-US" sz="1400" dirty="0">
                        <a:solidFill>
                          <a:schemeClr val="tx2"/>
                        </a:solidFill>
                      </a:endParaRPr>
                    </a:p>
                  </a:txBody>
                  <a:tcPr marL="121920" marR="121920"/>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smtClean="0">
                          <a:ln>
                            <a:noFill/>
                          </a:ln>
                          <a:solidFill>
                            <a:schemeClr val="tx2"/>
                          </a:solidFill>
                          <a:effectLst/>
                          <a:uLnTx/>
                          <a:uFillTx/>
                          <a:latin typeface="Stencil" pitchFamily="82" charset="0"/>
                          <a:ea typeface="+mn-ea"/>
                          <a:cs typeface="Times New Roman"/>
                        </a:rPr>
                        <a:t>√</a:t>
                      </a:r>
                      <a:endParaRPr kumimoji="0" lang="en-US" sz="1400" b="1" i="0" u="none" strike="noStrike" kern="1200" cap="none" spc="0" normalizeH="0" baseline="0" noProof="0" dirty="0" smtClean="0">
                        <a:ln>
                          <a:noFill/>
                        </a:ln>
                        <a:solidFill>
                          <a:schemeClr val="tx2"/>
                        </a:solidFill>
                        <a:effectLst/>
                        <a:uLnTx/>
                        <a:uFillTx/>
                        <a:latin typeface="Stencil" pitchFamily="82" charset="0"/>
                        <a:ea typeface="+mn-ea"/>
                        <a:cs typeface="+mn-cs"/>
                      </a:endParaRPr>
                    </a:p>
                    <a:p>
                      <a:pPr algn="ctr"/>
                      <a:endParaRPr lang="en-US" sz="1400" dirty="0">
                        <a:solidFill>
                          <a:schemeClr val="tx2"/>
                        </a:solidFill>
                      </a:endParaRPr>
                    </a:p>
                  </a:txBody>
                  <a:tcPr marL="121920" marR="121920"/>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smtClean="0">
                          <a:ln>
                            <a:noFill/>
                          </a:ln>
                          <a:solidFill>
                            <a:schemeClr val="tx2"/>
                          </a:solidFill>
                          <a:effectLst/>
                          <a:uLnTx/>
                          <a:uFillTx/>
                          <a:latin typeface="Stencil" pitchFamily="82" charset="0"/>
                          <a:ea typeface="+mn-ea"/>
                          <a:cs typeface="Times New Roman"/>
                        </a:rPr>
                        <a:t>√</a:t>
                      </a:r>
                      <a:endParaRPr kumimoji="0" lang="en-US" sz="1400" b="1" i="0" u="none" strike="noStrike" kern="1200" cap="none" spc="0" normalizeH="0" baseline="0" noProof="0" dirty="0" smtClean="0">
                        <a:ln>
                          <a:noFill/>
                        </a:ln>
                        <a:solidFill>
                          <a:schemeClr val="tx2"/>
                        </a:solidFill>
                        <a:effectLst/>
                        <a:uLnTx/>
                        <a:uFillTx/>
                        <a:latin typeface="Stencil" pitchFamily="82" charset="0"/>
                        <a:ea typeface="+mn-ea"/>
                        <a:cs typeface="+mn-cs"/>
                      </a:endParaRPr>
                    </a:p>
                    <a:p>
                      <a:pPr algn="ctr"/>
                      <a:endParaRPr lang="en-US" sz="1400" dirty="0">
                        <a:solidFill>
                          <a:schemeClr val="tx2"/>
                        </a:solidFill>
                      </a:endParaRPr>
                    </a:p>
                  </a:txBody>
                  <a:tcPr marL="121920" marR="121920"/>
                </a:tc>
                <a:tc>
                  <a:txBody>
                    <a:bodyPr/>
                    <a:lstStyle/>
                    <a:p>
                      <a:pPr algn="ctr"/>
                      <a:endParaRPr lang="en-US" sz="1400" dirty="0">
                        <a:solidFill>
                          <a:schemeClr val="tx2"/>
                        </a:solidFill>
                      </a:endParaRPr>
                    </a:p>
                  </a:txBody>
                  <a:tcPr marL="121920" marR="121920"/>
                </a:tc>
              </a:tr>
              <a:tr h="534153">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b="1" dirty="0" smtClean="0"/>
                        <a:t>Drop</a:t>
                      </a:r>
                      <a:r>
                        <a:rPr lang="en-US" sz="1600" b="1" baseline="0" dirty="0" smtClean="0"/>
                        <a:t> Boxes</a:t>
                      </a:r>
                      <a:endParaRPr lang="en-US" sz="1600" b="1" dirty="0" smtClean="0"/>
                    </a:p>
                  </a:txBody>
                  <a:tcPr marL="121920" marR="121920"/>
                </a:tc>
                <a:tc>
                  <a:txBody>
                    <a:bodyPr/>
                    <a:lstStyle/>
                    <a:p>
                      <a:pPr algn="ctr"/>
                      <a:endParaRPr lang="en-US" sz="1400"/>
                    </a:p>
                  </a:txBody>
                  <a:tcPr marL="121920" marR="121920"/>
                </a:tc>
                <a:tc>
                  <a:txBody>
                    <a:bodyPr/>
                    <a:lstStyle/>
                    <a:p>
                      <a:pPr algn="ctr"/>
                      <a:endParaRPr lang="en-US" sz="1400">
                        <a:solidFill>
                          <a:schemeClr val="tx2"/>
                        </a:solidFill>
                      </a:endParaRPr>
                    </a:p>
                  </a:txBody>
                  <a:tcPr marL="121920" marR="121920"/>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smtClean="0">
                          <a:ln>
                            <a:noFill/>
                          </a:ln>
                          <a:solidFill>
                            <a:schemeClr val="tx2"/>
                          </a:solidFill>
                          <a:effectLst/>
                          <a:uLnTx/>
                          <a:uFillTx/>
                          <a:latin typeface="Stencil" pitchFamily="82" charset="0"/>
                          <a:ea typeface="+mn-ea"/>
                          <a:cs typeface="Times New Roman"/>
                        </a:rPr>
                        <a:t>√</a:t>
                      </a:r>
                      <a:endParaRPr kumimoji="0" lang="en-US" sz="2000" b="1" i="0" u="none" strike="noStrike" kern="1200" cap="none" spc="0" normalizeH="0" baseline="0" noProof="0" dirty="0" smtClean="0">
                        <a:ln>
                          <a:noFill/>
                        </a:ln>
                        <a:solidFill>
                          <a:schemeClr val="tx2"/>
                        </a:solidFill>
                        <a:effectLst/>
                        <a:uLnTx/>
                        <a:uFillTx/>
                        <a:latin typeface="Stencil" pitchFamily="82" charset="0"/>
                        <a:ea typeface="+mn-ea"/>
                        <a:cs typeface="+mn-cs"/>
                      </a:endParaRPr>
                    </a:p>
                  </a:txBody>
                  <a:tcPr marL="121920" marR="121920"/>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smtClean="0">
                          <a:ln>
                            <a:noFill/>
                          </a:ln>
                          <a:solidFill>
                            <a:schemeClr val="tx2"/>
                          </a:solidFill>
                          <a:effectLst/>
                          <a:uLnTx/>
                          <a:uFillTx/>
                          <a:latin typeface="Stencil" pitchFamily="82" charset="0"/>
                          <a:ea typeface="+mn-ea"/>
                          <a:cs typeface="Times New Roman"/>
                        </a:rPr>
                        <a:t>√</a:t>
                      </a:r>
                      <a:endParaRPr kumimoji="0" lang="en-US" sz="2000" b="1" i="0" u="none" strike="noStrike" kern="1200" cap="none" spc="0" normalizeH="0" baseline="0" noProof="0" dirty="0" smtClean="0">
                        <a:ln>
                          <a:noFill/>
                        </a:ln>
                        <a:solidFill>
                          <a:schemeClr val="tx2"/>
                        </a:solidFill>
                        <a:effectLst/>
                        <a:uLnTx/>
                        <a:uFillTx/>
                        <a:latin typeface="Stencil" pitchFamily="82" charset="0"/>
                        <a:ea typeface="+mn-ea"/>
                        <a:cs typeface="+mn-cs"/>
                      </a:endParaRPr>
                    </a:p>
                  </a:txBody>
                  <a:tcPr marL="121920" marR="121920"/>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smtClean="0">
                          <a:ln>
                            <a:noFill/>
                          </a:ln>
                          <a:solidFill>
                            <a:schemeClr val="tx2"/>
                          </a:solidFill>
                          <a:effectLst/>
                          <a:uLnTx/>
                          <a:uFillTx/>
                          <a:latin typeface="Stencil" pitchFamily="82" charset="0"/>
                          <a:ea typeface="+mn-ea"/>
                          <a:cs typeface="Times New Roman"/>
                        </a:rPr>
                        <a:t>√</a:t>
                      </a:r>
                      <a:endParaRPr kumimoji="0" lang="en-US" sz="2000" b="1" i="0" u="none" strike="noStrike" kern="1200" cap="none" spc="0" normalizeH="0" baseline="0" noProof="0" dirty="0" smtClean="0">
                        <a:ln>
                          <a:noFill/>
                        </a:ln>
                        <a:solidFill>
                          <a:schemeClr val="tx2"/>
                        </a:solidFill>
                        <a:effectLst/>
                        <a:uLnTx/>
                        <a:uFillTx/>
                        <a:latin typeface="Stencil" pitchFamily="82" charset="0"/>
                        <a:ea typeface="+mn-ea"/>
                        <a:cs typeface="+mn-cs"/>
                      </a:endParaRPr>
                    </a:p>
                  </a:txBody>
                  <a:tcPr marL="121920" marR="121920"/>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smtClean="0">
                          <a:ln>
                            <a:noFill/>
                          </a:ln>
                          <a:solidFill>
                            <a:schemeClr val="tx2"/>
                          </a:solidFill>
                          <a:effectLst/>
                          <a:uLnTx/>
                          <a:uFillTx/>
                          <a:latin typeface="Stencil" pitchFamily="82" charset="0"/>
                          <a:ea typeface="+mn-ea"/>
                          <a:cs typeface="Times New Roman"/>
                        </a:rPr>
                        <a:t>√</a:t>
                      </a:r>
                      <a:endParaRPr kumimoji="0" lang="en-US" sz="2000" b="1" i="0" u="none" strike="noStrike" kern="1200" cap="none" spc="0" normalizeH="0" baseline="0" noProof="0" dirty="0" smtClean="0">
                        <a:ln>
                          <a:noFill/>
                        </a:ln>
                        <a:solidFill>
                          <a:schemeClr val="tx2"/>
                        </a:solidFill>
                        <a:effectLst/>
                        <a:uLnTx/>
                        <a:uFillTx/>
                        <a:latin typeface="Stencil" pitchFamily="82" charset="0"/>
                        <a:ea typeface="+mn-ea"/>
                        <a:cs typeface="+mn-cs"/>
                      </a:endParaRPr>
                    </a:p>
                  </a:txBody>
                  <a:tcPr marL="121920" marR="121920"/>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smtClean="0">
                          <a:ln>
                            <a:noFill/>
                          </a:ln>
                          <a:solidFill>
                            <a:schemeClr val="tx2"/>
                          </a:solidFill>
                          <a:effectLst/>
                          <a:uLnTx/>
                          <a:uFillTx/>
                          <a:latin typeface="Stencil" pitchFamily="82" charset="0"/>
                          <a:ea typeface="+mn-ea"/>
                          <a:cs typeface="Times New Roman"/>
                        </a:rPr>
                        <a:t>√</a:t>
                      </a:r>
                      <a:endParaRPr kumimoji="0" lang="en-US" sz="2000" b="1" i="0" u="none" strike="noStrike" kern="1200" cap="none" spc="0" normalizeH="0" baseline="0" noProof="0" dirty="0" smtClean="0">
                        <a:ln>
                          <a:noFill/>
                        </a:ln>
                        <a:solidFill>
                          <a:schemeClr val="tx2"/>
                        </a:solidFill>
                        <a:effectLst/>
                        <a:uLnTx/>
                        <a:uFillTx/>
                        <a:latin typeface="Stencil" pitchFamily="82" charset="0"/>
                        <a:ea typeface="+mn-ea"/>
                        <a:cs typeface="+mn-cs"/>
                      </a:endParaRPr>
                    </a:p>
                  </a:txBody>
                  <a:tcPr marL="121920" marR="121920"/>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smtClean="0">
                          <a:ln>
                            <a:noFill/>
                          </a:ln>
                          <a:solidFill>
                            <a:schemeClr val="tx2"/>
                          </a:solidFill>
                          <a:effectLst/>
                          <a:uLnTx/>
                          <a:uFillTx/>
                          <a:latin typeface="Stencil" pitchFamily="82" charset="0"/>
                          <a:ea typeface="+mn-ea"/>
                          <a:cs typeface="Times New Roman"/>
                        </a:rPr>
                        <a:t>√</a:t>
                      </a:r>
                      <a:endParaRPr kumimoji="0" lang="en-US" sz="2000" b="1" i="0" u="none" strike="noStrike" kern="1200" cap="none" spc="0" normalizeH="0" baseline="0" noProof="0" dirty="0" smtClean="0">
                        <a:ln>
                          <a:noFill/>
                        </a:ln>
                        <a:solidFill>
                          <a:schemeClr val="tx2"/>
                        </a:solidFill>
                        <a:effectLst/>
                        <a:uLnTx/>
                        <a:uFillTx/>
                        <a:latin typeface="Stencil" pitchFamily="82" charset="0"/>
                        <a:ea typeface="+mn-ea"/>
                        <a:cs typeface="+mn-cs"/>
                      </a:endParaRPr>
                    </a:p>
                  </a:txBody>
                  <a:tcPr marL="121920" marR="121920"/>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smtClean="0">
                          <a:ln>
                            <a:noFill/>
                          </a:ln>
                          <a:solidFill>
                            <a:schemeClr val="tx2"/>
                          </a:solidFill>
                          <a:effectLst/>
                          <a:uLnTx/>
                          <a:uFillTx/>
                          <a:latin typeface="Stencil" pitchFamily="82" charset="0"/>
                          <a:ea typeface="+mn-ea"/>
                          <a:cs typeface="Times New Roman"/>
                        </a:rPr>
                        <a:t>√</a:t>
                      </a:r>
                      <a:endParaRPr kumimoji="0" lang="en-US" sz="2000" b="1" i="0" u="none" strike="noStrike" kern="1200" cap="none" spc="0" normalizeH="0" baseline="0" noProof="0" dirty="0" smtClean="0">
                        <a:ln>
                          <a:noFill/>
                        </a:ln>
                        <a:solidFill>
                          <a:schemeClr val="tx2"/>
                        </a:solidFill>
                        <a:effectLst/>
                        <a:uLnTx/>
                        <a:uFillTx/>
                        <a:latin typeface="Stencil" pitchFamily="82" charset="0"/>
                        <a:ea typeface="+mn-ea"/>
                        <a:cs typeface="+mn-cs"/>
                      </a:endParaRPr>
                    </a:p>
                  </a:txBody>
                  <a:tcPr marL="121920" marR="121920"/>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smtClean="0">
                          <a:ln>
                            <a:noFill/>
                          </a:ln>
                          <a:solidFill>
                            <a:schemeClr val="tx2"/>
                          </a:solidFill>
                          <a:effectLst/>
                          <a:uLnTx/>
                          <a:uFillTx/>
                          <a:latin typeface="Stencil" pitchFamily="82" charset="0"/>
                          <a:ea typeface="+mn-ea"/>
                          <a:cs typeface="Times New Roman"/>
                        </a:rPr>
                        <a:t>√</a:t>
                      </a:r>
                      <a:endParaRPr kumimoji="0" lang="en-US" sz="1400" b="1" i="0" u="none" strike="noStrike" kern="1200" cap="none" spc="0" normalizeH="0" baseline="0" noProof="0" dirty="0" smtClean="0">
                        <a:ln>
                          <a:noFill/>
                        </a:ln>
                        <a:solidFill>
                          <a:schemeClr val="tx2"/>
                        </a:solidFill>
                        <a:effectLst/>
                        <a:uLnTx/>
                        <a:uFillTx/>
                        <a:latin typeface="Stencil" pitchFamily="82" charset="0"/>
                        <a:ea typeface="+mn-ea"/>
                        <a:cs typeface="+mn-cs"/>
                      </a:endParaRPr>
                    </a:p>
                    <a:p>
                      <a:pPr algn="ctr"/>
                      <a:endParaRPr lang="en-US" sz="1400" dirty="0">
                        <a:solidFill>
                          <a:schemeClr val="tx2"/>
                        </a:solidFill>
                      </a:endParaRPr>
                    </a:p>
                  </a:txBody>
                  <a:tcPr marL="121920" marR="121920"/>
                </a:tc>
                <a:tc>
                  <a:txBody>
                    <a:bodyPr/>
                    <a:lstStyle/>
                    <a:p>
                      <a:pPr algn="ctr"/>
                      <a:endParaRPr lang="en-US" sz="1400" dirty="0">
                        <a:solidFill>
                          <a:schemeClr val="tx2"/>
                        </a:solidFill>
                      </a:endParaRPr>
                    </a:p>
                  </a:txBody>
                  <a:tcPr marL="121920" marR="121920"/>
                </a:tc>
              </a:tr>
              <a:tr h="62841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b="1" dirty="0" smtClean="0"/>
                        <a:t>Online </a:t>
                      </a:r>
                    </a:p>
                  </a:txBody>
                  <a:tcPr marL="121920" marR="121920"/>
                </a:tc>
                <a:tc>
                  <a:txBody>
                    <a:bodyPr/>
                    <a:lstStyle/>
                    <a:p>
                      <a:pPr algn="ctr"/>
                      <a:endParaRPr lang="en-US" sz="1400"/>
                    </a:p>
                  </a:txBody>
                  <a:tcPr marL="121920" marR="121920"/>
                </a:tc>
                <a:tc>
                  <a:txBody>
                    <a:bodyPr/>
                    <a:lstStyle/>
                    <a:p>
                      <a:pPr algn="ctr"/>
                      <a:endParaRPr lang="en-US" sz="1400">
                        <a:solidFill>
                          <a:schemeClr val="tx2"/>
                        </a:solidFill>
                      </a:endParaRPr>
                    </a:p>
                  </a:txBody>
                  <a:tcPr marL="121920" marR="121920"/>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smtClean="0">
                          <a:ln>
                            <a:noFill/>
                          </a:ln>
                          <a:solidFill>
                            <a:schemeClr val="tx2"/>
                          </a:solidFill>
                          <a:effectLst/>
                          <a:uLnTx/>
                          <a:uFillTx/>
                          <a:latin typeface="Stencil" pitchFamily="82" charset="0"/>
                          <a:ea typeface="+mn-ea"/>
                          <a:cs typeface="Times New Roman"/>
                        </a:rPr>
                        <a:t>√</a:t>
                      </a:r>
                      <a:endParaRPr kumimoji="0" lang="en-US" sz="2000" b="1" i="0" u="none" strike="noStrike" kern="1200" cap="none" spc="0" normalizeH="0" baseline="0" noProof="0" dirty="0" smtClean="0">
                        <a:ln>
                          <a:noFill/>
                        </a:ln>
                        <a:solidFill>
                          <a:schemeClr val="tx2"/>
                        </a:solidFill>
                        <a:effectLst/>
                        <a:uLnTx/>
                        <a:uFillTx/>
                        <a:latin typeface="Stencil" pitchFamily="82" charset="0"/>
                        <a:ea typeface="+mn-ea"/>
                        <a:cs typeface="+mn-cs"/>
                      </a:endParaRPr>
                    </a:p>
                  </a:txBody>
                  <a:tcPr marL="121920" marR="121920"/>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smtClean="0">
                          <a:ln>
                            <a:noFill/>
                          </a:ln>
                          <a:solidFill>
                            <a:schemeClr val="tx2"/>
                          </a:solidFill>
                          <a:effectLst/>
                          <a:uLnTx/>
                          <a:uFillTx/>
                          <a:latin typeface="Stencil" pitchFamily="82" charset="0"/>
                          <a:ea typeface="+mn-ea"/>
                          <a:cs typeface="Times New Roman"/>
                        </a:rPr>
                        <a:t>√</a:t>
                      </a:r>
                      <a:endParaRPr kumimoji="0" lang="en-US" sz="2000" b="1" i="0" u="none" strike="noStrike" kern="1200" cap="none" spc="0" normalizeH="0" baseline="0" noProof="0" dirty="0" smtClean="0">
                        <a:ln>
                          <a:noFill/>
                        </a:ln>
                        <a:solidFill>
                          <a:schemeClr val="tx2"/>
                        </a:solidFill>
                        <a:effectLst/>
                        <a:uLnTx/>
                        <a:uFillTx/>
                        <a:latin typeface="Stencil" pitchFamily="82" charset="0"/>
                        <a:ea typeface="+mn-ea"/>
                        <a:cs typeface="+mn-cs"/>
                      </a:endParaRPr>
                    </a:p>
                  </a:txBody>
                  <a:tcPr marL="121920" marR="121920"/>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smtClean="0">
                          <a:ln>
                            <a:noFill/>
                          </a:ln>
                          <a:solidFill>
                            <a:schemeClr val="tx2"/>
                          </a:solidFill>
                          <a:effectLst/>
                          <a:uLnTx/>
                          <a:uFillTx/>
                          <a:latin typeface="Stencil" pitchFamily="82" charset="0"/>
                          <a:ea typeface="+mn-ea"/>
                          <a:cs typeface="Times New Roman"/>
                        </a:rPr>
                        <a:t>√</a:t>
                      </a:r>
                      <a:endParaRPr kumimoji="0" lang="en-US" sz="2000" b="1" i="0" u="none" strike="noStrike" kern="1200" cap="none" spc="0" normalizeH="0" baseline="0" noProof="0" dirty="0" smtClean="0">
                        <a:ln>
                          <a:noFill/>
                        </a:ln>
                        <a:solidFill>
                          <a:schemeClr val="tx2"/>
                        </a:solidFill>
                        <a:effectLst/>
                        <a:uLnTx/>
                        <a:uFillTx/>
                        <a:latin typeface="Stencil" pitchFamily="82" charset="0"/>
                        <a:ea typeface="+mn-ea"/>
                        <a:cs typeface="+mn-cs"/>
                      </a:endParaRPr>
                    </a:p>
                    <a:p>
                      <a:pPr algn="ctr"/>
                      <a:endParaRPr lang="en-US" sz="1400" dirty="0">
                        <a:solidFill>
                          <a:schemeClr val="tx2"/>
                        </a:solidFill>
                      </a:endParaRPr>
                    </a:p>
                  </a:txBody>
                  <a:tcPr marL="121920" marR="121920"/>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smtClean="0">
                          <a:ln>
                            <a:noFill/>
                          </a:ln>
                          <a:solidFill>
                            <a:schemeClr val="tx2"/>
                          </a:solidFill>
                          <a:effectLst/>
                          <a:uLnTx/>
                          <a:uFillTx/>
                          <a:latin typeface="Stencil" pitchFamily="82" charset="0"/>
                          <a:ea typeface="+mn-ea"/>
                          <a:cs typeface="Times New Roman"/>
                        </a:rPr>
                        <a:t>√</a:t>
                      </a:r>
                      <a:endParaRPr kumimoji="0" lang="en-US" sz="2000" b="1" i="0" u="none" strike="noStrike" kern="1200" cap="none" spc="0" normalizeH="0" baseline="0" noProof="0" dirty="0" smtClean="0">
                        <a:ln>
                          <a:noFill/>
                        </a:ln>
                        <a:solidFill>
                          <a:schemeClr val="tx2"/>
                        </a:solidFill>
                        <a:effectLst/>
                        <a:uLnTx/>
                        <a:uFillTx/>
                        <a:latin typeface="Stencil" pitchFamily="82" charset="0"/>
                        <a:ea typeface="+mn-ea"/>
                        <a:cs typeface="+mn-cs"/>
                      </a:endParaRPr>
                    </a:p>
                  </a:txBody>
                  <a:tcPr marL="121920" marR="121920"/>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smtClean="0">
                          <a:ln>
                            <a:noFill/>
                          </a:ln>
                          <a:solidFill>
                            <a:schemeClr val="tx2"/>
                          </a:solidFill>
                          <a:effectLst/>
                          <a:uLnTx/>
                          <a:uFillTx/>
                          <a:latin typeface="Stencil" pitchFamily="82" charset="0"/>
                          <a:ea typeface="+mn-ea"/>
                          <a:cs typeface="Times New Roman"/>
                        </a:rPr>
                        <a:t>√</a:t>
                      </a:r>
                      <a:endParaRPr kumimoji="0" lang="en-US" sz="2000" b="1" i="0" u="none" strike="noStrike" kern="1200" cap="none" spc="0" normalizeH="0" baseline="0" noProof="0" dirty="0" smtClean="0">
                        <a:ln>
                          <a:noFill/>
                        </a:ln>
                        <a:solidFill>
                          <a:schemeClr val="tx2"/>
                        </a:solidFill>
                        <a:effectLst/>
                        <a:uLnTx/>
                        <a:uFillTx/>
                        <a:latin typeface="Stencil" pitchFamily="82" charset="0"/>
                        <a:ea typeface="+mn-ea"/>
                        <a:cs typeface="+mn-cs"/>
                      </a:endParaRPr>
                    </a:p>
                  </a:txBody>
                  <a:tcPr marL="121920" marR="121920"/>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smtClean="0">
                          <a:ln>
                            <a:noFill/>
                          </a:ln>
                          <a:solidFill>
                            <a:schemeClr val="tx2"/>
                          </a:solidFill>
                          <a:effectLst/>
                          <a:uLnTx/>
                          <a:uFillTx/>
                          <a:latin typeface="Stencil" pitchFamily="82" charset="0"/>
                          <a:ea typeface="+mn-ea"/>
                          <a:cs typeface="Times New Roman"/>
                        </a:rPr>
                        <a:t>√</a:t>
                      </a:r>
                      <a:endParaRPr kumimoji="0" lang="en-US" sz="2000" b="1" i="0" u="none" strike="noStrike" kern="1200" cap="none" spc="0" normalizeH="0" baseline="0" noProof="0" dirty="0" smtClean="0">
                        <a:ln>
                          <a:noFill/>
                        </a:ln>
                        <a:solidFill>
                          <a:schemeClr val="tx2"/>
                        </a:solidFill>
                        <a:effectLst/>
                        <a:uLnTx/>
                        <a:uFillTx/>
                        <a:latin typeface="Stencil" pitchFamily="82" charset="0"/>
                        <a:ea typeface="+mn-ea"/>
                        <a:cs typeface="+mn-cs"/>
                      </a:endParaRPr>
                    </a:p>
                  </a:txBody>
                  <a:tcPr marL="121920" marR="121920"/>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smtClean="0">
                          <a:ln>
                            <a:noFill/>
                          </a:ln>
                          <a:solidFill>
                            <a:schemeClr val="tx2"/>
                          </a:solidFill>
                          <a:effectLst/>
                          <a:uLnTx/>
                          <a:uFillTx/>
                          <a:latin typeface="Stencil" pitchFamily="82" charset="0"/>
                          <a:ea typeface="+mn-ea"/>
                          <a:cs typeface="Times New Roman"/>
                        </a:rPr>
                        <a:t>√</a:t>
                      </a:r>
                      <a:endParaRPr kumimoji="0" lang="en-US" sz="2000" b="1" i="0" u="none" strike="noStrike" kern="1200" cap="none" spc="0" normalizeH="0" baseline="0" noProof="0" dirty="0" smtClean="0">
                        <a:ln>
                          <a:noFill/>
                        </a:ln>
                        <a:solidFill>
                          <a:schemeClr val="tx2"/>
                        </a:solidFill>
                        <a:effectLst/>
                        <a:uLnTx/>
                        <a:uFillTx/>
                        <a:latin typeface="Stencil" pitchFamily="82" charset="0"/>
                        <a:ea typeface="+mn-ea"/>
                        <a:cs typeface="+mn-cs"/>
                      </a:endParaRPr>
                    </a:p>
                  </a:txBody>
                  <a:tcPr marL="121920" marR="121920"/>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smtClean="0">
                          <a:ln>
                            <a:noFill/>
                          </a:ln>
                          <a:solidFill>
                            <a:schemeClr val="tx2"/>
                          </a:solidFill>
                          <a:effectLst/>
                          <a:uLnTx/>
                          <a:uFillTx/>
                          <a:latin typeface="Stencil" pitchFamily="82" charset="0"/>
                          <a:ea typeface="+mn-ea"/>
                          <a:cs typeface="Times New Roman"/>
                        </a:rPr>
                        <a:t>√</a:t>
                      </a:r>
                      <a:endParaRPr kumimoji="0" lang="en-US" sz="1400" b="1" i="0" u="none" strike="noStrike" kern="1200" cap="none" spc="0" normalizeH="0" baseline="0" noProof="0" dirty="0" smtClean="0">
                        <a:ln>
                          <a:noFill/>
                        </a:ln>
                        <a:solidFill>
                          <a:schemeClr val="tx2"/>
                        </a:solidFill>
                        <a:effectLst/>
                        <a:uLnTx/>
                        <a:uFillTx/>
                        <a:latin typeface="Stencil" pitchFamily="82" charset="0"/>
                        <a:ea typeface="+mn-ea"/>
                        <a:cs typeface="+mn-cs"/>
                      </a:endParaRPr>
                    </a:p>
                    <a:p>
                      <a:pPr algn="ctr"/>
                      <a:endParaRPr lang="en-US" sz="1400" dirty="0">
                        <a:solidFill>
                          <a:schemeClr val="tx2"/>
                        </a:solidFill>
                      </a:endParaRPr>
                    </a:p>
                  </a:txBody>
                  <a:tcPr marL="121920" marR="121920"/>
                </a:tc>
                <a:tc>
                  <a:txBody>
                    <a:bodyPr/>
                    <a:lstStyle/>
                    <a:p>
                      <a:pPr algn="ctr"/>
                      <a:endParaRPr lang="en-US" sz="1400" dirty="0">
                        <a:solidFill>
                          <a:schemeClr val="tx2"/>
                        </a:solidFill>
                      </a:endParaRPr>
                    </a:p>
                  </a:txBody>
                  <a:tcPr marL="121920" marR="121920"/>
                </a:tc>
              </a:tr>
              <a:tr h="534153">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b="1" dirty="0" smtClean="0"/>
                        <a:t>Credit Card </a:t>
                      </a:r>
                    </a:p>
                  </a:txBody>
                  <a:tcPr marL="121920" marR="121920"/>
                </a:tc>
                <a:tc>
                  <a:txBody>
                    <a:bodyPr/>
                    <a:lstStyle/>
                    <a:p>
                      <a:pPr algn="ctr"/>
                      <a:endParaRPr lang="en-US" sz="1400"/>
                    </a:p>
                  </a:txBody>
                  <a:tcPr marL="121920" marR="121920"/>
                </a:tc>
                <a:tc>
                  <a:txBody>
                    <a:bodyPr/>
                    <a:lstStyle/>
                    <a:p>
                      <a:pPr algn="ctr"/>
                      <a:endParaRPr lang="en-US" sz="1400">
                        <a:solidFill>
                          <a:schemeClr val="tx2"/>
                        </a:solidFill>
                      </a:endParaRPr>
                    </a:p>
                  </a:txBody>
                  <a:tcPr marL="121920" marR="121920"/>
                </a:tc>
                <a:tc>
                  <a:txBody>
                    <a:bodyPr/>
                    <a:lstStyle/>
                    <a:p>
                      <a:pPr algn="ctr"/>
                      <a:endParaRPr lang="en-US" sz="1400" dirty="0">
                        <a:solidFill>
                          <a:schemeClr val="tx2"/>
                        </a:solidFill>
                      </a:endParaRPr>
                    </a:p>
                  </a:txBody>
                  <a:tcPr marL="121920" marR="121920"/>
                </a:tc>
                <a:tc>
                  <a:txBody>
                    <a:bodyPr/>
                    <a:lstStyle/>
                    <a:p>
                      <a:pPr algn="ctr"/>
                      <a:endParaRPr lang="en-US" sz="1400">
                        <a:solidFill>
                          <a:schemeClr val="tx2"/>
                        </a:solidFill>
                      </a:endParaRPr>
                    </a:p>
                  </a:txBody>
                  <a:tcPr marL="121920" marR="121920"/>
                </a:tc>
                <a:tc>
                  <a:txBody>
                    <a:bodyPr/>
                    <a:lstStyle/>
                    <a:p>
                      <a:pPr algn="ctr"/>
                      <a:endParaRPr lang="en-US" sz="1400">
                        <a:solidFill>
                          <a:schemeClr val="tx2"/>
                        </a:solidFill>
                      </a:endParaRPr>
                    </a:p>
                  </a:txBody>
                  <a:tcPr marL="121920" marR="121920"/>
                </a:tc>
                <a:tc>
                  <a:txBody>
                    <a:bodyPr/>
                    <a:lstStyle/>
                    <a:p>
                      <a:pPr algn="ctr"/>
                      <a:endParaRPr lang="en-US" sz="1400">
                        <a:solidFill>
                          <a:schemeClr val="tx2"/>
                        </a:solidFill>
                      </a:endParaRPr>
                    </a:p>
                  </a:txBody>
                  <a:tcPr marL="121920" marR="121920"/>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smtClean="0">
                          <a:ln>
                            <a:noFill/>
                          </a:ln>
                          <a:solidFill>
                            <a:schemeClr val="tx2"/>
                          </a:solidFill>
                          <a:effectLst/>
                          <a:uLnTx/>
                          <a:uFillTx/>
                          <a:latin typeface="Stencil" pitchFamily="82" charset="0"/>
                          <a:ea typeface="+mn-ea"/>
                          <a:cs typeface="Times New Roman"/>
                        </a:rPr>
                        <a:t>√</a:t>
                      </a:r>
                      <a:endParaRPr kumimoji="0" lang="en-US" sz="2000" b="1" i="0" u="none" strike="noStrike" kern="1200" cap="none" spc="0" normalizeH="0" baseline="0" noProof="0" dirty="0" smtClean="0">
                        <a:ln>
                          <a:noFill/>
                        </a:ln>
                        <a:solidFill>
                          <a:schemeClr val="tx2"/>
                        </a:solidFill>
                        <a:effectLst/>
                        <a:uLnTx/>
                        <a:uFillTx/>
                        <a:latin typeface="Stencil" pitchFamily="82" charset="0"/>
                        <a:ea typeface="+mn-ea"/>
                        <a:cs typeface="+mn-cs"/>
                      </a:endParaRPr>
                    </a:p>
                  </a:txBody>
                  <a:tcPr marL="121920" marR="121920"/>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smtClean="0">
                          <a:ln>
                            <a:noFill/>
                          </a:ln>
                          <a:solidFill>
                            <a:schemeClr val="tx2"/>
                          </a:solidFill>
                          <a:effectLst/>
                          <a:uLnTx/>
                          <a:uFillTx/>
                          <a:latin typeface="Stencil" pitchFamily="82" charset="0"/>
                          <a:ea typeface="+mn-ea"/>
                          <a:cs typeface="Times New Roman"/>
                        </a:rPr>
                        <a:t>√</a:t>
                      </a:r>
                      <a:endParaRPr kumimoji="0" lang="en-US" sz="2000" b="1" i="0" u="none" strike="noStrike" kern="1200" cap="none" spc="0" normalizeH="0" baseline="0" noProof="0" dirty="0" smtClean="0">
                        <a:ln>
                          <a:noFill/>
                        </a:ln>
                        <a:solidFill>
                          <a:schemeClr val="tx2"/>
                        </a:solidFill>
                        <a:effectLst/>
                        <a:uLnTx/>
                        <a:uFillTx/>
                        <a:latin typeface="Stencil" pitchFamily="82" charset="0"/>
                        <a:ea typeface="+mn-ea"/>
                        <a:cs typeface="+mn-cs"/>
                      </a:endParaRPr>
                    </a:p>
                  </a:txBody>
                  <a:tcPr marL="121920" marR="121920"/>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smtClean="0">
                          <a:ln>
                            <a:noFill/>
                          </a:ln>
                          <a:solidFill>
                            <a:schemeClr val="tx2"/>
                          </a:solidFill>
                          <a:effectLst/>
                          <a:uLnTx/>
                          <a:uFillTx/>
                          <a:latin typeface="Stencil" pitchFamily="82" charset="0"/>
                          <a:ea typeface="+mn-ea"/>
                          <a:cs typeface="Times New Roman"/>
                        </a:rPr>
                        <a:t>√</a:t>
                      </a:r>
                      <a:endParaRPr kumimoji="0" lang="en-US" sz="2000" b="1" i="0" u="none" strike="noStrike" kern="1200" cap="none" spc="0" normalizeH="0" baseline="0" noProof="0" dirty="0" smtClean="0">
                        <a:ln>
                          <a:noFill/>
                        </a:ln>
                        <a:solidFill>
                          <a:schemeClr val="tx2"/>
                        </a:solidFill>
                        <a:effectLst/>
                        <a:uLnTx/>
                        <a:uFillTx/>
                        <a:latin typeface="Stencil" pitchFamily="82" charset="0"/>
                        <a:ea typeface="+mn-ea"/>
                        <a:cs typeface="+mn-cs"/>
                      </a:endParaRPr>
                    </a:p>
                  </a:txBody>
                  <a:tcPr marL="121920" marR="121920"/>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smtClean="0">
                          <a:ln>
                            <a:noFill/>
                          </a:ln>
                          <a:solidFill>
                            <a:schemeClr val="tx2"/>
                          </a:solidFill>
                          <a:effectLst/>
                          <a:uLnTx/>
                          <a:uFillTx/>
                          <a:latin typeface="Stencil" pitchFamily="82" charset="0"/>
                          <a:ea typeface="+mn-ea"/>
                          <a:cs typeface="Times New Roman"/>
                        </a:rPr>
                        <a:t>√</a:t>
                      </a:r>
                      <a:endParaRPr kumimoji="0" lang="en-US" sz="1400" b="1" i="0" u="none" strike="noStrike" kern="1200" cap="none" spc="0" normalizeH="0" baseline="0" noProof="0" dirty="0" smtClean="0">
                        <a:ln>
                          <a:noFill/>
                        </a:ln>
                        <a:solidFill>
                          <a:schemeClr val="tx2"/>
                        </a:solidFill>
                        <a:effectLst/>
                        <a:uLnTx/>
                        <a:uFillTx/>
                        <a:latin typeface="Stencil" pitchFamily="82" charset="0"/>
                        <a:ea typeface="+mn-ea"/>
                        <a:cs typeface="+mn-cs"/>
                      </a:endParaRPr>
                    </a:p>
                    <a:p>
                      <a:pPr algn="ctr"/>
                      <a:endParaRPr lang="en-US" sz="1400" dirty="0">
                        <a:solidFill>
                          <a:schemeClr val="tx2"/>
                        </a:solidFill>
                      </a:endParaRPr>
                    </a:p>
                  </a:txBody>
                  <a:tcPr marL="121920" marR="121920"/>
                </a:tc>
                <a:tc>
                  <a:txBody>
                    <a:bodyPr/>
                    <a:lstStyle/>
                    <a:p>
                      <a:pPr algn="ctr"/>
                      <a:endParaRPr lang="en-US" sz="1400" dirty="0">
                        <a:solidFill>
                          <a:schemeClr val="tx2"/>
                        </a:solidFill>
                      </a:endParaRPr>
                    </a:p>
                  </a:txBody>
                  <a:tcPr marL="121920" marR="121920"/>
                </a:tc>
              </a:tr>
              <a:tr h="40847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b="1" dirty="0" smtClean="0"/>
                        <a:t>Kiosks</a:t>
                      </a:r>
                    </a:p>
                  </a:txBody>
                  <a:tcPr marL="121920" marR="121920"/>
                </a:tc>
                <a:tc>
                  <a:txBody>
                    <a:bodyPr/>
                    <a:lstStyle/>
                    <a:p>
                      <a:pPr algn="ctr"/>
                      <a:endParaRPr lang="en-US" sz="1400"/>
                    </a:p>
                  </a:txBody>
                  <a:tcPr marL="121920" marR="121920"/>
                </a:tc>
                <a:tc>
                  <a:txBody>
                    <a:bodyPr/>
                    <a:lstStyle/>
                    <a:p>
                      <a:pPr algn="ctr"/>
                      <a:endParaRPr lang="en-US" sz="1400" dirty="0">
                        <a:solidFill>
                          <a:schemeClr val="tx2"/>
                        </a:solidFill>
                      </a:endParaRPr>
                    </a:p>
                  </a:txBody>
                  <a:tcPr marL="121920" marR="121920"/>
                </a:tc>
                <a:tc>
                  <a:txBody>
                    <a:bodyPr/>
                    <a:lstStyle/>
                    <a:p>
                      <a:pPr algn="ctr"/>
                      <a:endParaRPr lang="en-US" sz="1400">
                        <a:solidFill>
                          <a:schemeClr val="tx2"/>
                        </a:solidFill>
                      </a:endParaRPr>
                    </a:p>
                  </a:txBody>
                  <a:tcPr marL="121920" marR="121920"/>
                </a:tc>
                <a:tc>
                  <a:txBody>
                    <a:bodyPr/>
                    <a:lstStyle/>
                    <a:p>
                      <a:pPr algn="ctr"/>
                      <a:endParaRPr lang="en-US" sz="1400" dirty="0">
                        <a:solidFill>
                          <a:schemeClr val="tx2"/>
                        </a:solidFill>
                      </a:endParaRPr>
                    </a:p>
                  </a:txBody>
                  <a:tcPr marL="121920" marR="121920"/>
                </a:tc>
                <a:tc>
                  <a:txBody>
                    <a:bodyPr/>
                    <a:lstStyle/>
                    <a:p>
                      <a:pPr algn="ctr"/>
                      <a:endParaRPr lang="en-US" sz="1400">
                        <a:solidFill>
                          <a:schemeClr val="tx2"/>
                        </a:solidFill>
                      </a:endParaRPr>
                    </a:p>
                  </a:txBody>
                  <a:tcPr marL="121920" marR="121920"/>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smtClean="0">
                          <a:ln>
                            <a:noFill/>
                          </a:ln>
                          <a:solidFill>
                            <a:schemeClr val="tx2"/>
                          </a:solidFill>
                          <a:effectLst/>
                          <a:uLnTx/>
                          <a:uFillTx/>
                          <a:latin typeface="Stencil" pitchFamily="82" charset="0"/>
                          <a:ea typeface="+mn-ea"/>
                          <a:cs typeface="Times New Roman"/>
                        </a:rPr>
                        <a:t>√</a:t>
                      </a:r>
                      <a:endParaRPr kumimoji="0" lang="en-US" sz="2000" b="1" i="0" u="none" strike="noStrike" kern="1200" cap="none" spc="0" normalizeH="0" baseline="0" noProof="0" dirty="0" smtClean="0">
                        <a:ln>
                          <a:noFill/>
                        </a:ln>
                        <a:solidFill>
                          <a:schemeClr val="tx2"/>
                        </a:solidFill>
                        <a:effectLst/>
                        <a:uLnTx/>
                        <a:uFillTx/>
                        <a:latin typeface="Stencil" pitchFamily="82" charset="0"/>
                        <a:ea typeface="+mn-ea"/>
                        <a:cs typeface="+mn-cs"/>
                      </a:endParaRPr>
                    </a:p>
                  </a:txBody>
                  <a:tcPr marL="121920" marR="121920"/>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smtClean="0">
                          <a:ln>
                            <a:noFill/>
                          </a:ln>
                          <a:solidFill>
                            <a:schemeClr val="tx2"/>
                          </a:solidFill>
                          <a:effectLst/>
                          <a:uLnTx/>
                          <a:uFillTx/>
                          <a:latin typeface="Stencil" pitchFamily="82" charset="0"/>
                          <a:ea typeface="+mn-ea"/>
                          <a:cs typeface="Times New Roman"/>
                        </a:rPr>
                        <a:t>√</a:t>
                      </a:r>
                      <a:endParaRPr kumimoji="0" lang="en-US" sz="2000" b="1" i="0" u="none" strike="noStrike" kern="1200" cap="none" spc="0" normalizeH="0" baseline="0" noProof="0" dirty="0" smtClean="0">
                        <a:ln>
                          <a:noFill/>
                        </a:ln>
                        <a:solidFill>
                          <a:schemeClr val="tx2"/>
                        </a:solidFill>
                        <a:effectLst/>
                        <a:uLnTx/>
                        <a:uFillTx/>
                        <a:latin typeface="Stencil" pitchFamily="82" charset="0"/>
                        <a:ea typeface="+mn-ea"/>
                        <a:cs typeface="+mn-cs"/>
                      </a:endParaRPr>
                    </a:p>
                  </a:txBody>
                  <a:tcPr marL="121920" marR="121920"/>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smtClean="0">
                          <a:ln>
                            <a:noFill/>
                          </a:ln>
                          <a:solidFill>
                            <a:schemeClr val="tx2"/>
                          </a:solidFill>
                          <a:effectLst/>
                          <a:uLnTx/>
                          <a:uFillTx/>
                          <a:latin typeface="Stencil" pitchFamily="82" charset="0"/>
                          <a:ea typeface="+mn-ea"/>
                          <a:cs typeface="Times New Roman"/>
                        </a:rPr>
                        <a:t>√</a:t>
                      </a:r>
                      <a:endParaRPr kumimoji="0" lang="en-US" sz="2000" b="1" i="0" u="none" strike="noStrike" kern="1200" cap="none" spc="0" normalizeH="0" baseline="0" noProof="0" dirty="0" smtClean="0">
                        <a:ln>
                          <a:noFill/>
                        </a:ln>
                        <a:solidFill>
                          <a:schemeClr val="tx2"/>
                        </a:solidFill>
                        <a:effectLst/>
                        <a:uLnTx/>
                        <a:uFillTx/>
                        <a:latin typeface="Stencil" pitchFamily="82" charset="0"/>
                        <a:ea typeface="+mn-ea"/>
                        <a:cs typeface="+mn-cs"/>
                      </a:endParaRPr>
                    </a:p>
                  </a:txBody>
                  <a:tcPr marL="121920" marR="121920"/>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smtClean="0">
                          <a:ln>
                            <a:noFill/>
                          </a:ln>
                          <a:solidFill>
                            <a:schemeClr val="tx2"/>
                          </a:solidFill>
                          <a:effectLst/>
                          <a:uLnTx/>
                          <a:uFillTx/>
                          <a:latin typeface="Stencil" pitchFamily="82" charset="0"/>
                          <a:ea typeface="+mn-ea"/>
                          <a:cs typeface="Times New Roman"/>
                        </a:rPr>
                        <a:t>√</a:t>
                      </a:r>
                      <a:endParaRPr kumimoji="0" lang="en-US" sz="2000" b="1" i="0" u="none" strike="noStrike" kern="1200" cap="none" spc="0" normalizeH="0" baseline="0" noProof="0" dirty="0" smtClean="0">
                        <a:ln>
                          <a:noFill/>
                        </a:ln>
                        <a:solidFill>
                          <a:schemeClr val="tx2"/>
                        </a:solidFill>
                        <a:effectLst/>
                        <a:uLnTx/>
                        <a:uFillTx/>
                        <a:latin typeface="Stencil" pitchFamily="82" charset="0"/>
                        <a:ea typeface="+mn-ea"/>
                        <a:cs typeface="+mn-cs"/>
                      </a:endParaRPr>
                    </a:p>
                  </a:txBody>
                  <a:tcPr marL="121920" marR="121920"/>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smtClean="0">
                          <a:ln>
                            <a:noFill/>
                          </a:ln>
                          <a:solidFill>
                            <a:schemeClr val="tx2"/>
                          </a:solidFill>
                          <a:effectLst/>
                          <a:uLnTx/>
                          <a:uFillTx/>
                          <a:latin typeface="Stencil" pitchFamily="82" charset="0"/>
                          <a:ea typeface="+mn-ea"/>
                          <a:cs typeface="Times New Roman"/>
                        </a:rPr>
                        <a:t>√</a:t>
                      </a:r>
                      <a:endParaRPr kumimoji="0" lang="en-US" sz="2000" b="1" i="0" u="none" strike="noStrike" kern="1200" cap="none" spc="0" normalizeH="0" baseline="0" noProof="0" dirty="0">
                        <a:ln>
                          <a:noFill/>
                        </a:ln>
                        <a:solidFill>
                          <a:schemeClr val="tx2"/>
                        </a:solidFill>
                        <a:effectLst/>
                        <a:uLnTx/>
                        <a:uFillTx/>
                        <a:latin typeface="Stencil" pitchFamily="82" charset="0"/>
                        <a:ea typeface="+mn-ea"/>
                        <a:cs typeface="Times New Roman"/>
                      </a:endParaRPr>
                    </a:p>
                  </a:txBody>
                  <a:tcPr marL="121920" marR="121920"/>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1" i="0" u="none" strike="noStrike" kern="1200" cap="none" spc="0" normalizeH="0" baseline="0" noProof="0" dirty="0">
                        <a:ln>
                          <a:noFill/>
                        </a:ln>
                        <a:solidFill>
                          <a:schemeClr val="tx2"/>
                        </a:solidFill>
                        <a:effectLst/>
                        <a:uLnTx/>
                        <a:uFillTx/>
                        <a:latin typeface="Stencil" pitchFamily="82" charset="0"/>
                        <a:ea typeface="+mn-ea"/>
                        <a:cs typeface="Times New Roman"/>
                      </a:endParaRPr>
                    </a:p>
                  </a:txBody>
                  <a:tcPr marL="121920" marR="121920"/>
                </a:tc>
              </a:tr>
              <a:tr h="40847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b="1" dirty="0" smtClean="0"/>
                        <a:t>RTGS </a:t>
                      </a:r>
                    </a:p>
                  </a:txBody>
                  <a:tcPr marL="121920" marR="121920"/>
                </a:tc>
                <a:tc>
                  <a:txBody>
                    <a:bodyPr/>
                    <a:lstStyle/>
                    <a:p>
                      <a:pPr algn="ctr"/>
                      <a:endParaRPr lang="en-US" sz="1400" dirty="0"/>
                    </a:p>
                  </a:txBody>
                  <a:tcPr marL="121920" marR="121920"/>
                </a:tc>
                <a:tc>
                  <a:txBody>
                    <a:bodyPr/>
                    <a:lstStyle/>
                    <a:p>
                      <a:pPr algn="ctr"/>
                      <a:endParaRPr lang="en-US" sz="1400" dirty="0">
                        <a:solidFill>
                          <a:schemeClr val="tx2"/>
                        </a:solidFill>
                      </a:endParaRPr>
                    </a:p>
                  </a:txBody>
                  <a:tcPr marL="121920" marR="121920"/>
                </a:tc>
                <a:tc>
                  <a:txBody>
                    <a:bodyPr/>
                    <a:lstStyle/>
                    <a:p>
                      <a:pPr algn="ctr"/>
                      <a:endParaRPr lang="en-US" sz="1400" dirty="0">
                        <a:solidFill>
                          <a:schemeClr val="tx2"/>
                        </a:solidFill>
                      </a:endParaRPr>
                    </a:p>
                  </a:txBody>
                  <a:tcPr marL="121920" marR="121920"/>
                </a:tc>
                <a:tc>
                  <a:txBody>
                    <a:bodyPr/>
                    <a:lstStyle/>
                    <a:p>
                      <a:pPr algn="ctr"/>
                      <a:endParaRPr lang="en-US" sz="1400" dirty="0">
                        <a:solidFill>
                          <a:schemeClr val="tx2"/>
                        </a:solidFill>
                      </a:endParaRPr>
                    </a:p>
                  </a:txBody>
                  <a:tcPr marL="121920" marR="121920"/>
                </a:tc>
                <a:tc>
                  <a:txBody>
                    <a:bodyPr/>
                    <a:lstStyle/>
                    <a:p>
                      <a:pPr algn="ctr"/>
                      <a:endParaRPr lang="en-US" sz="1400" dirty="0">
                        <a:solidFill>
                          <a:schemeClr val="tx2"/>
                        </a:solidFill>
                      </a:endParaRPr>
                    </a:p>
                  </a:txBody>
                  <a:tcPr marL="121920" marR="121920"/>
                </a:tc>
                <a:tc>
                  <a:txBody>
                    <a:bodyPr/>
                    <a:lstStyle/>
                    <a:p>
                      <a:pPr algn="ctr"/>
                      <a:endParaRPr lang="en-US" sz="1400" dirty="0">
                        <a:solidFill>
                          <a:schemeClr val="tx2"/>
                        </a:solidFill>
                      </a:endParaRPr>
                    </a:p>
                  </a:txBody>
                  <a:tcPr marL="121920" marR="121920"/>
                </a:tc>
                <a:tc>
                  <a:txBody>
                    <a:bodyPr/>
                    <a:lstStyle/>
                    <a:p>
                      <a:pPr algn="ctr"/>
                      <a:endParaRPr lang="en-US" sz="1400" dirty="0">
                        <a:solidFill>
                          <a:schemeClr val="tx2"/>
                        </a:solidFill>
                      </a:endParaRPr>
                    </a:p>
                  </a:txBody>
                  <a:tcPr marL="121920" marR="121920"/>
                </a:tc>
                <a:tc>
                  <a:txBody>
                    <a:bodyPr/>
                    <a:lstStyle/>
                    <a:p>
                      <a:pPr algn="ctr"/>
                      <a:endParaRPr lang="en-US" sz="1400" dirty="0">
                        <a:solidFill>
                          <a:schemeClr val="tx2"/>
                        </a:solidFill>
                      </a:endParaRPr>
                    </a:p>
                  </a:txBody>
                  <a:tcPr marL="121920" marR="121920"/>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smtClean="0">
                          <a:ln>
                            <a:noFill/>
                          </a:ln>
                          <a:solidFill>
                            <a:schemeClr val="tx2"/>
                          </a:solidFill>
                          <a:effectLst/>
                          <a:uLnTx/>
                          <a:uFillTx/>
                          <a:latin typeface="Stencil" pitchFamily="82" charset="0"/>
                          <a:ea typeface="+mn-ea"/>
                          <a:cs typeface="Times New Roman"/>
                        </a:rPr>
                        <a:t>√</a:t>
                      </a:r>
                      <a:endParaRPr kumimoji="0" lang="en-US" sz="2000" b="1" i="0" u="none" strike="noStrike" kern="1200" cap="none" spc="0" normalizeH="0" baseline="0" noProof="0" dirty="0" smtClean="0">
                        <a:ln>
                          <a:noFill/>
                        </a:ln>
                        <a:solidFill>
                          <a:schemeClr val="tx2"/>
                        </a:solidFill>
                        <a:effectLst/>
                        <a:uLnTx/>
                        <a:uFillTx/>
                        <a:latin typeface="Stencil" pitchFamily="82" charset="0"/>
                        <a:ea typeface="+mn-ea"/>
                        <a:cs typeface="+mn-cs"/>
                      </a:endParaRPr>
                    </a:p>
                  </a:txBody>
                  <a:tcPr marL="121920" marR="121920"/>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smtClean="0">
                          <a:ln>
                            <a:noFill/>
                          </a:ln>
                          <a:solidFill>
                            <a:schemeClr val="tx2"/>
                          </a:solidFill>
                          <a:effectLst/>
                          <a:uLnTx/>
                          <a:uFillTx/>
                          <a:latin typeface="Stencil" pitchFamily="82" charset="0"/>
                          <a:ea typeface="+mn-ea"/>
                          <a:cs typeface="Times New Roman"/>
                        </a:rPr>
                        <a:t>√</a:t>
                      </a:r>
                      <a:endParaRPr kumimoji="0" lang="en-US" sz="2000" b="1" i="0" u="none" strike="noStrike" kern="1200" cap="none" spc="0" normalizeH="0" baseline="0" noProof="0" dirty="0" smtClean="0">
                        <a:ln>
                          <a:noFill/>
                        </a:ln>
                        <a:solidFill>
                          <a:schemeClr val="tx2"/>
                        </a:solidFill>
                        <a:effectLst/>
                        <a:uLnTx/>
                        <a:uFillTx/>
                        <a:latin typeface="Stencil" pitchFamily="82" charset="0"/>
                        <a:ea typeface="+mn-ea"/>
                        <a:cs typeface="+mn-cs"/>
                      </a:endParaRPr>
                    </a:p>
                  </a:txBody>
                  <a:tcPr marL="121920" marR="121920"/>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1" i="0" u="none" strike="noStrike" kern="1200" cap="none" spc="0" normalizeH="0" baseline="0" noProof="0" dirty="0" smtClean="0">
                        <a:ln>
                          <a:noFill/>
                        </a:ln>
                        <a:solidFill>
                          <a:schemeClr val="tx2"/>
                        </a:solidFill>
                        <a:effectLst/>
                        <a:uLnTx/>
                        <a:uFillTx/>
                        <a:latin typeface="Stencil" pitchFamily="82" charset="0"/>
                        <a:ea typeface="+mn-ea"/>
                        <a:cs typeface="+mn-cs"/>
                      </a:endParaRPr>
                    </a:p>
                  </a:txBody>
                  <a:tcPr marL="121920" marR="121920"/>
                </a:tc>
              </a:tr>
              <a:tr h="40847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b="1" dirty="0" smtClean="0"/>
                        <a:t>PAYTM</a:t>
                      </a:r>
                    </a:p>
                  </a:txBody>
                  <a:tcPr marL="121920" marR="121920"/>
                </a:tc>
                <a:tc>
                  <a:txBody>
                    <a:bodyPr/>
                    <a:lstStyle/>
                    <a:p>
                      <a:pPr algn="ctr"/>
                      <a:endParaRPr lang="en-US" sz="1400" dirty="0"/>
                    </a:p>
                  </a:txBody>
                  <a:tcPr marL="121920" marR="121920"/>
                </a:tc>
                <a:tc>
                  <a:txBody>
                    <a:bodyPr/>
                    <a:lstStyle/>
                    <a:p>
                      <a:pPr algn="ctr"/>
                      <a:endParaRPr lang="en-US" sz="1400" dirty="0">
                        <a:solidFill>
                          <a:schemeClr val="tx2"/>
                        </a:solidFill>
                      </a:endParaRPr>
                    </a:p>
                  </a:txBody>
                  <a:tcPr marL="121920" marR="121920"/>
                </a:tc>
                <a:tc>
                  <a:txBody>
                    <a:bodyPr/>
                    <a:lstStyle/>
                    <a:p>
                      <a:pPr algn="ctr"/>
                      <a:endParaRPr lang="en-US" sz="1400" dirty="0">
                        <a:solidFill>
                          <a:schemeClr val="tx2"/>
                        </a:solidFill>
                      </a:endParaRPr>
                    </a:p>
                  </a:txBody>
                  <a:tcPr marL="121920" marR="121920"/>
                </a:tc>
                <a:tc>
                  <a:txBody>
                    <a:bodyPr/>
                    <a:lstStyle/>
                    <a:p>
                      <a:pPr algn="ctr"/>
                      <a:endParaRPr lang="en-US" sz="1400" dirty="0">
                        <a:solidFill>
                          <a:schemeClr val="tx2"/>
                        </a:solidFill>
                      </a:endParaRPr>
                    </a:p>
                  </a:txBody>
                  <a:tcPr marL="121920" marR="121920"/>
                </a:tc>
                <a:tc>
                  <a:txBody>
                    <a:bodyPr/>
                    <a:lstStyle/>
                    <a:p>
                      <a:pPr algn="ctr"/>
                      <a:endParaRPr lang="en-US" sz="1400" dirty="0">
                        <a:solidFill>
                          <a:schemeClr val="tx2"/>
                        </a:solidFill>
                      </a:endParaRPr>
                    </a:p>
                  </a:txBody>
                  <a:tcPr marL="121920" marR="121920"/>
                </a:tc>
                <a:tc>
                  <a:txBody>
                    <a:bodyPr/>
                    <a:lstStyle/>
                    <a:p>
                      <a:pPr algn="ctr"/>
                      <a:endParaRPr lang="en-US" sz="1400" dirty="0">
                        <a:solidFill>
                          <a:schemeClr val="tx2"/>
                        </a:solidFill>
                      </a:endParaRPr>
                    </a:p>
                  </a:txBody>
                  <a:tcPr marL="121920" marR="121920"/>
                </a:tc>
                <a:tc>
                  <a:txBody>
                    <a:bodyPr/>
                    <a:lstStyle/>
                    <a:p>
                      <a:pPr algn="ctr"/>
                      <a:endParaRPr lang="en-US" sz="1400" dirty="0">
                        <a:solidFill>
                          <a:schemeClr val="tx2"/>
                        </a:solidFill>
                      </a:endParaRPr>
                    </a:p>
                  </a:txBody>
                  <a:tcPr marL="121920" marR="121920"/>
                </a:tc>
                <a:tc>
                  <a:txBody>
                    <a:bodyPr/>
                    <a:lstStyle/>
                    <a:p>
                      <a:pPr algn="ctr"/>
                      <a:endParaRPr lang="en-US" sz="1400" dirty="0">
                        <a:solidFill>
                          <a:schemeClr val="tx2"/>
                        </a:solidFill>
                      </a:endParaRPr>
                    </a:p>
                  </a:txBody>
                  <a:tcPr marL="121920" marR="121920"/>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1" i="0" u="none" strike="noStrike" kern="1200" cap="none" spc="0" normalizeH="0" baseline="0" noProof="0" dirty="0" smtClean="0">
                        <a:ln>
                          <a:noFill/>
                        </a:ln>
                        <a:solidFill>
                          <a:schemeClr val="tx2"/>
                        </a:solidFill>
                        <a:effectLst/>
                        <a:uLnTx/>
                        <a:uFillTx/>
                        <a:latin typeface="Stencil" pitchFamily="82" charset="0"/>
                        <a:ea typeface="+mn-ea"/>
                        <a:cs typeface="+mn-cs"/>
                      </a:endParaRPr>
                    </a:p>
                  </a:txBody>
                  <a:tcPr marL="121920" marR="121920"/>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1" i="0" u="none" strike="noStrike" kern="1200" cap="none" spc="0" normalizeH="0" baseline="0" noProof="0" dirty="0" smtClean="0">
                        <a:ln>
                          <a:noFill/>
                        </a:ln>
                        <a:solidFill>
                          <a:schemeClr val="tx2"/>
                        </a:solidFill>
                        <a:effectLst/>
                        <a:uLnTx/>
                        <a:uFillTx/>
                        <a:latin typeface="Stencil" pitchFamily="82" charset="0"/>
                        <a:ea typeface="+mn-ea"/>
                        <a:cs typeface="+mn-cs"/>
                      </a:endParaRPr>
                    </a:p>
                  </a:txBody>
                  <a:tcPr marL="121920" marR="121920"/>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smtClean="0">
                          <a:ln>
                            <a:noFill/>
                          </a:ln>
                          <a:solidFill>
                            <a:schemeClr val="tx2"/>
                          </a:solidFill>
                          <a:effectLst/>
                          <a:uLnTx/>
                          <a:uFillTx/>
                          <a:latin typeface="Stencil" pitchFamily="82" charset="0"/>
                          <a:ea typeface="+mn-ea"/>
                          <a:cs typeface="Times New Roman"/>
                        </a:rPr>
                        <a:t>√</a:t>
                      </a:r>
                      <a:endParaRPr kumimoji="0" lang="en-US" sz="2000" b="1" i="0" u="none" strike="noStrike" kern="1200" cap="none" spc="0" normalizeH="0" baseline="0" noProof="0" dirty="0" smtClean="0">
                        <a:ln>
                          <a:noFill/>
                        </a:ln>
                        <a:solidFill>
                          <a:schemeClr val="tx2"/>
                        </a:solidFill>
                        <a:effectLst/>
                        <a:uLnTx/>
                        <a:uFillTx/>
                        <a:latin typeface="Stencil" pitchFamily="82" charset="0"/>
                        <a:ea typeface="+mn-ea"/>
                        <a:cs typeface="+mn-cs"/>
                      </a:endParaRPr>
                    </a:p>
                  </a:txBody>
                  <a:tcPr marL="121920" marR="121920"/>
                </a:tc>
              </a:tr>
            </a:tbl>
          </a:graphicData>
        </a:graphic>
      </p:graphicFrame>
      <p:sp>
        <p:nvSpPr>
          <p:cNvPr id="14" name="Title 1"/>
          <p:cNvSpPr txBox="1">
            <a:spLocks/>
          </p:cNvSpPr>
          <p:nvPr/>
        </p:nvSpPr>
        <p:spPr bwMode="auto">
          <a:xfrm>
            <a:off x="786154" y="331854"/>
            <a:ext cx="7427680" cy="533400"/>
          </a:xfrm>
          <a:prstGeom prst="rect">
            <a:avLst/>
          </a:prstGeom>
          <a:noFill/>
          <a:ln>
            <a:noFill/>
          </a:ln>
          <a:extLst>
            <a:ext uri="{909E8E84-426E-40DD-AFC4-6F175D3DCCD1}"/>
            <a:ext uri="{91240B29-F687-4F45-9708-019B960494DF}"/>
          </a:extLst>
        </p:spPr>
        <p:txBody>
          <a:bodyPr anchor="ct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a:lstStyle>
          <a:p>
            <a:pPr algn="l">
              <a:defRPr/>
            </a:pPr>
            <a:r>
              <a:rPr lang="en-US" sz="2800" b="1" kern="0" dirty="0" smtClean="0">
                <a:solidFill>
                  <a:schemeClr val="tx1"/>
                </a:solidFill>
              </a:rPr>
              <a:t>BRPL offers all-most all payment platforms…</a:t>
            </a:r>
            <a:endParaRPr lang="en-US" sz="2800" b="1" kern="0" dirty="0">
              <a:solidFill>
                <a:schemeClr val="tx1"/>
              </a:solidFill>
            </a:endParaRPr>
          </a:p>
        </p:txBody>
      </p:sp>
      <p:pic>
        <p:nvPicPr>
          <p:cNvPr id="15" name="Group 62"/>
          <p:cNvPicPr>
            <a:picLocks noChangeArrowheads="1"/>
          </p:cNvPicPr>
          <p:nvPr/>
        </p:nvPicPr>
        <p:blipFill>
          <a:blip r:embed="rId2" cstate="print"/>
          <a:srcRect/>
          <a:stretch>
            <a:fillRect/>
          </a:stretch>
        </p:blipFill>
        <p:spPr bwMode="auto">
          <a:xfrm>
            <a:off x="2844800" y="1419007"/>
            <a:ext cx="9347200" cy="517525"/>
          </a:xfrm>
          <a:prstGeom prst="rect">
            <a:avLst/>
          </a:prstGeom>
          <a:noFill/>
          <a:ln w="9525">
            <a:noFill/>
            <a:miter lim="800000"/>
            <a:headEnd/>
            <a:tailEnd/>
          </a:ln>
        </p:spPr>
      </p:pic>
      <p:pic>
        <p:nvPicPr>
          <p:cNvPr id="18" name="Picture 5" descr="_DSC0047"/>
          <p:cNvPicPr>
            <a:picLocks noChangeAspect="1" noChangeArrowheads="1"/>
          </p:cNvPicPr>
          <p:nvPr/>
        </p:nvPicPr>
        <p:blipFill>
          <a:blip r:embed="rId3" cstate="print"/>
          <a:srcRect/>
          <a:stretch>
            <a:fillRect/>
          </a:stretch>
        </p:blipFill>
        <p:spPr bwMode="auto">
          <a:xfrm>
            <a:off x="5015649" y="5165294"/>
            <a:ext cx="775551" cy="397306"/>
          </a:xfrm>
          <a:prstGeom prst="rect">
            <a:avLst/>
          </a:prstGeom>
          <a:noFill/>
          <a:ln w="12700">
            <a:solidFill>
              <a:schemeClr val="accent2"/>
            </a:solidFill>
            <a:miter lim="800000"/>
            <a:headEnd/>
            <a:tailEnd/>
          </a:ln>
        </p:spPr>
      </p:pic>
      <p:pic>
        <p:nvPicPr>
          <p:cNvPr id="19" name="Picture 30" descr="ITZ card"/>
          <p:cNvPicPr>
            <a:picLocks noChangeAspect="1" noChangeArrowheads="1"/>
          </p:cNvPicPr>
          <p:nvPr/>
        </p:nvPicPr>
        <p:blipFill>
          <a:blip r:embed="rId4" cstate="print"/>
          <a:srcRect/>
          <a:stretch>
            <a:fillRect/>
          </a:stretch>
        </p:blipFill>
        <p:spPr bwMode="auto">
          <a:xfrm>
            <a:off x="2641602" y="3048001"/>
            <a:ext cx="711199" cy="533400"/>
          </a:xfrm>
          <a:prstGeom prst="rect">
            <a:avLst/>
          </a:prstGeom>
          <a:noFill/>
          <a:ln w="12700">
            <a:solidFill>
              <a:schemeClr val="accent2"/>
            </a:solidFill>
            <a:miter lim="800000"/>
            <a:headEnd/>
            <a:tailEnd/>
          </a:ln>
        </p:spPr>
      </p:pic>
      <p:pic>
        <p:nvPicPr>
          <p:cNvPr id="25" name="Picture 32" descr="internet_bank_img"/>
          <p:cNvPicPr>
            <a:picLocks noChangeAspect="1" noChangeArrowheads="1"/>
          </p:cNvPicPr>
          <p:nvPr/>
        </p:nvPicPr>
        <p:blipFill>
          <a:blip r:embed="rId5" cstate="print"/>
          <a:srcRect/>
          <a:stretch>
            <a:fillRect/>
          </a:stretch>
        </p:blipFill>
        <p:spPr bwMode="auto">
          <a:xfrm>
            <a:off x="10871200" y="1896292"/>
            <a:ext cx="822701" cy="465909"/>
          </a:xfrm>
          <a:prstGeom prst="rect">
            <a:avLst/>
          </a:prstGeom>
          <a:noFill/>
          <a:ln w="12700">
            <a:solidFill>
              <a:schemeClr val="accent2"/>
            </a:solidFill>
            <a:miter lim="800000"/>
            <a:headEnd/>
            <a:tailEnd/>
          </a:ln>
        </p:spPr>
      </p:pic>
      <p:pic>
        <p:nvPicPr>
          <p:cNvPr id="26" name="Picture 26" descr="Oxigen"/>
          <p:cNvPicPr>
            <a:picLocks noChangeAspect="1" noChangeArrowheads="1"/>
          </p:cNvPicPr>
          <p:nvPr/>
        </p:nvPicPr>
        <p:blipFill>
          <a:blip r:embed="rId6" cstate="print"/>
          <a:srcRect/>
          <a:stretch>
            <a:fillRect/>
          </a:stretch>
        </p:blipFill>
        <p:spPr bwMode="auto">
          <a:xfrm>
            <a:off x="10898109" y="3115404"/>
            <a:ext cx="785891" cy="465997"/>
          </a:xfrm>
          <a:prstGeom prst="rect">
            <a:avLst/>
          </a:prstGeom>
          <a:noFill/>
          <a:ln w="9525">
            <a:noFill/>
            <a:miter lim="800000"/>
            <a:headEnd/>
            <a:tailEnd/>
          </a:ln>
        </p:spPr>
      </p:pic>
      <p:pic>
        <p:nvPicPr>
          <p:cNvPr id="27" name="Picture 29" descr="Easy bill"/>
          <p:cNvPicPr>
            <a:picLocks noChangeAspect="1" noChangeArrowheads="1"/>
          </p:cNvPicPr>
          <p:nvPr/>
        </p:nvPicPr>
        <p:blipFill>
          <a:blip r:embed="rId7" cstate="print"/>
          <a:srcRect/>
          <a:stretch>
            <a:fillRect/>
          </a:stretch>
        </p:blipFill>
        <p:spPr bwMode="auto">
          <a:xfrm>
            <a:off x="10871200" y="4222712"/>
            <a:ext cx="827291" cy="501688"/>
          </a:xfrm>
          <a:prstGeom prst="rect">
            <a:avLst/>
          </a:prstGeom>
          <a:solidFill>
            <a:schemeClr val="bg1"/>
          </a:solidFill>
          <a:ln w="12700">
            <a:solidFill>
              <a:schemeClr val="accent2"/>
            </a:solidFill>
            <a:miter lim="800000"/>
            <a:headEnd/>
            <a:tailEnd/>
          </a:ln>
        </p:spPr>
      </p:pic>
      <p:pic>
        <p:nvPicPr>
          <p:cNvPr id="28" name="Picture 2"/>
          <p:cNvPicPr>
            <a:picLocks noChangeAspect="1" noChangeArrowheads="1"/>
          </p:cNvPicPr>
          <p:nvPr/>
        </p:nvPicPr>
        <p:blipFill>
          <a:blip r:embed="rId8" cstate="print"/>
          <a:srcRect/>
          <a:stretch>
            <a:fillRect/>
          </a:stretch>
        </p:blipFill>
        <p:spPr bwMode="auto">
          <a:xfrm>
            <a:off x="6604001" y="5562600"/>
            <a:ext cx="1652953" cy="381000"/>
          </a:xfrm>
          <a:prstGeom prst="rect">
            <a:avLst/>
          </a:prstGeom>
          <a:noFill/>
          <a:ln w="9525">
            <a:noFill/>
            <a:miter lim="800000"/>
            <a:headEnd/>
            <a:tailEnd/>
          </a:ln>
          <a:effectLst/>
        </p:spPr>
      </p:pic>
      <p:pic>
        <p:nvPicPr>
          <p:cNvPr id="29" name="Picture 3"/>
          <p:cNvPicPr>
            <a:picLocks noChangeAspect="1" noChangeArrowheads="1"/>
          </p:cNvPicPr>
          <p:nvPr/>
        </p:nvPicPr>
        <p:blipFill>
          <a:blip r:embed="rId9" cstate="print"/>
          <a:srcRect/>
          <a:stretch>
            <a:fillRect/>
          </a:stretch>
        </p:blipFill>
        <p:spPr bwMode="auto">
          <a:xfrm>
            <a:off x="2641600" y="4257676"/>
            <a:ext cx="711200" cy="466725"/>
          </a:xfrm>
          <a:prstGeom prst="rect">
            <a:avLst/>
          </a:prstGeom>
          <a:noFill/>
          <a:ln w="9525">
            <a:noFill/>
            <a:miter lim="800000"/>
            <a:headEnd/>
            <a:tailEnd/>
          </a:ln>
          <a:effectLst/>
        </p:spPr>
      </p:pic>
      <p:pic>
        <p:nvPicPr>
          <p:cNvPr id="30" name="Picture 4"/>
          <p:cNvPicPr>
            <a:picLocks noChangeAspect="1" noChangeArrowheads="1"/>
          </p:cNvPicPr>
          <p:nvPr/>
        </p:nvPicPr>
        <p:blipFill>
          <a:blip r:embed="rId10" cstate="print"/>
          <a:srcRect/>
          <a:stretch>
            <a:fillRect/>
          </a:stretch>
        </p:blipFill>
        <p:spPr bwMode="auto">
          <a:xfrm>
            <a:off x="2641600" y="5181600"/>
            <a:ext cx="1524000" cy="381000"/>
          </a:xfrm>
          <a:prstGeom prst="rect">
            <a:avLst/>
          </a:prstGeom>
          <a:noFill/>
          <a:ln w="9525">
            <a:noFill/>
            <a:miter lim="800000"/>
            <a:headEnd/>
            <a:tailEnd/>
          </a:ln>
          <a:effectLst/>
        </p:spPr>
      </p:pic>
      <p:sp>
        <p:nvSpPr>
          <p:cNvPr id="17" name="TextBox 16"/>
          <p:cNvSpPr txBox="1"/>
          <p:nvPr/>
        </p:nvSpPr>
        <p:spPr>
          <a:xfrm>
            <a:off x="11076152" y="1367871"/>
            <a:ext cx="711200" cy="338554"/>
          </a:xfrm>
          <a:prstGeom prst="rect">
            <a:avLst/>
          </a:prstGeom>
          <a:noFill/>
        </p:spPr>
        <p:txBody>
          <a:bodyPr wrap="square" rtlCol="0">
            <a:spAutoFit/>
          </a:bodyPr>
          <a:lstStyle/>
          <a:p>
            <a:r>
              <a:rPr lang="en-US" sz="1600" b="1" dirty="0" smtClean="0">
                <a:solidFill>
                  <a:schemeClr val="bg1"/>
                </a:solidFill>
              </a:rPr>
              <a:t>2017</a:t>
            </a:r>
            <a:endParaRPr lang="en-US" sz="2400" b="1" dirty="0">
              <a:solidFill>
                <a:schemeClr val="bg1"/>
              </a:solidFill>
            </a:endParaRPr>
          </a:p>
        </p:txBody>
      </p:sp>
    </p:spTree>
    <p:extLst>
      <p:ext uri="{BB962C8B-B14F-4D97-AF65-F5344CB8AC3E}">
        <p14:creationId xmlns:p14="http://schemas.microsoft.com/office/powerpoint/2010/main" xmlns="" val="1218678465"/>
      </p:ext>
    </p:extLst>
  </p:cSld>
  <p:clrMapOvr>
    <a:masterClrMapping/>
  </p:clrMapOv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tangle 17"/>
          <p:cNvSpPr/>
          <p:nvPr/>
        </p:nvSpPr>
        <p:spPr>
          <a:xfrm>
            <a:off x="8331200" y="1447800"/>
            <a:ext cx="3048000" cy="4205288"/>
          </a:xfrm>
          <a:prstGeom prst="rect">
            <a:avLst/>
          </a:prstGeom>
          <a:solidFill>
            <a:schemeClr val="accent2">
              <a:lumMod val="20000"/>
              <a:lumOff val="80000"/>
            </a:schemeClr>
          </a:solidFill>
          <a:ln w="44450">
            <a:solidFill>
              <a:schemeClr val="accent6">
                <a:lumMod val="50000"/>
              </a:schemeClr>
            </a:solidFill>
            <a:prstDash val="dash"/>
          </a:ln>
          <a:effectLst>
            <a:outerShdw blurRad="4064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7" name="Title 1"/>
          <p:cNvSpPr txBox="1">
            <a:spLocks/>
          </p:cNvSpPr>
          <p:nvPr/>
        </p:nvSpPr>
        <p:spPr bwMode="auto">
          <a:xfrm>
            <a:off x="355600" y="457201"/>
            <a:ext cx="10972800" cy="1096963"/>
          </a:xfrm>
          <a:prstGeom prst="rect">
            <a:avLst/>
          </a:prstGeom>
          <a:noFill/>
          <a:ln>
            <a:noFill/>
          </a:ln>
          <a:extLst>
            <a:ext uri="{909E8E84-426E-40DD-AFC4-6F175D3DCCD1}"/>
            <a:ext uri="{91240B29-F687-4F45-9708-019B960494DF}"/>
          </a:extLst>
        </p:spPr>
        <p:txBody>
          <a:bodyPr anchor="ct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a:lstStyle>
          <a:p>
            <a:pPr algn="l">
              <a:defRPr/>
            </a:pPr>
            <a:endParaRPr lang="en-US" sz="2400" b="1" kern="0" dirty="0"/>
          </a:p>
        </p:txBody>
      </p:sp>
      <p:sp>
        <p:nvSpPr>
          <p:cNvPr id="36" name="Title 1"/>
          <p:cNvSpPr txBox="1">
            <a:spLocks/>
          </p:cNvSpPr>
          <p:nvPr/>
        </p:nvSpPr>
        <p:spPr bwMode="auto">
          <a:xfrm>
            <a:off x="844331" y="338959"/>
            <a:ext cx="7259145" cy="533400"/>
          </a:xfrm>
          <a:prstGeom prst="rect">
            <a:avLst/>
          </a:prstGeom>
          <a:noFill/>
          <a:ln>
            <a:noFill/>
          </a:ln>
          <a:extLst>
            <a:ext uri="{909E8E84-426E-40DD-AFC4-6F175D3DCCD1}"/>
            <a:ext uri="{91240B29-F687-4F45-9708-019B960494DF}"/>
          </a:extLst>
        </p:spPr>
        <p:txBody>
          <a:bodyPr anchor="ct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a:lstStyle>
          <a:p>
            <a:pPr algn="l">
              <a:defRPr/>
            </a:pPr>
            <a:r>
              <a:rPr lang="en-US" sz="2600" b="1" kern="0" dirty="0" smtClean="0">
                <a:solidFill>
                  <a:schemeClr val="tx1"/>
                </a:solidFill>
              </a:rPr>
              <a:t>BRPL offers multiple avenues of Grievance Redressal</a:t>
            </a:r>
            <a:endParaRPr lang="en-US" sz="2600" b="1" kern="0" dirty="0">
              <a:solidFill>
                <a:schemeClr val="tx1"/>
              </a:solidFill>
            </a:endParaRPr>
          </a:p>
        </p:txBody>
      </p:sp>
      <p:sp>
        <p:nvSpPr>
          <p:cNvPr id="12" name="Rectangle 11"/>
          <p:cNvSpPr/>
          <p:nvPr/>
        </p:nvSpPr>
        <p:spPr>
          <a:xfrm>
            <a:off x="8616951" y="2362200"/>
            <a:ext cx="2540000" cy="685800"/>
          </a:xfrm>
          <a:prstGeom prst="rect">
            <a:avLst/>
          </a:prstGeom>
          <a:solidFill>
            <a:schemeClr val="accent1">
              <a:lumMod val="75000"/>
            </a:schemeClr>
          </a:solidFill>
          <a:ln>
            <a:solidFill>
              <a:schemeClr val="tx1"/>
            </a:solidFill>
          </a:ln>
          <a:effectLst>
            <a:outerShdw blurRad="190500" dist="88900" dir="2160000" sx="102000" sy="102000" algn="ctr" rotWithShape="0">
              <a:schemeClr val="bg2">
                <a:lumMod val="60000"/>
                <a:lumOff val="40000"/>
                <a:alpha val="5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600" b="1" dirty="0">
                <a:solidFill>
                  <a:schemeClr val="bg1"/>
                </a:solidFill>
              </a:rPr>
              <a:t>Consumer Grievance Redressal Forum</a:t>
            </a:r>
          </a:p>
        </p:txBody>
      </p:sp>
      <p:sp>
        <p:nvSpPr>
          <p:cNvPr id="13" name="Rectangle 12"/>
          <p:cNvSpPr/>
          <p:nvPr/>
        </p:nvSpPr>
        <p:spPr>
          <a:xfrm>
            <a:off x="8616951" y="3276600"/>
            <a:ext cx="2540000" cy="685800"/>
          </a:xfrm>
          <a:prstGeom prst="rect">
            <a:avLst/>
          </a:prstGeom>
          <a:solidFill>
            <a:schemeClr val="accent1">
              <a:lumMod val="75000"/>
            </a:schemeClr>
          </a:solidFill>
          <a:ln>
            <a:solidFill>
              <a:schemeClr val="tx1"/>
            </a:solidFill>
          </a:ln>
          <a:effectLst>
            <a:outerShdw blurRad="190500" dist="88900" dir="2160000" sx="102000" sy="102000" algn="ctr" rotWithShape="0">
              <a:schemeClr val="bg2">
                <a:lumMod val="60000"/>
                <a:lumOff val="40000"/>
                <a:alpha val="5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600" b="1" dirty="0">
                <a:solidFill>
                  <a:schemeClr val="bg1"/>
                </a:solidFill>
              </a:rPr>
              <a:t>Customer Dispute Redressal Forum</a:t>
            </a:r>
          </a:p>
        </p:txBody>
      </p:sp>
      <p:sp>
        <p:nvSpPr>
          <p:cNvPr id="14" name="Rectangle 13"/>
          <p:cNvSpPr/>
          <p:nvPr/>
        </p:nvSpPr>
        <p:spPr>
          <a:xfrm>
            <a:off x="8597901" y="4248150"/>
            <a:ext cx="2571751" cy="1214438"/>
          </a:xfrm>
          <a:prstGeom prst="rect">
            <a:avLst/>
          </a:prstGeom>
          <a:solidFill>
            <a:schemeClr val="accent1">
              <a:lumMod val="75000"/>
            </a:schemeClr>
          </a:solidFill>
          <a:ln>
            <a:solidFill>
              <a:schemeClr val="tx1"/>
            </a:solidFill>
          </a:ln>
          <a:effectLst>
            <a:outerShdw blurRad="190500" dist="88900" dir="2160000" sx="102000" sy="102000" algn="ctr" rotWithShape="0">
              <a:schemeClr val="bg2">
                <a:lumMod val="60000"/>
                <a:lumOff val="40000"/>
                <a:alpha val="5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600" b="1" dirty="0">
                <a:solidFill>
                  <a:schemeClr val="bg1"/>
                </a:solidFill>
              </a:rPr>
              <a:t>Govt. Interface</a:t>
            </a:r>
          </a:p>
          <a:p>
            <a:pPr>
              <a:defRPr/>
            </a:pPr>
            <a:r>
              <a:rPr lang="en-US" sz="1400" b="1" dirty="0">
                <a:solidFill>
                  <a:schemeClr val="bg1"/>
                </a:solidFill>
              </a:rPr>
              <a:t>-</a:t>
            </a:r>
            <a:r>
              <a:rPr lang="en-US" sz="1300" b="1" dirty="0">
                <a:solidFill>
                  <a:schemeClr val="bg1"/>
                </a:solidFill>
              </a:rPr>
              <a:t>Public Grievance Commission</a:t>
            </a:r>
          </a:p>
          <a:p>
            <a:pPr>
              <a:defRPr/>
            </a:pPr>
            <a:r>
              <a:rPr lang="en-US" sz="1300" b="1" dirty="0">
                <a:solidFill>
                  <a:schemeClr val="bg1"/>
                </a:solidFill>
              </a:rPr>
              <a:t>-Public Grievance Cell</a:t>
            </a:r>
          </a:p>
          <a:p>
            <a:pPr>
              <a:defRPr/>
            </a:pPr>
            <a:r>
              <a:rPr lang="en-US" sz="1300" b="1" dirty="0">
                <a:solidFill>
                  <a:schemeClr val="bg1"/>
                </a:solidFill>
              </a:rPr>
              <a:t>-LG office / CM Office </a:t>
            </a:r>
          </a:p>
        </p:txBody>
      </p:sp>
      <p:sp>
        <p:nvSpPr>
          <p:cNvPr id="16" name="Rectangle 15"/>
          <p:cNvSpPr/>
          <p:nvPr/>
        </p:nvSpPr>
        <p:spPr>
          <a:xfrm>
            <a:off x="8616951" y="1614488"/>
            <a:ext cx="2540000" cy="519112"/>
          </a:xfrm>
          <a:prstGeom prst="rect">
            <a:avLst/>
          </a:prstGeom>
          <a:solidFill>
            <a:schemeClr val="accent1">
              <a:lumMod val="75000"/>
            </a:schemeClr>
          </a:solidFill>
          <a:ln>
            <a:solidFill>
              <a:schemeClr val="tx1"/>
            </a:solidFill>
          </a:ln>
          <a:effectLst>
            <a:outerShdw blurRad="190500" dist="88900" dir="2160000" sx="102000" sy="102000" algn="ctr" rotWithShape="0">
              <a:schemeClr val="bg2">
                <a:lumMod val="60000"/>
                <a:lumOff val="40000"/>
                <a:alpha val="5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600" b="1" dirty="0">
                <a:solidFill>
                  <a:schemeClr val="bg1"/>
                </a:solidFill>
              </a:rPr>
              <a:t>Ombudsman</a:t>
            </a:r>
          </a:p>
        </p:txBody>
      </p:sp>
      <p:sp>
        <p:nvSpPr>
          <p:cNvPr id="19" name="Rounded Rectangle 18"/>
          <p:cNvSpPr/>
          <p:nvPr/>
        </p:nvSpPr>
        <p:spPr>
          <a:xfrm>
            <a:off x="3575051" y="1371601"/>
            <a:ext cx="2946400" cy="595313"/>
          </a:xfrm>
          <a:prstGeom prst="roundRect">
            <a:avLst/>
          </a:prstGeom>
          <a:solidFill>
            <a:schemeClr val="accent2"/>
          </a:solidFill>
          <a:ln w="317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b="1" u="sng" dirty="0" smtClean="0">
                <a:solidFill>
                  <a:schemeClr val="bg1"/>
                </a:solidFill>
              </a:rPr>
              <a:t>PRIMARY</a:t>
            </a:r>
          </a:p>
          <a:p>
            <a:pPr algn="ctr">
              <a:defRPr/>
            </a:pPr>
            <a:r>
              <a:rPr lang="en-US" b="1" dirty="0" smtClean="0">
                <a:solidFill>
                  <a:schemeClr val="bg1"/>
                </a:solidFill>
              </a:rPr>
              <a:t>Layer</a:t>
            </a:r>
            <a:endParaRPr lang="en-US" b="1" dirty="0">
              <a:solidFill>
                <a:schemeClr val="bg1"/>
              </a:solidFill>
            </a:endParaRPr>
          </a:p>
        </p:txBody>
      </p:sp>
      <p:sp>
        <p:nvSpPr>
          <p:cNvPr id="20" name="Rounded Rectangle 19"/>
          <p:cNvSpPr/>
          <p:nvPr/>
        </p:nvSpPr>
        <p:spPr>
          <a:xfrm>
            <a:off x="8331200" y="838200"/>
            <a:ext cx="3048000" cy="533400"/>
          </a:xfrm>
          <a:prstGeom prst="roundRect">
            <a:avLst/>
          </a:prstGeom>
          <a:solidFill>
            <a:schemeClr val="accent1">
              <a:lumMod val="75000"/>
            </a:schemeClr>
          </a:solidFill>
          <a:ln w="317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b="1" u="sng" dirty="0" smtClean="0">
                <a:solidFill>
                  <a:schemeClr val="bg1"/>
                </a:solidFill>
                <a:latin typeface="+mj-lt"/>
              </a:rPr>
              <a:t>SECONDARY</a:t>
            </a:r>
            <a:r>
              <a:rPr lang="en-US" b="1" dirty="0" smtClean="0">
                <a:solidFill>
                  <a:schemeClr val="bg1"/>
                </a:solidFill>
                <a:latin typeface="+mj-lt"/>
              </a:rPr>
              <a:t> </a:t>
            </a:r>
          </a:p>
          <a:p>
            <a:pPr algn="ctr">
              <a:defRPr/>
            </a:pPr>
            <a:r>
              <a:rPr lang="en-US" b="1" dirty="0" smtClean="0">
                <a:solidFill>
                  <a:schemeClr val="bg1"/>
                </a:solidFill>
                <a:latin typeface="+mj-lt"/>
              </a:rPr>
              <a:t>Layer</a:t>
            </a:r>
            <a:endParaRPr lang="en-US" b="1" dirty="0">
              <a:solidFill>
                <a:schemeClr val="bg1"/>
              </a:solidFill>
              <a:latin typeface="+mj-lt"/>
            </a:endParaRPr>
          </a:p>
        </p:txBody>
      </p:sp>
      <p:sp>
        <p:nvSpPr>
          <p:cNvPr id="21" name="Flowchart: Manual Input 20"/>
          <p:cNvSpPr/>
          <p:nvPr/>
        </p:nvSpPr>
        <p:spPr>
          <a:xfrm>
            <a:off x="6400800" y="1447800"/>
            <a:ext cx="1930400" cy="4205288"/>
          </a:xfrm>
          <a:prstGeom prst="flowChartManualInput">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2" name="Flowchart: Manual Input 21"/>
          <p:cNvSpPr/>
          <p:nvPr/>
        </p:nvSpPr>
        <p:spPr>
          <a:xfrm>
            <a:off x="1828800" y="2057400"/>
            <a:ext cx="1930400" cy="3595688"/>
          </a:xfrm>
          <a:prstGeom prst="flowChartManualInput">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4" name="Rectangle 23"/>
          <p:cNvSpPr/>
          <p:nvPr/>
        </p:nvSpPr>
        <p:spPr>
          <a:xfrm rot="16200000">
            <a:off x="-139700" y="3786188"/>
            <a:ext cx="2819400" cy="914400"/>
          </a:xfrm>
          <a:prstGeom prst="rect">
            <a:avLst/>
          </a:prstGeom>
          <a:solidFill>
            <a:schemeClr val="accent2"/>
          </a:solidFill>
          <a:ln>
            <a:solidFill>
              <a:schemeClr val="tx1"/>
            </a:solidFill>
          </a:ln>
          <a:effectLst>
            <a:outerShdw blurRad="190500" dist="88900" dir="2160000" sx="102000" sy="102000" algn="ctr" rotWithShape="0">
              <a:schemeClr val="bg2">
                <a:lumMod val="60000"/>
                <a:lumOff val="40000"/>
                <a:alpha val="5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b="1" dirty="0">
                <a:solidFill>
                  <a:schemeClr val="bg1"/>
                </a:solidFill>
              </a:rPr>
              <a:t>CUSTOMER</a:t>
            </a:r>
          </a:p>
        </p:txBody>
      </p:sp>
      <p:sp>
        <p:nvSpPr>
          <p:cNvPr id="17" name="Rectangle 16"/>
          <p:cNvSpPr/>
          <p:nvPr/>
        </p:nvSpPr>
        <p:spPr>
          <a:xfrm>
            <a:off x="3556000" y="2057400"/>
            <a:ext cx="2946400" cy="3581400"/>
          </a:xfrm>
          <a:prstGeom prst="rect">
            <a:avLst/>
          </a:prstGeom>
          <a:solidFill>
            <a:schemeClr val="accent2">
              <a:lumMod val="20000"/>
              <a:lumOff val="80000"/>
            </a:schemeClr>
          </a:solidFill>
          <a:ln w="44450">
            <a:solidFill>
              <a:schemeClr val="accent6">
                <a:lumMod val="50000"/>
              </a:schemeClr>
            </a:solidFill>
            <a:prstDash val="dash"/>
          </a:ln>
          <a:effectLst>
            <a:outerShdw blurRad="4064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8" name="Rectangle 7"/>
          <p:cNvSpPr/>
          <p:nvPr/>
        </p:nvSpPr>
        <p:spPr>
          <a:xfrm>
            <a:off x="3860800" y="2209800"/>
            <a:ext cx="2336800" cy="685800"/>
          </a:xfrm>
          <a:prstGeom prst="rect">
            <a:avLst/>
          </a:prstGeom>
          <a:solidFill>
            <a:schemeClr val="bg1"/>
          </a:solidFill>
          <a:ln>
            <a:solidFill>
              <a:schemeClr val="tx1"/>
            </a:solidFill>
          </a:ln>
          <a:effectLst>
            <a:outerShdw blurRad="190500" dist="88900" dir="2160000" sx="102000" sy="102000" algn="ctr" rotWithShape="0">
              <a:schemeClr val="bg2">
                <a:lumMod val="60000"/>
                <a:lumOff val="40000"/>
                <a:alpha val="5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600" b="1" dirty="0">
                <a:solidFill>
                  <a:schemeClr val="tx1"/>
                </a:solidFill>
              </a:rPr>
              <a:t>Customer Helpdesk</a:t>
            </a:r>
          </a:p>
        </p:txBody>
      </p:sp>
      <p:sp>
        <p:nvSpPr>
          <p:cNvPr id="9" name="Rectangle 8"/>
          <p:cNvSpPr/>
          <p:nvPr/>
        </p:nvSpPr>
        <p:spPr>
          <a:xfrm>
            <a:off x="3860800" y="3048000"/>
            <a:ext cx="2336800" cy="685800"/>
          </a:xfrm>
          <a:prstGeom prst="rect">
            <a:avLst/>
          </a:prstGeom>
          <a:solidFill>
            <a:schemeClr val="bg1"/>
          </a:solidFill>
          <a:ln>
            <a:solidFill>
              <a:schemeClr val="tx1"/>
            </a:solidFill>
          </a:ln>
          <a:effectLst>
            <a:outerShdw blurRad="190500" dist="88900" dir="2160000" sx="102000" sy="102000" algn="ctr" rotWithShape="0">
              <a:schemeClr val="bg2">
                <a:lumMod val="60000"/>
                <a:lumOff val="40000"/>
                <a:alpha val="5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600" b="1" dirty="0">
                <a:solidFill>
                  <a:schemeClr val="tx1"/>
                </a:solidFill>
              </a:rPr>
              <a:t>Call Center</a:t>
            </a:r>
          </a:p>
        </p:txBody>
      </p:sp>
      <p:sp>
        <p:nvSpPr>
          <p:cNvPr id="10" name="Rectangle 9"/>
          <p:cNvSpPr/>
          <p:nvPr/>
        </p:nvSpPr>
        <p:spPr>
          <a:xfrm>
            <a:off x="3875617" y="4724400"/>
            <a:ext cx="2336800" cy="685800"/>
          </a:xfrm>
          <a:prstGeom prst="rect">
            <a:avLst/>
          </a:prstGeom>
          <a:solidFill>
            <a:schemeClr val="bg1"/>
          </a:solidFill>
          <a:ln>
            <a:solidFill>
              <a:schemeClr val="tx1"/>
            </a:solidFill>
          </a:ln>
          <a:effectLst>
            <a:outerShdw blurRad="190500" dist="88900" dir="2160000" sx="102000" sy="102000" algn="ctr" rotWithShape="0">
              <a:schemeClr val="bg2">
                <a:lumMod val="60000"/>
                <a:lumOff val="40000"/>
                <a:alpha val="5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600" b="1" dirty="0">
                <a:solidFill>
                  <a:schemeClr val="tx1"/>
                </a:solidFill>
              </a:rPr>
              <a:t>SMS &amp; E Mail</a:t>
            </a:r>
          </a:p>
        </p:txBody>
      </p:sp>
      <p:sp>
        <p:nvSpPr>
          <p:cNvPr id="11" name="Rectangle 10"/>
          <p:cNvSpPr/>
          <p:nvPr/>
        </p:nvSpPr>
        <p:spPr>
          <a:xfrm>
            <a:off x="3856567" y="3897313"/>
            <a:ext cx="2336800" cy="685800"/>
          </a:xfrm>
          <a:prstGeom prst="rect">
            <a:avLst/>
          </a:prstGeom>
          <a:solidFill>
            <a:schemeClr val="bg1"/>
          </a:solidFill>
          <a:ln>
            <a:solidFill>
              <a:schemeClr val="tx1"/>
            </a:solidFill>
          </a:ln>
          <a:effectLst>
            <a:outerShdw blurRad="190500" dist="88900" dir="2160000" sx="102000" sy="102000" algn="ctr" rotWithShape="0">
              <a:schemeClr val="bg2">
                <a:lumMod val="60000"/>
                <a:lumOff val="40000"/>
                <a:alpha val="5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600" b="1" dirty="0" smtClean="0">
                <a:solidFill>
                  <a:schemeClr val="tx1"/>
                </a:solidFill>
              </a:rPr>
              <a:t>Website + </a:t>
            </a:r>
            <a:r>
              <a:rPr lang="en-US" sz="1600" b="1" dirty="0" err="1" smtClean="0">
                <a:solidFill>
                  <a:schemeClr val="tx1"/>
                </a:solidFill>
              </a:rPr>
              <a:t>Chatbot</a:t>
            </a:r>
            <a:endParaRPr lang="en-US" sz="1600" b="1" dirty="0">
              <a:solidFill>
                <a:schemeClr val="tx1"/>
              </a:solidFill>
            </a:endParaRPr>
          </a:p>
        </p:txBody>
      </p:sp>
      <p:sp>
        <p:nvSpPr>
          <p:cNvPr id="23" name="Rounded Rectangle 22"/>
          <p:cNvSpPr/>
          <p:nvPr/>
        </p:nvSpPr>
        <p:spPr>
          <a:xfrm>
            <a:off x="711200" y="5791200"/>
            <a:ext cx="10871200" cy="381000"/>
          </a:xfrm>
          <a:prstGeom prst="roundRect">
            <a:avLst/>
          </a:prstGeom>
          <a:solidFill>
            <a:schemeClr val="tx1">
              <a:lumMod val="65000"/>
              <a:lumOff val="35000"/>
            </a:schemeClr>
          </a:solidFill>
          <a:ln w="25400" algn="ctr">
            <a:solidFill>
              <a:srgbClr val="0070C0"/>
            </a:solidFill>
            <a:round/>
            <a:headEnd/>
            <a:tailEnd/>
          </a:ln>
        </p:spPr>
        <p:txBody>
          <a:bodyPr anchor="ctr"/>
          <a:lstStyle/>
          <a:p>
            <a:pPr marL="213952" lvl="1" indent="-213952" algn="ctr" eaLnBrk="0" hangingPunct="0">
              <a:lnSpc>
                <a:spcPct val="90000"/>
              </a:lnSpc>
              <a:spcBef>
                <a:spcPct val="50000"/>
              </a:spcBef>
              <a:buClr>
                <a:srgbClr val="FF0000"/>
              </a:buClr>
              <a:defRPr/>
            </a:pPr>
            <a:r>
              <a:rPr lang="en-US" sz="1600" b="1" dirty="0" smtClean="0">
                <a:solidFill>
                  <a:srgbClr val="FFFFFF"/>
                </a:solidFill>
                <a:latin typeface="Arial" pitchFamily="34" charset="0"/>
                <a:cs typeface="Arial" pitchFamily="34" charset="0"/>
              </a:rPr>
              <a:t>Multiple touch points offer seamless Customer Experience</a:t>
            </a:r>
            <a:endParaRPr lang="en-US" sz="1600" b="1" dirty="0">
              <a:solidFill>
                <a:srgbClr val="FFFFFF"/>
              </a:solidFill>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Title 1"/>
          <p:cNvSpPr>
            <a:spLocks noGrp="1"/>
          </p:cNvSpPr>
          <p:nvPr>
            <p:ph type="title"/>
          </p:nvPr>
        </p:nvSpPr>
        <p:spPr>
          <a:xfrm>
            <a:off x="902138" y="396766"/>
            <a:ext cx="11480800" cy="381000"/>
          </a:xfrm>
          <a:ln>
            <a:solidFill>
              <a:schemeClr val="accent3">
                <a:lumMod val="50000"/>
              </a:schemeClr>
            </a:solidFill>
          </a:ln>
        </p:spPr>
        <p:txBody>
          <a:bodyPr rtlCol="0" anchor="b">
            <a:noAutofit/>
          </a:bodyPr>
          <a:lstStyle/>
          <a:p>
            <a:pPr marL="342900" indent="-342900" fontAlgn="auto">
              <a:spcAft>
                <a:spcPts val="0"/>
              </a:spcAft>
              <a:buClr>
                <a:srgbClr val="FFFF66"/>
              </a:buClr>
              <a:buSzPct val="200000"/>
              <a:defRPr/>
            </a:pPr>
            <a:r>
              <a:rPr lang="en-IN" sz="2400" dirty="0" smtClean="0">
                <a:latin typeface="+mn-lt"/>
                <a:ea typeface="+mn-ea"/>
                <a:cs typeface="Arial" pitchFamily="34" charset="0"/>
              </a:rPr>
              <a:t>Business initiatives for Customer convenience &amp; delight </a:t>
            </a:r>
            <a:r>
              <a:rPr lang="en-IN" dirty="0" smtClean="0">
                <a:solidFill>
                  <a:srgbClr val="00B050"/>
                </a:solidFill>
                <a:latin typeface="+mn-lt"/>
                <a:ea typeface="+mn-ea"/>
                <a:cs typeface="Arial" pitchFamily="34" charset="0"/>
              </a:rPr>
              <a:t>[</a:t>
            </a:r>
            <a:r>
              <a:rPr lang="en-IN" u="sng" dirty="0" smtClean="0">
                <a:solidFill>
                  <a:srgbClr val="00B050"/>
                </a:solidFill>
                <a:latin typeface="+mn-lt"/>
                <a:ea typeface="+mn-ea"/>
                <a:cs typeface="Arial" pitchFamily="34" charset="0"/>
              </a:rPr>
              <a:t>Implemented</a:t>
            </a:r>
            <a:r>
              <a:rPr lang="en-IN" dirty="0" smtClean="0">
                <a:solidFill>
                  <a:srgbClr val="00B050"/>
                </a:solidFill>
                <a:latin typeface="+mn-lt"/>
                <a:ea typeface="+mn-ea"/>
                <a:cs typeface="Arial" pitchFamily="34" charset="0"/>
              </a:rPr>
              <a:t>]</a:t>
            </a:r>
            <a:endParaRPr lang="en-US" sz="2400" dirty="0" smtClean="0">
              <a:solidFill>
                <a:srgbClr val="00B050"/>
              </a:solidFill>
              <a:latin typeface="+mn-lt"/>
              <a:ea typeface="+mn-ea"/>
              <a:cs typeface="Arial" pitchFamily="34" charset="0"/>
            </a:endParaRPr>
          </a:p>
        </p:txBody>
      </p:sp>
      <p:sp>
        <p:nvSpPr>
          <p:cNvPr id="4" name="Slide Number Placeholder 3"/>
          <p:cNvSpPr>
            <a:spLocks noGrp="1"/>
          </p:cNvSpPr>
          <p:nvPr>
            <p:ph type="sldNum" sz="quarter" idx="4294967295"/>
          </p:nvPr>
        </p:nvSpPr>
        <p:spPr>
          <a:xfrm>
            <a:off x="609600" y="6356351"/>
            <a:ext cx="2844800" cy="365125"/>
          </a:xfrm>
          <a:prstGeom prst="rect">
            <a:avLst/>
          </a:prstGeom>
        </p:spPr>
        <p:txBody>
          <a:bodyPr/>
          <a:lstStyle/>
          <a:p>
            <a:pPr algn="l">
              <a:defRPr/>
            </a:pPr>
            <a:fld id="{47786ADC-803D-4F7D-A806-700040C36259}" type="slidenum">
              <a:rPr lang="en-US"/>
              <a:pPr algn="l">
                <a:defRPr/>
              </a:pPr>
              <a:t>22</a:t>
            </a:fld>
            <a:endParaRPr lang="en-US"/>
          </a:p>
        </p:txBody>
      </p:sp>
      <p:graphicFrame>
        <p:nvGraphicFramePr>
          <p:cNvPr id="6" name="Table 5"/>
          <p:cNvGraphicFramePr>
            <a:graphicFrameLocks noGrp="1"/>
          </p:cNvGraphicFramePr>
          <p:nvPr/>
        </p:nvGraphicFramePr>
        <p:xfrm>
          <a:off x="961698" y="1027393"/>
          <a:ext cx="10816897" cy="5407667"/>
        </p:xfrm>
        <a:graphic>
          <a:graphicData uri="http://schemas.openxmlformats.org/drawingml/2006/table">
            <a:tbl>
              <a:tblPr/>
              <a:tblGrid>
                <a:gridCol w="6351206"/>
                <a:gridCol w="4465691"/>
              </a:tblGrid>
              <a:tr h="385019">
                <a:tc>
                  <a:txBody>
                    <a:bodyPr/>
                    <a:lstStyle/>
                    <a:p>
                      <a:pPr algn="ctr" fontAlgn="ctr"/>
                      <a:r>
                        <a:rPr lang="en-US" sz="2000" b="1" i="0" u="none" strike="noStrike" dirty="0" smtClean="0">
                          <a:solidFill>
                            <a:srgbClr val="FFFFFF"/>
                          </a:solidFill>
                          <a:latin typeface="Calibri"/>
                        </a:rPr>
                        <a:t>BRPL Initiative</a:t>
                      </a:r>
                      <a:endParaRPr lang="en-US" sz="2000" b="1" i="0" u="none" strike="noStrike" dirty="0">
                        <a:solidFill>
                          <a:srgbClr val="FFFFFF"/>
                        </a:solidFill>
                        <a:latin typeface="Calibri"/>
                      </a:endParaRPr>
                    </a:p>
                  </a:txBody>
                  <a:tcPr marL="7583" marR="7583" marT="5687"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4F81BD"/>
                    </a:solidFill>
                  </a:tcPr>
                </a:tc>
                <a:tc>
                  <a:txBody>
                    <a:bodyPr/>
                    <a:lstStyle/>
                    <a:p>
                      <a:pPr algn="ctr" fontAlgn="ctr"/>
                      <a:r>
                        <a:rPr lang="en-US" sz="2000" b="1" i="0" u="none" strike="noStrike" dirty="0">
                          <a:solidFill>
                            <a:srgbClr val="FFFFFF"/>
                          </a:solidFill>
                          <a:latin typeface="Calibri"/>
                        </a:rPr>
                        <a:t>Impact</a:t>
                      </a:r>
                    </a:p>
                  </a:txBody>
                  <a:tcPr marL="7583" marR="7583" marT="5687"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4F81BD"/>
                    </a:solidFill>
                  </a:tcPr>
                </a:tc>
              </a:tr>
              <a:tr h="415807">
                <a:tc>
                  <a:txBody>
                    <a:bodyPr/>
                    <a:lstStyle/>
                    <a:p>
                      <a:pPr algn="l" fontAlgn="ctr"/>
                      <a:r>
                        <a:rPr lang="en-US" sz="1600" b="0" i="0" u="none" strike="noStrike" dirty="0" smtClean="0">
                          <a:solidFill>
                            <a:srgbClr val="000000"/>
                          </a:solidFill>
                          <a:latin typeface="Calibri"/>
                        </a:rPr>
                        <a:t>Mobile </a:t>
                      </a:r>
                      <a:r>
                        <a:rPr lang="en-US" sz="1600" b="0" i="0" u="none" strike="noStrike" dirty="0">
                          <a:solidFill>
                            <a:srgbClr val="000000"/>
                          </a:solidFill>
                          <a:latin typeface="Calibri"/>
                        </a:rPr>
                        <a:t>wallets </a:t>
                      </a:r>
                      <a:r>
                        <a:rPr lang="en-US" sz="1600" b="0" i="0" u="none" strike="noStrike" dirty="0" smtClean="0">
                          <a:solidFill>
                            <a:srgbClr val="000000"/>
                          </a:solidFill>
                          <a:latin typeface="Calibri"/>
                        </a:rPr>
                        <a:t>tie-ups </a:t>
                      </a:r>
                      <a:r>
                        <a:rPr lang="en-US" sz="1600" b="0" i="0" u="none" strike="noStrike" dirty="0">
                          <a:solidFill>
                            <a:srgbClr val="000000"/>
                          </a:solidFill>
                          <a:latin typeface="Calibri"/>
                        </a:rPr>
                        <a:t>- </a:t>
                      </a:r>
                      <a:r>
                        <a:rPr lang="en-US" sz="1600" b="1" i="0" u="none" strike="noStrike" dirty="0">
                          <a:solidFill>
                            <a:srgbClr val="000000"/>
                          </a:solidFill>
                          <a:latin typeface="Calibri"/>
                        </a:rPr>
                        <a:t>1st time ever by BRPL</a:t>
                      </a:r>
                      <a:endParaRPr lang="en-US" sz="1600" b="0" i="0" u="none" strike="noStrike" dirty="0">
                        <a:solidFill>
                          <a:srgbClr val="000000"/>
                        </a:solidFill>
                        <a:latin typeface="Calibri"/>
                      </a:endParaRPr>
                    </a:p>
                  </a:txBody>
                  <a:tcPr marL="7583" marR="7583" marT="5687"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B8CCE4"/>
                    </a:solidFill>
                  </a:tcPr>
                </a:tc>
                <a:tc>
                  <a:txBody>
                    <a:bodyPr/>
                    <a:lstStyle/>
                    <a:p>
                      <a:pPr algn="l" fontAlgn="ctr"/>
                      <a:r>
                        <a:rPr lang="en-US" sz="1400" b="0" i="0" u="none" strike="noStrike" dirty="0">
                          <a:solidFill>
                            <a:srgbClr val="000000"/>
                          </a:solidFill>
                          <a:latin typeface="Calibri"/>
                        </a:rPr>
                        <a:t>Enhanced customer convenience</a:t>
                      </a:r>
                    </a:p>
                  </a:txBody>
                  <a:tcPr marL="7583" marR="7583" marT="5687"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B8CCE4"/>
                    </a:solidFill>
                  </a:tcPr>
                </a:tc>
              </a:tr>
              <a:tr h="866375">
                <a:tc>
                  <a:txBody>
                    <a:bodyPr/>
                    <a:lstStyle/>
                    <a:p>
                      <a:pPr algn="l" fontAlgn="ctr"/>
                      <a:r>
                        <a:rPr lang="en-US" sz="1600" b="0" i="0" u="none" strike="noStrike" dirty="0" err="1">
                          <a:solidFill>
                            <a:srgbClr val="000000"/>
                          </a:solidFill>
                          <a:latin typeface="Calibri"/>
                        </a:rPr>
                        <a:t>Digi</a:t>
                      </a:r>
                      <a:r>
                        <a:rPr lang="en-US" sz="1600" b="0" i="0" u="none" strike="noStrike" dirty="0">
                          <a:solidFill>
                            <a:srgbClr val="000000"/>
                          </a:solidFill>
                          <a:latin typeface="Calibri"/>
                        </a:rPr>
                        <a:t> </a:t>
                      </a:r>
                      <a:r>
                        <a:rPr lang="en-US" sz="1600" b="0" i="0" u="none" strike="noStrike" dirty="0" err="1">
                          <a:solidFill>
                            <a:srgbClr val="000000"/>
                          </a:solidFill>
                          <a:latin typeface="Calibri"/>
                        </a:rPr>
                        <a:t>Seva</a:t>
                      </a:r>
                      <a:r>
                        <a:rPr lang="en-US" sz="1600" b="0" i="0" u="none" strike="noStrike" dirty="0">
                          <a:solidFill>
                            <a:srgbClr val="000000"/>
                          </a:solidFill>
                          <a:latin typeface="Calibri"/>
                        </a:rPr>
                        <a:t> </a:t>
                      </a:r>
                      <a:r>
                        <a:rPr lang="en-US" sz="1600" b="0" i="0" u="none" strike="noStrike" dirty="0" smtClean="0">
                          <a:solidFill>
                            <a:srgbClr val="000000"/>
                          </a:solidFill>
                          <a:latin typeface="Calibri"/>
                        </a:rPr>
                        <a:t>Kendra - </a:t>
                      </a:r>
                      <a:r>
                        <a:rPr lang="en-US" sz="1600" b="1" i="0" u="none" strike="noStrike" dirty="0">
                          <a:solidFill>
                            <a:srgbClr val="000000"/>
                          </a:solidFill>
                          <a:latin typeface="Calibri"/>
                        </a:rPr>
                        <a:t>1st time ever implemented by any </a:t>
                      </a:r>
                      <a:r>
                        <a:rPr lang="en-US" sz="1600" b="1" i="0" u="none" strike="noStrike" dirty="0" smtClean="0">
                          <a:solidFill>
                            <a:srgbClr val="000000"/>
                          </a:solidFill>
                          <a:latin typeface="Calibri"/>
                        </a:rPr>
                        <a:t>DISCOM</a:t>
                      </a:r>
                      <a:endParaRPr lang="en-US" sz="1600" b="0" i="0" u="none" strike="noStrike" dirty="0">
                        <a:solidFill>
                          <a:srgbClr val="000000"/>
                        </a:solidFill>
                        <a:latin typeface="Calibri"/>
                      </a:endParaRPr>
                    </a:p>
                  </a:txBody>
                  <a:tcPr marL="7583" marR="7583" marT="5687"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BE5F1"/>
                    </a:solidFill>
                  </a:tcPr>
                </a:tc>
                <a:tc>
                  <a:txBody>
                    <a:bodyPr/>
                    <a:lstStyle/>
                    <a:p>
                      <a:pPr algn="l" fontAlgn="ctr"/>
                      <a:r>
                        <a:rPr lang="en-US" sz="1400" b="0" i="0" u="none" strike="noStrike" dirty="0">
                          <a:solidFill>
                            <a:srgbClr val="000000"/>
                          </a:solidFill>
                          <a:latin typeface="Calibri"/>
                        </a:rPr>
                        <a:t>Enhanced customer convenience &amp; brand image</a:t>
                      </a:r>
                    </a:p>
                  </a:txBody>
                  <a:tcPr marL="7583" marR="7583" marT="5687"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BE5F1"/>
                    </a:solidFill>
                  </a:tcPr>
                </a:tc>
              </a:tr>
              <a:tr h="210638">
                <a:tc>
                  <a:txBody>
                    <a:bodyPr/>
                    <a:lstStyle/>
                    <a:p>
                      <a:pPr algn="l" fontAlgn="ctr"/>
                      <a:r>
                        <a:rPr lang="en-US" sz="1600" b="0" i="0" u="none" strike="noStrike" dirty="0" smtClean="0">
                          <a:solidFill>
                            <a:srgbClr val="000000"/>
                          </a:solidFill>
                          <a:latin typeface="Calibri"/>
                        </a:rPr>
                        <a:t>Colored E-Bills</a:t>
                      </a:r>
                      <a:endParaRPr lang="en-US" sz="1600" b="0" i="0" u="none" strike="noStrike" dirty="0">
                        <a:solidFill>
                          <a:srgbClr val="000000"/>
                        </a:solidFill>
                        <a:latin typeface="Calibri"/>
                      </a:endParaRPr>
                    </a:p>
                  </a:txBody>
                  <a:tcPr marL="7583" marR="7583" marT="5687"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B8CCE4"/>
                    </a:solidFill>
                  </a:tcPr>
                </a:tc>
                <a:tc>
                  <a:txBody>
                    <a:bodyPr/>
                    <a:lstStyle/>
                    <a:p>
                      <a:pPr algn="l" fontAlgn="ctr"/>
                      <a:r>
                        <a:rPr lang="en-US" sz="1400" b="0" i="0" u="none" strike="noStrike" dirty="0">
                          <a:solidFill>
                            <a:srgbClr val="000000"/>
                          </a:solidFill>
                          <a:latin typeface="Calibri"/>
                        </a:rPr>
                        <a:t>Enhanced customer satisfaction </a:t>
                      </a:r>
                    </a:p>
                  </a:txBody>
                  <a:tcPr marL="7583" marR="7583" marT="5687"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B8CCE4"/>
                    </a:solidFill>
                  </a:tcPr>
                </a:tc>
              </a:tr>
              <a:tr h="210638">
                <a:tc>
                  <a:txBody>
                    <a:bodyPr/>
                    <a:lstStyle/>
                    <a:p>
                      <a:pPr algn="l" fontAlgn="ctr"/>
                      <a:r>
                        <a:rPr lang="en-US" sz="1600" b="0" i="0" u="none" strike="noStrike" dirty="0">
                          <a:solidFill>
                            <a:srgbClr val="000000"/>
                          </a:solidFill>
                          <a:latin typeface="Calibri"/>
                        </a:rPr>
                        <a:t>POS Card swipe machines </a:t>
                      </a:r>
                      <a:r>
                        <a:rPr lang="en-US" sz="1600" b="0" i="0" u="none" strike="noStrike" dirty="0" smtClean="0">
                          <a:solidFill>
                            <a:srgbClr val="000000"/>
                          </a:solidFill>
                          <a:latin typeface="Calibri"/>
                        </a:rPr>
                        <a:t>at </a:t>
                      </a:r>
                      <a:r>
                        <a:rPr lang="en-US" sz="1600" b="0" i="0" u="none" strike="noStrike" dirty="0">
                          <a:solidFill>
                            <a:srgbClr val="000000"/>
                          </a:solidFill>
                          <a:latin typeface="Calibri"/>
                        </a:rPr>
                        <a:t>Divisions</a:t>
                      </a:r>
                    </a:p>
                  </a:txBody>
                  <a:tcPr marL="7583" marR="7583" marT="5687"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BE5F1"/>
                    </a:solidFill>
                  </a:tcPr>
                </a:tc>
                <a:tc>
                  <a:txBody>
                    <a:bodyPr/>
                    <a:lstStyle/>
                    <a:p>
                      <a:pPr algn="l" fontAlgn="ctr"/>
                      <a:r>
                        <a:rPr lang="en-US" sz="1400" b="0" i="0" u="none" strike="noStrike" dirty="0">
                          <a:solidFill>
                            <a:srgbClr val="000000"/>
                          </a:solidFill>
                          <a:latin typeface="Calibri"/>
                        </a:rPr>
                        <a:t>Enhanced customer convenience</a:t>
                      </a:r>
                    </a:p>
                  </a:txBody>
                  <a:tcPr marL="7583" marR="7583" marT="5687"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BE5F1"/>
                    </a:solidFill>
                  </a:tcPr>
                </a:tc>
              </a:tr>
              <a:tr h="210638">
                <a:tc>
                  <a:txBody>
                    <a:bodyPr/>
                    <a:lstStyle/>
                    <a:p>
                      <a:pPr algn="l" fontAlgn="ctr"/>
                      <a:r>
                        <a:rPr lang="en-US" sz="1600" b="0" i="0" u="none" strike="noStrike" dirty="0" smtClean="0">
                          <a:solidFill>
                            <a:srgbClr val="000000"/>
                          </a:solidFill>
                          <a:latin typeface="Calibri"/>
                        </a:rPr>
                        <a:t>19123 </a:t>
                      </a:r>
                      <a:r>
                        <a:rPr lang="en-US" sz="1600" b="0" i="0" u="none" strike="noStrike" dirty="0">
                          <a:solidFill>
                            <a:srgbClr val="000000"/>
                          </a:solidFill>
                          <a:latin typeface="Calibri"/>
                        </a:rPr>
                        <a:t>Toll Free</a:t>
                      </a:r>
                    </a:p>
                  </a:txBody>
                  <a:tcPr marL="7583" marR="7583" marT="5687"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B8CCE4"/>
                    </a:solidFill>
                  </a:tcPr>
                </a:tc>
                <a:tc>
                  <a:txBody>
                    <a:bodyPr/>
                    <a:lstStyle/>
                    <a:p>
                      <a:pPr algn="l" fontAlgn="ctr"/>
                      <a:r>
                        <a:rPr lang="en-US" sz="1400" b="0" i="0" u="none" strike="noStrike" dirty="0">
                          <a:solidFill>
                            <a:srgbClr val="000000"/>
                          </a:solidFill>
                          <a:latin typeface="Calibri"/>
                        </a:rPr>
                        <a:t>Enhanced customer convenience</a:t>
                      </a:r>
                    </a:p>
                  </a:txBody>
                  <a:tcPr marL="7583" marR="7583" marT="5687"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B8CCE4"/>
                    </a:solidFill>
                  </a:tcPr>
                </a:tc>
              </a:tr>
              <a:tr h="350053">
                <a:tc>
                  <a:txBody>
                    <a:bodyPr/>
                    <a:lstStyle/>
                    <a:p>
                      <a:pPr algn="l" fontAlgn="ctr"/>
                      <a:r>
                        <a:rPr lang="en-US" sz="1600" b="0" i="0" u="none" strike="noStrike" dirty="0">
                          <a:solidFill>
                            <a:srgbClr val="000000"/>
                          </a:solidFill>
                          <a:latin typeface="Calibri"/>
                        </a:rPr>
                        <a:t>Capturing </a:t>
                      </a:r>
                      <a:r>
                        <a:rPr lang="en-US" sz="1600" b="0" i="1" u="none" strike="noStrike" dirty="0">
                          <a:solidFill>
                            <a:srgbClr val="000000"/>
                          </a:solidFill>
                          <a:latin typeface="Calibri"/>
                        </a:rPr>
                        <a:t>'Happiness Code'</a:t>
                      </a:r>
                      <a:r>
                        <a:rPr lang="en-US" sz="1600" b="0" i="0" u="none" strike="noStrike" dirty="0">
                          <a:solidFill>
                            <a:srgbClr val="000000"/>
                          </a:solidFill>
                          <a:latin typeface="Calibri"/>
                        </a:rPr>
                        <a:t> after meter installation</a:t>
                      </a:r>
                    </a:p>
                  </a:txBody>
                  <a:tcPr marL="7583" marR="7583" marT="5687"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BE5F1"/>
                    </a:solidFill>
                  </a:tcPr>
                </a:tc>
                <a:tc>
                  <a:txBody>
                    <a:bodyPr/>
                    <a:lstStyle/>
                    <a:p>
                      <a:pPr algn="l" fontAlgn="ctr"/>
                      <a:r>
                        <a:rPr lang="en-US" sz="1400" b="0" i="0" u="none" strike="noStrike" dirty="0">
                          <a:solidFill>
                            <a:srgbClr val="000000"/>
                          </a:solidFill>
                          <a:latin typeface="Calibri"/>
                        </a:rPr>
                        <a:t>Enhanced customer satisfaction </a:t>
                      </a:r>
                    </a:p>
                  </a:txBody>
                  <a:tcPr marL="7583" marR="7583" marT="5687"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BE5F1"/>
                    </a:solidFill>
                  </a:tcPr>
                </a:tc>
              </a:tr>
              <a:tr h="592339">
                <a:tc>
                  <a:txBody>
                    <a:bodyPr/>
                    <a:lstStyle/>
                    <a:p>
                      <a:pPr algn="l" fontAlgn="ctr"/>
                      <a:r>
                        <a:rPr lang="en-US" sz="1600" b="0" i="0" u="none" strike="noStrike" dirty="0">
                          <a:solidFill>
                            <a:srgbClr val="000000"/>
                          </a:solidFill>
                          <a:latin typeface="Calibri"/>
                        </a:rPr>
                        <a:t>Seamless connectivity - additional 60 channels deployed for customer care help line to handle Summer Peak. </a:t>
                      </a:r>
                    </a:p>
                  </a:txBody>
                  <a:tcPr marL="7583" marR="7583" marT="5687"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B8CCE4"/>
                    </a:solidFill>
                  </a:tcPr>
                </a:tc>
                <a:tc>
                  <a:txBody>
                    <a:bodyPr/>
                    <a:lstStyle/>
                    <a:p>
                      <a:pPr algn="l" fontAlgn="ctr"/>
                      <a:r>
                        <a:rPr lang="en-US" sz="1400" b="0" i="0" u="none" strike="noStrike" dirty="0">
                          <a:solidFill>
                            <a:srgbClr val="000000"/>
                          </a:solidFill>
                          <a:latin typeface="Calibri"/>
                        </a:rPr>
                        <a:t>Ease of access &amp; customer convenience</a:t>
                      </a:r>
                    </a:p>
                  </a:txBody>
                  <a:tcPr marL="7583" marR="7583" marT="5687"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B8CCE4"/>
                    </a:solidFill>
                  </a:tcPr>
                </a:tc>
              </a:tr>
              <a:tr h="415807">
                <a:tc>
                  <a:txBody>
                    <a:bodyPr/>
                    <a:lstStyle/>
                    <a:p>
                      <a:pPr algn="l" fontAlgn="ctr"/>
                      <a:r>
                        <a:rPr lang="en-US" sz="1600" b="0" i="0" u="none" strike="noStrike" dirty="0">
                          <a:solidFill>
                            <a:srgbClr val="000000"/>
                          </a:solidFill>
                          <a:latin typeface="Calibri"/>
                        </a:rPr>
                        <a:t>Complaint center number migration to call center number</a:t>
                      </a:r>
                    </a:p>
                  </a:txBody>
                  <a:tcPr marL="7583" marR="7583" marT="5687"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BE5F1"/>
                    </a:solidFill>
                  </a:tcPr>
                </a:tc>
                <a:tc>
                  <a:txBody>
                    <a:bodyPr/>
                    <a:lstStyle/>
                    <a:p>
                      <a:pPr algn="l" fontAlgn="ctr"/>
                      <a:r>
                        <a:rPr lang="en-US" sz="1400" b="0" i="0" u="none" strike="noStrike" dirty="0">
                          <a:solidFill>
                            <a:srgbClr val="000000"/>
                          </a:solidFill>
                          <a:latin typeface="Calibri"/>
                        </a:rPr>
                        <a:t>Ease of access / customer convenience /  standard service experience for all customers</a:t>
                      </a:r>
                    </a:p>
                  </a:txBody>
                  <a:tcPr marL="7583" marR="7583" marT="5687"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BE5F1"/>
                    </a:solidFill>
                  </a:tcPr>
                </a:tc>
              </a:tr>
              <a:tr h="394893">
                <a:tc>
                  <a:txBody>
                    <a:bodyPr/>
                    <a:lstStyle/>
                    <a:p>
                      <a:pPr algn="l" fontAlgn="ctr"/>
                      <a:r>
                        <a:rPr lang="en-US" sz="1600" b="0" i="0" u="none" strike="noStrike" dirty="0">
                          <a:solidFill>
                            <a:srgbClr val="000000"/>
                          </a:solidFill>
                          <a:latin typeface="Calibri"/>
                        </a:rPr>
                        <a:t>Dedicated VVIP </a:t>
                      </a:r>
                      <a:r>
                        <a:rPr lang="en-US" sz="1600" b="0" i="0" u="none" strike="noStrike" dirty="0" smtClean="0">
                          <a:solidFill>
                            <a:srgbClr val="000000"/>
                          </a:solidFill>
                          <a:latin typeface="Calibri"/>
                        </a:rPr>
                        <a:t>desk</a:t>
                      </a:r>
                      <a:endParaRPr lang="en-US" sz="1600" b="0" i="0" u="none" strike="noStrike" dirty="0">
                        <a:solidFill>
                          <a:srgbClr val="000000"/>
                        </a:solidFill>
                        <a:latin typeface="Calibri"/>
                      </a:endParaRPr>
                    </a:p>
                  </a:txBody>
                  <a:tcPr marL="7583" marR="7583" marT="5687"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B8CCE4"/>
                    </a:solidFill>
                  </a:tcPr>
                </a:tc>
                <a:tc>
                  <a:txBody>
                    <a:bodyPr/>
                    <a:lstStyle/>
                    <a:p>
                      <a:pPr algn="l" fontAlgn="ctr"/>
                      <a:r>
                        <a:rPr lang="en-US" sz="1400" b="0" i="0" u="none" strike="noStrike" dirty="0">
                          <a:solidFill>
                            <a:srgbClr val="000000"/>
                          </a:solidFill>
                          <a:latin typeface="Calibri"/>
                        </a:rPr>
                        <a:t>Preferential experience</a:t>
                      </a:r>
                    </a:p>
                  </a:txBody>
                  <a:tcPr marL="7583" marR="7583" marT="5687"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B8CCE4"/>
                    </a:solidFill>
                  </a:tcPr>
                </a:tc>
              </a:tr>
              <a:tr h="394893">
                <a:tc>
                  <a:txBody>
                    <a:bodyPr/>
                    <a:lstStyle/>
                    <a:p>
                      <a:pPr algn="l" fontAlgn="ctr"/>
                      <a:r>
                        <a:rPr lang="en-US" sz="1600" b="0" i="0" u="none" strike="noStrike" dirty="0">
                          <a:solidFill>
                            <a:srgbClr val="000000"/>
                          </a:solidFill>
                          <a:latin typeface="Calibri"/>
                        </a:rPr>
                        <a:t>No current complaint </a:t>
                      </a:r>
                      <a:r>
                        <a:rPr lang="en-US" sz="1600" b="0" i="0" u="none" strike="noStrike" dirty="0" smtClean="0">
                          <a:solidFill>
                            <a:srgbClr val="000000"/>
                          </a:solidFill>
                          <a:latin typeface="Calibri"/>
                        </a:rPr>
                        <a:t>via </a:t>
                      </a:r>
                      <a:r>
                        <a:rPr lang="en-US" sz="1600" b="0" i="0" u="none" strike="noStrike" dirty="0" err="1" smtClean="0">
                          <a:solidFill>
                            <a:srgbClr val="000000"/>
                          </a:solidFill>
                          <a:latin typeface="Calibri"/>
                        </a:rPr>
                        <a:t>WhatsApp</a:t>
                      </a:r>
                      <a:endParaRPr lang="en-US" sz="1600" b="0" i="0" u="none" strike="noStrike" dirty="0">
                        <a:solidFill>
                          <a:srgbClr val="000000"/>
                        </a:solidFill>
                        <a:latin typeface="Calibri"/>
                      </a:endParaRPr>
                    </a:p>
                  </a:txBody>
                  <a:tcPr marL="7583" marR="7583" marT="5687"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BE5F1"/>
                    </a:solidFill>
                  </a:tcPr>
                </a:tc>
                <a:tc>
                  <a:txBody>
                    <a:bodyPr/>
                    <a:lstStyle/>
                    <a:p>
                      <a:pPr algn="l" fontAlgn="ctr"/>
                      <a:r>
                        <a:rPr lang="en-US" sz="1400" b="0" i="0" u="none" strike="noStrike" dirty="0">
                          <a:solidFill>
                            <a:srgbClr val="000000"/>
                          </a:solidFill>
                          <a:latin typeface="Calibri"/>
                        </a:rPr>
                        <a:t>Convenience and enablers for customers</a:t>
                      </a:r>
                    </a:p>
                  </a:txBody>
                  <a:tcPr marL="7583" marR="7583" marT="5687"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BE5F1"/>
                    </a:solidFill>
                  </a:tcPr>
                </a:tc>
              </a:tr>
              <a:tr h="394893">
                <a:tc>
                  <a:txBody>
                    <a:bodyPr/>
                    <a:lstStyle/>
                    <a:p>
                      <a:pPr algn="l" fontAlgn="ctr"/>
                      <a:r>
                        <a:rPr lang="en-US" sz="1600" b="0" i="0" u="none" strike="noStrike" dirty="0" smtClean="0">
                          <a:solidFill>
                            <a:srgbClr val="000000"/>
                          </a:solidFill>
                          <a:latin typeface="Calibri"/>
                        </a:rPr>
                        <a:t>New </a:t>
                      </a:r>
                      <a:r>
                        <a:rPr lang="en-US" sz="1600" b="0" i="0" u="none" strike="noStrike" dirty="0">
                          <a:solidFill>
                            <a:srgbClr val="000000"/>
                          </a:solidFill>
                          <a:latin typeface="Calibri"/>
                        </a:rPr>
                        <a:t>Website</a:t>
                      </a:r>
                    </a:p>
                  </a:txBody>
                  <a:tcPr marL="7583" marR="7583" marT="5687"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B8CCE4"/>
                    </a:solidFill>
                  </a:tcPr>
                </a:tc>
                <a:tc>
                  <a:txBody>
                    <a:bodyPr/>
                    <a:lstStyle/>
                    <a:p>
                      <a:pPr algn="l" fontAlgn="ctr"/>
                      <a:r>
                        <a:rPr lang="en-US" sz="1400" b="0" i="0" u="none" strike="noStrike" dirty="0">
                          <a:solidFill>
                            <a:srgbClr val="000000"/>
                          </a:solidFill>
                          <a:latin typeface="Calibri"/>
                        </a:rPr>
                        <a:t>Enhanced customer experience &amp; brand image</a:t>
                      </a:r>
                    </a:p>
                  </a:txBody>
                  <a:tcPr marL="7583" marR="7583" marT="5687"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B8CCE4"/>
                    </a:solidFill>
                  </a:tcPr>
                </a:tc>
              </a:tr>
              <a:tr h="415807">
                <a:tc>
                  <a:txBody>
                    <a:bodyPr/>
                    <a:lstStyle/>
                    <a:p>
                      <a:pPr algn="l" fontAlgn="ctr"/>
                      <a:r>
                        <a:rPr lang="en-US" sz="1600" b="0" i="0" u="none" strike="noStrike" dirty="0" smtClean="0">
                          <a:solidFill>
                            <a:srgbClr val="000000"/>
                          </a:solidFill>
                          <a:latin typeface="Calibri"/>
                        </a:rPr>
                        <a:t>Smart </a:t>
                      </a:r>
                      <a:r>
                        <a:rPr lang="en-US" sz="1600" b="0" i="0" u="none" strike="noStrike" dirty="0">
                          <a:solidFill>
                            <a:srgbClr val="000000"/>
                          </a:solidFill>
                          <a:latin typeface="Calibri"/>
                        </a:rPr>
                        <a:t>Queue Management System </a:t>
                      </a:r>
                    </a:p>
                  </a:txBody>
                  <a:tcPr marL="7583" marR="7583" marT="5687"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BE5F1"/>
                    </a:solidFill>
                  </a:tcPr>
                </a:tc>
                <a:tc>
                  <a:txBody>
                    <a:bodyPr/>
                    <a:lstStyle/>
                    <a:p>
                      <a:pPr algn="l" fontAlgn="ctr"/>
                      <a:r>
                        <a:rPr lang="en-US" sz="1400" b="0" i="0" u="none" strike="noStrike" dirty="0">
                          <a:solidFill>
                            <a:srgbClr val="000000"/>
                          </a:solidFill>
                          <a:latin typeface="Calibri"/>
                        </a:rPr>
                        <a:t>For effective customer handling and having a 360 degree view of reason for walk-ins</a:t>
                      </a:r>
                    </a:p>
                  </a:txBody>
                  <a:tcPr marL="7583" marR="7583" marT="5687"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BE5F1"/>
                    </a:solidFill>
                  </a:tcPr>
                </a:tc>
              </a:tr>
            </a:tbl>
          </a:graphicData>
        </a:graphic>
      </p:graphicFrame>
    </p:spTree>
  </p:cSld>
  <p:clrMapOvr>
    <a:masterClrMapping/>
  </p:clrMapOv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4294967295"/>
          </p:nvPr>
        </p:nvSpPr>
        <p:spPr>
          <a:xfrm>
            <a:off x="609600" y="6356351"/>
            <a:ext cx="2844800" cy="365125"/>
          </a:xfrm>
          <a:prstGeom prst="rect">
            <a:avLst/>
          </a:prstGeom>
        </p:spPr>
        <p:txBody>
          <a:bodyPr/>
          <a:lstStyle/>
          <a:p>
            <a:pPr algn="l">
              <a:defRPr/>
            </a:pPr>
            <a:fld id="{39ED4048-453C-468E-BB5D-0265707B5355}" type="slidenum">
              <a:rPr lang="en-US"/>
              <a:pPr algn="l">
                <a:defRPr/>
              </a:pPr>
              <a:t>23</a:t>
            </a:fld>
            <a:endParaRPr lang="en-US"/>
          </a:p>
        </p:txBody>
      </p:sp>
      <p:graphicFrame>
        <p:nvGraphicFramePr>
          <p:cNvPr id="5" name="Table 4"/>
          <p:cNvGraphicFramePr>
            <a:graphicFrameLocks noGrp="1"/>
          </p:cNvGraphicFramePr>
          <p:nvPr/>
        </p:nvGraphicFramePr>
        <p:xfrm>
          <a:off x="902118" y="1115630"/>
          <a:ext cx="10846696" cy="5340349"/>
        </p:xfrm>
        <a:graphic>
          <a:graphicData uri="http://schemas.openxmlformats.org/drawingml/2006/table">
            <a:tbl>
              <a:tblPr/>
              <a:tblGrid>
                <a:gridCol w="5447451"/>
                <a:gridCol w="5399245"/>
              </a:tblGrid>
              <a:tr h="319906">
                <a:tc>
                  <a:txBody>
                    <a:bodyPr/>
                    <a:lstStyle/>
                    <a:p>
                      <a:pPr algn="ctr" fontAlgn="ctr"/>
                      <a:r>
                        <a:rPr lang="en-US" sz="2000" b="1" i="0" u="none" strike="noStrike" dirty="0" smtClean="0">
                          <a:solidFill>
                            <a:srgbClr val="FFFFFF"/>
                          </a:solidFill>
                          <a:latin typeface="Calibri"/>
                        </a:rPr>
                        <a:t>BRPL Initiative</a:t>
                      </a:r>
                      <a:endParaRPr lang="en-US" sz="2000" b="1" i="0" u="none" strike="noStrike" dirty="0">
                        <a:solidFill>
                          <a:srgbClr val="FFFFFF"/>
                        </a:solidFill>
                        <a:latin typeface="Calibri"/>
                      </a:endParaRPr>
                    </a:p>
                  </a:txBody>
                  <a:tcPr marL="7583" marR="7583" marT="5687"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chemeClr val="accent1"/>
                    </a:solidFill>
                  </a:tcPr>
                </a:tc>
                <a:tc>
                  <a:txBody>
                    <a:bodyPr/>
                    <a:lstStyle/>
                    <a:p>
                      <a:pPr algn="ctr" fontAlgn="ctr"/>
                      <a:r>
                        <a:rPr lang="en-US" sz="2000" b="1" i="0" u="none" strike="noStrike" dirty="0">
                          <a:solidFill>
                            <a:srgbClr val="FFFFFF"/>
                          </a:solidFill>
                          <a:latin typeface="Calibri"/>
                        </a:rPr>
                        <a:t>Impact</a:t>
                      </a:r>
                    </a:p>
                  </a:txBody>
                  <a:tcPr marL="7583" marR="7583" marT="5687"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chemeClr val="accent1"/>
                    </a:solidFill>
                  </a:tcPr>
                </a:tc>
              </a:tr>
              <a:tr h="445525">
                <a:tc>
                  <a:txBody>
                    <a:bodyPr/>
                    <a:lstStyle/>
                    <a:p>
                      <a:pPr algn="l" fontAlgn="ctr"/>
                      <a:r>
                        <a:rPr lang="en-US" sz="1400" b="0" i="0" u="none" strike="noStrike" dirty="0" smtClean="0">
                          <a:solidFill>
                            <a:srgbClr val="000000"/>
                          </a:solidFill>
                          <a:latin typeface="Calibri"/>
                        </a:rPr>
                        <a:t>Customer outreach through </a:t>
                      </a:r>
                      <a:r>
                        <a:rPr lang="en-US" sz="1400" b="0" i="0" u="none" strike="noStrike" dirty="0">
                          <a:solidFill>
                            <a:srgbClr val="000000"/>
                          </a:solidFill>
                          <a:latin typeface="Calibri"/>
                        </a:rPr>
                        <a:t>RWA </a:t>
                      </a:r>
                      <a:r>
                        <a:rPr lang="en-US" sz="1400" b="0" i="0" u="none" strike="noStrike" dirty="0" smtClean="0">
                          <a:solidFill>
                            <a:srgbClr val="000000"/>
                          </a:solidFill>
                          <a:latin typeface="Calibri"/>
                        </a:rPr>
                        <a:t>meets</a:t>
                      </a:r>
                      <a:endParaRPr lang="en-US" sz="1400" b="0" i="0" u="none" strike="noStrike" dirty="0">
                        <a:solidFill>
                          <a:srgbClr val="000000"/>
                        </a:solidFill>
                        <a:latin typeface="Calibri"/>
                      </a:endParaRPr>
                    </a:p>
                  </a:txBody>
                  <a:tcPr marL="7583" marR="7583" marT="5687"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BE5F1"/>
                    </a:solidFill>
                  </a:tcPr>
                </a:tc>
                <a:tc>
                  <a:txBody>
                    <a:bodyPr/>
                    <a:lstStyle/>
                    <a:p>
                      <a:pPr algn="l" fontAlgn="ctr"/>
                      <a:r>
                        <a:rPr lang="en-US" sz="1400" b="0" i="0" u="none" strike="noStrike">
                          <a:solidFill>
                            <a:srgbClr val="000000"/>
                          </a:solidFill>
                          <a:latin typeface="Calibri"/>
                        </a:rPr>
                        <a:t>To ease customer concerns on high billing due to increase in Fixed Charges</a:t>
                      </a:r>
                    </a:p>
                  </a:txBody>
                  <a:tcPr marL="7583" marR="7583" marT="5687"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BE5F1"/>
                    </a:solidFill>
                  </a:tcPr>
                </a:tc>
              </a:tr>
              <a:tr h="225692">
                <a:tc>
                  <a:txBody>
                    <a:bodyPr/>
                    <a:lstStyle/>
                    <a:p>
                      <a:pPr algn="l" fontAlgn="ctr"/>
                      <a:r>
                        <a:rPr lang="en-US" sz="1400" b="0" i="0" u="none" strike="noStrike" dirty="0" err="1">
                          <a:solidFill>
                            <a:srgbClr val="000000"/>
                          </a:solidFill>
                          <a:latin typeface="Calibri"/>
                        </a:rPr>
                        <a:t>eKYC</a:t>
                      </a:r>
                      <a:r>
                        <a:rPr lang="en-US" sz="1400" b="0" i="0" u="none" strike="noStrike" dirty="0">
                          <a:solidFill>
                            <a:srgbClr val="000000"/>
                          </a:solidFill>
                          <a:latin typeface="Calibri"/>
                        </a:rPr>
                        <a:t> of Customers through </a:t>
                      </a:r>
                      <a:r>
                        <a:rPr lang="en-US" sz="1400" b="0" i="0" u="none" strike="noStrike" dirty="0" err="1" smtClean="0">
                          <a:solidFill>
                            <a:srgbClr val="000000"/>
                          </a:solidFill>
                          <a:latin typeface="Calibri"/>
                        </a:rPr>
                        <a:t>Aadhaar</a:t>
                      </a:r>
                      <a:endParaRPr lang="en-US" sz="1400" b="0" i="0" u="none" strike="noStrike" dirty="0">
                        <a:solidFill>
                          <a:srgbClr val="000000"/>
                        </a:solidFill>
                        <a:latin typeface="Calibri"/>
                      </a:endParaRPr>
                    </a:p>
                  </a:txBody>
                  <a:tcPr marL="7583" marR="7583" marT="5687"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B8CCE4"/>
                    </a:solidFill>
                  </a:tcPr>
                </a:tc>
                <a:tc>
                  <a:txBody>
                    <a:bodyPr/>
                    <a:lstStyle/>
                    <a:p>
                      <a:pPr algn="l" fontAlgn="ctr"/>
                      <a:r>
                        <a:rPr lang="en-US" sz="1400" b="0" i="0" u="none" strike="noStrike">
                          <a:solidFill>
                            <a:srgbClr val="000000"/>
                          </a:solidFill>
                          <a:latin typeface="Calibri"/>
                        </a:rPr>
                        <a:t>Quick onboarding</a:t>
                      </a:r>
                    </a:p>
                  </a:txBody>
                  <a:tcPr marL="7583" marR="7583" marT="5687"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B8CCE4"/>
                    </a:solidFill>
                  </a:tcPr>
                </a:tc>
              </a:tr>
              <a:tr h="665358">
                <a:tc>
                  <a:txBody>
                    <a:bodyPr/>
                    <a:lstStyle/>
                    <a:p>
                      <a:pPr algn="l" fontAlgn="ctr"/>
                      <a:r>
                        <a:rPr lang="en-US" sz="1400" b="0" i="0" u="none" strike="noStrike" dirty="0">
                          <a:solidFill>
                            <a:srgbClr val="000000"/>
                          </a:solidFill>
                          <a:latin typeface="Calibri"/>
                        </a:rPr>
                        <a:t>Welcome Call/ First Bill explanation/ Information Booklet for new </a:t>
                      </a:r>
                      <a:r>
                        <a:rPr lang="en-US" sz="1400" b="0" i="0" u="none" strike="noStrike" dirty="0" smtClean="0">
                          <a:solidFill>
                            <a:srgbClr val="000000"/>
                          </a:solidFill>
                          <a:latin typeface="Calibri"/>
                        </a:rPr>
                        <a:t>on boarded customers/ </a:t>
                      </a:r>
                      <a:r>
                        <a:rPr lang="en-US" sz="1400" b="0" i="0" u="none" strike="noStrike" dirty="0">
                          <a:solidFill>
                            <a:srgbClr val="000000"/>
                          </a:solidFill>
                          <a:latin typeface="Calibri"/>
                        </a:rPr>
                        <a:t>Name Change Customers</a:t>
                      </a:r>
                    </a:p>
                  </a:txBody>
                  <a:tcPr marL="7583" marR="7583" marT="5687"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BE5F1"/>
                    </a:solidFill>
                  </a:tcPr>
                </a:tc>
                <a:tc>
                  <a:txBody>
                    <a:bodyPr/>
                    <a:lstStyle/>
                    <a:p>
                      <a:pPr algn="l" fontAlgn="ctr"/>
                      <a:r>
                        <a:rPr lang="en-US" sz="1400" b="0" i="0" u="none" strike="noStrike" dirty="0">
                          <a:solidFill>
                            <a:srgbClr val="000000"/>
                          </a:solidFill>
                          <a:latin typeface="Calibri"/>
                        </a:rPr>
                        <a:t>Awareness creation &amp; information sharing with customers leading to customer convenience</a:t>
                      </a:r>
                    </a:p>
                  </a:txBody>
                  <a:tcPr marL="7583" marR="7583" marT="5687"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BE5F1"/>
                    </a:solidFill>
                  </a:tcPr>
                </a:tc>
              </a:tr>
              <a:tr h="225692">
                <a:tc>
                  <a:txBody>
                    <a:bodyPr/>
                    <a:lstStyle/>
                    <a:p>
                      <a:pPr algn="l" fontAlgn="ctr"/>
                      <a:r>
                        <a:rPr lang="en-US" sz="1400" b="0" i="0" u="none" strike="noStrike" dirty="0">
                          <a:solidFill>
                            <a:srgbClr val="000000"/>
                          </a:solidFill>
                          <a:latin typeface="Calibri"/>
                        </a:rPr>
                        <a:t>Missed Call bill delivery</a:t>
                      </a:r>
                    </a:p>
                  </a:txBody>
                  <a:tcPr marL="7583" marR="7583" marT="5687"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B8CCE4"/>
                    </a:solidFill>
                  </a:tcPr>
                </a:tc>
                <a:tc>
                  <a:txBody>
                    <a:bodyPr/>
                    <a:lstStyle/>
                    <a:p>
                      <a:pPr algn="l" fontAlgn="ctr"/>
                      <a:r>
                        <a:rPr lang="en-US" sz="1400" b="0" i="0" u="none" strike="noStrike" dirty="0">
                          <a:solidFill>
                            <a:srgbClr val="000000"/>
                          </a:solidFill>
                          <a:latin typeface="Calibri"/>
                        </a:rPr>
                        <a:t>Customer convenience</a:t>
                      </a:r>
                    </a:p>
                  </a:txBody>
                  <a:tcPr marL="7583" marR="7583" marT="5687"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B8CCE4"/>
                    </a:solidFill>
                  </a:tcPr>
                </a:tc>
              </a:tr>
              <a:tr h="225692">
                <a:tc>
                  <a:txBody>
                    <a:bodyPr/>
                    <a:lstStyle/>
                    <a:p>
                      <a:pPr algn="l" fontAlgn="ctr"/>
                      <a:r>
                        <a:rPr lang="en-US" sz="1400" b="0" i="0" u="none" strike="noStrike" dirty="0">
                          <a:solidFill>
                            <a:srgbClr val="000000"/>
                          </a:solidFill>
                          <a:latin typeface="Calibri"/>
                        </a:rPr>
                        <a:t>Self </a:t>
                      </a:r>
                      <a:r>
                        <a:rPr lang="en-US" sz="1400" b="0" i="0" u="none" strike="noStrike" dirty="0" smtClean="0">
                          <a:solidFill>
                            <a:srgbClr val="000000"/>
                          </a:solidFill>
                          <a:latin typeface="Calibri"/>
                        </a:rPr>
                        <a:t>MR </a:t>
                      </a:r>
                      <a:r>
                        <a:rPr lang="en-US" sz="1400" b="0" i="0" u="none" strike="noStrike" dirty="0">
                          <a:solidFill>
                            <a:srgbClr val="000000"/>
                          </a:solidFill>
                          <a:latin typeface="Calibri"/>
                        </a:rPr>
                        <a:t>by customer </a:t>
                      </a:r>
                      <a:r>
                        <a:rPr lang="en-US" sz="1400" b="0" i="0" u="none" strike="noStrike" dirty="0" smtClean="0">
                          <a:solidFill>
                            <a:srgbClr val="000000"/>
                          </a:solidFill>
                          <a:latin typeface="Calibri"/>
                        </a:rPr>
                        <a:t>via </a:t>
                      </a:r>
                      <a:r>
                        <a:rPr lang="en-US" sz="1400" b="0" i="0" u="none" strike="noStrike" dirty="0" err="1" smtClean="0">
                          <a:solidFill>
                            <a:srgbClr val="000000"/>
                          </a:solidFill>
                          <a:latin typeface="Calibri"/>
                        </a:rPr>
                        <a:t>Whats</a:t>
                      </a:r>
                      <a:r>
                        <a:rPr lang="en-US" sz="1400" b="0" i="0" u="none" strike="noStrike" dirty="0" smtClean="0">
                          <a:solidFill>
                            <a:srgbClr val="000000"/>
                          </a:solidFill>
                          <a:latin typeface="Calibri"/>
                        </a:rPr>
                        <a:t>-App</a:t>
                      </a:r>
                      <a:endParaRPr lang="en-US" sz="1400" b="0" i="0" u="none" strike="noStrike" dirty="0">
                        <a:solidFill>
                          <a:srgbClr val="000000"/>
                        </a:solidFill>
                        <a:latin typeface="Calibri"/>
                      </a:endParaRPr>
                    </a:p>
                  </a:txBody>
                  <a:tcPr marL="7583" marR="7583" marT="5687"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BE5F1"/>
                    </a:solidFill>
                  </a:tcPr>
                </a:tc>
                <a:tc>
                  <a:txBody>
                    <a:bodyPr/>
                    <a:lstStyle/>
                    <a:p>
                      <a:pPr algn="l" fontAlgn="ctr"/>
                      <a:r>
                        <a:rPr lang="en-US" sz="1400" b="0" i="0" u="none" strike="noStrike">
                          <a:solidFill>
                            <a:srgbClr val="000000"/>
                          </a:solidFill>
                          <a:latin typeface="Calibri"/>
                        </a:rPr>
                        <a:t>Customer convenience</a:t>
                      </a:r>
                    </a:p>
                  </a:txBody>
                  <a:tcPr marL="7583" marR="7583" marT="5687"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BE5F1"/>
                    </a:solidFill>
                  </a:tcPr>
                </a:tc>
              </a:tr>
              <a:tr h="436798">
                <a:tc>
                  <a:txBody>
                    <a:bodyPr/>
                    <a:lstStyle/>
                    <a:p>
                      <a:pPr algn="l" fontAlgn="ctr"/>
                      <a:r>
                        <a:rPr lang="en-US" sz="1400" b="0" i="0" u="none" strike="noStrike" dirty="0">
                          <a:solidFill>
                            <a:srgbClr val="000000"/>
                          </a:solidFill>
                          <a:latin typeface="Calibri"/>
                        </a:rPr>
                        <a:t>Pull SMS service for </a:t>
                      </a:r>
                      <a:r>
                        <a:rPr lang="en-US" sz="1400" b="0" i="0" u="none" strike="noStrike" dirty="0" smtClean="0">
                          <a:solidFill>
                            <a:srgbClr val="000000"/>
                          </a:solidFill>
                          <a:latin typeface="Calibri"/>
                        </a:rPr>
                        <a:t>bills &amp; consumption</a:t>
                      </a:r>
                      <a:endParaRPr lang="en-US" sz="1400" b="0" i="0" u="none" strike="noStrike" dirty="0">
                        <a:solidFill>
                          <a:srgbClr val="000000"/>
                        </a:solidFill>
                        <a:latin typeface="Calibri"/>
                      </a:endParaRPr>
                    </a:p>
                  </a:txBody>
                  <a:tcPr marL="7583" marR="7583" marT="5687"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B8CCE4"/>
                    </a:solidFill>
                  </a:tcPr>
                </a:tc>
                <a:tc>
                  <a:txBody>
                    <a:bodyPr/>
                    <a:lstStyle/>
                    <a:p>
                      <a:pPr algn="l" fontAlgn="ctr"/>
                      <a:r>
                        <a:rPr lang="en-US" sz="1400" b="0" i="0" u="none" strike="noStrike">
                          <a:solidFill>
                            <a:srgbClr val="000000"/>
                          </a:solidFill>
                          <a:latin typeface="Calibri"/>
                        </a:rPr>
                        <a:t>Customer convenience</a:t>
                      </a:r>
                    </a:p>
                  </a:txBody>
                  <a:tcPr marL="7583" marR="7583" marT="5687"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B8CCE4"/>
                    </a:solidFill>
                  </a:tcPr>
                </a:tc>
              </a:tr>
              <a:tr h="445525">
                <a:tc>
                  <a:txBody>
                    <a:bodyPr/>
                    <a:lstStyle/>
                    <a:p>
                      <a:pPr algn="l" fontAlgn="ctr"/>
                      <a:r>
                        <a:rPr lang="en-US" sz="1400" b="0" i="0" u="none" strike="noStrike" dirty="0">
                          <a:solidFill>
                            <a:srgbClr val="000000"/>
                          </a:solidFill>
                          <a:latin typeface="Calibri"/>
                        </a:rPr>
                        <a:t>Spot Billing for 'Priority Customers'</a:t>
                      </a:r>
                    </a:p>
                  </a:txBody>
                  <a:tcPr marL="7583" marR="7583" marT="5687"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BE5F1"/>
                    </a:solidFill>
                  </a:tcPr>
                </a:tc>
                <a:tc>
                  <a:txBody>
                    <a:bodyPr/>
                    <a:lstStyle/>
                    <a:p>
                      <a:pPr algn="l" fontAlgn="ctr"/>
                      <a:r>
                        <a:rPr lang="en-US" sz="1400" b="0" i="0" u="none" strike="noStrike">
                          <a:solidFill>
                            <a:srgbClr val="000000"/>
                          </a:solidFill>
                          <a:latin typeface="Calibri"/>
                        </a:rPr>
                        <a:t>Customer convenience; compressed revenue realisation cycle</a:t>
                      </a:r>
                    </a:p>
                  </a:txBody>
                  <a:tcPr marL="7583" marR="7583" marT="5687"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BE5F1"/>
                    </a:solidFill>
                  </a:tcPr>
                </a:tc>
              </a:tr>
              <a:tr h="445525">
                <a:tc>
                  <a:txBody>
                    <a:bodyPr/>
                    <a:lstStyle/>
                    <a:p>
                      <a:pPr algn="l" fontAlgn="ctr"/>
                      <a:r>
                        <a:rPr lang="en-US" sz="1400" b="0" i="0" u="none" strike="noStrike" dirty="0">
                          <a:solidFill>
                            <a:srgbClr val="000000"/>
                          </a:solidFill>
                          <a:latin typeface="Calibri"/>
                        </a:rPr>
                        <a:t>Centralized system for </a:t>
                      </a:r>
                      <a:r>
                        <a:rPr lang="en-US" sz="1400" b="0" i="1" u="none" strike="noStrike" dirty="0">
                          <a:solidFill>
                            <a:srgbClr val="000000"/>
                          </a:solidFill>
                          <a:latin typeface="Calibri"/>
                        </a:rPr>
                        <a:t>'Customer Relationship Management' </a:t>
                      </a:r>
                      <a:r>
                        <a:rPr lang="en-US" sz="1400" b="0" i="0" u="none" strike="noStrike" dirty="0">
                          <a:solidFill>
                            <a:srgbClr val="000000"/>
                          </a:solidFill>
                          <a:latin typeface="Calibri"/>
                        </a:rPr>
                        <a:t>(CRM)</a:t>
                      </a:r>
                    </a:p>
                  </a:txBody>
                  <a:tcPr marL="7583" marR="7583" marT="5687"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B8CCE4"/>
                    </a:solidFill>
                  </a:tcPr>
                </a:tc>
                <a:tc>
                  <a:txBody>
                    <a:bodyPr/>
                    <a:lstStyle/>
                    <a:p>
                      <a:pPr algn="l" fontAlgn="ctr"/>
                      <a:r>
                        <a:rPr lang="en-US" sz="1400" b="0" i="0" u="none" strike="noStrike">
                          <a:solidFill>
                            <a:srgbClr val="000000"/>
                          </a:solidFill>
                          <a:latin typeface="Calibri"/>
                        </a:rPr>
                        <a:t>Ease of operation across organisation</a:t>
                      </a:r>
                    </a:p>
                  </a:txBody>
                  <a:tcPr marL="7583" marR="7583" marT="5687"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B8CCE4"/>
                    </a:solidFill>
                  </a:tcPr>
                </a:tc>
              </a:tr>
              <a:tr h="405434">
                <a:tc>
                  <a:txBody>
                    <a:bodyPr/>
                    <a:lstStyle/>
                    <a:p>
                      <a:pPr algn="l" fontAlgn="ctr"/>
                      <a:r>
                        <a:rPr lang="en-US" sz="1400" b="0" i="0" u="none" strike="noStrike" dirty="0">
                          <a:solidFill>
                            <a:srgbClr val="000000"/>
                          </a:solidFill>
                          <a:latin typeface="Calibri"/>
                        </a:rPr>
                        <a:t>Revamping of BSES Mobile </a:t>
                      </a:r>
                      <a:r>
                        <a:rPr lang="en-US" sz="1400" b="0" i="0" u="none" strike="noStrike" dirty="0" smtClean="0">
                          <a:solidFill>
                            <a:srgbClr val="000000"/>
                          </a:solidFill>
                          <a:latin typeface="Calibri"/>
                        </a:rPr>
                        <a:t>App &amp; Chat-</a:t>
                      </a:r>
                      <a:r>
                        <a:rPr lang="en-US" sz="1400" b="0" i="0" u="none" strike="noStrike" dirty="0" err="1" smtClean="0">
                          <a:solidFill>
                            <a:srgbClr val="000000"/>
                          </a:solidFill>
                          <a:latin typeface="Calibri"/>
                        </a:rPr>
                        <a:t>bot</a:t>
                      </a:r>
                      <a:endParaRPr lang="en-US" sz="1400" b="0" i="0" u="none" strike="noStrike" dirty="0">
                        <a:solidFill>
                          <a:srgbClr val="000000"/>
                        </a:solidFill>
                        <a:latin typeface="Calibri"/>
                      </a:endParaRPr>
                    </a:p>
                  </a:txBody>
                  <a:tcPr marL="7583" marR="7583" marT="5687"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BE5F1"/>
                    </a:solidFill>
                  </a:tcPr>
                </a:tc>
                <a:tc>
                  <a:txBody>
                    <a:bodyPr/>
                    <a:lstStyle/>
                    <a:p>
                      <a:pPr algn="l" fontAlgn="ctr"/>
                      <a:r>
                        <a:rPr lang="en-US" sz="1400" b="0" i="0" u="none" strike="noStrike" dirty="0">
                          <a:solidFill>
                            <a:srgbClr val="000000"/>
                          </a:solidFill>
                          <a:latin typeface="Calibri"/>
                        </a:rPr>
                        <a:t>Enhanced customer experience &amp; </a:t>
                      </a:r>
                      <a:r>
                        <a:rPr lang="en-US" sz="1400" b="0" i="0" u="none" strike="noStrike" dirty="0" smtClean="0">
                          <a:solidFill>
                            <a:srgbClr val="000000"/>
                          </a:solidFill>
                          <a:latin typeface="Calibri"/>
                        </a:rPr>
                        <a:t>Brand </a:t>
                      </a:r>
                      <a:r>
                        <a:rPr lang="en-US" sz="1400" b="0" i="0" u="none" strike="noStrike" dirty="0">
                          <a:solidFill>
                            <a:srgbClr val="000000"/>
                          </a:solidFill>
                          <a:latin typeface="Calibri"/>
                        </a:rPr>
                        <a:t>image</a:t>
                      </a:r>
                    </a:p>
                  </a:txBody>
                  <a:tcPr marL="7583" marR="7583" marT="5687"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BE5F1"/>
                    </a:solidFill>
                  </a:tcPr>
                </a:tc>
              </a:tr>
              <a:tr h="608152">
                <a:tc>
                  <a:txBody>
                    <a:bodyPr/>
                    <a:lstStyle/>
                    <a:p>
                      <a:pPr algn="l" fontAlgn="ctr"/>
                      <a:r>
                        <a:rPr lang="en-US" sz="1400" b="0" i="0" u="none" strike="noStrike" dirty="0">
                          <a:solidFill>
                            <a:srgbClr val="000000"/>
                          </a:solidFill>
                          <a:latin typeface="Calibri"/>
                        </a:rPr>
                        <a:t>Ease of Bill Payment (Bill payment without presenting physical bill, Instant payment confirmation)</a:t>
                      </a:r>
                    </a:p>
                  </a:txBody>
                  <a:tcPr marL="7583" marR="7583" marT="5687"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B8CCE4"/>
                    </a:solidFill>
                  </a:tcPr>
                </a:tc>
                <a:tc>
                  <a:txBody>
                    <a:bodyPr/>
                    <a:lstStyle/>
                    <a:p>
                      <a:pPr algn="l" fontAlgn="ctr"/>
                      <a:r>
                        <a:rPr lang="en-US" sz="1400" b="0" i="0" u="none" strike="noStrike">
                          <a:solidFill>
                            <a:srgbClr val="000000"/>
                          </a:solidFill>
                          <a:latin typeface="Calibri"/>
                        </a:rPr>
                        <a:t>Enhanced customer experience</a:t>
                      </a:r>
                    </a:p>
                  </a:txBody>
                  <a:tcPr marL="7583" marR="7583" marT="5687"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B8CCE4"/>
                    </a:solidFill>
                  </a:tcPr>
                </a:tc>
              </a:tr>
              <a:tr h="445525">
                <a:tc>
                  <a:txBody>
                    <a:bodyPr/>
                    <a:lstStyle/>
                    <a:p>
                      <a:pPr algn="l" fontAlgn="ctr"/>
                      <a:r>
                        <a:rPr lang="en-US" sz="1400" b="0" i="0" u="none" strike="noStrike" dirty="0">
                          <a:solidFill>
                            <a:srgbClr val="000000"/>
                          </a:solidFill>
                          <a:latin typeface="Calibri"/>
                        </a:rPr>
                        <a:t>Refreshed CHDs - Infrastructural upgrade &amp; enhanced staff appearance </a:t>
                      </a:r>
                    </a:p>
                  </a:txBody>
                  <a:tcPr marL="7583" marR="7583" marT="5687"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BE5F1"/>
                    </a:solidFill>
                  </a:tcPr>
                </a:tc>
                <a:tc>
                  <a:txBody>
                    <a:bodyPr/>
                    <a:lstStyle/>
                    <a:p>
                      <a:pPr algn="l" fontAlgn="ctr"/>
                      <a:r>
                        <a:rPr lang="en-US" sz="1400" b="0" i="0" u="none" strike="noStrike">
                          <a:solidFill>
                            <a:srgbClr val="000000"/>
                          </a:solidFill>
                          <a:latin typeface="Calibri"/>
                        </a:rPr>
                        <a:t>Enhanced customer experience</a:t>
                      </a:r>
                    </a:p>
                  </a:txBody>
                  <a:tcPr marL="7583" marR="7583" marT="5687"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BE5F1"/>
                    </a:solidFill>
                  </a:tcPr>
                </a:tc>
              </a:tr>
              <a:tr h="445525">
                <a:tc>
                  <a:txBody>
                    <a:bodyPr/>
                    <a:lstStyle/>
                    <a:p>
                      <a:pPr algn="l" fontAlgn="ctr"/>
                      <a:r>
                        <a:rPr lang="en-US" sz="1400" b="0" i="0" u="none" strike="noStrike" dirty="0">
                          <a:solidFill>
                            <a:srgbClr val="000000"/>
                          </a:solidFill>
                          <a:latin typeface="Calibri"/>
                        </a:rPr>
                        <a:t>Close looping of complaint closure through automation of Feedback calling</a:t>
                      </a:r>
                    </a:p>
                  </a:txBody>
                  <a:tcPr marL="7583" marR="7583" marT="5687"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a:noFill/>
                    </a:lnB>
                    <a:solidFill>
                      <a:srgbClr val="B8CCE4"/>
                    </a:solidFill>
                  </a:tcPr>
                </a:tc>
                <a:tc>
                  <a:txBody>
                    <a:bodyPr/>
                    <a:lstStyle/>
                    <a:p>
                      <a:pPr algn="l" fontAlgn="ctr"/>
                      <a:r>
                        <a:rPr lang="en-US" sz="1400" b="0" i="0" u="none" strike="noStrike" dirty="0">
                          <a:solidFill>
                            <a:srgbClr val="000000"/>
                          </a:solidFill>
                          <a:latin typeface="Calibri"/>
                        </a:rPr>
                        <a:t>Opportunity to work on areas of improvements through 'Voice of Customer'</a:t>
                      </a:r>
                    </a:p>
                  </a:txBody>
                  <a:tcPr marL="7583" marR="7583" marT="5687"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a:noFill/>
                    </a:lnB>
                    <a:solidFill>
                      <a:srgbClr val="B8CCE4"/>
                    </a:solidFill>
                  </a:tcPr>
                </a:tc>
              </a:tr>
            </a:tbl>
          </a:graphicData>
        </a:graphic>
      </p:graphicFrame>
      <p:sp>
        <p:nvSpPr>
          <p:cNvPr id="7" name="Title 1"/>
          <p:cNvSpPr>
            <a:spLocks noGrp="1"/>
          </p:cNvSpPr>
          <p:nvPr>
            <p:ph type="title"/>
          </p:nvPr>
        </p:nvSpPr>
        <p:spPr>
          <a:xfrm>
            <a:off x="812800" y="260131"/>
            <a:ext cx="11379200" cy="457200"/>
          </a:xfrm>
          <a:noFill/>
          <a:ln w="9525">
            <a:noFill/>
            <a:miter lim="800000"/>
            <a:headEnd/>
            <a:tailEnd/>
          </a:ln>
        </p:spPr>
        <p:txBody>
          <a:bodyPr vert="horz" wrap="square" lIns="91440" tIns="45720" rIns="91440" bIns="45720" numCol="1" rtlCol="0" anchor="b" anchorCtr="0" compatLnSpc="1">
            <a:prstTxWarp prst="textNoShape">
              <a:avLst/>
            </a:prstTxWarp>
            <a:noAutofit/>
          </a:bodyPr>
          <a:lstStyle/>
          <a:p>
            <a:pPr marL="342900" indent="-342900" fontAlgn="auto">
              <a:spcAft>
                <a:spcPts val="0"/>
              </a:spcAft>
              <a:buClr>
                <a:srgbClr val="FFFF66"/>
              </a:buClr>
              <a:buSzPct val="200000"/>
              <a:defRPr/>
            </a:pPr>
            <a:r>
              <a:rPr lang="en-IN" sz="2400" dirty="0" smtClean="0">
                <a:latin typeface="+mn-lt"/>
                <a:ea typeface="+mn-ea"/>
                <a:cs typeface="Arial" pitchFamily="34" charset="0"/>
              </a:rPr>
              <a:t>Business initiatives for customer convenience &amp; delight </a:t>
            </a:r>
            <a:r>
              <a:rPr lang="en-IN" sz="2400" dirty="0" smtClean="0">
                <a:solidFill>
                  <a:schemeClr val="tx2">
                    <a:lumMod val="60000"/>
                    <a:lumOff val="40000"/>
                  </a:schemeClr>
                </a:solidFill>
                <a:latin typeface="+mn-lt"/>
                <a:ea typeface="+mn-ea"/>
                <a:cs typeface="Arial" pitchFamily="34" charset="0"/>
              </a:rPr>
              <a:t>[Ongoing</a:t>
            </a:r>
            <a:r>
              <a:rPr lang="en-IN" sz="2400" dirty="0" smtClean="0">
                <a:solidFill>
                  <a:schemeClr val="accent6">
                    <a:lumMod val="75000"/>
                  </a:schemeClr>
                </a:solidFill>
                <a:latin typeface="+mn-lt"/>
                <a:ea typeface="+mn-ea"/>
                <a:cs typeface="Arial" pitchFamily="34" charset="0"/>
              </a:rPr>
              <a:t> </a:t>
            </a:r>
            <a:r>
              <a:rPr lang="en-IN" sz="2400" dirty="0" smtClean="0">
                <a:latin typeface="+mn-lt"/>
                <a:ea typeface="+mn-ea"/>
                <a:cs typeface="Arial" pitchFamily="34" charset="0"/>
              </a:rPr>
              <a:t>&amp; </a:t>
            </a:r>
            <a:r>
              <a:rPr lang="en-IN" sz="2400" dirty="0" smtClean="0">
                <a:solidFill>
                  <a:srgbClr val="FF0000"/>
                </a:solidFill>
                <a:latin typeface="+mn-lt"/>
                <a:ea typeface="+mn-ea"/>
                <a:cs typeface="Arial" pitchFamily="34" charset="0"/>
              </a:rPr>
              <a:t>Planned]</a:t>
            </a:r>
            <a:endParaRPr lang="en-US" sz="2400" dirty="0" smtClean="0">
              <a:solidFill>
                <a:srgbClr val="FF0000"/>
              </a:solidFill>
              <a:latin typeface="+mn-lt"/>
              <a:ea typeface="+mn-ea"/>
              <a:cs typeface="Arial" pitchFamily="34" charset="0"/>
            </a:endParaRPr>
          </a:p>
        </p:txBody>
      </p:sp>
    </p:spTree>
  </p:cSld>
  <p:clrMapOvr>
    <a:masterClrMapping/>
  </p:clrMapOv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descr="F:\Net Metering\Asian Institute\MAN_5872.JPG"/>
          <p:cNvPicPr/>
          <p:nvPr/>
        </p:nvPicPr>
        <p:blipFill>
          <a:blip r:embed="rId2" cstate="print"/>
          <a:srcRect/>
          <a:stretch>
            <a:fillRect/>
          </a:stretch>
        </p:blipFill>
        <p:spPr bwMode="auto">
          <a:xfrm>
            <a:off x="406400" y="838200"/>
            <a:ext cx="2844800" cy="1752600"/>
          </a:xfrm>
          <a:prstGeom prst="rect">
            <a:avLst/>
          </a:prstGeom>
          <a:ln>
            <a:noFill/>
          </a:ln>
          <a:effectLst>
            <a:outerShdw blurRad="292100" dist="139700" dir="2700000" algn="tl" rotWithShape="0">
              <a:srgbClr val="333333">
                <a:alpha val="65000"/>
              </a:srgbClr>
            </a:outerShdw>
          </a:effectLst>
        </p:spPr>
      </p:pic>
      <p:sp>
        <p:nvSpPr>
          <p:cNvPr id="4" name="Title 1"/>
          <p:cNvSpPr txBox="1">
            <a:spLocks/>
          </p:cNvSpPr>
          <p:nvPr/>
        </p:nvSpPr>
        <p:spPr bwMode="auto">
          <a:xfrm>
            <a:off x="508001" y="228600"/>
            <a:ext cx="11216217" cy="533400"/>
          </a:xfrm>
          <a:prstGeom prst="rect">
            <a:avLst/>
          </a:prstGeom>
          <a:noFill/>
          <a:ln>
            <a:noFill/>
          </a:ln>
          <a:extLst>
            <a:ext uri="{909E8E84-426E-40DD-AFC4-6F175D3DCCD1}"/>
            <a:ext uri="{91240B29-F687-4F45-9708-019B960494DF}"/>
          </a:extLst>
        </p:spPr>
        <p:txBody>
          <a:bodyPr anchor="ct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a:lstStyle>
          <a:p>
            <a:pPr algn="l">
              <a:defRPr/>
            </a:pPr>
            <a:r>
              <a:rPr lang="en-US" altLang="en-US" sz="2800" b="1" kern="0" dirty="0" smtClean="0">
                <a:solidFill>
                  <a:schemeClr val="tx1"/>
                </a:solidFill>
              </a:rPr>
              <a:t>BRPL DSM offerings for it’s customers…</a:t>
            </a:r>
          </a:p>
        </p:txBody>
      </p:sp>
      <p:pic>
        <p:nvPicPr>
          <p:cNvPr id="35844" name="Picture 2"/>
          <p:cNvPicPr>
            <a:picLocks noChangeAspect="1" noChangeArrowheads="1"/>
          </p:cNvPicPr>
          <p:nvPr/>
        </p:nvPicPr>
        <p:blipFill>
          <a:blip r:embed="rId3" cstate="print"/>
          <a:srcRect/>
          <a:stretch>
            <a:fillRect/>
          </a:stretch>
        </p:blipFill>
        <p:spPr bwMode="auto">
          <a:xfrm>
            <a:off x="508000" y="3657600"/>
            <a:ext cx="4470400" cy="2286000"/>
          </a:xfrm>
          <a:prstGeom prst="rect">
            <a:avLst/>
          </a:prstGeom>
          <a:noFill/>
          <a:ln w="9525">
            <a:noFill/>
            <a:miter lim="800000"/>
            <a:headEnd/>
            <a:tailEnd/>
          </a:ln>
        </p:spPr>
      </p:pic>
      <p:sp>
        <p:nvSpPr>
          <p:cNvPr id="9" name="TextBox 5"/>
          <p:cNvSpPr txBox="1">
            <a:spLocks noChangeArrowheads="1"/>
          </p:cNvSpPr>
          <p:nvPr/>
        </p:nvSpPr>
        <p:spPr bwMode="auto">
          <a:xfrm>
            <a:off x="5588000" y="957264"/>
            <a:ext cx="6096000" cy="1908215"/>
          </a:xfrm>
          <a:prstGeom prst="rect">
            <a:avLst/>
          </a:prstGeom>
          <a:noFill/>
          <a:ln w="9525">
            <a:noFill/>
            <a:miter lim="800000"/>
            <a:headEnd/>
            <a:tailEnd/>
          </a:ln>
        </p:spPr>
        <p:txBody>
          <a:bodyPr>
            <a:spAutoFit/>
          </a:bodyPr>
          <a:lstStyle/>
          <a:p>
            <a:pPr marL="269875" lvl="1" indent="-269875" algn="just">
              <a:lnSpc>
                <a:spcPct val="150000"/>
              </a:lnSpc>
              <a:spcBef>
                <a:spcPts val="300"/>
              </a:spcBef>
              <a:spcAft>
                <a:spcPts val="300"/>
              </a:spcAft>
              <a:buClr>
                <a:srgbClr val="FF0000"/>
              </a:buClr>
              <a:defRPr/>
            </a:pPr>
            <a:r>
              <a:rPr lang="en-IN" sz="1600" b="1" u="sng" dirty="0">
                <a:solidFill>
                  <a:schemeClr val="tx1">
                    <a:lumMod val="75000"/>
                    <a:lumOff val="25000"/>
                  </a:schemeClr>
                </a:solidFill>
                <a:latin typeface="Arial" charset="0"/>
              </a:rPr>
              <a:t>1. Rooftop </a:t>
            </a:r>
            <a:r>
              <a:rPr lang="en-IN" sz="1600" b="1" u="sng" dirty="0" smtClean="0">
                <a:solidFill>
                  <a:schemeClr val="tx1">
                    <a:lumMod val="75000"/>
                    <a:lumOff val="25000"/>
                  </a:schemeClr>
                </a:solidFill>
                <a:latin typeface="Arial" charset="0"/>
              </a:rPr>
              <a:t>solar: </a:t>
            </a:r>
            <a:endParaRPr lang="en-IN" sz="1600" b="1" u="sng" dirty="0">
              <a:solidFill>
                <a:schemeClr val="tx1">
                  <a:lumMod val="75000"/>
                  <a:lumOff val="25000"/>
                </a:schemeClr>
              </a:solidFill>
              <a:latin typeface="Arial" charset="0"/>
            </a:endParaRPr>
          </a:p>
          <a:p>
            <a:pPr marL="269875" lvl="1" indent="-269875" algn="just">
              <a:lnSpc>
                <a:spcPct val="150000"/>
              </a:lnSpc>
              <a:spcBef>
                <a:spcPts val="300"/>
              </a:spcBef>
              <a:spcAft>
                <a:spcPts val="300"/>
              </a:spcAft>
              <a:buClr>
                <a:srgbClr val="FF0000"/>
              </a:buClr>
              <a:buFont typeface="Wingdings" pitchFamily="2" charset="2"/>
              <a:buChar char="§"/>
              <a:defRPr/>
            </a:pPr>
            <a:r>
              <a:rPr lang="en-IN" sz="1400" b="1" dirty="0">
                <a:solidFill>
                  <a:schemeClr val="tx1">
                    <a:lumMod val="75000"/>
                    <a:lumOff val="25000"/>
                  </a:schemeClr>
                </a:solidFill>
                <a:latin typeface="Arial" charset="0"/>
              </a:rPr>
              <a:t>Pioneer (first connection April 2015) &amp; is Leading player of roof top systems in Delhi. </a:t>
            </a:r>
          </a:p>
          <a:p>
            <a:pPr marL="269875" lvl="1" indent="-269875" algn="just">
              <a:lnSpc>
                <a:spcPct val="150000"/>
              </a:lnSpc>
              <a:spcBef>
                <a:spcPts val="300"/>
              </a:spcBef>
              <a:spcAft>
                <a:spcPts val="300"/>
              </a:spcAft>
              <a:buClr>
                <a:srgbClr val="FF0000"/>
              </a:buClr>
              <a:buFont typeface="Wingdings" pitchFamily="2" charset="2"/>
              <a:buChar char="§"/>
              <a:defRPr/>
            </a:pPr>
            <a:r>
              <a:rPr lang="en-IN" sz="1400" dirty="0">
                <a:solidFill>
                  <a:schemeClr val="tx1">
                    <a:lumMod val="75000"/>
                    <a:lumOff val="25000"/>
                  </a:schemeClr>
                </a:solidFill>
                <a:latin typeface="Arial" charset="0"/>
              </a:rPr>
              <a:t>Has highest numbers of Net Metering connections amongst all Delhi discoms.</a:t>
            </a:r>
          </a:p>
        </p:txBody>
      </p:sp>
      <p:pic>
        <p:nvPicPr>
          <p:cNvPr id="10" name="Picture 9" descr="C:\Users\Administrator\AppData\Local\Microsoft\Windows\Temporary Internet Files\Content.Word\MAN_6019.jpg"/>
          <p:cNvPicPr/>
          <p:nvPr/>
        </p:nvPicPr>
        <p:blipFill>
          <a:blip r:embed="rId4" cstate="print"/>
          <a:srcRect/>
          <a:stretch>
            <a:fillRect/>
          </a:stretch>
        </p:blipFill>
        <p:spPr bwMode="auto">
          <a:xfrm>
            <a:off x="2438400" y="1447800"/>
            <a:ext cx="2946400" cy="1752600"/>
          </a:xfrm>
          <a:prstGeom prst="rect">
            <a:avLst/>
          </a:prstGeom>
          <a:ln>
            <a:noFill/>
          </a:ln>
          <a:effectLst>
            <a:outerShdw blurRad="292100" dist="139700" dir="2700000" algn="tl" rotWithShape="0">
              <a:srgbClr val="333333">
                <a:alpha val="65000"/>
              </a:srgbClr>
            </a:outerShdw>
          </a:effectLst>
        </p:spPr>
      </p:pic>
      <p:sp>
        <p:nvSpPr>
          <p:cNvPr id="8" name="Rectangle 7"/>
          <p:cNvSpPr/>
          <p:nvPr/>
        </p:nvSpPr>
        <p:spPr>
          <a:xfrm>
            <a:off x="5283200" y="3352800"/>
            <a:ext cx="6908800" cy="861774"/>
          </a:xfrm>
          <a:prstGeom prst="rect">
            <a:avLst/>
          </a:prstGeom>
        </p:spPr>
        <p:txBody>
          <a:bodyPr>
            <a:spAutoFit/>
          </a:bodyPr>
          <a:lstStyle/>
          <a:p>
            <a:pPr marL="285750" indent="-285750">
              <a:buClr>
                <a:srgbClr val="FF0000"/>
              </a:buClr>
              <a:defRPr/>
            </a:pPr>
            <a:r>
              <a:rPr lang="en-US" sz="1600" b="1" dirty="0">
                <a:latin typeface="+mn-lt"/>
                <a:ea typeface="Verdana" pitchFamily="34" charset="0"/>
                <a:cs typeface="Verdana" pitchFamily="34" charset="0"/>
              </a:rPr>
              <a:t> </a:t>
            </a:r>
            <a:r>
              <a:rPr lang="en-US" b="1" dirty="0">
                <a:latin typeface="+mn-lt"/>
                <a:ea typeface="Verdana" pitchFamily="34" charset="0"/>
                <a:cs typeface="Verdana" pitchFamily="34" charset="0"/>
              </a:rPr>
              <a:t>2. </a:t>
            </a:r>
            <a:r>
              <a:rPr lang="en-US" b="1" u="sng" dirty="0">
                <a:latin typeface="+mn-lt"/>
                <a:ea typeface="Verdana" pitchFamily="34" charset="0"/>
                <a:cs typeface="Verdana" pitchFamily="34" charset="0"/>
              </a:rPr>
              <a:t>DELP </a:t>
            </a:r>
            <a:r>
              <a:rPr lang="en-US" b="1" u="sng" dirty="0" smtClean="0">
                <a:latin typeface="+mn-lt"/>
                <a:ea typeface="Verdana" pitchFamily="34" charset="0"/>
                <a:cs typeface="Verdana" pitchFamily="34" charset="0"/>
              </a:rPr>
              <a:t>Scheme:</a:t>
            </a:r>
            <a:r>
              <a:rPr lang="en-US" b="1" dirty="0" smtClean="0">
                <a:latin typeface="+mn-lt"/>
                <a:ea typeface="Verdana" pitchFamily="34" charset="0"/>
                <a:cs typeface="Verdana" pitchFamily="34" charset="0"/>
              </a:rPr>
              <a:t> </a:t>
            </a:r>
            <a:r>
              <a:rPr lang="en-US" b="1" i="1" dirty="0" smtClean="0">
                <a:latin typeface="+mn-lt"/>
                <a:ea typeface="Verdana" pitchFamily="34" charset="0"/>
                <a:cs typeface="Verdana" pitchFamily="34" charset="0"/>
              </a:rPr>
              <a:t> </a:t>
            </a:r>
            <a:endParaRPr lang="en-US" sz="1600" b="1" i="1" dirty="0">
              <a:latin typeface="+mn-lt"/>
              <a:ea typeface="Verdana" pitchFamily="34" charset="0"/>
              <a:cs typeface="Verdana" pitchFamily="34" charset="0"/>
            </a:endParaRPr>
          </a:p>
          <a:p>
            <a:pPr marL="285750" indent="-285750">
              <a:buClr>
                <a:srgbClr val="FF0000"/>
              </a:buClr>
              <a:buFont typeface="Arial" pitchFamily="34" charset="0"/>
              <a:buChar char="•"/>
              <a:defRPr/>
            </a:pPr>
            <a:r>
              <a:rPr lang="en-IN" sz="1600" i="1" dirty="0">
                <a:latin typeface="+mn-lt"/>
                <a:ea typeface="Verdana" pitchFamily="34" charset="0"/>
                <a:cs typeface="Verdana" pitchFamily="34" charset="0"/>
              </a:rPr>
              <a:t>Sales till date : 22+ lacs</a:t>
            </a:r>
          </a:p>
          <a:p>
            <a:pPr marL="285750" indent="-285750">
              <a:buClr>
                <a:srgbClr val="FF0000"/>
              </a:buClr>
              <a:buFont typeface="Arial" pitchFamily="34" charset="0"/>
              <a:buChar char="•"/>
              <a:defRPr/>
            </a:pPr>
            <a:r>
              <a:rPr lang="en-IN" sz="1600" i="1" dirty="0">
                <a:latin typeface="+mn-lt"/>
                <a:ea typeface="Verdana" pitchFamily="34" charset="0"/>
                <a:cs typeface="Verdana" pitchFamily="34" charset="0"/>
              </a:rPr>
              <a:t>Expected Energy Savings is 10 units/LED lamp per annum</a:t>
            </a:r>
          </a:p>
        </p:txBody>
      </p:sp>
      <p:sp>
        <p:nvSpPr>
          <p:cNvPr id="35849" name="Rectangle 10"/>
          <p:cNvSpPr>
            <a:spLocks noChangeArrowheads="1"/>
          </p:cNvSpPr>
          <p:nvPr/>
        </p:nvSpPr>
        <p:spPr bwMode="auto">
          <a:xfrm>
            <a:off x="5181600" y="4197351"/>
            <a:ext cx="6807200" cy="1754326"/>
          </a:xfrm>
          <a:prstGeom prst="rect">
            <a:avLst/>
          </a:prstGeom>
          <a:noFill/>
          <a:ln w="9525">
            <a:noFill/>
            <a:miter lim="800000"/>
            <a:headEnd/>
            <a:tailEnd/>
          </a:ln>
        </p:spPr>
        <p:txBody>
          <a:bodyPr>
            <a:spAutoFit/>
          </a:bodyPr>
          <a:lstStyle/>
          <a:p>
            <a:pPr marL="177800" indent="-177800">
              <a:lnSpc>
                <a:spcPct val="150000"/>
              </a:lnSpc>
              <a:buFont typeface="Arial" pitchFamily="34" charset="0"/>
              <a:buChar char="•"/>
            </a:pPr>
            <a:r>
              <a:rPr lang="en-IN" sz="1200" i="1"/>
              <a:t>Under this a consumer can buy 4 LED bulbs of 7 watt at a heavily subsidized price of Rs 94 each. Consumers can also pay Rs 10 upfront per bulb and the balance in 9 instalments, chargeable in their electricity bill. </a:t>
            </a:r>
          </a:p>
          <a:p>
            <a:pPr marL="177800" indent="-177800">
              <a:lnSpc>
                <a:spcPct val="150000"/>
              </a:lnSpc>
              <a:buFont typeface="Arial" pitchFamily="34" charset="0"/>
              <a:buChar char="•"/>
            </a:pPr>
            <a:r>
              <a:rPr lang="en-IN" sz="1200" i="1"/>
              <a:t>These LEDs are backed by the manufacture’s 3 year warranty. </a:t>
            </a:r>
          </a:p>
          <a:p>
            <a:pPr marL="177800" indent="-177800">
              <a:lnSpc>
                <a:spcPct val="150000"/>
              </a:lnSpc>
              <a:buFont typeface="Arial" pitchFamily="34" charset="0"/>
              <a:buChar char="•"/>
            </a:pPr>
            <a:r>
              <a:rPr lang="en-IN" sz="1200" i="1"/>
              <a:t>Through BRPL's customer care offices with "Energynomics" LEDs at discounted rate (Discount ranging from Rs 200-450/-)</a:t>
            </a:r>
          </a:p>
        </p:txBody>
      </p:sp>
      <p:sp>
        <p:nvSpPr>
          <p:cNvPr id="12" name="TextBox 11"/>
          <p:cNvSpPr txBox="1"/>
          <p:nvPr/>
        </p:nvSpPr>
        <p:spPr>
          <a:xfrm>
            <a:off x="2133600" y="5943600"/>
            <a:ext cx="2844800" cy="261938"/>
          </a:xfrm>
          <a:prstGeom prst="rect">
            <a:avLst/>
          </a:prstGeom>
          <a:noFill/>
        </p:spPr>
        <p:txBody>
          <a:bodyPr>
            <a:spAutoFit/>
          </a:bodyPr>
          <a:lstStyle/>
          <a:p>
            <a:pPr algn="r">
              <a:defRPr/>
            </a:pPr>
            <a:r>
              <a:rPr lang="en-IN" sz="1100" i="1" dirty="0">
                <a:solidFill>
                  <a:schemeClr val="tx1">
                    <a:lumMod val="50000"/>
                    <a:lumOff val="50000"/>
                  </a:schemeClr>
                </a:solidFill>
                <a:latin typeface="Arial" charset="0"/>
                <a:cs typeface="+mn-cs"/>
              </a:rPr>
              <a:t>Source : Times of India</a:t>
            </a: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47" name="Text Box 15"/>
          <p:cNvSpPr txBox="1">
            <a:spLocks noChangeArrowheads="1"/>
          </p:cNvSpPr>
          <p:nvPr/>
        </p:nvSpPr>
        <p:spPr bwMode="auto">
          <a:xfrm>
            <a:off x="410634" y="228600"/>
            <a:ext cx="10968567" cy="457200"/>
          </a:xfrm>
          <a:prstGeom prst="rect">
            <a:avLst/>
          </a:prstGeom>
          <a:noFill/>
          <a:ln w="9525" algn="ctr">
            <a:noFill/>
            <a:miter lim="800000"/>
            <a:headEnd/>
            <a:tailEnd/>
          </a:ln>
        </p:spPr>
        <p:txBody>
          <a:bodyPr/>
          <a:lstStyle/>
          <a:p>
            <a:pPr>
              <a:defRPr/>
            </a:pPr>
            <a:r>
              <a:rPr lang="en-US" sz="2400" b="1" cap="small" dirty="0">
                <a:solidFill>
                  <a:prstClr val="black"/>
                </a:solidFill>
                <a:latin typeface="Arial" charset="0"/>
                <a:cs typeface="Arial" charset="0"/>
              </a:rPr>
              <a:t>Other Initiatives</a:t>
            </a:r>
          </a:p>
        </p:txBody>
      </p:sp>
      <p:sp>
        <p:nvSpPr>
          <p:cNvPr id="1029" name="TextBox 3"/>
          <p:cNvSpPr txBox="1">
            <a:spLocks noChangeArrowheads="1"/>
          </p:cNvSpPr>
          <p:nvPr/>
        </p:nvSpPr>
        <p:spPr bwMode="auto">
          <a:xfrm>
            <a:off x="711200" y="784225"/>
            <a:ext cx="6096000" cy="4278094"/>
          </a:xfrm>
          <a:prstGeom prst="rect">
            <a:avLst/>
          </a:prstGeom>
          <a:noFill/>
          <a:ln w="9525">
            <a:noFill/>
            <a:miter lim="800000"/>
            <a:headEnd/>
            <a:tailEnd/>
          </a:ln>
        </p:spPr>
        <p:txBody>
          <a:bodyPr>
            <a:spAutoFit/>
          </a:bodyPr>
          <a:lstStyle/>
          <a:p>
            <a:pPr marL="265113" indent="-265113">
              <a:buClr>
                <a:srgbClr val="FF0000"/>
              </a:buClr>
              <a:buFont typeface="Wingdings" pitchFamily="2" charset="2"/>
              <a:buChar char="v"/>
            </a:pPr>
            <a:r>
              <a:rPr lang="en-IN" sz="1600" b="1">
                <a:solidFill>
                  <a:schemeClr val="tx2"/>
                </a:solidFill>
              </a:rPr>
              <a:t>Ease of New Connection</a:t>
            </a:r>
            <a:endParaRPr lang="en-IN" sz="1600" i="1">
              <a:solidFill>
                <a:schemeClr val="tx2"/>
              </a:solidFill>
            </a:endParaRPr>
          </a:p>
          <a:p>
            <a:pPr marL="265113" lvl="1" indent="-265113">
              <a:buClr>
                <a:srgbClr val="FF0000"/>
              </a:buClr>
            </a:pPr>
            <a:r>
              <a:rPr lang="en-IN" sz="1600" i="1"/>
              <a:t>	</a:t>
            </a:r>
          </a:p>
          <a:p>
            <a:pPr marL="265113" lvl="1" indent="-265113">
              <a:buClr>
                <a:srgbClr val="FF0000"/>
              </a:buClr>
              <a:buFontTx/>
              <a:buChar char="-"/>
            </a:pPr>
            <a:r>
              <a:rPr lang="en-IN" sz="1600" i="1"/>
              <a:t>Simplified New Connection Form </a:t>
            </a:r>
          </a:p>
          <a:p>
            <a:pPr marL="265113" lvl="1" indent="-265113">
              <a:buClr>
                <a:srgbClr val="FF0000"/>
              </a:buClr>
              <a:buFontTx/>
              <a:buChar char="-"/>
            </a:pPr>
            <a:r>
              <a:rPr lang="en-IN" sz="1600" i="1"/>
              <a:t>Only two documents required: Address Proof &amp; Identity Proof</a:t>
            </a:r>
          </a:p>
          <a:p>
            <a:pPr marL="265113" lvl="1" indent="-265113">
              <a:buClr>
                <a:srgbClr val="FF0000"/>
              </a:buClr>
            </a:pPr>
            <a:r>
              <a:rPr lang="en-IN" sz="1600" i="1"/>
              <a:t>-    </a:t>
            </a:r>
            <a:r>
              <a:rPr lang="en-US" sz="1600" i="1"/>
              <a:t>Simplified process to drive away unauthorized persons</a:t>
            </a:r>
          </a:p>
          <a:p>
            <a:pPr marL="265113" lvl="1" indent="-265113">
              <a:buClr>
                <a:srgbClr val="FF0000"/>
              </a:buClr>
            </a:pPr>
            <a:r>
              <a:rPr lang="en-US" sz="1600" i="1"/>
              <a:t>-    Facilitators  for filling of application form at CHD / DSS counters (</a:t>
            </a:r>
            <a:r>
              <a:rPr lang="en-US" sz="1600"/>
              <a:t>piloted in SKT/VKP)</a:t>
            </a:r>
          </a:p>
          <a:p>
            <a:pPr marL="265113" lvl="1" indent="-265113">
              <a:buClr>
                <a:srgbClr val="FF0000"/>
              </a:buClr>
            </a:pPr>
            <a:endParaRPr lang="en-US" sz="1600"/>
          </a:p>
          <a:p>
            <a:pPr marL="265113" indent="-265113">
              <a:lnSpc>
                <a:spcPct val="150000"/>
              </a:lnSpc>
              <a:buClr>
                <a:srgbClr val="FF0000"/>
              </a:buClr>
              <a:buFont typeface="Wingdings" pitchFamily="2" charset="2"/>
              <a:buChar char="v"/>
            </a:pPr>
            <a:r>
              <a:rPr lang="en-IN" sz="1600"/>
              <a:t>Tied up for </a:t>
            </a:r>
            <a:r>
              <a:rPr lang="en-IN" sz="1600" b="1">
                <a:solidFill>
                  <a:schemeClr val="tx2"/>
                </a:solidFill>
              </a:rPr>
              <a:t>attractive cash back schemes</a:t>
            </a:r>
          </a:p>
          <a:p>
            <a:pPr marL="265113" indent="-265113">
              <a:lnSpc>
                <a:spcPct val="150000"/>
              </a:lnSpc>
              <a:buClr>
                <a:srgbClr val="FF0000"/>
              </a:buClr>
              <a:buFont typeface="Wingdings" pitchFamily="2" charset="2"/>
              <a:buChar char="v"/>
            </a:pPr>
            <a:endParaRPr lang="en-IN" sz="1600" b="1">
              <a:solidFill>
                <a:schemeClr val="tx2"/>
              </a:solidFill>
            </a:endParaRPr>
          </a:p>
          <a:p>
            <a:pPr marL="265113" indent="-265113">
              <a:lnSpc>
                <a:spcPct val="150000"/>
              </a:lnSpc>
              <a:buClr>
                <a:srgbClr val="FF0000"/>
              </a:buClr>
              <a:buFont typeface="Wingdings" pitchFamily="2" charset="2"/>
              <a:buChar char="v"/>
            </a:pPr>
            <a:endParaRPr lang="en-IN" sz="1600" b="1">
              <a:solidFill>
                <a:schemeClr val="tx2"/>
              </a:solidFill>
            </a:endParaRPr>
          </a:p>
          <a:p>
            <a:pPr marL="265113" indent="-265113">
              <a:lnSpc>
                <a:spcPct val="150000"/>
              </a:lnSpc>
              <a:buClr>
                <a:srgbClr val="FF0000"/>
              </a:buClr>
              <a:buFont typeface="Wingdings" pitchFamily="2" charset="2"/>
              <a:buChar char="v"/>
            </a:pPr>
            <a:endParaRPr lang="en-IN" sz="1600" b="1">
              <a:solidFill>
                <a:schemeClr val="tx2"/>
              </a:solidFill>
            </a:endParaRPr>
          </a:p>
          <a:p>
            <a:pPr marL="265113" indent="-265113">
              <a:lnSpc>
                <a:spcPct val="150000"/>
              </a:lnSpc>
              <a:buClr>
                <a:srgbClr val="FF0000"/>
              </a:buClr>
              <a:buFont typeface="Wingdings" pitchFamily="2" charset="2"/>
              <a:buChar char="v"/>
            </a:pPr>
            <a:r>
              <a:rPr lang="en-IN" sz="1600"/>
              <a:t>Provision of </a:t>
            </a:r>
            <a:r>
              <a:rPr lang="en-IN" sz="1600" b="1">
                <a:solidFill>
                  <a:schemeClr val="tx2"/>
                </a:solidFill>
              </a:rPr>
              <a:t>quick temporary connections</a:t>
            </a:r>
            <a:r>
              <a:rPr lang="en-IN" sz="1600">
                <a:solidFill>
                  <a:schemeClr val="tx2"/>
                </a:solidFill>
              </a:rPr>
              <a:t> </a:t>
            </a:r>
            <a:r>
              <a:rPr lang="en-IN" sz="1600"/>
              <a:t>for tent houses / Pandals etc</a:t>
            </a:r>
          </a:p>
        </p:txBody>
      </p:sp>
      <p:graphicFrame>
        <p:nvGraphicFramePr>
          <p:cNvPr id="1026" name="Object 2"/>
          <p:cNvGraphicFramePr>
            <a:graphicFrameLocks noChangeAspect="1"/>
          </p:cNvGraphicFramePr>
          <p:nvPr/>
        </p:nvGraphicFramePr>
        <p:xfrm>
          <a:off x="7518400" y="860426"/>
          <a:ext cx="3352800" cy="3254375"/>
        </p:xfrm>
        <a:graphic>
          <a:graphicData uri="http://schemas.openxmlformats.org/presentationml/2006/ole">
            <p:oleObj spid="_x0000_s1026" name="Acrobat Document" r:id="rId4" imgW="5830114" imgH="7542857" progId="AcroExch.Document.7">
              <p:embed/>
            </p:oleObj>
          </a:graphicData>
        </a:graphic>
      </p:graphicFrame>
      <p:pic>
        <p:nvPicPr>
          <p:cNvPr id="1030" name="Picture 2"/>
          <p:cNvPicPr>
            <a:picLocks noChangeAspect="1" noChangeArrowheads="1"/>
          </p:cNvPicPr>
          <p:nvPr/>
        </p:nvPicPr>
        <p:blipFill>
          <a:blip r:embed="rId5" cstate="print"/>
          <a:srcRect/>
          <a:stretch>
            <a:fillRect/>
          </a:stretch>
        </p:blipFill>
        <p:spPr bwMode="auto">
          <a:xfrm>
            <a:off x="1320800" y="3657600"/>
            <a:ext cx="2618317" cy="1060450"/>
          </a:xfrm>
          <a:prstGeom prst="rect">
            <a:avLst/>
          </a:prstGeom>
          <a:noFill/>
          <a:ln w="9525">
            <a:noFill/>
            <a:miter lim="800000"/>
            <a:headEnd/>
            <a:tailEnd/>
          </a:ln>
        </p:spPr>
      </p:pic>
      <p:pic>
        <p:nvPicPr>
          <p:cNvPr id="1031" name="Picture 3"/>
          <p:cNvPicPr>
            <a:picLocks noChangeAspect="1" noChangeArrowheads="1"/>
          </p:cNvPicPr>
          <p:nvPr/>
        </p:nvPicPr>
        <p:blipFill>
          <a:blip r:embed="rId6" cstate="print"/>
          <a:srcRect/>
          <a:stretch>
            <a:fillRect/>
          </a:stretch>
        </p:blipFill>
        <p:spPr bwMode="auto">
          <a:xfrm>
            <a:off x="9326034" y="4572001"/>
            <a:ext cx="1951567" cy="1477963"/>
          </a:xfrm>
          <a:prstGeom prst="rect">
            <a:avLst/>
          </a:prstGeom>
          <a:noFill/>
          <a:ln w="9525">
            <a:noFill/>
            <a:miter lim="800000"/>
            <a:headEnd/>
            <a:tailEnd/>
          </a:ln>
        </p:spPr>
      </p:pic>
      <p:pic>
        <p:nvPicPr>
          <p:cNvPr id="1032" name="Picture 4"/>
          <p:cNvPicPr>
            <a:picLocks noChangeAspect="1" noChangeArrowheads="1"/>
          </p:cNvPicPr>
          <p:nvPr/>
        </p:nvPicPr>
        <p:blipFill>
          <a:blip r:embed="rId7" cstate="print"/>
          <a:srcRect/>
          <a:stretch>
            <a:fillRect/>
          </a:stretch>
        </p:blipFill>
        <p:spPr bwMode="auto">
          <a:xfrm>
            <a:off x="6781800" y="4343401"/>
            <a:ext cx="2667000" cy="1395413"/>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866" name="Picture 8"/>
          <p:cNvPicPr>
            <a:picLocks noChangeAspect="1" noChangeArrowheads="1"/>
          </p:cNvPicPr>
          <p:nvPr/>
        </p:nvPicPr>
        <p:blipFill>
          <a:blip r:embed="rId3" cstate="print"/>
          <a:srcRect/>
          <a:stretch>
            <a:fillRect/>
          </a:stretch>
        </p:blipFill>
        <p:spPr bwMode="auto">
          <a:xfrm>
            <a:off x="6096000" y="3048000"/>
            <a:ext cx="2540000" cy="3048000"/>
          </a:xfrm>
          <a:prstGeom prst="rect">
            <a:avLst/>
          </a:prstGeom>
          <a:noFill/>
          <a:ln w="9525">
            <a:noFill/>
            <a:miter lim="800000"/>
            <a:headEnd/>
            <a:tailEnd/>
          </a:ln>
        </p:spPr>
      </p:pic>
      <p:sp>
        <p:nvSpPr>
          <p:cNvPr id="44047" name="Text Box 15"/>
          <p:cNvSpPr txBox="1">
            <a:spLocks noChangeArrowheads="1"/>
          </p:cNvSpPr>
          <p:nvPr/>
        </p:nvSpPr>
        <p:spPr bwMode="auto">
          <a:xfrm>
            <a:off x="410634" y="228600"/>
            <a:ext cx="10968567" cy="457200"/>
          </a:xfrm>
          <a:prstGeom prst="rect">
            <a:avLst/>
          </a:prstGeom>
          <a:noFill/>
          <a:ln w="9525" algn="ctr">
            <a:noFill/>
            <a:miter lim="800000"/>
            <a:headEnd/>
            <a:tailEnd/>
          </a:ln>
        </p:spPr>
        <p:txBody>
          <a:bodyPr/>
          <a:lstStyle/>
          <a:p>
            <a:pPr>
              <a:defRPr/>
            </a:pPr>
            <a:r>
              <a:rPr lang="en-US" sz="2400" b="1" cap="small" dirty="0">
                <a:solidFill>
                  <a:prstClr val="black"/>
                </a:solidFill>
                <a:latin typeface="Arial" charset="0"/>
                <a:cs typeface="Arial" charset="0"/>
              </a:rPr>
              <a:t>New Initiatives</a:t>
            </a:r>
          </a:p>
        </p:txBody>
      </p:sp>
      <p:sp>
        <p:nvSpPr>
          <p:cNvPr id="36869" name="TextBox 3"/>
          <p:cNvSpPr txBox="1">
            <a:spLocks noChangeArrowheads="1"/>
          </p:cNvSpPr>
          <p:nvPr/>
        </p:nvSpPr>
        <p:spPr bwMode="auto">
          <a:xfrm>
            <a:off x="508000" y="865188"/>
            <a:ext cx="5486400" cy="3901068"/>
          </a:xfrm>
          <a:prstGeom prst="rect">
            <a:avLst/>
          </a:prstGeom>
          <a:noFill/>
          <a:ln w="9525">
            <a:noFill/>
            <a:miter lim="800000"/>
            <a:headEnd/>
            <a:tailEnd/>
          </a:ln>
        </p:spPr>
        <p:txBody>
          <a:bodyPr wrap="square">
            <a:spAutoFit/>
          </a:bodyPr>
          <a:lstStyle/>
          <a:p>
            <a:pPr marL="265113" indent="-265113">
              <a:lnSpc>
                <a:spcPct val="150000"/>
              </a:lnSpc>
              <a:buClr>
                <a:srgbClr val="FF0000"/>
              </a:buClr>
              <a:buFont typeface="Wingdings" pitchFamily="2" charset="2"/>
              <a:buChar char="v"/>
            </a:pPr>
            <a:r>
              <a:rPr lang="en-IN" sz="1500" b="1" dirty="0">
                <a:solidFill>
                  <a:schemeClr val="tx2"/>
                </a:solidFill>
              </a:rPr>
              <a:t>Stair case </a:t>
            </a:r>
            <a:r>
              <a:rPr lang="en-IN" sz="1500" b="1" dirty="0" smtClean="0">
                <a:solidFill>
                  <a:schemeClr val="tx2"/>
                </a:solidFill>
              </a:rPr>
              <a:t>metering / LED Lights in stair cases</a:t>
            </a:r>
            <a:r>
              <a:rPr lang="en-IN" sz="1500" dirty="0" smtClean="0">
                <a:solidFill>
                  <a:schemeClr val="tx2"/>
                </a:solidFill>
              </a:rPr>
              <a:t>.</a:t>
            </a:r>
            <a:endParaRPr lang="en-IN" sz="1500" dirty="0">
              <a:solidFill>
                <a:schemeClr val="tx2"/>
              </a:solidFill>
            </a:endParaRPr>
          </a:p>
          <a:p>
            <a:pPr marL="265113" indent="-265113">
              <a:lnSpc>
                <a:spcPct val="150000"/>
              </a:lnSpc>
              <a:buClr>
                <a:srgbClr val="FF0000"/>
              </a:buClr>
              <a:buFont typeface="Wingdings" pitchFamily="2" charset="2"/>
              <a:buChar char="v"/>
            </a:pPr>
            <a:r>
              <a:rPr lang="en-IN" sz="1500" dirty="0" err="1" smtClean="0"/>
              <a:t>WhatsApp</a:t>
            </a:r>
            <a:r>
              <a:rPr lang="en-IN" sz="1500" dirty="0" smtClean="0"/>
              <a:t> </a:t>
            </a:r>
            <a:r>
              <a:rPr lang="en-IN" sz="1500" dirty="0"/>
              <a:t>no. (9555010022) introduced </a:t>
            </a:r>
            <a:r>
              <a:rPr lang="en-IN" sz="1500" b="1" dirty="0">
                <a:solidFill>
                  <a:schemeClr val="tx2"/>
                </a:solidFill>
              </a:rPr>
              <a:t>for theft reporting</a:t>
            </a:r>
          </a:p>
          <a:p>
            <a:pPr marL="265113" indent="-265113">
              <a:lnSpc>
                <a:spcPct val="150000"/>
              </a:lnSpc>
              <a:buClr>
                <a:srgbClr val="FF0000"/>
              </a:buClr>
              <a:buFont typeface="Wingdings" pitchFamily="2" charset="2"/>
              <a:buChar char="v"/>
            </a:pPr>
            <a:endParaRPr lang="en-IN" sz="1500" dirty="0"/>
          </a:p>
          <a:p>
            <a:pPr marL="265113" indent="-265113">
              <a:lnSpc>
                <a:spcPct val="150000"/>
              </a:lnSpc>
              <a:buClr>
                <a:srgbClr val="FF0000"/>
              </a:buClr>
              <a:buFont typeface="Wingdings" pitchFamily="2" charset="2"/>
              <a:buChar char="v"/>
            </a:pPr>
            <a:r>
              <a:rPr lang="en-IN" sz="1500" dirty="0"/>
              <a:t>Introduction </a:t>
            </a:r>
            <a:r>
              <a:rPr lang="en-IN" sz="1500" dirty="0">
                <a:solidFill>
                  <a:schemeClr val="tx2"/>
                </a:solidFill>
              </a:rPr>
              <a:t>of </a:t>
            </a:r>
            <a:r>
              <a:rPr lang="en-IN" sz="1500" b="1" dirty="0">
                <a:solidFill>
                  <a:schemeClr val="tx2"/>
                </a:solidFill>
              </a:rPr>
              <a:t>BSES Mobile App </a:t>
            </a:r>
            <a:r>
              <a:rPr lang="en-IN" sz="1500" dirty="0"/>
              <a:t>(Available in Google Play </a:t>
            </a:r>
            <a:r>
              <a:rPr lang="en-IN" sz="1500" dirty="0" smtClean="0"/>
              <a:t>Store/ BSES </a:t>
            </a:r>
            <a:r>
              <a:rPr lang="en-IN" sz="1500" dirty="0"/>
              <a:t>Website)</a:t>
            </a:r>
          </a:p>
          <a:p>
            <a:pPr marL="265113" indent="-265113">
              <a:lnSpc>
                <a:spcPct val="150000"/>
              </a:lnSpc>
              <a:buClr>
                <a:srgbClr val="FF0000"/>
              </a:buClr>
              <a:buFont typeface="Wingdings" pitchFamily="2" charset="2"/>
              <a:buChar char="v"/>
            </a:pPr>
            <a:endParaRPr lang="en-IN" sz="1500" b="1" dirty="0">
              <a:solidFill>
                <a:schemeClr val="tx2"/>
              </a:solidFill>
            </a:endParaRPr>
          </a:p>
          <a:p>
            <a:pPr marL="265113" indent="-265113">
              <a:lnSpc>
                <a:spcPct val="150000"/>
              </a:lnSpc>
              <a:buClr>
                <a:srgbClr val="FF0000"/>
              </a:buClr>
              <a:buFont typeface="Wingdings" pitchFamily="2" charset="2"/>
              <a:buChar char="v"/>
            </a:pPr>
            <a:r>
              <a:rPr lang="en-IN" sz="1500" b="1" dirty="0" smtClean="0">
                <a:solidFill>
                  <a:schemeClr val="tx2"/>
                </a:solidFill>
              </a:rPr>
              <a:t>Subsidy </a:t>
            </a:r>
            <a:r>
              <a:rPr lang="en-IN" sz="1500" b="1" dirty="0">
                <a:solidFill>
                  <a:schemeClr val="tx2"/>
                </a:solidFill>
              </a:rPr>
              <a:t>for CGHS consumers </a:t>
            </a:r>
            <a:r>
              <a:rPr lang="en-IN" sz="1500" dirty="0" smtClean="0"/>
              <a:t>introduced</a:t>
            </a:r>
          </a:p>
          <a:p>
            <a:pPr marL="265113" indent="-265113">
              <a:lnSpc>
                <a:spcPct val="150000"/>
              </a:lnSpc>
              <a:buClr>
                <a:srgbClr val="FF0000"/>
              </a:buClr>
              <a:buFont typeface="Wingdings" pitchFamily="2" charset="2"/>
              <a:buChar char="v"/>
            </a:pPr>
            <a:endParaRPr lang="en-IN" sz="1500" dirty="0"/>
          </a:p>
          <a:p>
            <a:pPr marL="265113" indent="-265113">
              <a:lnSpc>
                <a:spcPct val="150000"/>
              </a:lnSpc>
              <a:buClr>
                <a:srgbClr val="FF0000"/>
              </a:buClr>
              <a:buFont typeface="Wingdings" pitchFamily="2" charset="2"/>
              <a:buChar char="v"/>
            </a:pPr>
            <a:r>
              <a:rPr lang="en-IN" sz="1500" b="1" dirty="0">
                <a:solidFill>
                  <a:schemeClr val="tx2"/>
                </a:solidFill>
              </a:rPr>
              <a:t>Meters outside </a:t>
            </a:r>
            <a:r>
              <a:rPr lang="en-IN" sz="1500" b="1" dirty="0" smtClean="0">
                <a:solidFill>
                  <a:schemeClr val="tx2"/>
                </a:solidFill>
              </a:rPr>
              <a:t>Premises for Consumer Safety / Reading in Consumer’s absence</a:t>
            </a:r>
          </a:p>
          <a:p>
            <a:pPr marL="265113" indent="-265113">
              <a:lnSpc>
                <a:spcPct val="150000"/>
              </a:lnSpc>
              <a:buClr>
                <a:srgbClr val="FF0000"/>
              </a:buClr>
              <a:buFont typeface="Wingdings" pitchFamily="2" charset="2"/>
              <a:buChar char="v"/>
            </a:pPr>
            <a:r>
              <a:rPr lang="en-IN" sz="1500" b="1" dirty="0" smtClean="0">
                <a:solidFill>
                  <a:schemeClr val="tx2"/>
                </a:solidFill>
              </a:rPr>
              <a:t>Newer Bills &amp; </a:t>
            </a:r>
            <a:r>
              <a:rPr lang="en-IN" sz="1500" b="1" dirty="0" err="1" smtClean="0">
                <a:solidFill>
                  <a:schemeClr val="tx2"/>
                </a:solidFill>
              </a:rPr>
              <a:t>ebills</a:t>
            </a:r>
            <a:r>
              <a:rPr lang="en-IN" sz="1500" b="1" dirty="0" smtClean="0">
                <a:solidFill>
                  <a:schemeClr val="tx2"/>
                </a:solidFill>
              </a:rPr>
              <a:t> to be </a:t>
            </a:r>
            <a:r>
              <a:rPr lang="en-IN" sz="1500" dirty="0" smtClean="0"/>
              <a:t>introduced</a:t>
            </a:r>
          </a:p>
        </p:txBody>
      </p:sp>
      <p:pic>
        <p:nvPicPr>
          <p:cNvPr id="36870" name="Picture 3"/>
          <p:cNvPicPr>
            <a:picLocks noChangeAspect="1" noChangeArrowheads="1"/>
          </p:cNvPicPr>
          <p:nvPr/>
        </p:nvPicPr>
        <p:blipFill>
          <a:blip r:embed="rId4" cstate="print"/>
          <a:srcRect/>
          <a:stretch>
            <a:fillRect/>
          </a:stretch>
        </p:blipFill>
        <p:spPr bwMode="auto">
          <a:xfrm>
            <a:off x="9042401" y="838200"/>
            <a:ext cx="2427817" cy="2332038"/>
          </a:xfrm>
          <a:prstGeom prst="rect">
            <a:avLst/>
          </a:prstGeom>
          <a:noFill/>
          <a:ln w="9525">
            <a:noFill/>
            <a:miter lim="800000"/>
            <a:headEnd/>
            <a:tailEnd/>
          </a:ln>
        </p:spPr>
      </p:pic>
      <p:pic>
        <p:nvPicPr>
          <p:cNvPr id="36871" name="Picture 4"/>
          <p:cNvPicPr>
            <a:picLocks noChangeAspect="1" noChangeArrowheads="1"/>
          </p:cNvPicPr>
          <p:nvPr/>
        </p:nvPicPr>
        <p:blipFill>
          <a:blip r:embed="rId5" cstate="print"/>
          <a:srcRect/>
          <a:stretch>
            <a:fillRect/>
          </a:stretch>
        </p:blipFill>
        <p:spPr bwMode="auto">
          <a:xfrm>
            <a:off x="6138333" y="838200"/>
            <a:ext cx="2787651" cy="2149475"/>
          </a:xfrm>
          <a:prstGeom prst="rect">
            <a:avLst/>
          </a:prstGeom>
          <a:noFill/>
          <a:ln w="9525">
            <a:noFill/>
            <a:miter lim="800000"/>
            <a:headEnd/>
            <a:tailEnd/>
          </a:ln>
        </p:spPr>
      </p:pic>
      <p:pic>
        <p:nvPicPr>
          <p:cNvPr id="36872" name="Picture 2"/>
          <p:cNvPicPr>
            <a:picLocks noChangeAspect="1" noChangeArrowheads="1"/>
          </p:cNvPicPr>
          <p:nvPr/>
        </p:nvPicPr>
        <p:blipFill>
          <a:blip r:embed="rId6" cstate="print"/>
          <a:srcRect/>
          <a:stretch>
            <a:fillRect/>
          </a:stretch>
        </p:blipFill>
        <p:spPr bwMode="auto">
          <a:xfrm>
            <a:off x="8737600" y="3200400"/>
            <a:ext cx="2728384" cy="2895600"/>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Slide Number Placeholder 3"/>
          <p:cNvSpPr txBox="1">
            <a:spLocks noGrp="1"/>
          </p:cNvSpPr>
          <p:nvPr/>
        </p:nvSpPr>
        <p:spPr bwMode="auto">
          <a:xfrm>
            <a:off x="11582400" y="6384684"/>
            <a:ext cx="609600" cy="211015"/>
          </a:xfrm>
          <a:prstGeom prst="rect">
            <a:avLst/>
          </a:prstGeom>
          <a:noFill/>
          <a:ln w="9525">
            <a:noFill/>
            <a:miter lim="800000"/>
            <a:headEnd/>
            <a:tailEnd/>
          </a:ln>
        </p:spPr>
        <p:txBody>
          <a:bodyPr anchor="ctr"/>
          <a:lstStyle/>
          <a:p>
            <a:pPr eaLnBrk="1" hangingPunct="1"/>
            <a:fld id="{F64CF785-15C9-4F97-AA0D-C7B96794D427}" type="slidenum">
              <a:rPr lang="en-US" sz="923">
                <a:solidFill>
                  <a:srgbClr val="FFFFFF"/>
                </a:solidFill>
              </a:rPr>
              <a:pPr eaLnBrk="1" hangingPunct="1"/>
              <a:t>27</a:t>
            </a:fld>
            <a:endParaRPr lang="en-US" sz="923">
              <a:solidFill>
                <a:srgbClr val="FFFFFF"/>
              </a:solidFill>
            </a:endParaRPr>
          </a:p>
        </p:txBody>
      </p:sp>
      <p:sp>
        <p:nvSpPr>
          <p:cNvPr id="17" name="Rectangle 2"/>
          <p:cNvSpPr txBox="1">
            <a:spLocks noChangeArrowheads="1"/>
          </p:cNvSpPr>
          <p:nvPr/>
        </p:nvSpPr>
        <p:spPr bwMode="auto">
          <a:xfrm>
            <a:off x="762447" y="267468"/>
            <a:ext cx="10945216" cy="562708"/>
          </a:xfrm>
          <a:prstGeom prst="rect">
            <a:avLst/>
          </a:prstGeom>
          <a:noFill/>
          <a:ln w="9525">
            <a:noFill/>
            <a:miter lim="800000"/>
            <a:headEnd/>
            <a:tailEnd/>
          </a:ln>
        </p:spPr>
        <p:txBody>
          <a:bodyPr/>
          <a:lstStyle/>
          <a:p>
            <a:pPr>
              <a:defRPr/>
            </a:pPr>
            <a:r>
              <a:rPr lang="en-US" sz="2400" b="1" dirty="0" smtClean="0"/>
              <a:t>Digital Transformation Journey @ BSES</a:t>
            </a:r>
            <a:endParaRPr lang="en-US" sz="2400" b="1" dirty="0"/>
          </a:p>
        </p:txBody>
      </p:sp>
      <p:sp>
        <p:nvSpPr>
          <p:cNvPr id="9" name="AutoShape 105"/>
          <p:cNvSpPr>
            <a:spLocks noChangeArrowheads="1"/>
          </p:cNvSpPr>
          <p:nvPr/>
        </p:nvSpPr>
        <p:spPr bwMode="auto">
          <a:xfrm>
            <a:off x="861294" y="6010503"/>
            <a:ext cx="10849205" cy="445477"/>
          </a:xfrm>
          <a:prstGeom prst="roundRect">
            <a:avLst>
              <a:gd name="adj" fmla="val 16667"/>
            </a:avLst>
          </a:prstGeom>
          <a:solidFill>
            <a:srgbClr val="0070C0"/>
          </a:solidFill>
          <a:ln w="25400" algn="ctr">
            <a:solidFill>
              <a:srgbClr val="0070C0"/>
            </a:solidFill>
            <a:round/>
            <a:headEnd/>
            <a:tailEnd/>
          </a:ln>
        </p:spPr>
        <p:txBody>
          <a:bodyPr anchor="ctr"/>
          <a:lstStyle/>
          <a:p>
            <a:pPr marL="213952" lvl="1" indent="-213952" algn="ctr">
              <a:spcBef>
                <a:spcPct val="50000"/>
              </a:spcBef>
              <a:defRPr/>
            </a:pPr>
            <a:r>
              <a:rPr lang="en-US" b="1" dirty="0">
                <a:solidFill>
                  <a:srgbClr val="FFFFFF"/>
                </a:solidFill>
              </a:rPr>
              <a:t>Technological </a:t>
            </a:r>
            <a:r>
              <a:rPr lang="en-US" b="1" dirty="0" smtClean="0">
                <a:solidFill>
                  <a:srgbClr val="FFFFFF"/>
                </a:solidFill>
              </a:rPr>
              <a:t>innovation is a regular feature at BSES</a:t>
            </a:r>
            <a:endParaRPr lang="en-US" b="1" dirty="0">
              <a:solidFill>
                <a:srgbClr val="FFFFFF"/>
              </a:solidFill>
            </a:endParaRPr>
          </a:p>
        </p:txBody>
      </p:sp>
      <p:pic>
        <p:nvPicPr>
          <p:cNvPr id="8" name="Picture 3"/>
          <p:cNvPicPr>
            <a:picLocks noChangeAspect="1" noChangeArrowheads="1"/>
          </p:cNvPicPr>
          <p:nvPr/>
        </p:nvPicPr>
        <p:blipFill>
          <a:blip r:embed="rId3" cstate="print"/>
          <a:srcRect/>
          <a:stretch>
            <a:fillRect/>
          </a:stretch>
        </p:blipFill>
        <p:spPr bwMode="auto">
          <a:xfrm>
            <a:off x="1002832" y="1413489"/>
            <a:ext cx="11189168" cy="4414565"/>
          </a:xfrm>
          <a:prstGeom prst="rect">
            <a:avLst/>
          </a:prstGeom>
          <a:noFill/>
          <a:ln w="9525">
            <a:noFill/>
            <a:miter lim="800000"/>
            <a:headEnd/>
            <a:tailEnd/>
          </a:ln>
          <a:effectLst/>
        </p:spPr>
      </p:pic>
      <p:sp>
        <p:nvSpPr>
          <p:cNvPr id="10" name="Rounded Rectangle 9"/>
          <p:cNvSpPr/>
          <p:nvPr/>
        </p:nvSpPr>
        <p:spPr>
          <a:xfrm>
            <a:off x="535122" y="4672529"/>
            <a:ext cx="11129497" cy="914013"/>
          </a:xfrm>
          <a:prstGeom prst="roundRect">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1662"/>
          </a:p>
        </p:txBody>
      </p:sp>
      <p:sp>
        <p:nvSpPr>
          <p:cNvPr id="12" name="Oval 5"/>
          <p:cNvSpPr>
            <a:spLocks noChangeAspect="1" noChangeArrowheads="1"/>
          </p:cNvSpPr>
          <p:nvPr/>
        </p:nvSpPr>
        <p:spPr bwMode="gray">
          <a:xfrm>
            <a:off x="1897843" y="5134705"/>
            <a:ext cx="361224" cy="190142"/>
          </a:xfrm>
          <a:prstGeom prst="ellipse">
            <a:avLst/>
          </a:prstGeom>
          <a:solidFill>
            <a:schemeClr val="bg1">
              <a:lumMod val="75000"/>
            </a:schemeClr>
          </a:solidFill>
          <a:ln>
            <a:headEnd/>
            <a:tailEnd/>
          </a:ln>
        </p:spPr>
        <p:style>
          <a:lnRef idx="0">
            <a:schemeClr val="accent2"/>
          </a:lnRef>
          <a:fillRef idx="3">
            <a:schemeClr val="accent2"/>
          </a:fillRef>
          <a:effectRef idx="3">
            <a:schemeClr val="accent2"/>
          </a:effectRef>
          <a:fontRef idx="minor">
            <a:schemeClr val="lt1"/>
          </a:fontRef>
        </p:style>
        <p:txBody>
          <a:bodyPr wrap="none" anchor="ctr"/>
          <a:lstStyle/>
          <a:p>
            <a:pPr eaLnBrk="0" hangingPunct="0">
              <a:lnSpc>
                <a:spcPct val="80000"/>
              </a:lnSpc>
              <a:defRPr/>
            </a:pPr>
            <a:endParaRPr lang="en-AU" sz="1292" dirty="0">
              <a:ln w="18000">
                <a:solidFill>
                  <a:schemeClr val="accent2">
                    <a:satMod val="140000"/>
                  </a:schemeClr>
                </a:solidFill>
                <a:prstDash val="solid"/>
                <a:miter lim="800000"/>
              </a:ln>
              <a:solidFill>
                <a:schemeClr val="tx1"/>
              </a:solidFill>
              <a:effectLst>
                <a:outerShdw blurRad="25500" dist="23000" dir="7020000" algn="tl">
                  <a:srgbClr val="000000">
                    <a:alpha val="50000"/>
                  </a:srgbClr>
                </a:outerShdw>
              </a:effectLst>
            </a:endParaRPr>
          </a:p>
        </p:txBody>
      </p:sp>
      <p:sp>
        <p:nvSpPr>
          <p:cNvPr id="13" name="TextBox 12"/>
          <p:cNvSpPr txBox="1"/>
          <p:nvPr/>
        </p:nvSpPr>
        <p:spPr>
          <a:xfrm>
            <a:off x="3619483" y="5143513"/>
            <a:ext cx="8001056" cy="276999"/>
          </a:xfrm>
          <a:prstGeom prst="rect">
            <a:avLst/>
          </a:prstGeom>
          <a:noFill/>
        </p:spPr>
        <p:txBody>
          <a:bodyPr wrap="square" rtlCol="0">
            <a:spAutoFit/>
          </a:bodyPr>
          <a:lstStyle/>
          <a:p>
            <a:r>
              <a:rPr lang="en-US" sz="1200" dirty="0"/>
              <a:t>Electronic </a:t>
            </a:r>
            <a:r>
              <a:rPr lang="en-US" sz="1200" dirty="0" smtClean="0"/>
              <a:t>Meter</a:t>
            </a:r>
            <a:endParaRPr lang="en-IN" sz="1200" b="1" dirty="0">
              <a:solidFill>
                <a:srgbClr val="FF0000"/>
              </a:solidFill>
            </a:endParaRPr>
          </a:p>
        </p:txBody>
      </p:sp>
      <p:sp>
        <p:nvSpPr>
          <p:cNvPr id="15" name="Oval 5"/>
          <p:cNvSpPr>
            <a:spLocks noChangeAspect="1" noChangeArrowheads="1"/>
          </p:cNvSpPr>
          <p:nvPr/>
        </p:nvSpPr>
        <p:spPr bwMode="gray">
          <a:xfrm>
            <a:off x="3023659" y="5013176"/>
            <a:ext cx="361224" cy="190142"/>
          </a:xfrm>
          <a:prstGeom prst="ellipse">
            <a:avLst/>
          </a:prstGeom>
          <a:solidFill>
            <a:schemeClr val="bg1">
              <a:lumMod val="75000"/>
            </a:schemeClr>
          </a:solidFill>
          <a:ln>
            <a:headEnd/>
            <a:tailEnd/>
          </a:ln>
        </p:spPr>
        <p:style>
          <a:lnRef idx="0">
            <a:schemeClr val="accent2"/>
          </a:lnRef>
          <a:fillRef idx="3">
            <a:schemeClr val="accent2"/>
          </a:fillRef>
          <a:effectRef idx="3">
            <a:schemeClr val="accent2"/>
          </a:effectRef>
          <a:fontRef idx="minor">
            <a:schemeClr val="lt1"/>
          </a:fontRef>
        </p:style>
        <p:txBody>
          <a:bodyPr wrap="none" anchor="ctr"/>
          <a:lstStyle/>
          <a:p>
            <a:pPr eaLnBrk="0" hangingPunct="0">
              <a:lnSpc>
                <a:spcPct val="80000"/>
              </a:lnSpc>
              <a:defRPr/>
            </a:pPr>
            <a:endParaRPr lang="en-AU" sz="1292" dirty="0">
              <a:ln w="18000">
                <a:solidFill>
                  <a:schemeClr val="accent2">
                    <a:satMod val="140000"/>
                  </a:schemeClr>
                </a:solidFill>
                <a:prstDash val="solid"/>
                <a:miter lim="800000"/>
              </a:ln>
              <a:solidFill>
                <a:schemeClr val="tx1"/>
              </a:solidFill>
              <a:effectLst>
                <a:outerShdw blurRad="25500" dist="23000" dir="7020000" algn="tl">
                  <a:srgbClr val="000000">
                    <a:alpha val="50000"/>
                  </a:srgbClr>
                </a:outerShdw>
              </a:effectLst>
            </a:endParaRPr>
          </a:p>
        </p:txBody>
      </p:sp>
      <p:sp>
        <p:nvSpPr>
          <p:cNvPr id="16" name="Oval 5"/>
          <p:cNvSpPr>
            <a:spLocks noChangeAspect="1" noChangeArrowheads="1"/>
          </p:cNvSpPr>
          <p:nvPr/>
        </p:nvSpPr>
        <p:spPr bwMode="gray">
          <a:xfrm>
            <a:off x="4248132" y="4679440"/>
            <a:ext cx="361224" cy="190142"/>
          </a:xfrm>
          <a:prstGeom prst="ellipse">
            <a:avLst/>
          </a:prstGeom>
          <a:solidFill>
            <a:schemeClr val="bg1">
              <a:lumMod val="75000"/>
            </a:schemeClr>
          </a:solidFill>
          <a:ln>
            <a:headEnd/>
            <a:tailEnd/>
          </a:ln>
        </p:spPr>
        <p:style>
          <a:lnRef idx="0">
            <a:schemeClr val="accent2"/>
          </a:lnRef>
          <a:fillRef idx="3">
            <a:schemeClr val="accent2"/>
          </a:fillRef>
          <a:effectRef idx="3">
            <a:schemeClr val="accent2"/>
          </a:effectRef>
          <a:fontRef idx="minor">
            <a:schemeClr val="lt1"/>
          </a:fontRef>
        </p:style>
        <p:txBody>
          <a:bodyPr wrap="none" anchor="ctr"/>
          <a:lstStyle/>
          <a:p>
            <a:pPr eaLnBrk="0" hangingPunct="0">
              <a:lnSpc>
                <a:spcPct val="80000"/>
              </a:lnSpc>
              <a:defRPr/>
            </a:pPr>
            <a:endParaRPr lang="en-AU" sz="1292" dirty="0">
              <a:ln w="18000">
                <a:solidFill>
                  <a:schemeClr val="accent2">
                    <a:satMod val="140000"/>
                  </a:schemeClr>
                </a:solidFill>
                <a:prstDash val="solid"/>
                <a:miter lim="800000"/>
              </a:ln>
              <a:solidFill>
                <a:schemeClr val="tx1"/>
              </a:solidFill>
              <a:effectLst>
                <a:outerShdw blurRad="25500" dist="23000" dir="7020000" algn="tl">
                  <a:srgbClr val="000000">
                    <a:alpha val="50000"/>
                  </a:srgbClr>
                </a:outerShdw>
              </a:effectLst>
            </a:endParaRPr>
          </a:p>
        </p:txBody>
      </p:sp>
      <p:sp>
        <p:nvSpPr>
          <p:cNvPr id="18" name="Oval 5"/>
          <p:cNvSpPr>
            <a:spLocks noChangeAspect="1" noChangeArrowheads="1"/>
          </p:cNvSpPr>
          <p:nvPr/>
        </p:nvSpPr>
        <p:spPr bwMode="gray">
          <a:xfrm>
            <a:off x="5295977" y="4334659"/>
            <a:ext cx="361224" cy="190142"/>
          </a:xfrm>
          <a:prstGeom prst="ellipse">
            <a:avLst/>
          </a:prstGeom>
          <a:solidFill>
            <a:schemeClr val="bg1">
              <a:lumMod val="75000"/>
            </a:schemeClr>
          </a:solidFill>
          <a:ln>
            <a:headEnd/>
            <a:tailEnd/>
          </a:ln>
        </p:spPr>
        <p:style>
          <a:lnRef idx="0">
            <a:schemeClr val="accent2"/>
          </a:lnRef>
          <a:fillRef idx="3">
            <a:schemeClr val="accent2"/>
          </a:fillRef>
          <a:effectRef idx="3">
            <a:schemeClr val="accent2"/>
          </a:effectRef>
          <a:fontRef idx="minor">
            <a:schemeClr val="lt1"/>
          </a:fontRef>
        </p:style>
        <p:txBody>
          <a:bodyPr wrap="none" anchor="ctr"/>
          <a:lstStyle/>
          <a:p>
            <a:pPr eaLnBrk="0" hangingPunct="0">
              <a:lnSpc>
                <a:spcPct val="80000"/>
              </a:lnSpc>
              <a:defRPr/>
            </a:pPr>
            <a:endParaRPr lang="en-AU" sz="1292" dirty="0">
              <a:ln w="18000">
                <a:solidFill>
                  <a:schemeClr val="accent2">
                    <a:satMod val="140000"/>
                  </a:schemeClr>
                </a:solidFill>
                <a:prstDash val="solid"/>
                <a:miter lim="800000"/>
              </a:ln>
              <a:solidFill>
                <a:schemeClr val="tx1"/>
              </a:solidFill>
              <a:effectLst>
                <a:outerShdw blurRad="25500" dist="23000" dir="7020000" algn="tl">
                  <a:srgbClr val="000000">
                    <a:alpha val="50000"/>
                  </a:srgbClr>
                </a:outerShdw>
              </a:effectLst>
            </a:endParaRPr>
          </a:p>
        </p:txBody>
      </p:sp>
      <p:sp>
        <p:nvSpPr>
          <p:cNvPr id="19" name="Oval 5"/>
          <p:cNvSpPr>
            <a:spLocks noChangeAspect="1" noChangeArrowheads="1"/>
          </p:cNvSpPr>
          <p:nvPr/>
        </p:nvSpPr>
        <p:spPr bwMode="gray">
          <a:xfrm>
            <a:off x="5848868" y="4069697"/>
            <a:ext cx="361224" cy="190142"/>
          </a:xfrm>
          <a:prstGeom prst="ellipse">
            <a:avLst/>
          </a:prstGeom>
          <a:solidFill>
            <a:schemeClr val="bg1">
              <a:lumMod val="75000"/>
            </a:schemeClr>
          </a:solidFill>
          <a:ln>
            <a:headEnd/>
            <a:tailEnd/>
          </a:ln>
        </p:spPr>
        <p:style>
          <a:lnRef idx="0">
            <a:schemeClr val="accent2"/>
          </a:lnRef>
          <a:fillRef idx="3">
            <a:schemeClr val="accent2"/>
          </a:fillRef>
          <a:effectRef idx="3">
            <a:schemeClr val="accent2"/>
          </a:effectRef>
          <a:fontRef idx="minor">
            <a:schemeClr val="lt1"/>
          </a:fontRef>
        </p:style>
        <p:txBody>
          <a:bodyPr wrap="none" anchor="ctr"/>
          <a:lstStyle/>
          <a:p>
            <a:pPr eaLnBrk="0" hangingPunct="0">
              <a:lnSpc>
                <a:spcPct val="80000"/>
              </a:lnSpc>
              <a:defRPr/>
            </a:pPr>
            <a:endParaRPr lang="en-AU" sz="1292" dirty="0">
              <a:ln w="18000">
                <a:solidFill>
                  <a:schemeClr val="accent2">
                    <a:satMod val="140000"/>
                  </a:schemeClr>
                </a:solidFill>
                <a:prstDash val="solid"/>
                <a:miter lim="800000"/>
              </a:ln>
              <a:solidFill>
                <a:schemeClr val="tx1"/>
              </a:solidFill>
              <a:effectLst>
                <a:outerShdw blurRad="25500" dist="23000" dir="7020000" algn="tl">
                  <a:srgbClr val="000000">
                    <a:alpha val="50000"/>
                  </a:srgbClr>
                </a:outerShdw>
              </a:effectLst>
            </a:endParaRPr>
          </a:p>
        </p:txBody>
      </p:sp>
      <p:sp>
        <p:nvSpPr>
          <p:cNvPr id="21" name="Oval 5"/>
          <p:cNvSpPr>
            <a:spLocks noChangeAspect="1" noChangeArrowheads="1"/>
          </p:cNvSpPr>
          <p:nvPr/>
        </p:nvSpPr>
        <p:spPr bwMode="gray">
          <a:xfrm>
            <a:off x="6406881" y="3804733"/>
            <a:ext cx="361224" cy="190142"/>
          </a:xfrm>
          <a:prstGeom prst="ellipse">
            <a:avLst/>
          </a:prstGeom>
          <a:solidFill>
            <a:schemeClr val="bg1">
              <a:lumMod val="75000"/>
            </a:schemeClr>
          </a:solidFill>
          <a:ln>
            <a:headEnd/>
            <a:tailEnd/>
          </a:ln>
        </p:spPr>
        <p:style>
          <a:lnRef idx="0">
            <a:schemeClr val="accent2"/>
          </a:lnRef>
          <a:fillRef idx="3">
            <a:schemeClr val="accent2"/>
          </a:fillRef>
          <a:effectRef idx="3">
            <a:schemeClr val="accent2"/>
          </a:effectRef>
          <a:fontRef idx="minor">
            <a:schemeClr val="lt1"/>
          </a:fontRef>
        </p:style>
        <p:txBody>
          <a:bodyPr wrap="none" anchor="ctr"/>
          <a:lstStyle/>
          <a:p>
            <a:pPr eaLnBrk="0" hangingPunct="0">
              <a:lnSpc>
                <a:spcPct val="80000"/>
              </a:lnSpc>
              <a:defRPr/>
            </a:pPr>
            <a:endParaRPr lang="en-AU" sz="1292" dirty="0">
              <a:ln w="18000">
                <a:solidFill>
                  <a:schemeClr val="accent2">
                    <a:satMod val="140000"/>
                  </a:schemeClr>
                </a:solidFill>
                <a:prstDash val="solid"/>
                <a:miter lim="800000"/>
              </a:ln>
              <a:solidFill>
                <a:schemeClr val="tx1"/>
              </a:solidFill>
              <a:effectLst>
                <a:outerShdw blurRad="25500" dist="23000" dir="7020000" algn="tl">
                  <a:srgbClr val="000000">
                    <a:alpha val="50000"/>
                  </a:srgbClr>
                </a:outerShdw>
              </a:effectLst>
            </a:endParaRPr>
          </a:p>
        </p:txBody>
      </p:sp>
      <p:sp>
        <p:nvSpPr>
          <p:cNvPr id="22" name="Oval 5"/>
          <p:cNvSpPr>
            <a:spLocks noChangeAspect="1" noChangeArrowheads="1"/>
          </p:cNvSpPr>
          <p:nvPr/>
        </p:nvSpPr>
        <p:spPr bwMode="gray">
          <a:xfrm>
            <a:off x="6915892" y="3528167"/>
            <a:ext cx="361224" cy="190142"/>
          </a:xfrm>
          <a:prstGeom prst="ellipse">
            <a:avLst/>
          </a:prstGeom>
          <a:solidFill>
            <a:schemeClr val="bg1">
              <a:lumMod val="75000"/>
            </a:schemeClr>
          </a:solidFill>
          <a:ln>
            <a:headEnd/>
            <a:tailEnd/>
          </a:ln>
        </p:spPr>
        <p:style>
          <a:lnRef idx="0">
            <a:schemeClr val="accent2"/>
          </a:lnRef>
          <a:fillRef idx="3">
            <a:schemeClr val="accent2"/>
          </a:fillRef>
          <a:effectRef idx="3">
            <a:schemeClr val="accent2"/>
          </a:effectRef>
          <a:fontRef idx="minor">
            <a:schemeClr val="lt1"/>
          </a:fontRef>
        </p:style>
        <p:txBody>
          <a:bodyPr wrap="none" anchor="ctr"/>
          <a:lstStyle/>
          <a:p>
            <a:pPr eaLnBrk="0" hangingPunct="0">
              <a:lnSpc>
                <a:spcPct val="80000"/>
              </a:lnSpc>
              <a:defRPr/>
            </a:pPr>
            <a:endParaRPr lang="en-AU" sz="1292" dirty="0">
              <a:ln w="18000">
                <a:solidFill>
                  <a:schemeClr val="accent2">
                    <a:satMod val="140000"/>
                  </a:schemeClr>
                </a:solidFill>
                <a:prstDash val="solid"/>
                <a:miter lim="800000"/>
              </a:ln>
              <a:solidFill>
                <a:schemeClr val="tx1"/>
              </a:solidFill>
              <a:effectLst>
                <a:outerShdw blurRad="25500" dist="23000" dir="7020000" algn="tl">
                  <a:srgbClr val="000000">
                    <a:alpha val="50000"/>
                  </a:srgbClr>
                </a:outerShdw>
              </a:effectLst>
            </a:endParaRPr>
          </a:p>
        </p:txBody>
      </p:sp>
      <p:sp>
        <p:nvSpPr>
          <p:cNvPr id="23" name="Oval 5"/>
          <p:cNvSpPr>
            <a:spLocks noChangeAspect="1" noChangeArrowheads="1"/>
          </p:cNvSpPr>
          <p:nvPr/>
        </p:nvSpPr>
        <p:spPr bwMode="gray">
          <a:xfrm>
            <a:off x="7751000" y="3166850"/>
            <a:ext cx="361224" cy="190142"/>
          </a:xfrm>
          <a:prstGeom prst="ellipse">
            <a:avLst/>
          </a:prstGeom>
          <a:solidFill>
            <a:schemeClr val="bg1">
              <a:lumMod val="75000"/>
            </a:schemeClr>
          </a:solidFill>
          <a:ln>
            <a:headEnd/>
            <a:tailEnd/>
          </a:ln>
        </p:spPr>
        <p:style>
          <a:lnRef idx="0">
            <a:schemeClr val="accent2"/>
          </a:lnRef>
          <a:fillRef idx="3">
            <a:schemeClr val="accent2"/>
          </a:fillRef>
          <a:effectRef idx="3">
            <a:schemeClr val="accent2"/>
          </a:effectRef>
          <a:fontRef idx="minor">
            <a:schemeClr val="lt1"/>
          </a:fontRef>
        </p:style>
        <p:txBody>
          <a:bodyPr wrap="none" anchor="ctr"/>
          <a:lstStyle/>
          <a:p>
            <a:pPr eaLnBrk="0" hangingPunct="0">
              <a:lnSpc>
                <a:spcPct val="80000"/>
              </a:lnSpc>
              <a:defRPr/>
            </a:pPr>
            <a:endParaRPr lang="en-AU" sz="1292" dirty="0">
              <a:ln w="18000">
                <a:solidFill>
                  <a:schemeClr val="accent2">
                    <a:satMod val="140000"/>
                  </a:schemeClr>
                </a:solidFill>
                <a:prstDash val="solid"/>
                <a:miter lim="800000"/>
              </a:ln>
              <a:solidFill>
                <a:schemeClr val="tx1"/>
              </a:solidFill>
              <a:effectLst>
                <a:outerShdw blurRad="25500" dist="23000" dir="7020000" algn="tl">
                  <a:srgbClr val="000000">
                    <a:alpha val="50000"/>
                  </a:srgbClr>
                </a:outerShdw>
              </a:effectLst>
            </a:endParaRPr>
          </a:p>
        </p:txBody>
      </p:sp>
      <p:sp>
        <p:nvSpPr>
          <p:cNvPr id="25" name="Oval 5"/>
          <p:cNvSpPr>
            <a:spLocks noChangeAspect="1" noChangeArrowheads="1"/>
          </p:cNvSpPr>
          <p:nvPr/>
        </p:nvSpPr>
        <p:spPr bwMode="gray">
          <a:xfrm>
            <a:off x="8311365" y="2810230"/>
            <a:ext cx="361224" cy="190142"/>
          </a:xfrm>
          <a:prstGeom prst="ellipse">
            <a:avLst/>
          </a:prstGeom>
          <a:solidFill>
            <a:schemeClr val="bg1">
              <a:lumMod val="75000"/>
            </a:schemeClr>
          </a:solidFill>
          <a:ln>
            <a:headEnd/>
            <a:tailEnd/>
          </a:ln>
        </p:spPr>
        <p:style>
          <a:lnRef idx="0">
            <a:schemeClr val="accent2"/>
          </a:lnRef>
          <a:fillRef idx="3">
            <a:schemeClr val="accent2"/>
          </a:fillRef>
          <a:effectRef idx="3">
            <a:schemeClr val="accent2"/>
          </a:effectRef>
          <a:fontRef idx="minor">
            <a:schemeClr val="lt1"/>
          </a:fontRef>
        </p:style>
        <p:txBody>
          <a:bodyPr wrap="none" anchor="ctr"/>
          <a:lstStyle/>
          <a:p>
            <a:pPr eaLnBrk="0" hangingPunct="0">
              <a:lnSpc>
                <a:spcPct val="80000"/>
              </a:lnSpc>
              <a:defRPr/>
            </a:pPr>
            <a:endParaRPr lang="en-AU" sz="1292" dirty="0">
              <a:ln w="18000">
                <a:solidFill>
                  <a:schemeClr val="accent2">
                    <a:satMod val="140000"/>
                  </a:schemeClr>
                </a:solidFill>
                <a:prstDash val="solid"/>
                <a:miter lim="800000"/>
              </a:ln>
              <a:solidFill>
                <a:schemeClr val="tx1"/>
              </a:solidFill>
              <a:effectLst>
                <a:outerShdw blurRad="25500" dist="23000" dir="7020000" algn="tl">
                  <a:srgbClr val="000000">
                    <a:alpha val="50000"/>
                  </a:srgbClr>
                </a:outerShdw>
              </a:effectLst>
            </a:endParaRPr>
          </a:p>
        </p:txBody>
      </p:sp>
      <p:sp>
        <p:nvSpPr>
          <p:cNvPr id="26" name="Oval 5"/>
          <p:cNvSpPr>
            <a:spLocks noChangeAspect="1" noChangeArrowheads="1"/>
          </p:cNvSpPr>
          <p:nvPr/>
        </p:nvSpPr>
        <p:spPr bwMode="gray">
          <a:xfrm>
            <a:off x="9263612" y="2238726"/>
            <a:ext cx="361224" cy="190142"/>
          </a:xfrm>
          <a:prstGeom prst="ellipse">
            <a:avLst/>
          </a:prstGeom>
          <a:solidFill>
            <a:schemeClr val="bg1">
              <a:lumMod val="75000"/>
            </a:schemeClr>
          </a:solidFill>
          <a:ln>
            <a:headEnd/>
            <a:tailEnd/>
          </a:ln>
        </p:spPr>
        <p:style>
          <a:lnRef idx="0">
            <a:schemeClr val="accent2"/>
          </a:lnRef>
          <a:fillRef idx="3">
            <a:schemeClr val="accent2"/>
          </a:fillRef>
          <a:effectRef idx="3">
            <a:schemeClr val="accent2"/>
          </a:effectRef>
          <a:fontRef idx="minor">
            <a:schemeClr val="lt1"/>
          </a:fontRef>
        </p:style>
        <p:txBody>
          <a:bodyPr wrap="none" anchor="ctr"/>
          <a:lstStyle/>
          <a:p>
            <a:pPr eaLnBrk="0" hangingPunct="0">
              <a:lnSpc>
                <a:spcPct val="80000"/>
              </a:lnSpc>
              <a:defRPr/>
            </a:pPr>
            <a:endParaRPr lang="en-AU" sz="1292" dirty="0">
              <a:ln w="18000">
                <a:solidFill>
                  <a:schemeClr val="accent2">
                    <a:satMod val="140000"/>
                  </a:schemeClr>
                </a:solidFill>
                <a:prstDash val="solid"/>
                <a:miter lim="800000"/>
              </a:ln>
              <a:solidFill>
                <a:schemeClr val="tx1"/>
              </a:solidFill>
              <a:effectLst>
                <a:outerShdw blurRad="25500" dist="23000" dir="7020000" algn="tl">
                  <a:srgbClr val="000000">
                    <a:alpha val="50000"/>
                  </a:srgbClr>
                </a:outerShdw>
              </a:effectLst>
            </a:endParaRPr>
          </a:p>
        </p:txBody>
      </p:sp>
      <p:sp>
        <p:nvSpPr>
          <p:cNvPr id="27" name="Oval 5"/>
          <p:cNvSpPr>
            <a:spLocks noChangeAspect="1" noChangeArrowheads="1"/>
          </p:cNvSpPr>
          <p:nvPr/>
        </p:nvSpPr>
        <p:spPr bwMode="gray">
          <a:xfrm>
            <a:off x="9525024" y="2024412"/>
            <a:ext cx="361224" cy="190142"/>
          </a:xfrm>
          <a:prstGeom prst="ellipse">
            <a:avLst/>
          </a:prstGeom>
          <a:solidFill>
            <a:schemeClr val="bg1">
              <a:lumMod val="75000"/>
            </a:schemeClr>
          </a:solidFill>
          <a:ln>
            <a:headEnd/>
            <a:tailEnd/>
          </a:ln>
        </p:spPr>
        <p:style>
          <a:lnRef idx="0">
            <a:schemeClr val="accent2"/>
          </a:lnRef>
          <a:fillRef idx="3">
            <a:schemeClr val="accent2"/>
          </a:fillRef>
          <a:effectRef idx="3">
            <a:schemeClr val="accent2"/>
          </a:effectRef>
          <a:fontRef idx="minor">
            <a:schemeClr val="lt1"/>
          </a:fontRef>
        </p:style>
        <p:txBody>
          <a:bodyPr wrap="none" anchor="ctr"/>
          <a:lstStyle/>
          <a:p>
            <a:pPr eaLnBrk="0" hangingPunct="0">
              <a:lnSpc>
                <a:spcPct val="80000"/>
              </a:lnSpc>
              <a:defRPr/>
            </a:pPr>
            <a:endParaRPr lang="en-AU" sz="1292" dirty="0">
              <a:ln w="18000">
                <a:solidFill>
                  <a:schemeClr val="accent2">
                    <a:satMod val="140000"/>
                  </a:schemeClr>
                </a:solidFill>
                <a:prstDash val="solid"/>
                <a:miter lim="800000"/>
              </a:ln>
              <a:solidFill>
                <a:schemeClr val="tx1"/>
              </a:solidFill>
              <a:effectLst>
                <a:outerShdw blurRad="25500" dist="23000" dir="7020000" algn="tl">
                  <a:srgbClr val="000000">
                    <a:alpha val="50000"/>
                  </a:srgbClr>
                </a:outerShdw>
              </a:effectLst>
            </a:endParaRPr>
          </a:p>
        </p:txBody>
      </p:sp>
      <p:sp>
        <p:nvSpPr>
          <p:cNvPr id="28" name="Oval 5"/>
          <p:cNvSpPr>
            <a:spLocks noChangeAspect="1" noChangeArrowheads="1"/>
          </p:cNvSpPr>
          <p:nvPr/>
        </p:nvSpPr>
        <p:spPr bwMode="gray">
          <a:xfrm>
            <a:off x="10116307" y="1519140"/>
            <a:ext cx="361224" cy="190142"/>
          </a:xfrm>
          <a:prstGeom prst="ellipse">
            <a:avLst/>
          </a:prstGeom>
          <a:solidFill>
            <a:schemeClr val="bg1">
              <a:lumMod val="75000"/>
            </a:schemeClr>
          </a:solidFill>
          <a:ln>
            <a:headEnd/>
            <a:tailEnd/>
          </a:ln>
        </p:spPr>
        <p:style>
          <a:lnRef idx="0">
            <a:schemeClr val="accent2"/>
          </a:lnRef>
          <a:fillRef idx="3">
            <a:schemeClr val="accent2"/>
          </a:fillRef>
          <a:effectRef idx="3">
            <a:schemeClr val="accent2"/>
          </a:effectRef>
          <a:fontRef idx="minor">
            <a:schemeClr val="lt1"/>
          </a:fontRef>
        </p:style>
        <p:txBody>
          <a:bodyPr wrap="none" anchor="ctr"/>
          <a:lstStyle/>
          <a:p>
            <a:pPr eaLnBrk="0" hangingPunct="0">
              <a:lnSpc>
                <a:spcPct val="80000"/>
              </a:lnSpc>
              <a:defRPr/>
            </a:pPr>
            <a:endParaRPr lang="en-AU" sz="1292" dirty="0">
              <a:ln w="18000">
                <a:solidFill>
                  <a:schemeClr val="accent2">
                    <a:satMod val="140000"/>
                  </a:schemeClr>
                </a:solidFill>
                <a:prstDash val="solid"/>
                <a:miter lim="800000"/>
              </a:ln>
              <a:solidFill>
                <a:schemeClr val="tx1"/>
              </a:solidFill>
              <a:effectLst>
                <a:outerShdw blurRad="25500" dist="23000" dir="7020000" algn="tl">
                  <a:srgbClr val="000000">
                    <a:alpha val="50000"/>
                  </a:srgbClr>
                </a:outerShdw>
              </a:effectLst>
            </a:endParaRPr>
          </a:p>
        </p:txBody>
      </p:sp>
      <p:sp>
        <p:nvSpPr>
          <p:cNvPr id="29" name="Rounded Rectangle 28"/>
          <p:cNvSpPr/>
          <p:nvPr/>
        </p:nvSpPr>
        <p:spPr>
          <a:xfrm>
            <a:off x="537842" y="3494645"/>
            <a:ext cx="11126777" cy="1084266"/>
          </a:xfrm>
          <a:prstGeom prst="roundRect">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1662"/>
          </a:p>
        </p:txBody>
      </p:sp>
      <p:sp>
        <p:nvSpPr>
          <p:cNvPr id="30" name="Rounded Rectangle 29"/>
          <p:cNvSpPr/>
          <p:nvPr/>
        </p:nvSpPr>
        <p:spPr>
          <a:xfrm>
            <a:off x="535122" y="2551895"/>
            <a:ext cx="11225508" cy="839238"/>
          </a:xfrm>
          <a:prstGeom prst="roundRect">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1662"/>
          </a:p>
        </p:txBody>
      </p:sp>
      <p:sp>
        <p:nvSpPr>
          <p:cNvPr id="31" name="Rounded Rectangle 30"/>
          <p:cNvSpPr/>
          <p:nvPr/>
        </p:nvSpPr>
        <p:spPr>
          <a:xfrm>
            <a:off x="532911" y="1447598"/>
            <a:ext cx="11227719" cy="1052708"/>
          </a:xfrm>
          <a:prstGeom prst="roundRect">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1662"/>
          </a:p>
        </p:txBody>
      </p:sp>
      <p:sp>
        <p:nvSpPr>
          <p:cNvPr id="32" name="TextBox 31"/>
          <p:cNvSpPr txBox="1"/>
          <p:nvPr/>
        </p:nvSpPr>
        <p:spPr>
          <a:xfrm>
            <a:off x="7524760" y="3500438"/>
            <a:ext cx="4667240" cy="276999"/>
          </a:xfrm>
          <a:prstGeom prst="rect">
            <a:avLst/>
          </a:prstGeom>
          <a:noFill/>
        </p:spPr>
        <p:txBody>
          <a:bodyPr wrap="square" rtlCol="0">
            <a:spAutoFit/>
          </a:bodyPr>
          <a:lstStyle/>
          <a:p>
            <a:r>
              <a:rPr lang="en-US" sz="1200" dirty="0" smtClean="0"/>
              <a:t>GIS Based OMS (</a:t>
            </a:r>
            <a:r>
              <a:rPr lang="en-US" sz="1200" dirty="0" err="1" smtClean="0"/>
              <a:t>iOMS</a:t>
            </a:r>
            <a:r>
              <a:rPr lang="en-US" sz="1200" dirty="0" smtClean="0"/>
              <a:t>)</a:t>
            </a:r>
            <a:endParaRPr lang="en-IN" sz="1200" dirty="0"/>
          </a:p>
        </p:txBody>
      </p:sp>
      <p:sp>
        <p:nvSpPr>
          <p:cNvPr id="33" name="TextBox 32"/>
          <p:cNvSpPr txBox="1"/>
          <p:nvPr/>
        </p:nvSpPr>
        <p:spPr>
          <a:xfrm>
            <a:off x="6709217" y="3830157"/>
            <a:ext cx="3817495" cy="276999"/>
          </a:xfrm>
          <a:prstGeom prst="rect">
            <a:avLst/>
          </a:prstGeom>
          <a:noFill/>
        </p:spPr>
        <p:txBody>
          <a:bodyPr wrap="square" rtlCol="0">
            <a:spAutoFit/>
          </a:bodyPr>
          <a:lstStyle/>
          <a:p>
            <a:r>
              <a:rPr lang="en-US" sz="1200" dirty="0" smtClean="0"/>
              <a:t>On Line Payments</a:t>
            </a:r>
            <a:endParaRPr lang="en-IN" sz="1200" dirty="0"/>
          </a:p>
        </p:txBody>
      </p:sp>
      <p:sp>
        <p:nvSpPr>
          <p:cNvPr id="34" name="TextBox 33"/>
          <p:cNvSpPr txBox="1"/>
          <p:nvPr/>
        </p:nvSpPr>
        <p:spPr>
          <a:xfrm>
            <a:off x="6381753" y="4071942"/>
            <a:ext cx="4007281" cy="276999"/>
          </a:xfrm>
          <a:prstGeom prst="rect">
            <a:avLst/>
          </a:prstGeom>
          <a:noFill/>
        </p:spPr>
        <p:txBody>
          <a:bodyPr wrap="square" rtlCol="0">
            <a:spAutoFit/>
          </a:bodyPr>
          <a:lstStyle/>
          <a:p>
            <a:r>
              <a:rPr lang="en-US" sz="1200" dirty="0" smtClean="0"/>
              <a:t>GIS</a:t>
            </a:r>
            <a:endParaRPr lang="en-IN" sz="1200" dirty="0"/>
          </a:p>
        </p:txBody>
      </p:sp>
      <p:sp>
        <p:nvSpPr>
          <p:cNvPr id="35" name="TextBox 34"/>
          <p:cNvSpPr txBox="1"/>
          <p:nvPr/>
        </p:nvSpPr>
        <p:spPr>
          <a:xfrm>
            <a:off x="8682968" y="2866250"/>
            <a:ext cx="3604325" cy="276999"/>
          </a:xfrm>
          <a:prstGeom prst="rect">
            <a:avLst/>
          </a:prstGeom>
          <a:noFill/>
        </p:spPr>
        <p:txBody>
          <a:bodyPr wrap="square" rtlCol="0">
            <a:spAutoFit/>
          </a:bodyPr>
          <a:lstStyle/>
          <a:p>
            <a:r>
              <a:rPr lang="en-US" sz="1200" dirty="0" smtClean="0"/>
              <a:t>Mobile Wallets</a:t>
            </a:r>
            <a:endParaRPr lang="en-IN" sz="1200" dirty="0"/>
          </a:p>
        </p:txBody>
      </p:sp>
      <p:sp>
        <p:nvSpPr>
          <p:cNvPr id="36" name="TextBox 35"/>
          <p:cNvSpPr txBox="1"/>
          <p:nvPr/>
        </p:nvSpPr>
        <p:spPr>
          <a:xfrm>
            <a:off x="9906027" y="2000240"/>
            <a:ext cx="1905013" cy="285752"/>
          </a:xfrm>
          <a:prstGeom prst="rect">
            <a:avLst/>
          </a:prstGeom>
          <a:noFill/>
        </p:spPr>
        <p:txBody>
          <a:bodyPr wrap="square" rtlCol="0">
            <a:spAutoFit/>
          </a:bodyPr>
          <a:lstStyle/>
          <a:p>
            <a:r>
              <a:rPr lang="en-US" sz="1200" dirty="0" smtClean="0"/>
              <a:t>DMS  </a:t>
            </a:r>
            <a:endParaRPr lang="en-IN" sz="1200" dirty="0"/>
          </a:p>
        </p:txBody>
      </p:sp>
      <p:sp>
        <p:nvSpPr>
          <p:cNvPr id="37" name="TextBox 36"/>
          <p:cNvSpPr txBox="1"/>
          <p:nvPr/>
        </p:nvSpPr>
        <p:spPr>
          <a:xfrm>
            <a:off x="8286766" y="3137830"/>
            <a:ext cx="1672525" cy="291170"/>
          </a:xfrm>
          <a:prstGeom prst="rect">
            <a:avLst/>
          </a:prstGeom>
          <a:noFill/>
        </p:spPr>
        <p:txBody>
          <a:bodyPr wrap="square" rtlCol="0">
            <a:spAutoFit/>
          </a:bodyPr>
          <a:lstStyle/>
          <a:p>
            <a:r>
              <a:rPr lang="en-US" sz="1292" dirty="0" smtClean="0"/>
              <a:t>Mobility</a:t>
            </a:r>
            <a:endParaRPr lang="en-IN" sz="1292" dirty="0"/>
          </a:p>
        </p:txBody>
      </p:sp>
      <p:sp>
        <p:nvSpPr>
          <p:cNvPr id="38" name="TextBox 37"/>
          <p:cNvSpPr txBox="1"/>
          <p:nvPr/>
        </p:nvSpPr>
        <p:spPr>
          <a:xfrm>
            <a:off x="10477531" y="1500174"/>
            <a:ext cx="1905013" cy="291170"/>
          </a:xfrm>
          <a:prstGeom prst="rect">
            <a:avLst/>
          </a:prstGeom>
          <a:noFill/>
        </p:spPr>
        <p:txBody>
          <a:bodyPr wrap="square" rtlCol="0">
            <a:spAutoFit/>
          </a:bodyPr>
          <a:lstStyle/>
          <a:p>
            <a:r>
              <a:rPr lang="en-US" sz="1292" dirty="0" smtClean="0"/>
              <a:t>Analytics.</a:t>
            </a:r>
            <a:endParaRPr lang="en-IN" sz="1292" dirty="0"/>
          </a:p>
        </p:txBody>
      </p:sp>
      <p:sp>
        <p:nvSpPr>
          <p:cNvPr id="44" name="TextBox 43"/>
          <p:cNvSpPr txBox="1"/>
          <p:nvPr/>
        </p:nvSpPr>
        <p:spPr>
          <a:xfrm>
            <a:off x="1451429" y="912016"/>
            <a:ext cx="808748" cy="276999"/>
          </a:xfrm>
          <a:prstGeom prst="rect">
            <a:avLst/>
          </a:prstGeom>
          <a:solidFill>
            <a:srgbClr val="C00000"/>
          </a:solidFill>
        </p:spPr>
        <p:txBody>
          <a:bodyPr wrap="none" rtlCol="0">
            <a:spAutoFit/>
          </a:bodyPr>
          <a:lstStyle/>
          <a:p>
            <a:r>
              <a:rPr lang="en-US" sz="1200" b="1" dirty="0">
                <a:solidFill>
                  <a:schemeClr val="bg1"/>
                </a:solidFill>
              </a:rPr>
              <a:t>Year 2004</a:t>
            </a:r>
            <a:endParaRPr lang="en-IN" sz="1200" b="1" dirty="0">
              <a:solidFill>
                <a:schemeClr val="bg1"/>
              </a:solidFill>
            </a:endParaRPr>
          </a:p>
        </p:txBody>
      </p:sp>
      <p:sp>
        <p:nvSpPr>
          <p:cNvPr id="45" name="TextBox 44"/>
          <p:cNvSpPr txBox="1"/>
          <p:nvPr/>
        </p:nvSpPr>
        <p:spPr>
          <a:xfrm>
            <a:off x="3912629" y="908721"/>
            <a:ext cx="808748" cy="276999"/>
          </a:xfrm>
          <a:prstGeom prst="rect">
            <a:avLst/>
          </a:prstGeom>
          <a:solidFill>
            <a:srgbClr val="C00000"/>
          </a:solidFill>
        </p:spPr>
        <p:txBody>
          <a:bodyPr wrap="none" rtlCol="0">
            <a:spAutoFit/>
          </a:bodyPr>
          <a:lstStyle/>
          <a:p>
            <a:r>
              <a:rPr lang="en-US" sz="1200" b="1" dirty="0">
                <a:solidFill>
                  <a:schemeClr val="bg1"/>
                </a:solidFill>
              </a:rPr>
              <a:t>Year 2008</a:t>
            </a:r>
            <a:endParaRPr lang="en-IN" sz="1200" b="1" dirty="0">
              <a:solidFill>
                <a:schemeClr val="bg1"/>
              </a:solidFill>
            </a:endParaRPr>
          </a:p>
        </p:txBody>
      </p:sp>
      <p:cxnSp>
        <p:nvCxnSpPr>
          <p:cNvPr id="46" name="Straight Connector 45"/>
          <p:cNvCxnSpPr>
            <a:stCxn id="45" idx="2"/>
            <a:endCxn id="16" idx="0"/>
          </p:cNvCxnSpPr>
          <p:nvPr/>
        </p:nvCxnSpPr>
        <p:spPr>
          <a:xfrm>
            <a:off x="4317003" y="1185720"/>
            <a:ext cx="111741" cy="3493720"/>
          </a:xfrm>
          <a:prstGeom prst="line">
            <a:avLst/>
          </a:prstGeom>
          <a:ln w="19050">
            <a:solidFill>
              <a:srgbClr val="C00000"/>
            </a:solidFill>
            <a:prstDash val="dashDot"/>
          </a:ln>
        </p:spPr>
        <p:style>
          <a:lnRef idx="1">
            <a:schemeClr val="accent1"/>
          </a:lnRef>
          <a:fillRef idx="0">
            <a:schemeClr val="accent1"/>
          </a:fillRef>
          <a:effectRef idx="0">
            <a:schemeClr val="accent1"/>
          </a:effectRef>
          <a:fontRef idx="minor">
            <a:schemeClr val="tx1"/>
          </a:fontRef>
        </p:style>
      </p:cxnSp>
      <p:sp>
        <p:nvSpPr>
          <p:cNvPr id="47" name="TextBox 46"/>
          <p:cNvSpPr txBox="1"/>
          <p:nvPr/>
        </p:nvSpPr>
        <p:spPr>
          <a:xfrm>
            <a:off x="6384033" y="908721"/>
            <a:ext cx="808748" cy="276999"/>
          </a:xfrm>
          <a:prstGeom prst="rect">
            <a:avLst/>
          </a:prstGeom>
          <a:solidFill>
            <a:srgbClr val="C00000"/>
          </a:solidFill>
        </p:spPr>
        <p:txBody>
          <a:bodyPr wrap="none" rtlCol="0">
            <a:spAutoFit/>
          </a:bodyPr>
          <a:lstStyle/>
          <a:p>
            <a:r>
              <a:rPr lang="en-US" sz="1200" b="1" dirty="0">
                <a:solidFill>
                  <a:schemeClr val="bg1"/>
                </a:solidFill>
              </a:rPr>
              <a:t>Year 2012</a:t>
            </a:r>
            <a:endParaRPr lang="en-IN" sz="1200" b="1" dirty="0">
              <a:solidFill>
                <a:schemeClr val="bg1"/>
              </a:solidFill>
            </a:endParaRPr>
          </a:p>
        </p:txBody>
      </p:sp>
      <p:cxnSp>
        <p:nvCxnSpPr>
          <p:cNvPr id="48" name="Straight Connector 47"/>
          <p:cNvCxnSpPr>
            <a:endCxn id="22" idx="0"/>
          </p:cNvCxnSpPr>
          <p:nvPr/>
        </p:nvCxnSpPr>
        <p:spPr>
          <a:xfrm flipH="1">
            <a:off x="7096504" y="1196753"/>
            <a:ext cx="55613" cy="2331415"/>
          </a:xfrm>
          <a:prstGeom prst="line">
            <a:avLst/>
          </a:prstGeom>
          <a:ln w="19050">
            <a:solidFill>
              <a:srgbClr val="C00000"/>
            </a:solidFill>
            <a:prstDash val="dashDot"/>
          </a:ln>
        </p:spPr>
        <p:style>
          <a:lnRef idx="1">
            <a:schemeClr val="accent1"/>
          </a:lnRef>
          <a:fillRef idx="0">
            <a:schemeClr val="accent1"/>
          </a:fillRef>
          <a:effectRef idx="0">
            <a:schemeClr val="accent1"/>
          </a:effectRef>
          <a:fontRef idx="minor">
            <a:schemeClr val="tx1"/>
          </a:fontRef>
        </p:style>
      </p:cxnSp>
      <p:sp>
        <p:nvSpPr>
          <p:cNvPr id="49" name="TextBox 48"/>
          <p:cNvSpPr txBox="1"/>
          <p:nvPr/>
        </p:nvSpPr>
        <p:spPr>
          <a:xfrm>
            <a:off x="8304246" y="918063"/>
            <a:ext cx="808748" cy="276999"/>
          </a:xfrm>
          <a:prstGeom prst="rect">
            <a:avLst/>
          </a:prstGeom>
          <a:solidFill>
            <a:srgbClr val="C00000"/>
          </a:solidFill>
        </p:spPr>
        <p:txBody>
          <a:bodyPr wrap="none" rtlCol="0">
            <a:spAutoFit/>
          </a:bodyPr>
          <a:lstStyle/>
          <a:p>
            <a:r>
              <a:rPr lang="en-US" sz="1200" b="1" dirty="0">
                <a:solidFill>
                  <a:schemeClr val="bg1"/>
                </a:solidFill>
              </a:rPr>
              <a:t>Year 2017</a:t>
            </a:r>
            <a:endParaRPr lang="en-IN" sz="1200" b="1" dirty="0">
              <a:solidFill>
                <a:schemeClr val="bg1"/>
              </a:solidFill>
            </a:endParaRPr>
          </a:p>
        </p:txBody>
      </p:sp>
      <p:cxnSp>
        <p:nvCxnSpPr>
          <p:cNvPr id="50" name="Straight Connector 49"/>
          <p:cNvCxnSpPr/>
          <p:nvPr/>
        </p:nvCxnSpPr>
        <p:spPr>
          <a:xfrm flipH="1">
            <a:off x="8833093" y="1195062"/>
            <a:ext cx="47217" cy="1369843"/>
          </a:xfrm>
          <a:prstGeom prst="line">
            <a:avLst/>
          </a:prstGeom>
          <a:ln w="19050">
            <a:solidFill>
              <a:srgbClr val="C00000"/>
            </a:solidFill>
            <a:prstDash val="dashDot"/>
          </a:ln>
        </p:spPr>
        <p:style>
          <a:lnRef idx="1">
            <a:schemeClr val="accent1"/>
          </a:lnRef>
          <a:fillRef idx="0">
            <a:schemeClr val="accent1"/>
          </a:fillRef>
          <a:effectRef idx="0">
            <a:schemeClr val="accent1"/>
          </a:effectRef>
          <a:fontRef idx="minor">
            <a:schemeClr val="tx1"/>
          </a:fontRef>
        </p:style>
      </p:cxnSp>
      <p:sp>
        <p:nvSpPr>
          <p:cNvPr id="57" name="TextBox 56"/>
          <p:cNvSpPr txBox="1"/>
          <p:nvPr/>
        </p:nvSpPr>
        <p:spPr>
          <a:xfrm>
            <a:off x="4348048" y="4929198"/>
            <a:ext cx="4224469" cy="288032"/>
          </a:xfrm>
          <a:prstGeom prst="rect">
            <a:avLst/>
          </a:prstGeom>
          <a:noFill/>
        </p:spPr>
        <p:txBody>
          <a:bodyPr wrap="square" rtlCol="0">
            <a:spAutoFit/>
          </a:bodyPr>
          <a:lstStyle/>
          <a:p>
            <a:r>
              <a:rPr lang="en-US" sz="1200" dirty="0" smtClean="0"/>
              <a:t>Outage Management System</a:t>
            </a:r>
            <a:endParaRPr lang="en-IN" sz="1200" dirty="0"/>
          </a:p>
        </p:txBody>
      </p:sp>
      <p:sp>
        <p:nvSpPr>
          <p:cNvPr id="58" name="TextBox 57"/>
          <p:cNvSpPr txBox="1"/>
          <p:nvPr/>
        </p:nvSpPr>
        <p:spPr>
          <a:xfrm>
            <a:off x="5002643" y="4714884"/>
            <a:ext cx="5760640" cy="288032"/>
          </a:xfrm>
          <a:prstGeom prst="rect">
            <a:avLst/>
          </a:prstGeom>
          <a:noFill/>
        </p:spPr>
        <p:txBody>
          <a:bodyPr wrap="square" rtlCol="0">
            <a:spAutoFit/>
          </a:bodyPr>
          <a:lstStyle/>
          <a:p>
            <a:r>
              <a:rPr lang="en-US" sz="1200" dirty="0" smtClean="0"/>
              <a:t>SCADA</a:t>
            </a:r>
            <a:endParaRPr lang="en-IN" sz="1200" dirty="0"/>
          </a:p>
        </p:txBody>
      </p:sp>
      <p:sp>
        <p:nvSpPr>
          <p:cNvPr id="59" name="TextBox 58"/>
          <p:cNvSpPr txBox="1"/>
          <p:nvPr/>
        </p:nvSpPr>
        <p:spPr>
          <a:xfrm>
            <a:off x="5787373" y="4344034"/>
            <a:ext cx="5493204" cy="276999"/>
          </a:xfrm>
          <a:prstGeom prst="rect">
            <a:avLst/>
          </a:prstGeom>
          <a:noFill/>
        </p:spPr>
        <p:txBody>
          <a:bodyPr wrap="square" rtlCol="0">
            <a:spAutoFit/>
          </a:bodyPr>
          <a:lstStyle/>
          <a:p>
            <a:r>
              <a:rPr lang="en-US" sz="1200" dirty="0" smtClean="0"/>
              <a:t>SAP ISU Billing</a:t>
            </a:r>
            <a:endParaRPr lang="en-IN" sz="1200" dirty="0"/>
          </a:p>
        </p:txBody>
      </p:sp>
      <p:sp>
        <p:nvSpPr>
          <p:cNvPr id="60" name="TextBox 59"/>
          <p:cNvSpPr txBox="1"/>
          <p:nvPr/>
        </p:nvSpPr>
        <p:spPr>
          <a:xfrm>
            <a:off x="9048771" y="2571745"/>
            <a:ext cx="3926256" cy="276999"/>
          </a:xfrm>
          <a:prstGeom prst="rect">
            <a:avLst/>
          </a:prstGeom>
          <a:noFill/>
        </p:spPr>
        <p:txBody>
          <a:bodyPr wrap="square" rtlCol="0">
            <a:spAutoFit/>
          </a:bodyPr>
          <a:lstStyle/>
          <a:p>
            <a:r>
              <a:rPr lang="en-US" sz="1200" dirty="0" smtClean="0"/>
              <a:t>Net </a:t>
            </a:r>
            <a:r>
              <a:rPr lang="en-US" sz="1200" dirty="0"/>
              <a:t>Metering </a:t>
            </a:r>
            <a:endParaRPr lang="en-IN" sz="1200" dirty="0"/>
          </a:p>
        </p:txBody>
      </p:sp>
      <p:sp>
        <p:nvSpPr>
          <p:cNvPr id="61" name="TextBox 60"/>
          <p:cNvSpPr txBox="1"/>
          <p:nvPr/>
        </p:nvSpPr>
        <p:spPr>
          <a:xfrm>
            <a:off x="9620275" y="2285993"/>
            <a:ext cx="3926256" cy="276999"/>
          </a:xfrm>
          <a:prstGeom prst="rect">
            <a:avLst/>
          </a:prstGeom>
          <a:noFill/>
        </p:spPr>
        <p:txBody>
          <a:bodyPr wrap="square" rtlCol="0">
            <a:spAutoFit/>
          </a:bodyPr>
          <a:lstStyle/>
          <a:p>
            <a:r>
              <a:rPr lang="en-US" sz="1200" dirty="0"/>
              <a:t>Smart Pre-Paid metering</a:t>
            </a:r>
            <a:endParaRPr lang="en-IN" sz="1200" dirty="0"/>
          </a:p>
        </p:txBody>
      </p:sp>
      <p:sp>
        <p:nvSpPr>
          <p:cNvPr id="62" name="TextBox 61"/>
          <p:cNvSpPr txBox="1"/>
          <p:nvPr/>
        </p:nvSpPr>
        <p:spPr>
          <a:xfrm>
            <a:off x="9840417" y="908721"/>
            <a:ext cx="844014" cy="276999"/>
          </a:xfrm>
          <a:prstGeom prst="rect">
            <a:avLst/>
          </a:prstGeom>
          <a:solidFill>
            <a:srgbClr val="C00000"/>
          </a:solidFill>
        </p:spPr>
        <p:txBody>
          <a:bodyPr wrap="none" rtlCol="0">
            <a:spAutoFit/>
          </a:bodyPr>
          <a:lstStyle/>
          <a:p>
            <a:r>
              <a:rPr lang="en-US" sz="1200" b="1" dirty="0">
                <a:solidFill>
                  <a:schemeClr val="bg1"/>
                </a:solidFill>
              </a:rPr>
              <a:t>Year </a:t>
            </a:r>
            <a:r>
              <a:rPr lang="en-US" sz="1200" b="1" dirty="0" smtClean="0">
                <a:solidFill>
                  <a:schemeClr val="bg1"/>
                </a:solidFill>
              </a:rPr>
              <a:t>2018 </a:t>
            </a:r>
            <a:endParaRPr lang="en-IN" sz="1200" b="1" dirty="0">
              <a:solidFill>
                <a:schemeClr val="bg1"/>
              </a:solidFill>
            </a:endParaRPr>
          </a:p>
        </p:txBody>
      </p:sp>
      <p:sp>
        <p:nvSpPr>
          <p:cNvPr id="55" name="Oval 5"/>
          <p:cNvSpPr>
            <a:spLocks noChangeAspect="1" noChangeArrowheads="1"/>
          </p:cNvSpPr>
          <p:nvPr/>
        </p:nvSpPr>
        <p:spPr bwMode="gray">
          <a:xfrm>
            <a:off x="8711107" y="2518778"/>
            <a:ext cx="361224" cy="190142"/>
          </a:xfrm>
          <a:prstGeom prst="ellipse">
            <a:avLst/>
          </a:prstGeom>
          <a:solidFill>
            <a:schemeClr val="bg1">
              <a:lumMod val="75000"/>
            </a:schemeClr>
          </a:solidFill>
          <a:ln>
            <a:headEnd/>
            <a:tailEnd/>
          </a:ln>
        </p:spPr>
        <p:style>
          <a:lnRef idx="0">
            <a:schemeClr val="accent2"/>
          </a:lnRef>
          <a:fillRef idx="3">
            <a:schemeClr val="accent2"/>
          </a:fillRef>
          <a:effectRef idx="3">
            <a:schemeClr val="accent2"/>
          </a:effectRef>
          <a:fontRef idx="minor">
            <a:schemeClr val="lt1"/>
          </a:fontRef>
        </p:style>
        <p:txBody>
          <a:bodyPr wrap="none" anchor="ctr"/>
          <a:lstStyle/>
          <a:p>
            <a:pPr eaLnBrk="0" hangingPunct="0">
              <a:lnSpc>
                <a:spcPct val="80000"/>
              </a:lnSpc>
              <a:defRPr/>
            </a:pPr>
            <a:endParaRPr lang="en-AU" sz="1292" dirty="0">
              <a:ln w="18000">
                <a:solidFill>
                  <a:schemeClr val="accent2">
                    <a:satMod val="140000"/>
                  </a:schemeClr>
                </a:solidFill>
                <a:prstDash val="solid"/>
                <a:miter lim="800000"/>
              </a:ln>
              <a:solidFill>
                <a:schemeClr val="tx1"/>
              </a:solidFill>
              <a:effectLst>
                <a:outerShdw blurRad="25500" dist="23000" dir="7020000" algn="tl">
                  <a:srgbClr val="000000">
                    <a:alpha val="50000"/>
                  </a:srgbClr>
                </a:outerShdw>
              </a:effectLst>
            </a:endParaRPr>
          </a:p>
        </p:txBody>
      </p:sp>
      <p:cxnSp>
        <p:nvCxnSpPr>
          <p:cNvPr id="66" name="Straight Connector 65"/>
          <p:cNvCxnSpPr/>
          <p:nvPr/>
        </p:nvCxnSpPr>
        <p:spPr>
          <a:xfrm>
            <a:off x="2063553" y="1196752"/>
            <a:ext cx="1" cy="3959378"/>
          </a:xfrm>
          <a:prstGeom prst="line">
            <a:avLst/>
          </a:prstGeom>
          <a:ln w="19050">
            <a:solidFill>
              <a:srgbClr val="C00000"/>
            </a:solidFill>
            <a:prstDash val="dashDot"/>
          </a:ln>
        </p:spPr>
        <p:style>
          <a:lnRef idx="1">
            <a:schemeClr val="accent1"/>
          </a:lnRef>
          <a:fillRef idx="0">
            <a:schemeClr val="accent1"/>
          </a:fillRef>
          <a:effectRef idx="0">
            <a:schemeClr val="accent1"/>
          </a:effectRef>
          <a:fontRef idx="minor">
            <a:schemeClr val="tx1"/>
          </a:fontRef>
        </p:style>
      </p:cxnSp>
      <p:sp>
        <p:nvSpPr>
          <p:cNvPr id="39" name="TextBox 38"/>
          <p:cNvSpPr txBox="1"/>
          <p:nvPr/>
        </p:nvSpPr>
        <p:spPr>
          <a:xfrm>
            <a:off x="634619" y="4681394"/>
            <a:ext cx="3263800" cy="319639"/>
          </a:xfrm>
          <a:prstGeom prst="rect">
            <a:avLst/>
          </a:prstGeom>
          <a:solidFill>
            <a:schemeClr val="bg1">
              <a:lumMod val="75000"/>
            </a:schemeClr>
          </a:solidFill>
        </p:spPr>
        <p:txBody>
          <a:bodyPr wrap="square" rtlCol="0">
            <a:spAutoFit/>
          </a:bodyPr>
          <a:lstStyle/>
          <a:p>
            <a:r>
              <a:rPr lang="en-US" sz="1477" b="1" dirty="0" smtClean="0"/>
              <a:t>Matured Technologies</a:t>
            </a:r>
            <a:endParaRPr lang="en-IN" sz="1477" b="1" dirty="0" smtClean="0"/>
          </a:p>
        </p:txBody>
      </p:sp>
      <p:sp>
        <p:nvSpPr>
          <p:cNvPr id="40" name="TextBox 39"/>
          <p:cNvSpPr txBox="1"/>
          <p:nvPr/>
        </p:nvSpPr>
        <p:spPr>
          <a:xfrm>
            <a:off x="719403" y="3861049"/>
            <a:ext cx="3168352" cy="319639"/>
          </a:xfrm>
          <a:prstGeom prst="rect">
            <a:avLst/>
          </a:prstGeom>
          <a:solidFill>
            <a:schemeClr val="bg1">
              <a:lumMod val="75000"/>
            </a:schemeClr>
          </a:solidFill>
        </p:spPr>
        <p:txBody>
          <a:bodyPr wrap="square" rtlCol="0">
            <a:spAutoFit/>
          </a:bodyPr>
          <a:lstStyle/>
          <a:p>
            <a:r>
              <a:rPr lang="en-US" sz="1477" b="1" dirty="0" smtClean="0"/>
              <a:t>Evolved Technologies</a:t>
            </a:r>
            <a:endParaRPr lang="en-IN" sz="1477" b="1" dirty="0" smtClean="0"/>
          </a:p>
        </p:txBody>
      </p:sp>
      <p:sp>
        <p:nvSpPr>
          <p:cNvPr id="41" name="TextBox 40"/>
          <p:cNvSpPr txBox="1"/>
          <p:nvPr/>
        </p:nvSpPr>
        <p:spPr>
          <a:xfrm>
            <a:off x="623392" y="2780929"/>
            <a:ext cx="3263800" cy="319639"/>
          </a:xfrm>
          <a:prstGeom prst="rect">
            <a:avLst/>
          </a:prstGeom>
          <a:solidFill>
            <a:schemeClr val="bg1">
              <a:lumMod val="75000"/>
            </a:schemeClr>
          </a:solidFill>
        </p:spPr>
        <p:txBody>
          <a:bodyPr wrap="square" rtlCol="0">
            <a:spAutoFit/>
          </a:bodyPr>
          <a:lstStyle/>
          <a:p>
            <a:r>
              <a:rPr lang="en-US" sz="1477" b="1" dirty="0" smtClean="0"/>
              <a:t>Latest Technologies</a:t>
            </a:r>
            <a:endParaRPr lang="en-IN" sz="1477" b="1" dirty="0" smtClean="0"/>
          </a:p>
        </p:txBody>
      </p:sp>
      <p:sp>
        <p:nvSpPr>
          <p:cNvPr id="42" name="TextBox 41"/>
          <p:cNvSpPr txBox="1"/>
          <p:nvPr/>
        </p:nvSpPr>
        <p:spPr>
          <a:xfrm>
            <a:off x="719403" y="1772817"/>
            <a:ext cx="3168352" cy="319639"/>
          </a:xfrm>
          <a:prstGeom prst="rect">
            <a:avLst/>
          </a:prstGeom>
          <a:solidFill>
            <a:schemeClr val="bg1">
              <a:lumMod val="75000"/>
            </a:schemeClr>
          </a:solidFill>
        </p:spPr>
        <p:txBody>
          <a:bodyPr wrap="square" rtlCol="0">
            <a:spAutoFit/>
          </a:bodyPr>
          <a:lstStyle/>
          <a:p>
            <a:r>
              <a:rPr lang="en-US" sz="1477" b="1" dirty="0" smtClean="0"/>
              <a:t>Emerging Technologies</a:t>
            </a:r>
            <a:endParaRPr lang="en-IN" sz="1477" b="1" dirty="0"/>
          </a:p>
        </p:txBody>
      </p:sp>
      <p:sp>
        <p:nvSpPr>
          <p:cNvPr id="52" name="TextBox 51"/>
          <p:cNvSpPr txBox="1"/>
          <p:nvPr/>
        </p:nvSpPr>
        <p:spPr>
          <a:xfrm>
            <a:off x="2476475" y="5286388"/>
            <a:ext cx="4224469" cy="288032"/>
          </a:xfrm>
          <a:prstGeom prst="rect">
            <a:avLst/>
          </a:prstGeom>
          <a:noFill/>
        </p:spPr>
        <p:txBody>
          <a:bodyPr wrap="square" rtlCol="0">
            <a:spAutoFit/>
          </a:bodyPr>
          <a:lstStyle/>
          <a:p>
            <a:r>
              <a:rPr lang="en-US" sz="1200" dirty="0" smtClean="0"/>
              <a:t>SAP R3 </a:t>
            </a:r>
            <a:endParaRPr lang="en-IN" sz="1200" dirty="0"/>
          </a:p>
        </p:txBody>
      </p:sp>
      <p:sp>
        <p:nvSpPr>
          <p:cNvPr id="53" name="Oval 5"/>
          <p:cNvSpPr>
            <a:spLocks noChangeAspect="1" noChangeArrowheads="1"/>
          </p:cNvSpPr>
          <p:nvPr/>
        </p:nvSpPr>
        <p:spPr bwMode="gray">
          <a:xfrm>
            <a:off x="3809984" y="4857760"/>
            <a:ext cx="361224" cy="190142"/>
          </a:xfrm>
          <a:prstGeom prst="ellipse">
            <a:avLst/>
          </a:prstGeom>
          <a:solidFill>
            <a:schemeClr val="bg1">
              <a:lumMod val="75000"/>
            </a:schemeClr>
          </a:solidFill>
          <a:ln>
            <a:headEnd/>
            <a:tailEnd/>
          </a:ln>
        </p:spPr>
        <p:style>
          <a:lnRef idx="0">
            <a:schemeClr val="accent2"/>
          </a:lnRef>
          <a:fillRef idx="3">
            <a:schemeClr val="accent2"/>
          </a:fillRef>
          <a:effectRef idx="3">
            <a:schemeClr val="accent2"/>
          </a:effectRef>
          <a:fontRef idx="minor">
            <a:schemeClr val="lt1"/>
          </a:fontRef>
        </p:style>
        <p:txBody>
          <a:bodyPr wrap="none" anchor="ctr"/>
          <a:lstStyle/>
          <a:p>
            <a:pPr eaLnBrk="0" hangingPunct="0">
              <a:lnSpc>
                <a:spcPct val="80000"/>
              </a:lnSpc>
              <a:defRPr/>
            </a:pPr>
            <a:endParaRPr lang="en-AU" sz="1292" dirty="0">
              <a:ln w="18000">
                <a:solidFill>
                  <a:schemeClr val="accent2">
                    <a:satMod val="140000"/>
                  </a:schemeClr>
                </a:solidFill>
                <a:prstDash val="solid"/>
                <a:miter lim="800000"/>
              </a:ln>
              <a:solidFill>
                <a:schemeClr val="tx1"/>
              </a:solidFill>
              <a:effectLst>
                <a:outerShdw blurRad="25500" dist="23000" dir="7020000" algn="tl">
                  <a:srgbClr val="000000">
                    <a:alpha val="50000"/>
                  </a:srgbClr>
                </a:outerShdw>
              </a:effectLst>
            </a:endParaRPr>
          </a:p>
        </p:txBody>
      </p:sp>
      <p:sp>
        <p:nvSpPr>
          <p:cNvPr id="54" name="TextBox 53"/>
          <p:cNvSpPr txBox="1"/>
          <p:nvPr/>
        </p:nvSpPr>
        <p:spPr>
          <a:xfrm>
            <a:off x="10109227" y="1785926"/>
            <a:ext cx="2082773" cy="276999"/>
          </a:xfrm>
          <a:prstGeom prst="rect">
            <a:avLst/>
          </a:prstGeom>
          <a:noFill/>
        </p:spPr>
        <p:txBody>
          <a:bodyPr wrap="square" rtlCol="0">
            <a:spAutoFit/>
          </a:bodyPr>
          <a:lstStyle/>
          <a:p>
            <a:r>
              <a:rPr lang="en-US" sz="1200" dirty="0" smtClean="0"/>
              <a:t>Smart Grid / IOT</a:t>
            </a:r>
            <a:endParaRPr lang="en-IN" sz="1200" dirty="0"/>
          </a:p>
        </p:txBody>
      </p:sp>
      <p:sp>
        <p:nvSpPr>
          <p:cNvPr id="56" name="Oval 5"/>
          <p:cNvSpPr>
            <a:spLocks noChangeAspect="1" noChangeArrowheads="1"/>
          </p:cNvSpPr>
          <p:nvPr/>
        </p:nvSpPr>
        <p:spPr bwMode="gray">
          <a:xfrm>
            <a:off x="9810776" y="1785926"/>
            <a:ext cx="361224" cy="190142"/>
          </a:xfrm>
          <a:prstGeom prst="ellipse">
            <a:avLst/>
          </a:prstGeom>
          <a:solidFill>
            <a:schemeClr val="bg1">
              <a:lumMod val="75000"/>
            </a:schemeClr>
          </a:solidFill>
          <a:ln>
            <a:headEnd/>
            <a:tailEnd/>
          </a:ln>
        </p:spPr>
        <p:style>
          <a:lnRef idx="0">
            <a:schemeClr val="accent2"/>
          </a:lnRef>
          <a:fillRef idx="3">
            <a:schemeClr val="accent2"/>
          </a:fillRef>
          <a:effectRef idx="3">
            <a:schemeClr val="accent2"/>
          </a:effectRef>
          <a:fontRef idx="minor">
            <a:schemeClr val="lt1"/>
          </a:fontRef>
        </p:style>
        <p:txBody>
          <a:bodyPr wrap="none" anchor="ctr"/>
          <a:lstStyle/>
          <a:p>
            <a:pPr eaLnBrk="0" hangingPunct="0">
              <a:lnSpc>
                <a:spcPct val="80000"/>
              </a:lnSpc>
              <a:defRPr/>
            </a:pPr>
            <a:endParaRPr lang="en-AU" sz="1292" dirty="0">
              <a:ln w="18000">
                <a:solidFill>
                  <a:schemeClr val="accent2">
                    <a:satMod val="140000"/>
                  </a:schemeClr>
                </a:solidFill>
                <a:prstDash val="solid"/>
                <a:miter lim="800000"/>
              </a:ln>
              <a:solidFill>
                <a:schemeClr val="tx1"/>
              </a:solidFill>
              <a:effectLst>
                <a:outerShdw blurRad="25500" dist="23000" dir="7020000" algn="tl">
                  <a:srgbClr val="000000">
                    <a:alpha val="50000"/>
                  </a:srgbClr>
                </a:outerShdw>
              </a:effectLst>
            </a:endParaRPr>
          </a:p>
        </p:txBody>
      </p:sp>
      <p:sp>
        <p:nvSpPr>
          <p:cNvPr id="64" name="Rectangle 63"/>
          <p:cNvSpPr/>
          <p:nvPr/>
        </p:nvSpPr>
        <p:spPr>
          <a:xfrm>
            <a:off x="8737600" y="3886200"/>
            <a:ext cx="3048000" cy="1757378"/>
          </a:xfrm>
          <a:prstGeom prst="rect">
            <a:avLst/>
          </a:prstGeom>
          <a:solidFill>
            <a:schemeClr val="accent5">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indent="-342900">
              <a:buFont typeface="+mj-lt"/>
              <a:buAutoNum type="arabicPeriod"/>
            </a:pPr>
            <a:r>
              <a:rPr lang="en-US" sz="1600" b="1" i="1" u="sng" dirty="0" smtClean="0">
                <a:solidFill>
                  <a:schemeClr val="tx1"/>
                </a:solidFill>
              </a:rPr>
              <a:t>Multiple Customer Connect Channels</a:t>
            </a:r>
          </a:p>
          <a:p>
            <a:pPr marL="342900" indent="-342900">
              <a:buFont typeface="+mj-lt"/>
              <a:buAutoNum type="arabicPeriod"/>
            </a:pPr>
            <a:r>
              <a:rPr lang="en-US" sz="1600" b="1" i="1" dirty="0" smtClean="0">
                <a:solidFill>
                  <a:schemeClr val="tx1"/>
                </a:solidFill>
              </a:rPr>
              <a:t>Only Utility with 100% Meter download</a:t>
            </a:r>
          </a:p>
          <a:p>
            <a:pPr marL="342900" indent="-342900">
              <a:buFont typeface="+mj-lt"/>
              <a:buAutoNum type="arabicPeriod"/>
            </a:pPr>
            <a:r>
              <a:rPr lang="en-US" sz="1600" b="1" i="1" dirty="0" smtClean="0">
                <a:solidFill>
                  <a:schemeClr val="tx1"/>
                </a:solidFill>
              </a:rPr>
              <a:t> &gt;90% Cash less Payment receipts</a:t>
            </a:r>
          </a:p>
        </p:txBody>
      </p:sp>
      <p:sp>
        <p:nvSpPr>
          <p:cNvPr id="63" name="Slide Number Placeholder 3"/>
          <p:cNvSpPr txBox="1">
            <a:spLocks/>
          </p:cNvSpPr>
          <p:nvPr/>
        </p:nvSpPr>
        <p:spPr>
          <a:xfrm>
            <a:off x="8940800" y="6508751"/>
            <a:ext cx="2844800" cy="365125"/>
          </a:xfrm>
          <a:prstGeom prst="rect">
            <a:avLst/>
          </a:prstGeom>
        </p:spPr>
        <p:txBody>
          <a:bodyPr vert="horz" wrap="square" lIns="91440" tIns="45720" rIns="91440" bIns="45720" numCol="1" anchor="ctr" anchorCtr="0" compatLnSpc="1">
            <a:prstTxWarp prst="textNoShape">
              <a:avLst/>
            </a:prstTxWarp>
          </a:bodyPr>
          <a:lstStyle/>
          <a:p>
            <a:pPr marL="0" marR="0" lvl="0" indent="0" algn="r" defTabSz="914400" rtl="0" eaLnBrk="1" fontAlgn="base" latinLnBrk="0" hangingPunct="1">
              <a:lnSpc>
                <a:spcPct val="100000"/>
              </a:lnSpc>
              <a:spcBef>
                <a:spcPct val="0"/>
              </a:spcBef>
              <a:spcAft>
                <a:spcPct val="0"/>
              </a:spcAft>
              <a:buClrTx/>
              <a:buSzTx/>
              <a:buFontTx/>
              <a:buNone/>
              <a:tabLst/>
              <a:defRPr/>
            </a:pPr>
            <a:fld id="{B72BC804-6CD0-4ED6-B0BC-737D9DD56D42}" type="slidenum">
              <a:rPr kumimoji="0" lang="en-US" altLang="en-US" sz="1200" b="0" i="0" u="none" strike="noStrike" kern="1200" cap="none" spc="0" normalizeH="0" baseline="0" noProof="0" smtClean="0">
                <a:ln>
                  <a:noFill/>
                </a:ln>
                <a:solidFill>
                  <a:srgbClr val="898989"/>
                </a:solidFill>
                <a:effectLst/>
                <a:uLnTx/>
                <a:uFillTx/>
                <a:latin typeface="Calibri" pitchFamily="34" charset="0"/>
                <a:ea typeface="+mn-ea"/>
                <a:cs typeface="Arial" charset="0"/>
              </a:rPr>
              <a:pPr marL="0" marR="0" lvl="0" indent="0" algn="r" defTabSz="914400" rtl="0" eaLnBrk="1" fontAlgn="base" latinLnBrk="0" hangingPunct="1">
                <a:lnSpc>
                  <a:spcPct val="100000"/>
                </a:lnSpc>
                <a:spcBef>
                  <a:spcPct val="0"/>
                </a:spcBef>
                <a:spcAft>
                  <a:spcPct val="0"/>
                </a:spcAft>
                <a:buClrTx/>
                <a:buSzTx/>
                <a:buFontTx/>
                <a:buNone/>
                <a:tabLst/>
                <a:defRPr/>
              </a:pPr>
              <a:t>27</a:t>
            </a:fld>
            <a:endParaRPr kumimoji="0" lang="en-US" altLang="en-US" sz="1200" b="0" i="0" u="none" strike="noStrike" kern="1200" cap="none" spc="0" normalizeH="0" baseline="0" noProof="0" dirty="0">
              <a:ln>
                <a:noFill/>
              </a:ln>
              <a:solidFill>
                <a:srgbClr val="898989"/>
              </a:solidFill>
              <a:effectLst/>
              <a:uLnTx/>
              <a:uFillTx/>
              <a:latin typeface="Calibri" pitchFamily="34" charset="0"/>
              <a:ea typeface="+mn-ea"/>
              <a:cs typeface="Arial" charset="0"/>
            </a:endParaRPr>
          </a:p>
        </p:txBody>
      </p:sp>
    </p:spTree>
    <p:extLst>
      <p:ext uri="{BB962C8B-B14F-4D97-AF65-F5344CB8AC3E}">
        <p14:creationId xmlns:p14="http://schemas.microsoft.com/office/powerpoint/2010/main" xmlns="" val="44411911"/>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pPr>
              <a:defRPr/>
            </a:pPr>
            <a:fld id="{B72BC804-6CD0-4ED6-B0BC-737D9DD56D42}" type="slidenum">
              <a:rPr lang="en-US" altLang="en-US" smtClean="0"/>
              <a:pPr>
                <a:defRPr/>
              </a:pPr>
              <a:t>28</a:t>
            </a:fld>
            <a:endParaRPr lang="en-US" altLang="en-US"/>
          </a:p>
        </p:txBody>
      </p:sp>
      <p:sp>
        <p:nvSpPr>
          <p:cNvPr id="11" name="Title 1"/>
          <p:cNvSpPr>
            <a:spLocks noGrp="1"/>
          </p:cNvSpPr>
          <p:nvPr>
            <p:ph type="title"/>
          </p:nvPr>
        </p:nvSpPr>
        <p:spPr>
          <a:xfrm>
            <a:off x="406400" y="152401"/>
            <a:ext cx="10972800" cy="563563"/>
          </a:xfrm>
        </p:spPr>
        <p:txBody>
          <a:bodyPr/>
          <a:lstStyle/>
          <a:p>
            <a:r>
              <a:rPr lang="en-IN" sz="2800" dirty="0" smtClean="0"/>
              <a:t>BRPL offers Futuristic Mobile App for customer</a:t>
            </a:r>
            <a:endParaRPr lang="en-US" sz="2800" dirty="0"/>
          </a:p>
        </p:txBody>
      </p:sp>
      <p:graphicFrame>
        <p:nvGraphicFramePr>
          <p:cNvPr id="54" name="Table 53"/>
          <p:cNvGraphicFramePr>
            <a:graphicFrameLocks noGrp="1"/>
          </p:cNvGraphicFramePr>
          <p:nvPr/>
        </p:nvGraphicFramePr>
        <p:xfrm>
          <a:off x="5181600" y="914399"/>
          <a:ext cx="6502400" cy="4863081"/>
        </p:xfrm>
        <a:graphic>
          <a:graphicData uri="http://schemas.openxmlformats.org/drawingml/2006/table">
            <a:tbl>
              <a:tblPr firstRow="1" bandRow="1">
                <a:tableStyleId>{21E4AEA4-8DFA-4A89-87EB-49C32662AFE0}</a:tableStyleId>
              </a:tblPr>
              <a:tblGrid>
                <a:gridCol w="4950051"/>
                <a:gridCol w="1552349"/>
              </a:tblGrid>
              <a:tr h="310968">
                <a:tc>
                  <a:txBody>
                    <a:bodyPr/>
                    <a:lstStyle/>
                    <a:p>
                      <a:pPr algn="ctr" fontAlgn="b"/>
                      <a:r>
                        <a:rPr lang="en-IN" sz="1600" u="none" strike="noStrike" dirty="0" smtClean="0"/>
                        <a:t>Mobile</a:t>
                      </a:r>
                      <a:r>
                        <a:rPr lang="en-IN" sz="1600" u="none" strike="noStrike" baseline="0" dirty="0" smtClean="0"/>
                        <a:t> App </a:t>
                      </a:r>
                      <a:r>
                        <a:rPr lang="en-IN" sz="1600" u="none" strike="noStrike" dirty="0" smtClean="0"/>
                        <a:t>Feature</a:t>
                      </a:r>
                      <a:endParaRPr lang="en-IN" sz="1600" b="1" i="0" u="none" strike="noStrike" dirty="0">
                        <a:solidFill>
                          <a:schemeClr val="bg1"/>
                        </a:solidFill>
                        <a:latin typeface="+mn-lt"/>
                        <a:cs typeface="Calibri" pitchFamily="34" charset="0"/>
                      </a:endParaRPr>
                    </a:p>
                  </a:txBody>
                  <a:tcPr marL="6293" marR="6293" marT="4720" marB="0" anchor="b"/>
                </a:tc>
                <a:tc>
                  <a:txBody>
                    <a:bodyPr/>
                    <a:lstStyle/>
                    <a:p>
                      <a:pPr algn="ctr" fontAlgn="b"/>
                      <a:r>
                        <a:rPr lang="en-IN" sz="1600" u="none" strike="noStrike" dirty="0" smtClean="0"/>
                        <a:t>Availability</a:t>
                      </a:r>
                      <a:endParaRPr lang="en-IN" sz="1600" b="1" i="0" u="none" strike="noStrike" dirty="0">
                        <a:solidFill>
                          <a:schemeClr val="bg1"/>
                        </a:solidFill>
                        <a:latin typeface="+mn-lt"/>
                        <a:cs typeface="Calibri" pitchFamily="34" charset="0"/>
                      </a:endParaRPr>
                    </a:p>
                  </a:txBody>
                  <a:tcPr marL="6293" marR="6293" marT="4720" marB="0" anchor="b"/>
                </a:tc>
              </a:tr>
              <a:tr h="310968">
                <a:tc>
                  <a:txBody>
                    <a:bodyPr/>
                    <a:lstStyle/>
                    <a:p>
                      <a:pPr algn="l" fontAlgn="b"/>
                      <a:r>
                        <a:rPr lang="en-IN" sz="1600" u="none" strike="noStrike" dirty="0"/>
                        <a:t>Quick </a:t>
                      </a:r>
                      <a:r>
                        <a:rPr lang="en-IN" sz="1600" u="none" strike="noStrike" dirty="0" smtClean="0"/>
                        <a:t> Pay</a:t>
                      </a:r>
                      <a:endParaRPr lang="en-IN" sz="1600" b="0" i="0" u="none" strike="noStrike" dirty="0">
                        <a:solidFill>
                          <a:srgbClr val="000000"/>
                        </a:solidFill>
                        <a:latin typeface="+mn-lt"/>
                      </a:endParaRPr>
                    </a:p>
                  </a:txBody>
                  <a:tcPr marL="6293" marR="6293" marT="4720" marB="0" anchor="b"/>
                </a:tc>
                <a:tc>
                  <a:txBody>
                    <a:bodyPr/>
                    <a:lstStyle/>
                    <a:p>
                      <a:pPr algn="ctr" fontAlgn="b"/>
                      <a:r>
                        <a:rPr lang="en-IN" sz="1800" b="1" u="none" strike="noStrike" dirty="0" smtClean="0"/>
                        <a:t>Yes</a:t>
                      </a:r>
                      <a:endParaRPr lang="en-IN" sz="1800" b="1" i="0" u="none" strike="noStrike" dirty="0">
                        <a:solidFill>
                          <a:srgbClr val="000000"/>
                        </a:solidFill>
                        <a:latin typeface="+mn-lt"/>
                      </a:endParaRPr>
                    </a:p>
                  </a:txBody>
                  <a:tcPr marL="6293" marR="6293" marT="4720" marB="0" anchor="b"/>
                </a:tc>
              </a:tr>
              <a:tr h="310968">
                <a:tc>
                  <a:txBody>
                    <a:bodyPr/>
                    <a:lstStyle/>
                    <a:p>
                      <a:pPr algn="l" fontAlgn="b"/>
                      <a:r>
                        <a:rPr lang="en-IN" sz="1600" u="none" strike="noStrike" dirty="0"/>
                        <a:t>Contact </a:t>
                      </a:r>
                      <a:r>
                        <a:rPr lang="en-IN" sz="1600" u="none" strike="noStrike" dirty="0" smtClean="0"/>
                        <a:t>us tab</a:t>
                      </a:r>
                      <a:endParaRPr lang="en-IN" sz="1600" b="0" i="0" u="none" strike="noStrike" dirty="0">
                        <a:solidFill>
                          <a:srgbClr val="000000"/>
                        </a:solidFill>
                        <a:latin typeface="+mn-lt"/>
                      </a:endParaRPr>
                    </a:p>
                  </a:txBody>
                  <a:tcPr marL="6293" marR="6293" marT="4720" marB="0" anchor="b"/>
                </a:tc>
                <a:tc>
                  <a:txBody>
                    <a:bodyPr/>
                    <a:lstStyle/>
                    <a:p>
                      <a:pPr algn="ctr" fontAlgn="b"/>
                      <a:r>
                        <a:rPr lang="en-IN" sz="1800" b="1" u="none" strike="noStrike" dirty="0" smtClean="0"/>
                        <a:t>Yes</a:t>
                      </a:r>
                      <a:endParaRPr lang="en-IN" sz="1800" b="1" i="0" u="none" strike="noStrike" dirty="0">
                        <a:solidFill>
                          <a:srgbClr val="000000"/>
                        </a:solidFill>
                        <a:latin typeface="+mn-lt"/>
                      </a:endParaRPr>
                    </a:p>
                  </a:txBody>
                  <a:tcPr marL="6293" marR="6293" marT="4720" marB="0" anchor="b"/>
                </a:tc>
              </a:tr>
              <a:tr h="310968">
                <a:tc>
                  <a:txBody>
                    <a:bodyPr/>
                    <a:lstStyle/>
                    <a:p>
                      <a:pPr algn="l" fontAlgn="b"/>
                      <a:r>
                        <a:rPr lang="en-IN" sz="1600" u="none" strike="noStrike" dirty="0"/>
                        <a:t>Register For </a:t>
                      </a:r>
                      <a:r>
                        <a:rPr lang="en-IN" sz="1600" u="none" strike="noStrike" dirty="0" err="1"/>
                        <a:t>eBill</a:t>
                      </a:r>
                      <a:endParaRPr lang="en-IN" sz="1600" b="0" i="0" u="none" strike="noStrike" dirty="0">
                        <a:solidFill>
                          <a:srgbClr val="000000"/>
                        </a:solidFill>
                        <a:latin typeface="+mn-lt"/>
                      </a:endParaRPr>
                    </a:p>
                  </a:txBody>
                  <a:tcPr marL="6293" marR="6293" marT="4720" marB="0" anchor="b"/>
                </a:tc>
                <a:tc>
                  <a:txBody>
                    <a:bodyPr/>
                    <a:lstStyle/>
                    <a:p>
                      <a:pPr algn="ctr" fontAlgn="b"/>
                      <a:r>
                        <a:rPr lang="en-IN" sz="1800" b="1" u="none" strike="noStrike" dirty="0" smtClean="0"/>
                        <a:t>Yes</a:t>
                      </a:r>
                      <a:endParaRPr lang="en-IN" sz="1800" b="1" i="0" u="none" strike="noStrike" dirty="0">
                        <a:solidFill>
                          <a:srgbClr val="000000"/>
                        </a:solidFill>
                        <a:latin typeface="+mn-lt"/>
                      </a:endParaRPr>
                    </a:p>
                  </a:txBody>
                  <a:tcPr marL="6293" marR="6293" marT="4720" marB="0" anchor="b"/>
                </a:tc>
              </a:tr>
              <a:tr h="310968">
                <a:tc>
                  <a:txBody>
                    <a:bodyPr/>
                    <a:lstStyle/>
                    <a:p>
                      <a:pPr algn="l" fontAlgn="b"/>
                      <a:r>
                        <a:rPr lang="en-IN" sz="1600" u="none" strike="noStrike" dirty="0" smtClean="0"/>
                        <a:t>Past</a:t>
                      </a:r>
                      <a:r>
                        <a:rPr lang="en-IN" sz="1600" u="none" strike="noStrike" baseline="0" dirty="0" smtClean="0"/>
                        <a:t> </a:t>
                      </a:r>
                      <a:r>
                        <a:rPr lang="en-IN" sz="1600" u="none" strike="noStrike" dirty="0" smtClean="0"/>
                        <a:t>Payment </a:t>
                      </a:r>
                      <a:r>
                        <a:rPr lang="en-IN" sz="1600" u="none" strike="noStrike" dirty="0"/>
                        <a:t>History</a:t>
                      </a:r>
                      <a:endParaRPr lang="en-IN" sz="1600" b="0" i="0" u="none" strike="noStrike" dirty="0">
                        <a:solidFill>
                          <a:srgbClr val="000000"/>
                        </a:solidFill>
                        <a:latin typeface="+mn-lt"/>
                      </a:endParaRPr>
                    </a:p>
                  </a:txBody>
                  <a:tcPr marL="6293" marR="6293" marT="4720" marB="0" anchor="b"/>
                </a:tc>
                <a:tc>
                  <a:txBody>
                    <a:bodyPr/>
                    <a:lstStyle/>
                    <a:p>
                      <a:pPr algn="ctr" fontAlgn="b"/>
                      <a:r>
                        <a:rPr lang="en-IN" sz="1800" b="1" u="none" strike="noStrike" dirty="0"/>
                        <a:t>Yes</a:t>
                      </a:r>
                      <a:endParaRPr lang="en-IN" sz="1800" b="1" i="0" u="none" strike="noStrike" dirty="0">
                        <a:solidFill>
                          <a:srgbClr val="000000"/>
                        </a:solidFill>
                        <a:latin typeface="+mn-lt"/>
                      </a:endParaRPr>
                    </a:p>
                  </a:txBody>
                  <a:tcPr marL="6293" marR="6293" marT="4720" marB="0" anchor="b"/>
                </a:tc>
              </a:tr>
              <a:tr h="310968">
                <a:tc>
                  <a:txBody>
                    <a:bodyPr/>
                    <a:lstStyle/>
                    <a:p>
                      <a:pPr marL="0" algn="l" defTabSz="914400" rtl="0" eaLnBrk="1" fontAlgn="b" latinLnBrk="0" hangingPunct="1"/>
                      <a:r>
                        <a:rPr lang="en-IN" sz="1600" u="none" strike="noStrike" kern="1200" dirty="0" smtClean="0"/>
                        <a:t>Bill Download</a:t>
                      </a:r>
                      <a:endParaRPr lang="en-IN" sz="1600" b="0" i="0" u="none" strike="noStrike" kern="1200" dirty="0">
                        <a:solidFill>
                          <a:srgbClr val="000000"/>
                        </a:solidFill>
                        <a:latin typeface="+mn-lt"/>
                        <a:ea typeface="+mn-ea"/>
                        <a:cs typeface="+mn-cs"/>
                      </a:endParaRPr>
                    </a:p>
                  </a:txBody>
                  <a:tcPr marL="6293" marR="6293" marT="4720" marB="0" anchor="b"/>
                </a:tc>
                <a:tc>
                  <a:txBody>
                    <a:bodyPr/>
                    <a:lstStyle/>
                    <a:p>
                      <a:pPr algn="ctr" fontAlgn="b"/>
                      <a:r>
                        <a:rPr lang="en-IN" sz="1800" b="1" u="none" strike="noStrike" dirty="0"/>
                        <a:t>Yes</a:t>
                      </a:r>
                      <a:endParaRPr lang="en-IN" sz="1800" b="1" i="0" u="none" strike="noStrike" dirty="0">
                        <a:solidFill>
                          <a:srgbClr val="000000"/>
                        </a:solidFill>
                        <a:latin typeface="+mn-lt"/>
                      </a:endParaRPr>
                    </a:p>
                  </a:txBody>
                  <a:tcPr marL="6293" marR="6293" marT="4720" marB="0" anchor="b"/>
                </a:tc>
              </a:tr>
              <a:tr h="310968">
                <a:tc>
                  <a:txBody>
                    <a:bodyPr/>
                    <a:lstStyle/>
                    <a:p>
                      <a:pPr marL="0" marR="0" indent="0" algn="l" defTabSz="914400" rtl="0" eaLnBrk="1" fontAlgn="b" latinLnBrk="0" hangingPunct="1">
                        <a:lnSpc>
                          <a:spcPct val="100000"/>
                        </a:lnSpc>
                        <a:spcBef>
                          <a:spcPts val="0"/>
                        </a:spcBef>
                        <a:spcAft>
                          <a:spcPts val="0"/>
                        </a:spcAft>
                        <a:buClrTx/>
                        <a:buSzTx/>
                        <a:buFontTx/>
                        <a:buNone/>
                        <a:tabLst/>
                        <a:defRPr/>
                      </a:pPr>
                      <a:r>
                        <a:rPr lang="en-IN" sz="1600" u="none" strike="noStrike" kern="1200" dirty="0"/>
                        <a:t>Consumption </a:t>
                      </a:r>
                      <a:r>
                        <a:rPr lang="en-IN" sz="1600" u="none" strike="noStrike" kern="1200" dirty="0" smtClean="0"/>
                        <a:t>trend (last 5 months)</a:t>
                      </a:r>
                      <a:endParaRPr lang="en-IN" sz="1600" b="0" i="0" u="none" strike="noStrike" kern="1200" dirty="0" smtClean="0">
                        <a:solidFill>
                          <a:srgbClr val="000000"/>
                        </a:solidFill>
                        <a:latin typeface="+mn-lt"/>
                        <a:ea typeface="+mn-ea"/>
                        <a:cs typeface="+mn-cs"/>
                      </a:endParaRPr>
                    </a:p>
                  </a:txBody>
                  <a:tcPr marL="6293" marR="6293" marT="4720" marB="0" anchor="b"/>
                </a:tc>
                <a:tc>
                  <a:txBody>
                    <a:bodyPr/>
                    <a:lstStyle/>
                    <a:p>
                      <a:pPr algn="ctr" fontAlgn="b"/>
                      <a:r>
                        <a:rPr lang="en-IN" sz="1800" b="1" u="none" strike="noStrike" dirty="0" smtClean="0"/>
                        <a:t>Yes</a:t>
                      </a:r>
                      <a:endParaRPr lang="en-IN" sz="1800" b="1" i="0" u="none" strike="noStrike" dirty="0">
                        <a:solidFill>
                          <a:srgbClr val="000000"/>
                        </a:solidFill>
                        <a:latin typeface="+mn-lt"/>
                      </a:endParaRPr>
                    </a:p>
                  </a:txBody>
                  <a:tcPr marL="6293" marR="6293" marT="4720" marB="0" anchor="b"/>
                </a:tc>
              </a:tr>
              <a:tr h="310968">
                <a:tc>
                  <a:txBody>
                    <a:bodyPr/>
                    <a:lstStyle/>
                    <a:p>
                      <a:pPr marL="0" algn="l" defTabSz="914400" rtl="0" eaLnBrk="1" fontAlgn="b" latinLnBrk="0" hangingPunct="1"/>
                      <a:r>
                        <a:rPr lang="en-IN" sz="1600" u="none" strike="noStrike" kern="1200" dirty="0" smtClean="0"/>
                        <a:t>“No Supply” Complaint Registration</a:t>
                      </a:r>
                      <a:endParaRPr lang="en-IN" sz="1600" b="0" i="0" u="none" strike="noStrike" kern="1200" dirty="0">
                        <a:solidFill>
                          <a:srgbClr val="000000"/>
                        </a:solidFill>
                        <a:latin typeface="+mn-lt"/>
                        <a:ea typeface="+mn-ea"/>
                        <a:cs typeface="+mn-cs"/>
                      </a:endParaRPr>
                    </a:p>
                  </a:txBody>
                  <a:tcPr marL="6293" marR="6293" marT="4720" marB="0" anchor="b"/>
                </a:tc>
                <a:tc>
                  <a:txBody>
                    <a:bodyPr/>
                    <a:lstStyle/>
                    <a:p>
                      <a:pPr algn="ctr" fontAlgn="b"/>
                      <a:r>
                        <a:rPr lang="en-IN" sz="1800" b="1" u="none" strike="noStrike" dirty="0"/>
                        <a:t>Yes</a:t>
                      </a:r>
                      <a:endParaRPr lang="en-IN" sz="1800" b="1" i="0" u="none" strike="noStrike" dirty="0">
                        <a:solidFill>
                          <a:srgbClr val="000000"/>
                        </a:solidFill>
                        <a:latin typeface="+mn-lt"/>
                      </a:endParaRPr>
                    </a:p>
                  </a:txBody>
                  <a:tcPr marL="6293" marR="6293" marT="4720" marB="0" anchor="b"/>
                </a:tc>
              </a:tr>
              <a:tr h="310968">
                <a:tc>
                  <a:txBody>
                    <a:bodyPr/>
                    <a:lstStyle/>
                    <a:p>
                      <a:pPr marL="0" algn="l" defTabSz="914400" rtl="0" eaLnBrk="1" fontAlgn="b" latinLnBrk="0" hangingPunct="1"/>
                      <a:r>
                        <a:rPr lang="en-IN" sz="1600" u="none" strike="noStrike" kern="1200" dirty="0"/>
                        <a:t>Complaint Status</a:t>
                      </a:r>
                      <a:endParaRPr lang="en-IN" sz="1600" b="0" i="0" u="none" strike="noStrike" kern="1200" dirty="0">
                        <a:solidFill>
                          <a:srgbClr val="000000"/>
                        </a:solidFill>
                        <a:latin typeface="+mn-lt"/>
                        <a:ea typeface="+mn-ea"/>
                        <a:cs typeface="+mn-cs"/>
                      </a:endParaRPr>
                    </a:p>
                  </a:txBody>
                  <a:tcPr marL="6293" marR="6293" marT="4720" marB="0" anchor="b"/>
                </a:tc>
                <a:tc>
                  <a:txBody>
                    <a:bodyPr/>
                    <a:lstStyle/>
                    <a:p>
                      <a:pPr algn="ctr" fontAlgn="b"/>
                      <a:r>
                        <a:rPr lang="en-IN" sz="1800" b="1" u="none" strike="noStrike" dirty="0"/>
                        <a:t>Yes</a:t>
                      </a:r>
                      <a:endParaRPr lang="en-IN" sz="1800" b="1" i="0" u="none" strike="noStrike" dirty="0">
                        <a:solidFill>
                          <a:srgbClr val="000000"/>
                        </a:solidFill>
                        <a:latin typeface="+mn-lt"/>
                      </a:endParaRPr>
                    </a:p>
                  </a:txBody>
                  <a:tcPr marL="6293" marR="6293" marT="4720" marB="0" anchor="b"/>
                </a:tc>
              </a:tr>
              <a:tr h="310968">
                <a:tc>
                  <a:txBody>
                    <a:bodyPr/>
                    <a:lstStyle/>
                    <a:p>
                      <a:pPr marL="0" algn="l" defTabSz="914400" rtl="0" eaLnBrk="1" fontAlgn="b" latinLnBrk="0" hangingPunct="1"/>
                      <a:r>
                        <a:rPr lang="en-IN" sz="1600" u="none" strike="noStrike" kern="1200" dirty="0"/>
                        <a:t>Call Link To Call </a:t>
                      </a:r>
                      <a:r>
                        <a:rPr lang="en-IN" sz="1600" u="none" strike="noStrike" kern="1200" dirty="0" err="1"/>
                        <a:t>Center</a:t>
                      </a:r>
                      <a:endParaRPr lang="en-IN" sz="1600" b="0" i="0" u="none" strike="noStrike" kern="1200" dirty="0">
                        <a:solidFill>
                          <a:srgbClr val="000000"/>
                        </a:solidFill>
                        <a:latin typeface="+mn-lt"/>
                        <a:ea typeface="+mn-ea"/>
                        <a:cs typeface="+mn-cs"/>
                      </a:endParaRPr>
                    </a:p>
                  </a:txBody>
                  <a:tcPr marL="6293" marR="6293" marT="4720" marB="0" anchor="b"/>
                </a:tc>
                <a:tc>
                  <a:txBody>
                    <a:bodyPr/>
                    <a:lstStyle/>
                    <a:p>
                      <a:pPr algn="ctr" fontAlgn="b"/>
                      <a:r>
                        <a:rPr lang="en-IN" sz="1800" b="1" u="none" strike="noStrike" dirty="0"/>
                        <a:t>Yes</a:t>
                      </a:r>
                      <a:endParaRPr lang="en-IN" sz="1800" b="1" i="0" u="none" strike="noStrike" dirty="0">
                        <a:solidFill>
                          <a:srgbClr val="000000"/>
                        </a:solidFill>
                        <a:latin typeface="+mn-lt"/>
                      </a:endParaRPr>
                    </a:p>
                  </a:txBody>
                  <a:tcPr marL="6293" marR="6293" marT="4720" marB="0" anchor="b"/>
                </a:tc>
              </a:tr>
              <a:tr h="314537">
                <a:tc>
                  <a:txBody>
                    <a:bodyPr/>
                    <a:lstStyle/>
                    <a:p>
                      <a:pPr algn="l" fontAlgn="b"/>
                      <a:r>
                        <a:rPr lang="en-IN" sz="1600" u="none" strike="noStrike" dirty="0"/>
                        <a:t>Social Media </a:t>
                      </a:r>
                      <a:r>
                        <a:rPr lang="en-IN" sz="1600" u="none" strike="noStrike" dirty="0" smtClean="0"/>
                        <a:t>Plug-in</a:t>
                      </a:r>
                      <a:endParaRPr lang="en-IN" sz="1600" b="0" i="0" u="none" strike="noStrike" dirty="0">
                        <a:solidFill>
                          <a:srgbClr val="000000"/>
                        </a:solidFill>
                        <a:latin typeface="+mn-lt"/>
                      </a:endParaRPr>
                    </a:p>
                  </a:txBody>
                  <a:tcPr marL="10097" marR="10097" marT="7573" marB="0" anchor="b"/>
                </a:tc>
                <a:tc>
                  <a:txBody>
                    <a:bodyPr/>
                    <a:lstStyle/>
                    <a:p>
                      <a:pPr algn="ctr" fontAlgn="b"/>
                      <a:r>
                        <a:rPr lang="en-IN" sz="1800" b="1" u="none" strike="noStrike" dirty="0" smtClean="0"/>
                        <a:t>Yes</a:t>
                      </a:r>
                      <a:endParaRPr lang="en-IN" sz="1800" b="1" i="0" u="none" strike="noStrike" dirty="0">
                        <a:solidFill>
                          <a:srgbClr val="000000"/>
                        </a:solidFill>
                        <a:latin typeface="+mn-lt"/>
                      </a:endParaRPr>
                    </a:p>
                  </a:txBody>
                  <a:tcPr marL="10097" marR="10097" marT="7573" marB="0" anchor="b"/>
                </a:tc>
              </a:tr>
              <a:tr h="356573">
                <a:tc>
                  <a:txBody>
                    <a:bodyPr/>
                    <a:lstStyle/>
                    <a:p>
                      <a:pPr algn="l" fontAlgn="b"/>
                      <a:r>
                        <a:rPr lang="en-IN" sz="1600" u="none" strike="noStrike" dirty="0" smtClean="0"/>
                        <a:t>Request for New Connection, Name Change, Address Correction</a:t>
                      </a:r>
                      <a:endParaRPr lang="en-IN" sz="1600" b="0" i="0" u="none" strike="noStrike" dirty="0">
                        <a:solidFill>
                          <a:srgbClr val="000000"/>
                        </a:solidFill>
                        <a:latin typeface="+mn-lt"/>
                      </a:endParaRPr>
                    </a:p>
                  </a:txBody>
                  <a:tcPr marL="10097" marR="10097" marT="7573" marB="0" anchor="b"/>
                </a:tc>
                <a:tc>
                  <a:txBody>
                    <a:bodyPr/>
                    <a:lstStyle/>
                    <a:p>
                      <a:pPr algn="ctr" fontAlgn="b"/>
                      <a:r>
                        <a:rPr lang="en-IN" sz="1800" b="1" u="none" strike="noStrike" dirty="0" smtClean="0"/>
                        <a:t>Yes</a:t>
                      </a:r>
                      <a:endParaRPr lang="en-IN" sz="1800" b="1" i="0" u="none" strike="noStrike" dirty="0">
                        <a:solidFill>
                          <a:srgbClr val="000000"/>
                        </a:solidFill>
                        <a:latin typeface="+mn-lt"/>
                      </a:endParaRPr>
                    </a:p>
                  </a:txBody>
                  <a:tcPr marL="10097" marR="10097" marT="7573" marB="0" anchor="b"/>
                </a:tc>
              </a:tr>
              <a:tr h="314537">
                <a:tc>
                  <a:txBody>
                    <a:bodyPr/>
                    <a:lstStyle/>
                    <a:p>
                      <a:pPr algn="l" fontAlgn="b"/>
                      <a:r>
                        <a:rPr lang="en-IN" sz="1600" u="none" strike="noStrike" dirty="0" smtClean="0"/>
                        <a:t>Employee Verification</a:t>
                      </a:r>
                      <a:endParaRPr lang="en-IN" sz="1600" b="0" i="0" u="none" strike="noStrike" dirty="0">
                        <a:solidFill>
                          <a:srgbClr val="000000"/>
                        </a:solidFill>
                        <a:latin typeface="+mn-lt"/>
                      </a:endParaRPr>
                    </a:p>
                  </a:txBody>
                  <a:tcPr marL="10097" marR="10097" marT="7573" marB="0" anchor="b"/>
                </a:tc>
                <a:tc>
                  <a:txBody>
                    <a:bodyPr/>
                    <a:lstStyle/>
                    <a:p>
                      <a:pPr algn="ctr" fontAlgn="b"/>
                      <a:r>
                        <a:rPr lang="en-IN" sz="1800" b="1" u="none" strike="noStrike" dirty="0" smtClean="0"/>
                        <a:t>Yes</a:t>
                      </a:r>
                      <a:endParaRPr lang="en-IN" sz="1800" b="1" i="0" u="none" strike="noStrike" dirty="0">
                        <a:solidFill>
                          <a:srgbClr val="000000"/>
                        </a:solidFill>
                        <a:latin typeface="+mn-lt"/>
                      </a:endParaRPr>
                    </a:p>
                  </a:txBody>
                  <a:tcPr marL="10097" marR="10097" marT="7573" marB="0" anchor="b"/>
                </a:tc>
              </a:tr>
              <a:tr h="314537">
                <a:tc>
                  <a:txBody>
                    <a:bodyPr/>
                    <a:lstStyle/>
                    <a:p>
                      <a:pPr algn="l" fontAlgn="b"/>
                      <a:r>
                        <a:rPr lang="en-IN" sz="1600" u="none" strike="noStrike" dirty="0" smtClean="0"/>
                        <a:t>Feedback</a:t>
                      </a:r>
                      <a:endParaRPr lang="en-IN" sz="1600" b="0" i="0" u="none" strike="noStrike" dirty="0">
                        <a:solidFill>
                          <a:srgbClr val="000000"/>
                        </a:solidFill>
                        <a:latin typeface="+mn-lt"/>
                      </a:endParaRPr>
                    </a:p>
                  </a:txBody>
                  <a:tcPr marL="10097" marR="10097" marT="7573" marB="0" anchor="b"/>
                </a:tc>
                <a:tc>
                  <a:txBody>
                    <a:bodyPr/>
                    <a:lstStyle/>
                    <a:p>
                      <a:pPr algn="ctr" fontAlgn="b"/>
                      <a:r>
                        <a:rPr lang="en-IN" sz="1800" b="1" u="none" strike="noStrike" dirty="0" smtClean="0"/>
                        <a:t>Yes</a:t>
                      </a:r>
                      <a:endParaRPr lang="en-IN" sz="1800" b="1" i="0" u="none" strike="noStrike" dirty="0">
                        <a:solidFill>
                          <a:srgbClr val="000000"/>
                        </a:solidFill>
                        <a:latin typeface="+mn-lt"/>
                      </a:endParaRPr>
                    </a:p>
                  </a:txBody>
                  <a:tcPr marL="10097" marR="10097" marT="7573" marB="0" anchor="b"/>
                </a:tc>
              </a:tr>
              <a:tr h="314537">
                <a:tc>
                  <a:txBody>
                    <a:bodyPr/>
                    <a:lstStyle/>
                    <a:p>
                      <a:pPr algn="l" fontAlgn="b"/>
                      <a:r>
                        <a:rPr lang="en-IN" sz="1600" u="none" strike="noStrike" dirty="0" smtClean="0"/>
                        <a:t>Location of nearest BRPL office</a:t>
                      </a:r>
                      <a:endParaRPr lang="en-IN" sz="1600" b="0" i="0" u="none" strike="noStrike" dirty="0">
                        <a:solidFill>
                          <a:srgbClr val="000000"/>
                        </a:solidFill>
                        <a:latin typeface="+mn-lt"/>
                      </a:endParaRPr>
                    </a:p>
                  </a:txBody>
                  <a:tcPr marL="10097" marR="10097" marT="7573" marB="0" anchor="b"/>
                </a:tc>
                <a:tc>
                  <a:txBody>
                    <a:bodyPr/>
                    <a:lstStyle/>
                    <a:p>
                      <a:pPr algn="ctr" fontAlgn="b"/>
                      <a:r>
                        <a:rPr lang="en-IN" sz="1800" b="1" u="none" strike="noStrike" dirty="0"/>
                        <a:t>Yes</a:t>
                      </a:r>
                      <a:endParaRPr lang="en-IN" sz="1800" b="1" i="0" u="none" strike="noStrike" dirty="0">
                        <a:solidFill>
                          <a:srgbClr val="000000"/>
                        </a:solidFill>
                        <a:latin typeface="+mn-lt"/>
                      </a:endParaRPr>
                    </a:p>
                  </a:txBody>
                  <a:tcPr marL="10097" marR="10097" marT="7573" marB="0" anchor="b"/>
                </a:tc>
              </a:tr>
            </a:tbl>
          </a:graphicData>
        </a:graphic>
      </p:graphicFrame>
      <p:sp>
        <p:nvSpPr>
          <p:cNvPr id="5" name="Rounded Rectangle 4"/>
          <p:cNvSpPr/>
          <p:nvPr/>
        </p:nvSpPr>
        <p:spPr>
          <a:xfrm>
            <a:off x="711200" y="5791200"/>
            <a:ext cx="10871200" cy="381000"/>
          </a:xfrm>
          <a:prstGeom prst="roundRect">
            <a:avLst/>
          </a:prstGeom>
          <a:solidFill>
            <a:srgbClr val="0070C0"/>
          </a:solidFill>
          <a:ln w="25400" algn="ctr">
            <a:solidFill>
              <a:srgbClr val="0070C0"/>
            </a:solidFill>
            <a:round/>
            <a:headEnd/>
            <a:tailEnd/>
          </a:ln>
        </p:spPr>
        <p:txBody>
          <a:bodyPr anchor="ctr"/>
          <a:lstStyle/>
          <a:p>
            <a:pPr marL="213952" lvl="1" indent="-213952" algn="ctr">
              <a:spcBef>
                <a:spcPct val="50000"/>
              </a:spcBef>
              <a:defRPr/>
            </a:pPr>
            <a:r>
              <a:rPr lang="en-US" sz="1600" b="1" dirty="0" smtClean="0">
                <a:solidFill>
                  <a:srgbClr val="FFFFFF"/>
                </a:solidFill>
                <a:latin typeface="Arial" pitchFamily="34" charset="0"/>
                <a:cs typeface="Arial" pitchFamily="34" charset="0"/>
              </a:rPr>
              <a:t>BSES mobile application with total </a:t>
            </a:r>
            <a:r>
              <a:rPr lang="en-US" sz="1600" b="1" u="sng" dirty="0" smtClean="0">
                <a:solidFill>
                  <a:srgbClr val="FFFFFF"/>
                </a:solidFill>
                <a:latin typeface="Arial" pitchFamily="34" charset="0"/>
                <a:cs typeface="Arial" pitchFamily="34" charset="0"/>
              </a:rPr>
              <a:t>download exceeding 5 </a:t>
            </a:r>
            <a:r>
              <a:rPr lang="en-US" sz="1600" b="1" u="sng" dirty="0" err="1" smtClean="0">
                <a:solidFill>
                  <a:srgbClr val="FFFFFF"/>
                </a:solidFill>
                <a:latin typeface="Arial" pitchFamily="34" charset="0"/>
                <a:cs typeface="Arial" pitchFamily="34" charset="0"/>
              </a:rPr>
              <a:t>lac</a:t>
            </a:r>
            <a:r>
              <a:rPr lang="en-US" sz="1600" b="1" dirty="0" smtClean="0">
                <a:solidFill>
                  <a:srgbClr val="FFFFFF"/>
                </a:solidFill>
                <a:latin typeface="Arial" pitchFamily="34" charset="0"/>
                <a:cs typeface="Arial" pitchFamily="34" charset="0"/>
              </a:rPr>
              <a:t> with </a:t>
            </a:r>
            <a:r>
              <a:rPr lang="en-US" sz="1600" b="1" u="sng" dirty="0" smtClean="0">
                <a:solidFill>
                  <a:srgbClr val="FFFFFF"/>
                </a:solidFill>
                <a:latin typeface="Arial" pitchFamily="34" charset="0"/>
                <a:cs typeface="Arial" pitchFamily="34" charset="0"/>
              </a:rPr>
              <a:t>rating of 3.4</a:t>
            </a:r>
            <a:endParaRPr lang="en-US" sz="1600" b="1" u="sng" dirty="0">
              <a:solidFill>
                <a:srgbClr val="FFFFFF"/>
              </a:solidFill>
              <a:latin typeface="Arial" pitchFamily="34" charset="0"/>
              <a:cs typeface="Arial" pitchFamily="34" charset="0"/>
            </a:endParaRPr>
          </a:p>
        </p:txBody>
      </p:sp>
      <p:pic>
        <p:nvPicPr>
          <p:cNvPr id="11265" name="Picture 1"/>
          <p:cNvPicPr>
            <a:picLocks noChangeAspect="1" noChangeArrowheads="1"/>
          </p:cNvPicPr>
          <p:nvPr/>
        </p:nvPicPr>
        <p:blipFill>
          <a:blip r:embed="rId2" cstate="print"/>
          <a:srcRect/>
          <a:stretch>
            <a:fillRect/>
          </a:stretch>
        </p:blipFill>
        <p:spPr bwMode="auto">
          <a:xfrm>
            <a:off x="508000" y="914400"/>
            <a:ext cx="4572000" cy="4724400"/>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47" name="Text Box 15"/>
          <p:cNvSpPr txBox="1">
            <a:spLocks noChangeArrowheads="1"/>
          </p:cNvSpPr>
          <p:nvPr/>
        </p:nvSpPr>
        <p:spPr bwMode="auto">
          <a:xfrm>
            <a:off x="410634" y="228600"/>
            <a:ext cx="10968567" cy="457200"/>
          </a:xfrm>
          <a:prstGeom prst="rect">
            <a:avLst/>
          </a:prstGeom>
          <a:noFill/>
          <a:ln w="9525" algn="ctr">
            <a:noFill/>
            <a:miter lim="800000"/>
            <a:headEnd/>
            <a:tailEnd/>
          </a:ln>
        </p:spPr>
        <p:txBody>
          <a:bodyPr/>
          <a:lstStyle/>
          <a:p>
            <a:pPr>
              <a:defRPr/>
            </a:pPr>
            <a:r>
              <a:rPr lang="en-US" sz="2400" b="1" cap="small" dirty="0">
                <a:solidFill>
                  <a:prstClr val="black"/>
                </a:solidFill>
                <a:latin typeface="Arial" charset="0"/>
                <a:cs typeface="Arial" charset="0"/>
              </a:rPr>
              <a:t>New Initiatives</a:t>
            </a:r>
          </a:p>
        </p:txBody>
      </p:sp>
      <p:pic>
        <p:nvPicPr>
          <p:cNvPr id="110594" name="Picture 2"/>
          <p:cNvPicPr>
            <a:picLocks noChangeAspect="1" noChangeArrowheads="1"/>
          </p:cNvPicPr>
          <p:nvPr/>
        </p:nvPicPr>
        <p:blipFill>
          <a:blip r:embed="rId4" cstate="print"/>
          <a:srcRect/>
          <a:stretch>
            <a:fillRect/>
          </a:stretch>
        </p:blipFill>
        <p:spPr bwMode="auto">
          <a:xfrm>
            <a:off x="609600" y="895350"/>
            <a:ext cx="6985000" cy="5200650"/>
          </a:xfrm>
          <a:prstGeom prst="rect">
            <a:avLst/>
          </a:prstGeom>
          <a:noFill/>
          <a:ln w="9525">
            <a:noFill/>
            <a:miter lim="800000"/>
            <a:headEnd/>
            <a:tailEnd/>
          </a:ln>
        </p:spPr>
      </p:pic>
      <p:graphicFrame>
        <p:nvGraphicFramePr>
          <p:cNvPr id="64515" name="Object 3"/>
          <p:cNvGraphicFramePr>
            <a:graphicFrameLocks noChangeAspect="1"/>
          </p:cNvGraphicFramePr>
          <p:nvPr/>
        </p:nvGraphicFramePr>
        <p:xfrm>
          <a:off x="7721601" y="1981200"/>
          <a:ext cx="4186767" cy="4064000"/>
        </p:xfrm>
        <a:graphic>
          <a:graphicData uri="http://schemas.openxmlformats.org/presentationml/2006/ole">
            <p:oleObj spid="_x0000_s2050" name="Acrobat Document" r:id="rId5" imgW="5829103" imgH="7543564" progId="AcroExch.Document.7">
              <p:embed/>
            </p:oleObj>
          </a:graphicData>
        </a:graphic>
      </p:graphicFrame>
    </p:spTree>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0896" y="320565"/>
            <a:ext cx="10972800" cy="457200"/>
          </a:xfrm>
        </p:spPr>
        <p:txBody>
          <a:bodyPr>
            <a:noAutofit/>
          </a:bodyPr>
          <a:lstStyle/>
          <a:p>
            <a:pPr eaLnBrk="1" hangingPunct="1"/>
            <a:r>
              <a:rPr lang="en-IN" dirty="0" smtClean="0"/>
              <a:t>Delhi Power Situation in 2002</a:t>
            </a:r>
            <a:endParaRPr lang="en-US" b="1" dirty="0" smtClean="0">
              <a:cs typeface="Times New Roman" pitchFamily="18" charset="0"/>
            </a:endParaRPr>
          </a:p>
        </p:txBody>
      </p:sp>
      <p:sp>
        <p:nvSpPr>
          <p:cNvPr id="16" name="AutoShape 3"/>
          <p:cNvSpPr>
            <a:spLocks noChangeArrowheads="1"/>
          </p:cNvSpPr>
          <p:nvPr/>
        </p:nvSpPr>
        <p:spPr bwMode="auto">
          <a:xfrm>
            <a:off x="5113290" y="3041898"/>
            <a:ext cx="2655147" cy="318792"/>
          </a:xfrm>
          <a:prstGeom prst="roundRect">
            <a:avLst>
              <a:gd name="adj" fmla="val 16667"/>
            </a:avLst>
          </a:prstGeom>
          <a:solidFill>
            <a:schemeClr val="accent5">
              <a:lumMod val="20000"/>
              <a:lumOff val="80000"/>
            </a:schemeClr>
          </a:solidFill>
          <a:ln>
            <a:solidFill>
              <a:schemeClr val="tx1">
                <a:lumMod val="50000"/>
                <a:lumOff val="50000"/>
              </a:schemeClr>
            </a:solidFill>
            <a:headEnd/>
            <a:tailEnd/>
          </a:ln>
        </p:spPr>
        <p:style>
          <a:lnRef idx="2">
            <a:schemeClr val="accent1"/>
          </a:lnRef>
          <a:fillRef idx="1">
            <a:schemeClr val="lt1"/>
          </a:fillRef>
          <a:effectRef idx="0">
            <a:schemeClr val="accent1"/>
          </a:effectRef>
          <a:fontRef idx="minor">
            <a:schemeClr val="dk1"/>
          </a:fontRef>
        </p:style>
        <p:txBody>
          <a:bodyPr wrap="none" anchor="ctr"/>
          <a:lstStyle/>
          <a:p>
            <a:pPr algn="ctr">
              <a:defRPr/>
            </a:pPr>
            <a:endParaRPr lang="en-US" sz="1600" b="1" dirty="0">
              <a:solidFill>
                <a:schemeClr val="tx1"/>
              </a:solidFill>
            </a:endParaRPr>
          </a:p>
          <a:p>
            <a:pPr algn="ctr">
              <a:defRPr/>
            </a:pPr>
            <a:r>
              <a:rPr lang="en-US" sz="1600" b="1" dirty="0">
                <a:solidFill>
                  <a:schemeClr val="tx1"/>
                </a:solidFill>
              </a:rPr>
              <a:t>Age Old Network</a:t>
            </a:r>
          </a:p>
          <a:p>
            <a:pPr algn="ctr">
              <a:defRPr/>
            </a:pPr>
            <a:r>
              <a:rPr lang="en-US" sz="1600" b="1" dirty="0">
                <a:solidFill>
                  <a:schemeClr val="tx1"/>
                </a:solidFill>
              </a:rPr>
              <a:t> </a:t>
            </a:r>
          </a:p>
        </p:txBody>
      </p:sp>
      <p:sp>
        <p:nvSpPr>
          <p:cNvPr id="17" name="AutoShape 4"/>
          <p:cNvSpPr>
            <a:spLocks noChangeArrowheads="1"/>
          </p:cNvSpPr>
          <p:nvPr/>
        </p:nvSpPr>
        <p:spPr bwMode="auto">
          <a:xfrm>
            <a:off x="8967317" y="4343804"/>
            <a:ext cx="2749973" cy="312286"/>
          </a:xfrm>
          <a:prstGeom prst="roundRect">
            <a:avLst>
              <a:gd name="adj" fmla="val 16667"/>
            </a:avLst>
          </a:prstGeom>
          <a:solidFill>
            <a:schemeClr val="accent5">
              <a:lumMod val="20000"/>
              <a:lumOff val="80000"/>
            </a:schemeClr>
          </a:solidFill>
          <a:ln>
            <a:solidFill>
              <a:schemeClr val="tx1">
                <a:lumMod val="50000"/>
                <a:lumOff val="50000"/>
              </a:schemeClr>
            </a:solidFill>
            <a:headEnd/>
            <a:tailEnd/>
          </a:ln>
        </p:spPr>
        <p:style>
          <a:lnRef idx="2">
            <a:schemeClr val="accent2"/>
          </a:lnRef>
          <a:fillRef idx="1">
            <a:schemeClr val="lt1"/>
          </a:fillRef>
          <a:effectRef idx="0">
            <a:schemeClr val="accent2"/>
          </a:effectRef>
          <a:fontRef idx="minor">
            <a:schemeClr val="dk1"/>
          </a:fontRef>
        </p:style>
        <p:txBody>
          <a:bodyPr wrap="none" anchor="ctr"/>
          <a:lstStyle/>
          <a:p>
            <a:pPr algn="ctr">
              <a:defRPr/>
            </a:pPr>
            <a:r>
              <a:rPr lang="en-US" sz="1400" b="1" dirty="0" smtClean="0">
                <a:solidFill>
                  <a:schemeClr val="tx1"/>
                </a:solidFill>
                <a:cs typeface="Arial" pitchFamily="34" charset="0"/>
              </a:rPr>
              <a:t>“NO” </a:t>
            </a:r>
            <a:r>
              <a:rPr lang="en-US" sz="1400" b="1" dirty="0">
                <a:solidFill>
                  <a:schemeClr val="tx1"/>
                </a:solidFill>
                <a:cs typeface="Arial" pitchFamily="34" charset="0"/>
              </a:rPr>
              <a:t>Consumer Service</a:t>
            </a:r>
          </a:p>
        </p:txBody>
      </p:sp>
      <p:sp>
        <p:nvSpPr>
          <p:cNvPr id="18" name="AutoShape 5"/>
          <p:cNvSpPr>
            <a:spLocks noChangeArrowheads="1"/>
          </p:cNvSpPr>
          <p:nvPr/>
        </p:nvSpPr>
        <p:spPr bwMode="auto">
          <a:xfrm>
            <a:off x="1150891" y="3048404"/>
            <a:ext cx="2801337" cy="312286"/>
          </a:xfrm>
          <a:prstGeom prst="roundRect">
            <a:avLst>
              <a:gd name="adj" fmla="val 16667"/>
            </a:avLst>
          </a:prstGeom>
          <a:solidFill>
            <a:schemeClr val="accent5">
              <a:lumMod val="20000"/>
              <a:lumOff val="80000"/>
            </a:schemeClr>
          </a:solidFill>
          <a:ln>
            <a:solidFill>
              <a:schemeClr val="tx1">
                <a:lumMod val="50000"/>
                <a:lumOff val="50000"/>
              </a:schemeClr>
            </a:solidFill>
            <a:headEnd/>
            <a:tailEnd/>
          </a:ln>
        </p:spPr>
        <p:style>
          <a:lnRef idx="2">
            <a:schemeClr val="accent2"/>
          </a:lnRef>
          <a:fillRef idx="1">
            <a:schemeClr val="lt1"/>
          </a:fillRef>
          <a:effectRef idx="0">
            <a:schemeClr val="accent2"/>
          </a:effectRef>
          <a:fontRef idx="minor">
            <a:schemeClr val="dk1"/>
          </a:fontRef>
        </p:style>
        <p:txBody>
          <a:bodyPr wrap="none" anchor="ctr"/>
          <a:lstStyle/>
          <a:p>
            <a:pPr algn="ctr">
              <a:defRPr/>
            </a:pPr>
            <a:r>
              <a:rPr lang="en-US" sz="1600" b="1" dirty="0" smtClean="0">
                <a:solidFill>
                  <a:schemeClr val="tx1"/>
                </a:solidFill>
              </a:rPr>
              <a:t>Extensive </a:t>
            </a:r>
            <a:r>
              <a:rPr lang="en-US" sz="1600" b="1" dirty="0" smtClean="0">
                <a:solidFill>
                  <a:schemeClr val="tx1"/>
                </a:solidFill>
                <a:cs typeface="Arial" pitchFamily="34" charset="0"/>
              </a:rPr>
              <a:t>Theft</a:t>
            </a:r>
            <a:endParaRPr lang="en-US" sz="1600" b="1" dirty="0">
              <a:solidFill>
                <a:schemeClr val="tx1"/>
              </a:solidFill>
              <a:cs typeface="Arial" pitchFamily="34" charset="0"/>
            </a:endParaRPr>
          </a:p>
        </p:txBody>
      </p:sp>
      <p:sp>
        <p:nvSpPr>
          <p:cNvPr id="21" name="AutoShape 8"/>
          <p:cNvSpPr>
            <a:spLocks noChangeArrowheads="1"/>
          </p:cNvSpPr>
          <p:nvPr/>
        </p:nvSpPr>
        <p:spPr bwMode="auto">
          <a:xfrm>
            <a:off x="5113290" y="4343804"/>
            <a:ext cx="2641600" cy="304800"/>
          </a:xfrm>
          <a:prstGeom prst="roundRect">
            <a:avLst>
              <a:gd name="adj" fmla="val 16667"/>
            </a:avLst>
          </a:prstGeom>
          <a:solidFill>
            <a:schemeClr val="accent5">
              <a:lumMod val="20000"/>
              <a:lumOff val="80000"/>
            </a:schemeClr>
          </a:solidFill>
          <a:ln>
            <a:solidFill>
              <a:schemeClr val="tx1">
                <a:lumMod val="50000"/>
                <a:lumOff val="50000"/>
              </a:schemeClr>
            </a:solidFill>
            <a:headEnd/>
            <a:tailEnd/>
          </a:ln>
        </p:spPr>
        <p:style>
          <a:lnRef idx="2">
            <a:schemeClr val="accent1"/>
          </a:lnRef>
          <a:fillRef idx="1">
            <a:schemeClr val="lt1"/>
          </a:fillRef>
          <a:effectRef idx="0">
            <a:schemeClr val="accent1"/>
          </a:effectRef>
          <a:fontRef idx="minor">
            <a:schemeClr val="dk1"/>
          </a:fontRef>
        </p:style>
        <p:txBody>
          <a:bodyPr wrap="none" anchor="ctr"/>
          <a:lstStyle/>
          <a:p>
            <a:pPr algn="ctr">
              <a:defRPr/>
            </a:pPr>
            <a:r>
              <a:rPr lang="en-US" sz="1600" b="1" dirty="0" smtClean="0">
                <a:solidFill>
                  <a:schemeClr val="tx1"/>
                </a:solidFill>
              </a:rPr>
              <a:t>Lofty Corruption</a:t>
            </a:r>
            <a:endParaRPr lang="en-US" sz="1600" b="1" dirty="0">
              <a:solidFill>
                <a:schemeClr val="tx1"/>
              </a:solidFill>
              <a:cs typeface="Arial" pitchFamily="34" charset="0"/>
            </a:endParaRPr>
          </a:p>
        </p:txBody>
      </p:sp>
      <p:sp>
        <p:nvSpPr>
          <p:cNvPr id="22" name="AutoShape 11"/>
          <p:cNvSpPr>
            <a:spLocks noChangeArrowheads="1"/>
          </p:cNvSpPr>
          <p:nvPr/>
        </p:nvSpPr>
        <p:spPr bwMode="auto">
          <a:xfrm>
            <a:off x="8872490" y="3048404"/>
            <a:ext cx="2844800" cy="312286"/>
          </a:xfrm>
          <a:prstGeom prst="roundRect">
            <a:avLst>
              <a:gd name="adj" fmla="val 16667"/>
            </a:avLst>
          </a:prstGeom>
          <a:solidFill>
            <a:schemeClr val="accent5">
              <a:lumMod val="20000"/>
              <a:lumOff val="80000"/>
            </a:schemeClr>
          </a:solidFill>
          <a:ln>
            <a:solidFill>
              <a:schemeClr val="tx1">
                <a:lumMod val="50000"/>
                <a:lumOff val="50000"/>
              </a:schemeClr>
            </a:solidFill>
            <a:headEnd/>
            <a:tailEnd/>
          </a:ln>
        </p:spPr>
        <p:style>
          <a:lnRef idx="2">
            <a:schemeClr val="accent2"/>
          </a:lnRef>
          <a:fillRef idx="1">
            <a:schemeClr val="lt1"/>
          </a:fillRef>
          <a:effectRef idx="0">
            <a:schemeClr val="accent2"/>
          </a:effectRef>
          <a:fontRef idx="minor">
            <a:schemeClr val="dk1"/>
          </a:fontRef>
        </p:style>
        <p:txBody>
          <a:bodyPr wrap="none" anchor="ctr"/>
          <a:lstStyle/>
          <a:p>
            <a:pPr algn="ctr">
              <a:defRPr/>
            </a:pPr>
            <a:r>
              <a:rPr lang="en-US" sz="1600" b="1" dirty="0" smtClean="0">
                <a:solidFill>
                  <a:schemeClr val="tx1"/>
                </a:solidFill>
              </a:rPr>
              <a:t>Unprofessional Culture</a:t>
            </a:r>
            <a:endParaRPr lang="en-US" sz="1600" b="1" dirty="0">
              <a:solidFill>
                <a:schemeClr val="tx1"/>
              </a:solidFill>
            </a:endParaRPr>
          </a:p>
        </p:txBody>
      </p:sp>
      <p:sp>
        <p:nvSpPr>
          <p:cNvPr id="23" name="AutoShape 12"/>
          <p:cNvSpPr>
            <a:spLocks noChangeArrowheads="1"/>
          </p:cNvSpPr>
          <p:nvPr/>
        </p:nvSpPr>
        <p:spPr bwMode="auto">
          <a:xfrm>
            <a:off x="1144117" y="4336318"/>
            <a:ext cx="2749973" cy="312286"/>
          </a:xfrm>
          <a:prstGeom prst="roundRect">
            <a:avLst>
              <a:gd name="adj" fmla="val 16667"/>
            </a:avLst>
          </a:prstGeom>
          <a:solidFill>
            <a:schemeClr val="accent5">
              <a:lumMod val="20000"/>
              <a:lumOff val="80000"/>
            </a:schemeClr>
          </a:solidFill>
          <a:ln>
            <a:solidFill>
              <a:schemeClr val="tx1">
                <a:lumMod val="50000"/>
                <a:lumOff val="50000"/>
              </a:schemeClr>
            </a:solidFill>
            <a:headEnd/>
            <a:tailEnd/>
          </a:ln>
        </p:spPr>
        <p:style>
          <a:lnRef idx="2">
            <a:schemeClr val="accent1"/>
          </a:lnRef>
          <a:fillRef idx="1">
            <a:schemeClr val="lt1"/>
          </a:fillRef>
          <a:effectRef idx="0">
            <a:schemeClr val="accent1"/>
          </a:effectRef>
          <a:fontRef idx="minor">
            <a:schemeClr val="dk1"/>
          </a:fontRef>
        </p:style>
        <p:txBody>
          <a:bodyPr wrap="none" anchor="ctr"/>
          <a:lstStyle/>
          <a:p>
            <a:pPr algn="ctr">
              <a:defRPr/>
            </a:pPr>
            <a:r>
              <a:rPr lang="en-US" sz="1600" b="1" dirty="0">
                <a:solidFill>
                  <a:schemeClr val="tx1"/>
                </a:solidFill>
                <a:cs typeface="Arial" pitchFamily="34" charset="0"/>
              </a:rPr>
              <a:t>Equipment Burn outs</a:t>
            </a:r>
          </a:p>
        </p:txBody>
      </p:sp>
      <p:pic>
        <p:nvPicPr>
          <p:cNvPr id="2050" name="Picture 2"/>
          <p:cNvPicPr>
            <a:picLocks noChangeAspect="1" noChangeArrowheads="1"/>
          </p:cNvPicPr>
          <p:nvPr/>
        </p:nvPicPr>
        <p:blipFill>
          <a:blip r:embed="rId3" cstate="print"/>
          <a:srcRect/>
          <a:stretch>
            <a:fillRect/>
          </a:stretch>
        </p:blipFill>
        <p:spPr bwMode="auto">
          <a:xfrm>
            <a:off x="1176095" y="1180537"/>
            <a:ext cx="2819595" cy="1799153"/>
          </a:xfrm>
          <a:prstGeom prst="rect">
            <a:avLst/>
          </a:prstGeom>
          <a:noFill/>
          <a:ln w="9525">
            <a:noFill/>
            <a:miter lim="800000"/>
            <a:headEnd/>
            <a:tailEnd/>
          </a:ln>
          <a:effectLst/>
        </p:spPr>
      </p:pic>
      <p:pic>
        <p:nvPicPr>
          <p:cNvPr id="2053" name="Picture 5"/>
          <p:cNvPicPr>
            <a:picLocks noChangeAspect="1" noChangeArrowheads="1"/>
          </p:cNvPicPr>
          <p:nvPr/>
        </p:nvPicPr>
        <p:blipFill>
          <a:blip r:embed="rId4" cstate="print"/>
          <a:srcRect/>
          <a:stretch>
            <a:fillRect/>
          </a:stretch>
        </p:blipFill>
        <p:spPr bwMode="auto">
          <a:xfrm>
            <a:off x="1049290" y="4732290"/>
            <a:ext cx="2844800" cy="1600200"/>
          </a:xfrm>
          <a:prstGeom prst="rect">
            <a:avLst/>
          </a:prstGeom>
          <a:noFill/>
          <a:ln w="9525">
            <a:noFill/>
            <a:miter lim="800000"/>
            <a:headEnd/>
            <a:tailEnd/>
          </a:ln>
          <a:effectLst/>
        </p:spPr>
      </p:pic>
      <p:pic>
        <p:nvPicPr>
          <p:cNvPr id="2056" name="Picture 8"/>
          <p:cNvPicPr>
            <a:picLocks noChangeAspect="1" noChangeArrowheads="1"/>
          </p:cNvPicPr>
          <p:nvPr/>
        </p:nvPicPr>
        <p:blipFill>
          <a:blip r:embed="rId5" cstate="print">
            <a:grayscl/>
          </a:blip>
          <a:srcRect/>
          <a:stretch>
            <a:fillRect/>
          </a:stretch>
        </p:blipFill>
        <p:spPr bwMode="auto">
          <a:xfrm>
            <a:off x="4815879" y="4732290"/>
            <a:ext cx="3142211" cy="1524000"/>
          </a:xfrm>
          <a:prstGeom prst="rect">
            <a:avLst/>
          </a:prstGeom>
          <a:noFill/>
          <a:ln w="9525">
            <a:noFill/>
            <a:miter lim="800000"/>
            <a:headEnd/>
            <a:tailEnd/>
          </a:ln>
          <a:effectLst/>
        </p:spPr>
      </p:pic>
      <p:pic>
        <p:nvPicPr>
          <p:cNvPr id="2057" name="Picture 9"/>
          <p:cNvPicPr>
            <a:picLocks noChangeAspect="1" noChangeArrowheads="1"/>
          </p:cNvPicPr>
          <p:nvPr/>
        </p:nvPicPr>
        <p:blipFill>
          <a:blip r:embed="rId6" cstate="print"/>
          <a:srcRect/>
          <a:stretch>
            <a:fillRect/>
          </a:stretch>
        </p:blipFill>
        <p:spPr bwMode="auto">
          <a:xfrm>
            <a:off x="8872490" y="1150890"/>
            <a:ext cx="2844800" cy="1752600"/>
          </a:xfrm>
          <a:prstGeom prst="rect">
            <a:avLst/>
          </a:prstGeom>
          <a:noFill/>
          <a:ln w="9525">
            <a:noFill/>
            <a:miter lim="800000"/>
            <a:headEnd/>
            <a:tailEnd/>
          </a:ln>
          <a:effectLst/>
        </p:spPr>
      </p:pic>
      <p:pic>
        <p:nvPicPr>
          <p:cNvPr id="2059" name="Picture 11"/>
          <p:cNvPicPr>
            <a:picLocks noChangeAspect="1" noChangeArrowheads="1"/>
          </p:cNvPicPr>
          <p:nvPr/>
        </p:nvPicPr>
        <p:blipFill>
          <a:blip r:embed="rId7" cstate="print">
            <a:grayscl/>
          </a:blip>
          <a:srcRect/>
          <a:stretch>
            <a:fillRect/>
          </a:stretch>
        </p:blipFill>
        <p:spPr bwMode="auto">
          <a:xfrm>
            <a:off x="8872490" y="4884690"/>
            <a:ext cx="2946400" cy="1295400"/>
          </a:xfrm>
          <a:prstGeom prst="rect">
            <a:avLst/>
          </a:prstGeom>
          <a:noFill/>
          <a:ln w="9525">
            <a:noFill/>
            <a:miter lim="800000"/>
            <a:headEnd/>
            <a:tailEnd/>
          </a:ln>
          <a:effectLst/>
        </p:spPr>
      </p:pic>
      <p:sp>
        <p:nvSpPr>
          <p:cNvPr id="30" name="Rectangle 29"/>
          <p:cNvSpPr/>
          <p:nvPr/>
        </p:nvSpPr>
        <p:spPr>
          <a:xfrm>
            <a:off x="846090" y="3665490"/>
            <a:ext cx="11176000" cy="381000"/>
          </a:xfrm>
          <a:prstGeom prst="rect">
            <a:avLst/>
          </a:prstGeom>
          <a:solidFill>
            <a:schemeClr val="bg1">
              <a:lumMod val="85000"/>
            </a:schemeClr>
          </a:solidFill>
          <a:ln>
            <a:solidFill>
              <a:srgbClr val="0070C0"/>
            </a:solidFill>
          </a:ln>
        </p:spPr>
        <p:style>
          <a:lnRef idx="1">
            <a:schemeClr val="accent2"/>
          </a:lnRef>
          <a:fillRef idx="3">
            <a:schemeClr val="accent2"/>
          </a:fillRef>
          <a:effectRef idx="2">
            <a:schemeClr val="accent2"/>
          </a:effectRef>
          <a:fontRef idx="minor">
            <a:schemeClr val="lt1"/>
          </a:fontRef>
        </p:style>
        <p:txBody>
          <a:bodyPr anchor="ctr"/>
          <a:lstStyle/>
          <a:p>
            <a:pPr marL="342900" lvl="1" indent="-342900" algn="ctr" eaLnBrk="0" hangingPunct="0">
              <a:lnSpc>
                <a:spcPct val="90000"/>
              </a:lnSpc>
              <a:spcBef>
                <a:spcPts val="400"/>
              </a:spcBef>
              <a:spcAft>
                <a:spcPts val="400"/>
              </a:spcAft>
              <a:buClr>
                <a:srgbClr val="FF0000"/>
              </a:buClr>
              <a:defRPr/>
            </a:pPr>
            <a:r>
              <a:rPr lang="en-IN" altLang="en-US" sz="2000" b="1" dirty="0" smtClean="0">
                <a:solidFill>
                  <a:schemeClr val="tx1"/>
                </a:solidFill>
              </a:rPr>
              <a:t>......inheritance marred with huge maladies</a:t>
            </a:r>
            <a:endParaRPr lang="en-US" altLang="en-US" sz="2000" b="1" dirty="0">
              <a:solidFill>
                <a:schemeClr val="tx1"/>
              </a:solidFill>
            </a:endParaRPr>
          </a:p>
        </p:txBody>
      </p:sp>
      <p:pic>
        <p:nvPicPr>
          <p:cNvPr id="2061" name="Picture 13"/>
          <p:cNvPicPr>
            <a:picLocks noChangeAspect="1" noChangeArrowheads="1"/>
          </p:cNvPicPr>
          <p:nvPr/>
        </p:nvPicPr>
        <p:blipFill>
          <a:blip r:embed="rId8" cstate="print">
            <a:grayscl/>
          </a:blip>
          <a:srcRect/>
          <a:stretch>
            <a:fillRect/>
          </a:stretch>
        </p:blipFill>
        <p:spPr bwMode="auto">
          <a:xfrm>
            <a:off x="5095079" y="1150890"/>
            <a:ext cx="2899217" cy="1752600"/>
          </a:xfrm>
          <a:prstGeom prst="rect">
            <a:avLst/>
          </a:prstGeom>
          <a:noFill/>
          <a:ln w="9525">
            <a:noFill/>
            <a:miter lim="800000"/>
            <a:headEnd/>
            <a:tailEnd/>
          </a:ln>
          <a:effectLst/>
        </p:spPr>
      </p:pic>
      <p:sp>
        <p:nvSpPr>
          <p:cNvPr id="31" name="Slide Number Placeholder 30"/>
          <p:cNvSpPr>
            <a:spLocks noGrp="1"/>
          </p:cNvSpPr>
          <p:nvPr>
            <p:ph type="sldNum" sz="quarter" idx="10"/>
          </p:nvPr>
        </p:nvSpPr>
        <p:spPr/>
        <p:txBody>
          <a:bodyPr/>
          <a:lstStyle/>
          <a:p>
            <a:pPr>
              <a:defRPr/>
            </a:pPr>
            <a:fld id="{98B5C78C-F070-4EC3-9743-4468D2363354}" type="slidenum">
              <a:rPr lang="en-US" smtClean="0"/>
              <a:pPr>
                <a:defRPr/>
              </a:pPr>
              <a:t>3</a:t>
            </a:fld>
            <a:endParaRPr lang="en-US"/>
          </a:p>
        </p:txBody>
      </p:sp>
    </p:spTree>
  </p:cSld>
  <p:clrMapOvr>
    <a:masterClrMapping/>
  </p:clrMapOvr>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47" name="Text Box 15"/>
          <p:cNvSpPr txBox="1">
            <a:spLocks noChangeArrowheads="1"/>
          </p:cNvSpPr>
          <p:nvPr/>
        </p:nvSpPr>
        <p:spPr bwMode="auto">
          <a:xfrm>
            <a:off x="410634" y="228600"/>
            <a:ext cx="10968567" cy="457200"/>
          </a:xfrm>
          <a:prstGeom prst="rect">
            <a:avLst/>
          </a:prstGeom>
          <a:noFill/>
          <a:ln w="9525" algn="ctr">
            <a:noFill/>
            <a:miter lim="800000"/>
            <a:headEnd/>
            <a:tailEnd/>
          </a:ln>
        </p:spPr>
        <p:txBody>
          <a:bodyPr/>
          <a:lstStyle/>
          <a:p>
            <a:pPr>
              <a:defRPr/>
            </a:pPr>
            <a:r>
              <a:rPr lang="en-US" sz="2400" b="1" cap="small" dirty="0">
                <a:solidFill>
                  <a:prstClr val="black"/>
                </a:solidFill>
                <a:latin typeface="Arial" charset="0"/>
                <a:cs typeface="Arial" charset="0"/>
              </a:rPr>
              <a:t>New Initiatives</a:t>
            </a:r>
          </a:p>
        </p:txBody>
      </p:sp>
      <p:pic>
        <p:nvPicPr>
          <p:cNvPr id="63490" name="Picture 2"/>
          <p:cNvPicPr>
            <a:picLocks noChangeAspect="1" noChangeArrowheads="1"/>
          </p:cNvPicPr>
          <p:nvPr/>
        </p:nvPicPr>
        <p:blipFill>
          <a:blip r:embed="rId4" cstate="print"/>
          <a:srcRect/>
          <a:stretch>
            <a:fillRect/>
          </a:stretch>
        </p:blipFill>
        <p:spPr bwMode="auto">
          <a:xfrm>
            <a:off x="635000" y="990601"/>
            <a:ext cx="7696200" cy="4772025"/>
          </a:xfrm>
          <a:prstGeom prst="rect">
            <a:avLst/>
          </a:prstGeom>
          <a:noFill/>
          <a:ln w="9525">
            <a:noFill/>
            <a:miter lim="800000"/>
            <a:headEnd/>
            <a:tailEnd/>
          </a:ln>
        </p:spPr>
      </p:pic>
      <p:graphicFrame>
        <p:nvGraphicFramePr>
          <p:cNvPr id="63491" name="Object 3"/>
          <p:cNvGraphicFramePr>
            <a:graphicFrameLocks noChangeAspect="1"/>
          </p:cNvGraphicFramePr>
          <p:nvPr/>
        </p:nvGraphicFramePr>
        <p:xfrm>
          <a:off x="8432801" y="1676400"/>
          <a:ext cx="3524249" cy="4064000"/>
        </p:xfrm>
        <a:graphic>
          <a:graphicData uri="http://schemas.openxmlformats.org/presentationml/2006/ole">
            <p:oleObj spid="_x0000_s3074" name="Document" r:id="rId5" imgW="5733936" imgH="8815317" progId="Word.Document.8">
              <p:embed/>
            </p:oleObj>
          </a:graphicData>
        </a:graphic>
      </p:graphicFrame>
    </p:spTree>
  </p:cSld>
  <p:clrMapOvr>
    <a:masterClrMapping/>
  </p:clrMapOvr>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2" name="Diagram 31"/>
          <p:cNvGraphicFramePr/>
          <p:nvPr/>
        </p:nvGraphicFramePr>
        <p:xfrm>
          <a:off x="0" y="838200"/>
          <a:ext cx="12192000" cy="4572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12" name="Rectangle 2"/>
          <p:cNvSpPr txBox="1">
            <a:spLocks noChangeArrowheads="1"/>
          </p:cNvSpPr>
          <p:nvPr/>
        </p:nvSpPr>
        <p:spPr bwMode="auto">
          <a:xfrm>
            <a:off x="304800" y="228600"/>
            <a:ext cx="11277600" cy="458788"/>
          </a:xfrm>
          <a:prstGeom prst="rect">
            <a:avLst/>
          </a:prstGeom>
          <a:noFill/>
          <a:ln w="9525" algn="ctr">
            <a:noFill/>
            <a:miter lim="800000"/>
            <a:headEnd/>
            <a:tailEnd/>
          </a:ln>
        </p:spPr>
        <p:txBody>
          <a:bodyPr anchor="ctr"/>
          <a:lstStyle/>
          <a:p>
            <a:pPr>
              <a:spcBef>
                <a:spcPct val="50000"/>
              </a:spcBef>
              <a:defRPr/>
            </a:pPr>
            <a:r>
              <a:rPr lang="en-US" sz="2800" b="1" dirty="0">
                <a:latin typeface="+mj-lt"/>
                <a:cs typeface="Arial" charset="0"/>
              </a:rPr>
              <a:t>Summing up: </a:t>
            </a:r>
            <a:r>
              <a:rPr lang="en-US" sz="2800" dirty="0">
                <a:latin typeface="+mj-lt"/>
                <a:cs typeface="Arial" charset="0"/>
              </a:rPr>
              <a:t>Discoms in Disequilibrium state</a:t>
            </a:r>
          </a:p>
        </p:txBody>
      </p:sp>
      <p:sp>
        <p:nvSpPr>
          <p:cNvPr id="19" name="Rounded Rectangle 18"/>
          <p:cNvSpPr/>
          <p:nvPr/>
        </p:nvSpPr>
        <p:spPr>
          <a:xfrm>
            <a:off x="609601" y="5486400"/>
            <a:ext cx="11010900" cy="609600"/>
          </a:xfrm>
          <a:prstGeom prst="roundRect">
            <a:avLst/>
          </a:prstGeom>
          <a:solidFill>
            <a:srgbClr val="0070C0"/>
          </a:solidFill>
          <a:ln w="25400" algn="ctr">
            <a:solidFill>
              <a:srgbClr val="0070C0"/>
            </a:solidFill>
            <a:round/>
            <a:headEnd/>
            <a:tailEnd/>
          </a:ln>
        </p:spPr>
        <p:txBody>
          <a:bodyPr anchor="ctr"/>
          <a:lstStyle/>
          <a:p>
            <a:pPr marL="268288" lvl="1" indent="-213952" algn="ctr" eaLnBrk="0" hangingPunct="0">
              <a:buClr>
                <a:srgbClr val="FF0000"/>
              </a:buClr>
              <a:defRPr/>
            </a:pPr>
            <a:r>
              <a:rPr lang="en-US" altLang="en-US" sz="1600" b="1" dirty="0">
                <a:solidFill>
                  <a:srgbClr val="FFFFFF"/>
                </a:solidFill>
                <a:latin typeface="Arial" pitchFamily="34" charset="0"/>
                <a:cs typeface="Arial" pitchFamily="34" charset="0"/>
              </a:rPr>
              <a:t>Strong need to extend support towards current state of affairs to help protect the much talked about &amp; successful PPP recognized in India &amp; overseas</a:t>
            </a:r>
          </a:p>
        </p:txBody>
      </p:sp>
      <p:pic>
        <p:nvPicPr>
          <p:cNvPr id="62470" name="Picture 8"/>
          <p:cNvPicPr>
            <a:picLocks noChangeAspect="1" noChangeArrowheads="1"/>
          </p:cNvPicPr>
          <p:nvPr/>
        </p:nvPicPr>
        <p:blipFill>
          <a:blip r:embed="rId6" cstate="print"/>
          <a:srcRect/>
          <a:stretch>
            <a:fillRect/>
          </a:stretch>
        </p:blipFill>
        <p:spPr bwMode="auto">
          <a:xfrm>
            <a:off x="387351" y="762001"/>
            <a:ext cx="11417300" cy="123825"/>
          </a:xfrm>
          <a:prstGeom prst="rect">
            <a:avLst/>
          </a:prstGeom>
          <a:noFill/>
          <a:ln w="9525">
            <a:noFill/>
            <a:miter lim="800000"/>
            <a:headEnd/>
            <a:tailEnd/>
          </a:ln>
        </p:spPr>
      </p:pic>
      <p:sp>
        <p:nvSpPr>
          <p:cNvPr id="23" name="Left Brace 22"/>
          <p:cNvSpPr/>
          <p:nvPr/>
        </p:nvSpPr>
        <p:spPr>
          <a:xfrm>
            <a:off x="2235200" y="1905000"/>
            <a:ext cx="711200" cy="3200400"/>
          </a:xfrm>
          <a:prstGeom prst="leftBrace">
            <a:avLst/>
          </a:prstGeom>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a:p>
        </p:txBody>
      </p:sp>
      <p:sp>
        <p:nvSpPr>
          <p:cNvPr id="24" name="Left Brace 23"/>
          <p:cNvSpPr/>
          <p:nvPr/>
        </p:nvSpPr>
        <p:spPr>
          <a:xfrm rot="10800000">
            <a:off x="9042400" y="2438400"/>
            <a:ext cx="812800" cy="2286000"/>
          </a:xfrm>
          <a:prstGeom prst="leftBrace">
            <a:avLst/>
          </a:prstGeom>
          <a:ln w="28575">
            <a:solidFill>
              <a:schemeClr val="tx1"/>
            </a:solidFill>
            <a:prstDash val="sysDash"/>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a:p>
        </p:txBody>
      </p:sp>
      <p:sp>
        <p:nvSpPr>
          <p:cNvPr id="62473" name="TextBox 24"/>
          <p:cNvSpPr txBox="1">
            <a:spLocks noChangeArrowheads="1"/>
          </p:cNvSpPr>
          <p:nvPr/>
        </p:nvSpPr>
        <p:spPr bwMode="auto">
          <a:xfrm>
            <a:off x="9956800" y="2990850"/>
            <a:ext cx="2032000" cy="1200150"/>
          </a:xfrm>
          <a:prstGeom prst="rect">
            <a:avLst/>
          </a:prstGeom>
          <a:noFill/>
          <a:ln w="9525">
            <a:noFill/>
            <a:miter lim="800000"/>
            <a:headEnd/>
            <a:tailEnd/>
          </a:ln>
        </p:spPr>
        <p:txBody>
          <a:bodyPr>
            <a:spAutoFit/>
          </a:bodyPr>
          <a:lstStyle/>
          <a:p>
            <a:pPr algn="ctr"/>
            <a:r>
              <a:rPr lang="en-IN" b="1"/>
              <a:t>Immediate  &amp; focussed Intervention required.. </a:t>
            </a:r>
          </a:p>
        </p:txBody>
      </p:sp>
      <p:sp>
        <p:nvSpPr>
          <p:cNvPr id="62474" name="TextBox 25"/>
          <p:cNvSpPr txBox="1">
            <a:spLocks noChangeArrowheads="1"/>
          </p:cNvSpPr>
          <p:nvPr/>
        </p:nvSpPr>
        <p:spPr bwMode="auto">
          <a:xfrm>
            <a:off x="304800" y="3240088"/>
            <a:ext cx="1930400" cy="646112"/>
          </a:xfrm>
          <a:prstGeom prst="rect">
            <a:avLst/>
          </a:prstGeom>
          <a:noFill/>
          <a:ln w="9525">
            <a:noFill/>
            <a:miter lim="800000"/>
            <a:headEnd/>
            <a:tailEnd/>
          </a:ln>
        </p:spPr>
        <p:txBody>
          <a:bodyPr>
            <a:spAutoFit/>
          </a:bodyPr>
          <a:lstStyle/>
          <a:p>
            <a:r>
              <a:rPr lang="en-IN" b="1"/>
              <a:t>Activities completed</a:t>
            </a:r>
          </a:p>
        </p:txBody>
      </p:sp>
      <p:pic>
        <p:nvPicPr>
          <p:cNvPr id="62475" name="Picture 3"/>
          <p:cNvPicPr>
            <a:picLocks noChangeAspect="1" noChangeArrowheads="1"/>
          </p:cNvPicPr>
          <p:nvPr/>
        </p:nvPicPr>
        <p:blipFill>
          <a:blip r:embed="rId7" cstate="print"/>
          <a:srcRect/>
          <a:stretch>
            <a:fillRect/>
          </a:stretch>
        </p:blipFill>
        <p:spPr bwMode="auto">
          <a:xfrm rot="791058">
            <a:off x="5071534" y="1946275"/>
            <a:ext cx="372533" cy="312738"/>
          </a:xfrm>
          <a:prstGeom prst="rect">
            <a:avLst/>
          </a:prstGeom>
          <a:noFill/>
          <a:ln w="9525">
            <a:noFill/>
            <a:miter lim="800000"/>
            <a:headEnd/>
            <a:tailEnd/>
          </a:ln>
        </p:spPr>
      </p:pic>
      <p:pic>
        <p:nvPicPr>
          <p:cNvPr id="62476" name="Picture 7"/>
          <p:cNvPicPr>
            <a:picLocks noChangeAspect="1" noChangeArrowheads="1"/>
          </p:cNvPicPr>
          <p:nvPr/>
        </p:nvPicPr>
        <p:blipFill>
          <a:blip r:embed="rId8" cstate="print"/>
          <a:srcRect/>
          <a:stretch>
            <a:fillRect/>
          </a:stretch>
        </p:blipFill>
        <p:spPr bwMode="auto">
          <a:xfrm>
            <a:off x="7112000" y="1752600"/>
            <a:ext cx="812800" cy="685800"/>
          </a:xfrm>
          <a:prstGeom prst="rect">
            <a:avLst/>
          </a:prstGeom>
          <a:noFill/>
          <a:ln w="9525">
            <a:noFill/>
            <a:miter lim="800000"/>
            <a:headEnd/>
            <a:tailEnd/>
          </a:ln>
        </p:spPr>
      </p:pic>
      <p:pic>
        <p:nvPicPr>
          <p:cNvPr id="62477" name="Picture 3"/>
          <p:cNvPicPr>
            <a:picLocks noChangeAspect="1" noChangeArrowheads="1"/>
          </p:cNvPicPr>
          <p:nvPr/>
        </p:nvPicPr>
        <p:blipFill>
          <a:blip r:embed="rId7" cstate="print"/>
          <a:srcRect/>
          <a:stretch>
            <a:fillRect/>
          </a:stretch>
        </p:blipFill>
        <p:spPr bwMode="auto">
          <a:xfrm rot="791058">
            <a:off x="5071534" y="2617789"/>
            <a:ext cx="372533" cy="312737"/>
          </a:xfrm>
          <a:prstGeom prst="rect">
            <a:avLst/>
          </a:prstGeom>
          <a:noFill/>
          <a:ln w="9525">
            <a:noFill/>
            <a:miter lim="800000"/>
            <a:headEnd/>
            <a:tailEnd/>
          </a:ln>
        </p:spPr>
      </p:pic>
      <p:pic>
        <p:nvPicPr>
          <p:cNvPr id="62478" name="Picture 3"/>
          <p:cNvPicPr>
            <a:picLocks noChangeAspect="1" noChangeArrowheads="1"/>
          </p:cNvPicPr>
          <p:nvPr/>
        </p:nvPicPr>
        <p:blipFill>
          <a:blip r:embed="rId7" cstate="print"/>
          <a:srcRect/>
          <a:stretch>
            <a:fillRect/>
          </a:stretch>
        </p:blipFill>
        <p:spPr bwMode="auto">
          <a:xfrm rot="791058">
            <a:off x="5173134" y="3317875"/>
            <a:ext cx="372533" cy="312738"/>
          </a:xfrm>
          <a:prstGeom prst="rect">
            <a:avLst/>
          </a:prstGeom>
          <a:noFill/>
          <a:ln w="9525">
            <a:noFill/>
            <a:miter lim="800000"/>
            <a:headEnd/>
            <a:tailEnd/>
          </a:ln>
        </p:spPr>
      </p:pic>
      <p:pic>
        <p:nvPicPr>
          <p:cNvPr id="62479" name="Picture 3"/>
          <p:cNvPicPr>
            <a:picLocks noChangeAspect="1" noChangeArrowheads="1"/>
          </p:cNvPicPr>
          <p:nvPr/>
        </p:nvPicPr>
        <p:blipFill>
          <a:blip r:embed="rId7" cstate="print"/>
          <a:srcRect/>
          <a:stretch>
            <a:fillRect/>
          </a:stretch>
        </p:blipFill>
        <p:spPr bwMode="auto">
          <a:xfrm rot="791058">
            <a:off x="5173134" y="3913189"/>
            <a:ext cx="372533" cy="312737"/>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1" name="Text Box 6"/>
          <p:cNvSpPr txBox="1">
            <a:spLocks noChangeArrowheads="1"/>
          </p:cNvSpPr>
          <p:nvPr/>
        </p:nvSpPr>
        <p:spPr bwMode="auto">
          <a:xfrm>
            <a:off x="508000" y="1066800"/>
            <a:ext cx="11252200" cy="738188"/>
          </a:xfrm>
          <a:prstGeom prst="rect">
            <a:avLst/>
          </a:prstGeom>
          <a:noFill/>
          <a:ln w="28575" algn="ctr">
            <a:noFill/>
            <a:prstDash val="dash"/>
            <a:miter lim="800000"/>
            <a:headEnd/>
            <a:tailEnd/>
          </a:ln>
        </p:spPr>
        <p:txBody>
          <a:bodyPr>
            <a:spAutoFit/>
          </a:bodyPr>
          <a:lstStyle/>
          <a:p>
            <a:pPr>
              <a:buFont typeface="Wingdings" pitchFamily="2" charset="2"/>
              <a:buChar char="v"/>
            </a:pPr>
            <a:endParaRPr lang="en-US" sz="1400" b="1">
              <a:solidFill>
                <a:srgbClr val="006699"/>
              </a:solidFill>
              <a:latin typeface="Verdana" pitchFamily="34" charset="0"/>
            </a:endParaRPr>
          </a:p>
          <a:p>
            <a:pPr>
              <a:buFont typeface="Wingdings" pitchFamily="2" charset="2"/>
              <a:buChar char="v"/>
            </a:pPr>
            <a:endParaRPr lang="en-US" sz="1400" b="1">
              <a:solidFill>
                <a:srgbClr val="006699"/>
              </a:solidFill>
              <a:latin typeface="Verdana" pitchFamily="34" charset="0"/>
            </a:endParaRPr>
          </a:p>
          <a:p>
            <a:pPr>
              <a:buFont typeface="Wingdings" pitchFamily="2" charset="2"/>
              <a:buChar char="v"/>
            </a:pPr>
            <a:endParaRPr lang="en-US" sz="1400" b="1">
              <a:solidFill>
                <a:srgbClr val="006699"/>
              </a:solidFill>
              <a:latin typeface="Verdana" pitchFamily="34" charset="0"/>
            </a:endParaRPr>
          </a:p>
        </p:txBody>
      </p:sp>
      <p:sp>
        <p:nvSpPr>
          <p:cNvPr id="14" name="Rectangle 13"/>
          <p:cNvSpPr/>
          <p:nvPr/>
        </p:nvSpPr>
        <p:spPr>
          <a:xfrm>
            <a:off x="508000" y="990601"/>
            <a:ext cx="11582400" cy="4278313"/>
          </a:xfrm>
          <a:prstGeom prst="rect">
            <a:avLst/>
          </a:prstGeom>
        </p:spPr>
        <p:txBody>
          <a:bodyPr>
            <a:spAutoFit/>
          </a:bodyPr>
          <a:lstStyle/>
          <a:p>
            <a:pPr>
              <a:lnSpc>
                <a:spcPct val="200000"/>
              </a:lnSpc>
              <a:buClr>
                <a:srgbClr val="FF0000"/>
              </a:buClr>
              <a:buFont typeface="Wingdings" pitchFamily="2" charset="2"/>
              <a:buChar char="ü"/>
              <a:defRPr/>
            </a:pPr>
            <a:r>
              <a:rPr lang="en-US" sz="1600" dirty="0">
                <a:latin typeface="Verdana" pitchFamily="34" charset="0"/>
                <a:cs typeface="+mn-cs"/>
              </a:rPr>
              <a:t> </a:t>
            </a:r>
            <a:r>
              <a:rPr lang="en-US" sz="1700" dirty="0">
                <a:solidFill>
                  <a:schemeClr val="tx1">
                    <a:lumMod val="65000"/>
                    <a:lumOff val="35000"/>
                  </a:schemeClr>
                </a:solidFill>
                <a:latin typeface="Verdana" pitchFamily="34" charset="0"/>
                <a:cs typeface="+mn-cs"/>
              </a:rPr>
              <a:t>Strive for </a:t>
            </a:r>
            <a:r>
              <a:rPr lang="en-US" sz="1700" b="1" dirty="0">
                <a:solidFill>
                  <a:schemeClr val="accent2"/>
                </a:solidFill>
                <a:latin typeface="Verdana" pitchFamily="34" charset="0"/>
                <a:cs typeface="+mn-cs"/>
              </a:rPr>
              <a:t>CUSTOMER SATISFACTION</a:t>
            </a:r>
            <a:r>
              <a:rPr lang="en-US" sz="1700" dirty="0">
                <a:latin typeface="Verdana" pitchFamily="34" charset="0"/>
                <a:cs typeface="+mn-cs"/>
              </a:rPr>
              <a:t>. </a:t>
            </a:r>
          </a:p>
          <a:p>
            <a:pPr>
              <a:lnSpc>
                <a:spcPct val="200000"/>
              </a:lnSpc>
              <a:buClr>
                <a:srgbClr val="FF0000"/>
              </a:buClr>
              <a:buFont typeface="Wingdings" pitchFamily="2" charset="2"/>
              <a:buChar char="ü"/>
              <a:defRPr/>
            </a:pPr>
            <a:r>
              <a:rPr lang="en-US" sz="1700" dirty="0">
                <a:latin typeface="Verdana" pitchFamily="34" charset="0"/>
                <a:cs typeface="+mn-cs"/>
              </a:rPr>
              <a:t> </a:t>
            </a:r>
            <a:r>
              <a:rPr lang="en-US" sz="1700" dirty="0">
                <a:solidFill>
                  <a:schemeClr val="tx1">
                    <a:lumMod val="65000"/>
                    <a:lumOff val="35000"/>
                  </a:schemeClr>
                </a:solidFill>
                <a:latin typeface="Verdana" pitchFamily="34" charset="0"/>
                <a:cs typeface="+mn-cs"/>
              </a:rPr>
              <a:t>Achieve &amp; surpass </a:t>
            </a:r>
            <a:r>
              <a:rPr lang="en-US" sz="1700" b="1" dirty="0">
                <a:solidFill>
                  <a:schemeClr val="accent2"/>
                </a:solidFill>
                <a:latin typeface="Verdana" pitchFamily="34" charset="0"/>
                <a:cs typeface="+mn-cs"/>
              </a:rPr>
              <a:t>INTERNATIONAL BENCHMARKS</a:t>
            </a:r>
            <a:r>
              <a:rPr lang="en-US" sz="1700" dirty="0">
                <a:latin typeface="Verdana" pitchFamily="34" charset="0"/>
                <a:cs typeface="+mn-cs"/>
              </a:rPr>
              <a:t>.</a:t>
            </a:r>
          </a:p>
          <a:p>
            <a:pPr>
              <a:lnSpc>
                <a:spcPct val="200000"/>
              </a:lnSpc>
              <a:buClr>
                <a:srgbClr val="FF0000"/>
              </a:buClr>
              <a:buFont typeface="Wingdings" pitchFamily="2" charset="2"/>
              <a:buChar char="ü"/>
              <a:defRPr/>
            </a:pPr>
            <a:r>
              <a:rPr lang="en-US" sz="1700" dirty="0">
                <a:latin typeface="Verdana" pitchFamily="34" charset="0"/>
                <a:cs typeface="+mn-cs"/>
              </a:rPr>
              <a:t> </a:t>
            </a:r>
            <a:r>
              <a:rPr lang="en-US" sz="1700" dirty="0">
                <a:solidFill>
                  <a:schemeClr val="tx1">
                    <a:lumMod val="65000"/>
                    <a:lumOff val="35000"/>
                  </a:schemeClr>
                </a:solidFill>
                <a:latin typeface="Verdana" pitchFamily="34" charset="0"/>
                <a:cs typeface="+mn-cs"/>
              </a:rPr>
              <a:t>Attain</a:t>
            </a:r>
            <a:r>
              <a:rPr lang="en-US" sz="1700" dirty="0">
                <a:latin typeface="Verdana" pitchFamily="34" charset="0"/>
                <a:cs typeface="+mn-cs"/>
              </a:rPr>
              <a:t> </a:t>
            </a:r>
            <a:r>
              <a:rPr lang="en-US" sz="1700" b="1" dirty="0">
                <a:solidFill>
                  <a:schemeClr val="accent2"/>
                </a:solidFill>
                <a:latin typeface="Verdana" pitchFamily="34" charset="0"/>
                <a:cs typeface="+mn-cs"/>
              </a:rPr>
              <a:t>GLOBAL BEST PRACTICES </a:t>
            </a:r>
            <a:r>
              <a:rPr lang="en-US" sz="1700" dirty="0">
                <a:solidFill>
                  <a:schemeClr val="tx1">
                    <a:lumMod val="65000"/>
                    <a:lumOff val="35000"/>
                  </a:schemeClr>
                </a:solidFill>
                <a:latin typeface="Verdana" pitchFamily="34" charset="0"/>
                <a:cs typeface="+mn-cs"/>
              </a:rPr>
              <a:t>to become a </a:t>
            </a:r>
            <a:r>
              <a:rPr lang="en-US" sz="1700" b="1" dirty="0">
                <a:solidFill>
                  <a:schemeClr val="accent2"/>
                </a:solidFill>
                <a:latin typeface="Verdana" pitchFamily="34" charset="0"/>
                <a:cs typeface="+mn-cs"/>
              </a:rPr>
              <a:t>WORLD-CLASS UTILITY </a:t>
            </a:r>
          </a:p>
          <a:p>
            <a:pPr>
              <a:lnSpc>
                <a:spcPct val="200000"/>
              </a:lnSpc>
              <a:buClr>
                <a:srgbClr val="FF0000"/>
              </a:buClr>
              <a:buFont typeface="Wingdings" pitchFamily="2" charset="2"/>
              <a:buChar char="ü"/>
              <a:defRPr/>
            </a:pPr>
            <a:r>
              <a:rPr lang="en-US" sz="1700" dirty="0">
                <a:latin typeface="Verdana" pitchFamily="34" charset="0"/>
                <a:cs typeface="+mn-cs"/>
              </a:rPr>
              <a:t> </a:t>
            </a:r>
            <a:r>
              <a:rPr lang="en-US" sz="1700" dirty="0">
                <a:solidFill>
                  <a:schemeClr val="tx1">
                    <a:lumMod val="65000"/>
                    <a:lumOff val="35000"/>
                  </a:schemeClr>
                </a:solidFill>
                <a:latin typeface="Verdana" pitchFamily="34" charset="0"/>
                <a:cs typeface="+mn-cs"/>
              </a:rPr>
              <a:t>Achieve higher growth &amp; highest levels of</a:t>
            </a:r>
            <a:r>
              <a:rPr lang="en-US" sz="1700" dirty="0">
                <a:latin typeface="Verdana" pitchFamily="34" charset="0"/>
                <a:cs typeface="+mn-cs"/>
              </a:rPr>
              <a:t> </a:t>
            </a:r>
            <a:r>
              <a:rPr lang="en-US" sz="1700" b="1" dirty="0">
                <a:solidFill>
                  <a:schemeClr val="accent2"/>
                </a:solidFill>
                <a:latin typeface="Verdana" pitchFamily="34" charset="0"/>
                <a:cs typeface="+mn-cs"/>
              </a:rPr>
              <a:t>PRODUCTIVITY</a:t>
            </a:r>
          </a:p>
          <a:p>
            <a:pPr>
              <a:lnSpc>
                <a:spcPct val="200000"/>
              </a:lnSpc>
              <a:buClr>
                <a:srgbClr val="FF0000"/>
              </a:buClr>
              <a:buFont typeface="Wingdings" pitchFamily="2" charset="2"/>
              <a:buChar char="ü"/>
              <a:defRPr/>
            </a:pPr>
            <a:r>
              <a:rPr lang="en-US" sz="1700" dirty="0">
                <a:latin typeface="Verdana" pitchFamily="34" charset="0"/>
                <a:cs typeface="+mn-cs"/>
              </a:rPr>
              <a:t> </a:t>
            </a:r>
            <a:r>
              <a:rPr lang="en-US" sz="1700" dirty="0">
                <a:solidFill>
                  <a:schemeClr val="tx1">
                    <a:lumMod val="65000"/>
                    <a:lumOff val="35000"/>
                  </a:schemeClr>
                </a:solidFill>
                <a:latin typeface="Verdana" pitchFamily="34" charset="0"/>
                <a:cs typeface="+mn-cs"/>
              </a:rPr>
              <a:t>Be a </a:t>
            </a:r>
            <a:r>
              <a:rPr lang="en-US" sz="1700" b="1" dirty="0">
                <a:solidFill>
                  <a:schemeClr val="accent2"/>
                </a:solidFill>
                <a:latin typeface="Verdana" pitchFamily="34" charset="0"/>
                <a:cs typeface="+mn-cs"/>
              </a:rPr>
              <a:t>TECHNOLOGY DRIVEN</a:t>
            </a:r>
            <a:r>
              <a:rPr lang="en-US" sz="1700" dirty="0">
                <a:solidFill>
                  <a:schemeClr val="tx1">
                    <a:lumMod val="65000"/>
                    <a:lumOff val="35000"/>
                  </a:schemeClr>
                </a:solidFill>
                <a:latin typeface="Verdana" pitchFamily="34" charset="0"/>
                <a:cs typeface="+mn-cs"/>
              </a:rPr>
              <a:t>,</a:t>
            </a:r>
            <a:r>
              <a:rPr lang="en-US" sz="1700" dirty="0">
                <a:latin typeface="Verdana" pitchFamily="34" charset="0"/>
                <a:cs typeface="+mn-cs"/>
              </a:rPr>
              <a:t> </a:t>
            </a:r>
            <a:r>
              <a:rPr lang="en-US" sz="1700" dirty="0">
                <a:solidFill>
                  <a:schemeClr val="tx1">
                    <a:lumMod val="65000"/>
                    <a:lumOff val="35000"/>
                  </a:schemeClr>
                </a:solidFill>
                <a:latin typeface="Verdana" pitchFamily="34" charset="0"/>
                <a:cs typeface="+mn-cs"/>
              </a:rPr>
              <a:t>efficient organization</a:t>
            </a:r>
            <a:r>
              <a:rPr lang="en-US" sz="1700" dirty="0">
                <a:latin typeface="Verdana" pitchFamily="34" charset="0"/>
                <a:cs typeface="+mn-cs"/>
              </a:rPr>
              <a:t>. </a:t>
            </a:r>
          </a:p>
          <a:p>
            <a:pPr>
              <a:lnSpc>
                <a:spcPct val="200000"/>
              </a:lnSpc>
              <a:buClr>
                <a:srgbClr val="FF0000"/>
              </a:buClr>
              <a:buFont typeface="Wingdings" pitchFamily="2" charset="2"/>
              <a:buChar char="ü"/>
              <a:defRPr/>
            </a:pPr>
            <a:r>
              <a:rPr lang="en-US" sz="1700" dirty="0">
                <a:latin typeface="Verdana" pitchFamily="34" charset="0"/>
                <a:cs typeface="+mn-cs"/>
              </a:rPr>
              <a:t>  </a:t>
            </a:r>
            <a:r>
              <a:rPr lang="en-US" sz="1700" dirty="0">
                <a:solidFill>
                  <a:schemeClr val="tx1">
                    <a:lumMod val="65000"/>
                    <a:lumOff val="35000"/>
                  </a:schemeClr>
                </a:solidFill>
                <a:latin typeface="Verdana" pitchFamily="34" charset="0"/>
                <a:cs typeface="+mn-cs"/>
              </a:rPr>
              <a:t>Show Zero Tolerance for breach of </a:t>
            </a:r>
            <a:r>
              <a:rPr lang="en-US" sz="1700" b="1" dirty="0">
                <a:solidFill>
                  <a:schemeClr val="accent2"/>
                </a:solidFill>
                <a:latin typeface="Verdana" pitchFamily="34" charset="0"/>
                <a:cs typeface="+mn-cs"/>
              </a:rPr>
              <a:t>ETHICS</a:t>
            </a:r>
            <a:r>
              <a:rPr lang="en-US" sz="1700" b="1" dirty="0">
                <a:solidFill>
                  <a:schemeClr val="tx1">
                    <a:lumMod val="65000"/>
                    <a:lumOff val="35000"/>
                  </a:schemeClr>
                </a:solidFill>
                <a:latin typeface="Verdana" pitchFamily="34" charset="0"/>
                <a:cs typeface="+mn-cs"/>
              </a:rPr>
              <a:t>. </a:t>
            </a:r>
          </a:p>
          <a:p>
            <a:pPr>
              <a:lnSpc>
                <a:spcPct val="200000"/>
              </a:lnSpc>
              <a:buClr>
                <a:srgbClr val="FF0000"/>
              </a:buClr>
              <a:buFont typeface="Wingdings" pitchFamily="2" charset="2"/>
              <a:buChar char="ü"/>
              <a:defRPr/>
            </a:pPr>
            <a:r>
              <a:rPr lang="en-US" sz="1700" dirty="0">
                <a:solidFill>
                  <a:schemeClr val="tx1">
                    <a:lumMod val="65000"/>
                    <a:lumOff val="35000"/>
                  </a:schemeClr>
                </a:solidFill>
                <a:latin typeface="Verdana" pitchFamily="34" charset="0"/>
                <a:cs typeface="+mn-cs"/>
              </a:rPr>
              <a:t> Value </a:t>
            </a:r>
            <a:r>
              <a:rPr lang="en-US" sz="1700" b="1" dirty="0">
                <a:solidFill>
                  <a:schemeClr val="accent2"/>
                </a:solidFill>
                <a:latin typeface="Verdana" pitchFamily="34" charset="0"/>
                <a:cs typeface="+mn-cs"/>
              </a:rPr>
              <a:t>INTEGRITY.</a:t>
            </a:r>
          </a:p>
          <a:p>
            <a:pPr>
              <a:lnSpc>
                <a:spcPct val="200000"/>
              </a:lnSpc>
              <a:buClr>
                <a:srgbClr val="FF0000"/>
              </a:buClr>
              <a:buFont typeface="Wingdings" pitchFamily="2" charset="2"/>
              <a:buChar char="ü"/>
              <a:defRPr/>
            </a:pPr>
            <a:r>
              <a:rPr lang="en-US" sz="1700" dirty="0">
                <a:solidFill>
                  <a:schemeClr val="tx1">
                    <a:lumMod val="65000"/>
                    <a:lumOff val="35000"/>
                  </a:schemeClr>
                </a:solidFill>
                <a:latin typeface="Verdana" pitchFamily="34" charset="0"/>
                <a:cs typeface="+mn-cs"/>
              </a:rPr>
              <a:t> </a:t>
            </a:r>
            <a:r>
              <a:rPr lang="en-US" sz="1700" dirty="0">
                <a:latin typeface="Verdana" pitchFamily="34" charset="0"/>
                <a:cs typeface="+mn-cs"/>
              </a:rPr>
              <a:t>Build ”</a:t>
            </a:r>
            <a:r>
              <a:rPr lang="en-US" sz="1700" b="1" dirty="0">
                <a:solidFill>
                  <a:srgbClr val="FF0000"/>
                </a:solidFill>
                <a:latin typeface="Verdana" pitchFamily="34" charset="0"/>
                <a:cs typeface="+mn-cs"/>
              </a:rPr>
              <a:t>ONE BSES</a:t>
            </a:r>
            <a:r>
              <a:rPr lang="en-US" sz="1600" dirty="0">
                <a:latin typeface="Verdana" pitchFamily="34" charset="0"/>
                <a:cs typeface="+mn-cs"/>
              </a:rPr>
              <a:t>”. </a:t>
            </a:r>
          </a:p>
        </p:txBody>
      </p:sp>
      <p:sp>
        <p:nvSpPr>
          <p:cNvPr id="63493" name="TextBox 14"/>
          <p:cNvSpPr txBox="1">
            <a:spLocks noChangeArrowheads="1"/>
          </p:cNvSpPr>
          <p:nvPr/>
        </p:nvSpPr>
        <p:spPr bwMode="auto">
          <a:xfrm>
            <a:off x="508000" y="238780"/>
            <a:ext cx="7112000" cy="523220"/>
          </a:xfrm>
          <a:prstGeom prst="rect">
            <a:avLst/>
          </a:prstGeom>
          <a:noFill/>
          <a:ln w="9525">
            <a:noFill/>
            <a:miter lim="800000"/>
            <a:headEnd/>
            <a:tailEnd/>
          </a:ln>
        </p:spPr>
        <p:txBody>
          <a:bodyPr>
            <a:spAutoFit/>
          </a:bodyPr>
          <a:lstStyle/>
          <a:p>
            <a:r>
              <a:rPr lang="en-IN" sz="2800" b="1" dirty="0"/>
              <a:t>BRPL team pledges to...</a:t>
            </a:r>
          </a:p>
        </p:txBody>
      </p:sp>
      <p:pic>
        <p:nvPicPr>
          <p:cNvPr id="63494" name="Picture 4" descr="http://renewlives.org/images/icon2.png"/>
          <p:cNvPicPr>
            <a:picLocks noChangeAspect="1" noChangeArrowheads="1"/>
          </p:cNvPicPr>
          <p:nvPr/>
        </p:nvPicPr>
        <p:blipFill>
          <a:blip r:embed="rId2" cstate="print"/>
          <a:srcRect/>
          <a:stretch>
            <a:fillRect/>
          </a:stretch>
        </p:blipFill>
        <p:spPr bwMode="auto">
          <a:xfrm>
            <a:off x="5649384" y="4572001"/>
            <a:ext cx="5983816" cy="1590675"/>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p:cNvSpPr txBox="1">
            <a:spLocks/>
          </p:cNvSpPr>
          <p:nvPr/>
        </p:nvSpPr>
        <p:spPr>
          <a:xfrm>
            <a:off x="406400" y="3962400"/>
            <a:ext cx="10972800" cy="1676400"/>
          </a:xfrm>
          <a:prstGeom prst="rect">
            <a:avLst/>
          </a:prstGeom>
        </p:spPr>
        <p:txBody>
          <a:bodyPr/>
          <a:lstStyle/>
          <a:p>
            <a:pPr marL="342900" marR="0" lvl="0" indent="-342900" algn="ctr" defTabSz="914400" rtl="0" eaLnBrk="1" fontAlgn="auto" latinLnBrk="0" hangingPunct="1">
              <a:lnSpc>
                <a:spcPct val="100000"/>
              </a:lnSpc>
              <a:spcBef>
                <a:spcPct val="20000"/>
              </a:spcBef>
              <a:spcAft>
                <a:spcPts val="0"/>
              </a:spcAft>
              <a:buClrTx/>
              <a:buSzTx/>
              <a:buFont typeface="Wingdings" pitchFamily="2" charset="2"/>
              <a:buNone/>
              <a:tabLst/>
              <a:defRPr/>
            </a:pPr>
            <a:r>
              <a:rPr kumimoji="0" lang="en-US" sz="2400" b="0" i="0" u="none" strike="noStrike" kern="1200" cap="none" spc="0" normalizeH="0" baseline="0" noProof="0" dirty="0" smtClean="0">
                <a:ln>
                  <a:noFill/>
                </a:ln>
                <a:solidFill>
                  <a:srgbClr val="C00000"/>
                </a:solidFill>
                <a:effectLst/>
                <a:uLnTx/>
                <a:uFillTx/>
                <a:latin typeface="Algerian" pitchFamily="82" charset="0"/>
                <a:ea typeface="+mn-ea"/>
                <a:cs typeface="+mn-cs"/>
              </a:rPr>
              <a:t>BIJLI DIGI SEVA KENDRA (DSK) Process</a:t>
            </a:r>
            <a:endParaRPr kumimoji="0" lang="en-US" sz="2400" b="0" i="0" u="none" strike="noStrike" kern="1200" cap="none" spc="0" normalizeH="0" baseline="0" noProof="0" dirty="0">
              <a:ln>
                <a:noFill/>
              </a:ln>
              <a:solidFill>
                <a:srgbClr val="C00000"/>
              </a:solidFill>
              <a:effectLst/>
              <a:uLnTx/>
              <a:uFillTx/>
              <a:latin typeface="+mn-lt"/>
              <a:ea typeface="+mn-ea"/>
              <a:cs typeface="+mn-cs"/>
            </a:endParaRPr>
          </a:p>
        </p:txBody>
      </p:sp>
      <p:pic>
        <p:nvPicPr>
          <p:cNvPr id="5122" name="Picture 2"/>
          <p:cNvPicPr>
            <a:picLocks noChangeAspect="1" noChangeArrowheads="1"/>
          </p:cNvPicPr>
          <p:nvPr/>
        </p:nvPicPr>
        <p:blipFill>
          <a:blip r:embed="rId3" cstate="print"/>
          <a:srcRect/>
          <a:stretch>
            <a:fillRect/>
          </a:stretch>
        </p:blipFill>
        <p:spPr bwMode="auto">
          <a:xfrm>
            <a:off x="609600" y="990600"/>
            <a:ext cx="11074400" cy="2995613"/>
          </a:xfrm>
          <a:prstGeom prst="rect">
            <a:avLst/>
          </a:prstGeom>
          <a:noFill/>
          <a:ln w="9525">
            <a:noFill/>
            <a:miter lim="800000"/>
            <a:headEnd/>
            <a:tailEnd/>
          </a:ln>
          <a:effectLst/>
        </p:spPr>
      </p:pic>
    </p:spTree>
  </p:cSld>
  <p:clrMapOvr>
    <a:masterClrMapping/>
  </p:clrMapOvr>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a:spLocks noGrp="1"/>
          </p:cNvSpPr>
          <p:nvPr>
            <p:ph type="title" idx="4294967295"/>
          </p:nvPr>
        </p:nvSpPr>
        <p:spPr>
          <a:xfrm>
            <a:off x="609600" y="533400"/>
            <a:ext cx="11582400" cy="609600"/>
          </a:xfrm>
          <a:noFill/>
        </p:spPr>
        <p:style>
          <a:lnRef idx="0">
            <a:schemeClr val="accent4"/>
          </a:lnRef>
          <a:fillRef idx="3">
            <a:schemeClr val="accent4"/>
          </a:fillRef>
          <a:effectRef idx="3">
            <a:schemeClr val="accent4"/>
          </a:effectRef>
          <a:fontRef idx="minor">
            <a:schemeClr val="lt1"/>
          </a:fontRef>
        </p:style>
        <p:txBody>
          <a:bodyPr rtlCol="0" anchor="ctr">
            <a:noAutofit/>
          </a:bodyPr>
          <a:lstStyle/>
          <a:p>
            <a:pPr marL="342900" indent="-342900">
              <a:buClr>
                <a:srgbClr val="FFFF66"/>
              </a:buClr>
              <a:buSzPct val="200000"/>
              <a:defRPr/>
            </a:pPr>
            <a:r>
              <a:rPr lang="en-US" sz="2400" dirty="0" smtClean="0">
                <a:solidFill>
                  <a:schemeClr val="tx1"/>
                </a:solidFill>
              </a:rPr>
              <a:t>Key objectives</a:t>
            </a:r>
          </a:p>
        </p:txBody>
      </p:sp>
      <p:sp>
        <p:nvSpPr>
          <p:cNvPr id="3" name="Content Placeholder 2"/>
          <p:cNvSpPr>
            <a:spLocks noGrp="1"/>
          </p:cNvSpPr>
          <p:nvPr>
            <p:ph idx="4294967295"/>
          </p:nvPr>
        </p:nvSpPr>
        <p:spPr>
          <a:xfrm>
            <a:off x="1219200" y="1219200"/>
            <a:ext cx="9550400" cy="4572000"/>
          </a:xfrm>
          <a:prstGeom prst="rect">
            <a:avLst/>
          </a:prstGeom>
        </p:spPr>
        <p:txBody>
          <a:bodyPr>
            <a:normAutofit lnSpcReduction="10000"/>
          </a:bodyPr>
          <a:lstStyle/>
          <a:p>
            <a:pPr algn="just">
              <a:lnSpc>
                <a:spcPct val="150000"/>
              </a:lnSpc>
            </a:pPr>
            <a:r>
              <a:rPr lang="en-IN" sz="1800" dirty="0" smtClean="0"/>
              <a:t>Demand Note on the spot</a:t>
            </a:r>
          </a:p>
          <a:p>
            <a:pPr algn="just">
              <a:lnSpc>
                <a:spcPct val="150000"/>
              </a:lnSpc>
            </a:pPr>
            <a:r>
              <a:rPr lang="en-IN" sz="1800" dirty="0" smtClean="0"/>
              <a:t>CF/TF before customer visit</a:t>
            </a:r>
          </a:p>
          <a:p>
            <a:pPr algn="just">
              <a:lnSpc>
                <a:spcPct val="150000"/>
              </a:lnSpc>
            </a:pPr>
            <a:r>
              <a:rPr lang="en-IN" sz="1800" dirty="0" smtClean="0"/>
              <a:t>Tout Elimination</a:t>
            </a:r>
          </a:p>
          <a:p>
            <a:pPr algn="just">
              <a:lnSpc>
                <a:spcPct val="150000"/>
              </a:lnSpc>
            </a:pPr>
            <a:r>
              <a:rPr lang="en-IN" sz="1800" dirty="0" smtClean="0"/>
              <a:t>Customer delight</a:t>
            </a:r>
          </a:p>
          <a:p>
            <a:pPr algn="just">
              <a:lnSpc>
                <a:spcPct val="150000"/>
              </a:lnSpc>
            </a:pPr>
            <a:r>
              <a:rPr lang="en-IN" sz="1800" dirty="0" smtClean="0"/>
              <a:t>Reduction in auto cancellation cases.</a:t>
            </a:r>
          </a:p>
          <a:p>
            <a:pPr algn="just">
              <a:lnSpc>
                <a:spcPct val="150000"/>
              </a:lnSpc>
            </a:pPr>
            <a:r>
              <a:rPr lang="en-IN" sz="1800" dirty="0" smtClean="0"/>
              <a:t>Lesser footfall at CHDs</a:t>
            </a:r>
          </a:p>
          <a:p>
            <a:pPr algn="just">
              <a:lnSpc>
                <a:spcPct val="150000"/>
              </a:lnSpc>
            </a:pPr>
            <a:r>
              <a:rPr lang="en-IN" sz="1800" dirty="0" smtClean="0"/>
              <a:t>Better productivity</a:t>
            </a:r>
          </a:p>
          <a:p>
            <a:pPr algn="just">
              <a:lnSpc>
                <a:spcPct val="150000"/>
              </a:lnSpc>
            </a:pPr>
            <a:r>
              <a:rPr lang="en-US" sz="1800" dirty="0" smtClean="0"/>
              <a:t>End to end digitized process.</a:t>
            </a:r>
          </a:p>
          <a:p>
            <a:pPr algn="just">
              <a:lnSpc>
                <a:spcPct val="150000"/>
              </a:lnSpc>
            </a:pPr>
            <a:r>
              <a:rPr lang="en-IN" sz="1800" dirty="0" smtClean="0"/>
              <a:t>Saving in postage cost</a:t>
            </a:r>
            <a:endParaRPr lang="en-IN" sz="1800" dirty="0"/>
          </a:p>
        </p:txBody>
      </p:sp>
    </p:spTree>
  </p:cSld>
  <p:clrMapOvr>
    <a:masterClrMapping/>
  </p:clrMapOvr>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7" name="Straight Connector 66"/>
          <p:cNvCxnSpPr/>
          <p:nvPr/>
        </p:nvCxnSpPr>
        <p:spPr>
          <a:xfrm>
            <a:off x="1142965" y="1242995"/>
            <a:ext cx="10191821" cy="1588"/>
          </a:xfrm>
          <a:prstGeom prst="line">
            <a:avLst/>
          </a:prstGeom>
          <a:ln w="28575">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77" name="Straight Connector 76"/>
          <p:cNvCxnSpPr/>
          <p:nvPr/>
        </p:nvCxnSpPr>
        <p:spPr>
          <a:xfrm>
            <a:off x="1142965" y="4529143"/>
            <a:ext cx="10191821" cy="1588"/>
          </a:xfrm>
          <a:prstGeom prst="line">
            <a:avLst/>
          </a:prstGeom>
          <a:ln w="28575">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80" name="Straight Connector 79"/>
          <p:cNvCxnSpPr/>
          <p:nvPr/>
        </p:nvCxnSpPr>
        <p:spPr>
          <a:xfrm>
            <a:off x="1142965" y="5457837"/>
            <a:ext cx="10191821" cy="1588"/>
          </a:xfrm>
          <a:prstGeom prst="line">
            <a:avLst/>
          </a:prstGeom>
          <a:ln w="28575">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40" name="Rectangle 39"/>
          <p:cNvSpPr/>
          <p:nvPr/>
        </p:nvSpPr>
        <p:spPr>
          <a:xfrm>
            <a:off x="1047716" y="457202"/>
            <a:ext cx="10382323" cy="562533"/>
          </a:xfrm>
          <a:prstGeom prst="rect">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en-US" sz="2400" b="1" dirty="0"/>
              <a:t>Digi Seva Kendra Web Portal</a:t>
            </a:r>
          </a:p>
        </p:txBody>
      </p:sp>
      <p:sp>
        <p:nvSpPr>
          <p:cNvPr id="66" name="Up Arrow 65"/>
          <p:cNvSpPr/>
          <p:nvPr/>
        </p:nvSpPr>
        <p:spPr>
          <a:xfrm>
            <a:off x="3155951" y="990601"/>
            <a:ext cx="558784" cy="395270"/>
          </a:xfrm>
          <a:prstGeom prst="upArrow">
            <a:avLst/>
          </a:prstGeom>
        </p:spPr>
        <p:style>
          <a:lnRef idx="1">
            <a:schemeClr val="dk1"/>
          </a:lnRef>
          <a:fillRef idx="2">
            <a:schemeClr val="dk1"/>
          </a:fillRef>
          <a:effectRef idx="1">
            <a:schemeClr val="dk1"/>
          </a:effectRef>
          <a:fontRef idx="minor">
            <a:schemeClr val="dk1"/>
          </a:fontRef>
        </p:style>
        <p:txBody>
          <a:bodyPr rtlCol="0" anchor="ctr"/>
          <a:lstStyle/>
          <a:p>
            <a:pPr algn="ctr"/>
            <a:endParaRPr lang="en-US"/>
          </a:p>
        </p:txBody>
      </p:sp>
      <p:sp>
        <p:nvSpPr>
          <p:cNvPr id="68" name="Up Arrow 67"/>
          <p:cNvSpPr/>
          <p:nvPr/>
        </p:nvSpPr>
        <p:spPr>
          <a:xfrm>
            <a:off x="9150351" y="990601"/>
            <a:ext cx="565175" cy="395270"/>
          </a:xfrm>
          <a:prstGeom prst="upArrow">
            <a:avLst/>
          </a:prstGeom>
        </p:spPr>
        <p:style>
          <a:lnRef idx="1">
            <a:schemeClr val="dk1"/>
          </a:lnRef>
          <a:fillRef idx="2">
            <a:schemeClr val="dk1"/>
          </a:fillRef>
          <a:effectRef idx="1">
            <a:schemeClr val="dk1"/>
          </a:effectRef>
          <a:fontRef idx="minor">
            <a:schemeClr val="dk1"/>
          </a:fontRef>
        </p:style>
        <p:txBody>
          <a:bodyPr rtlCol="0" anchor="ctr"/>
          <a:lstStyle/>
          <a:p>
            <a:pPr algn="ctr"/>
            <a:endParaRPr lang="en-US">
              <a:solidFill>
                <a:schemeClr val="dk1"/>
              </a:solidFill>
            </a:endParaRPr>
          </a:p>
        </p:txBody>
      </p:sp>
      <p:sp>
        <p:nvSpPr>
          <p:cNvPr id="20" name="Rounded Rectangle 19"/>
          <p:cNvSpPr/>
          <p:nvPr/>
        </p:nvSpPr>
        <p:spPr>
          <a:xfrm>
            <a:off x="7429510" y="1438277"/>
            <a:ext cx="3810027" cy="1162040"/>
          </a:xfrm>
          <a:prstGeom prst="round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endParaRPr lang="en-US"/>
          </a:p>
        </p:txBody>
      </p:sp>
      <p:sp>
        <p:nvSpPr>
          <p:cNvPr id="36" name="Up Arrow 35"/>
          <p:cNvSpPr/>
          <p:nvPr/>
        </p:nvSpPr>
        <p:spPr>
          <a:xfrm rot="10800000">
            <a:off x="3552996" y="4278869"/>
            <a:ext cx="542741" cy="464588"/>
          </a:xfrm>
          <a:prstGeom prst="upArrow">
            <a:avLst/>
          </a:prstGeom>
        </p:spPr>
        <p:style>
          <a:lnRef idx="1">
            <a:schemeClr val="dk1"/>
          </a:lnRef>
          <a:fillRef idx="2">
            <a:schemeClr val="dk1"/>
          </a:fillRef>
          <a:effectRef idx="1">
            <a:schemeClr val="dk1"/>
          </a:effectRef>
          <a:fontRef idx="minor">
            <a:schemeClr val="dk1"/>
          </a:fontRef>
        </p:style>
        <p:txBody>
          <a:bodyPr rtlCol="0" anchor="ctr"/>
          <a:lstStyle/>
          <a:p>
            <a:pPr algn="ctr"/>
            <a:endParaRPr lang="en-US"/>
          </a:p>
        </p:txBody>
      </p:sp>
      <p:sp>
        <p:nvSpPr>
          <p:cNvPr id="37" name="Up Arrow 36"/>
          <p:cNvSpPr/>
          <p:nvPr/>
        </p:nvSpPr>
        <p:spPr>
          <a:xfrm>
            <a:off x="9150351" y="4267202"/>
            <a:ext cx="565176" cy="476255"/>
          </a:xfrm>
          <a:prstGeom prst="upArrow">
            <a:avLst/>
          </a:prstGeom>
        </p:spPr>
        <p:style>
          <a:lnRef idx="1">
            <a:schemeClr val="dk1"/>
          </a:lnRef>
          <a:fillRef idx="2">
            <a:schemeClr val="dk1"/>
          </a:fillRef>
          <a:effectRef idx="1">
            <a:schemeClr val="dk1"/>
          </a:effectRef>
          <a:fontRef idx="minor">
            <a:schemeClr val="dk1"/>
          </a:fontRef>
        </p:style>
        <p:txBody>
          <a:bodyPr rtlCol="0" anchor="ctr"/>
          <a:lstStyle/>
          <a:p>
            <a:pPr algn="ctr"/>
            <a:endParaRPr lang="en-US"/>
          </a:p>
        </p:txBody>
      </p:sp>
      <p:sp>
        <p:nvSpPr>
          <p:cNvPr id="38" name="Rectangle 37"/>
          <p:cNvSpPr/>
          <p:nvPr/>
        </p:nvSpPr>
        <p:spPr>
          <a:xfrm>
            <a:off x="1219199" y="4819649"/>
            <a:ext cx="10058401" cy="381000"/>
          </a:xfrm>
          <a:prstGeom prst="rect">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en-US" b="1" dirty="0"/>
              <a:t>SAP ISU</a:t>
            </a:r>
          </a:p>
        </p:txBody>
      </p:sp>
      <p:sp>
        <p:nvSpPr>
          <p:cNvPr id="44" name="Up Arrow 43"/>
          <p:cNvSpPr/>
          <p:nvPr/>
        </p:nvSpPr>
        <p:spPr>
          <a:xfrm>
            <a:off x="5899150" y="5181601"/>
            <a:ext cx="577853" cy="419112"/>
          </a:xfrm>
          <a:prstGeom prst="upArrow">
            <a:avLst/>
          </a:prstGeom>
        </p:spPr>
        <p:style>
          <a:lnRef idx="1">
            <a:schemeClr val="dk1"/>
          </a:lnRef>
          <a:fillRef idx="2">
            <a:schemeClr val="dk1"/>
          </a:fillRef>
          <a:effectRef idx="1">
            <a:schemeClr val="dk1"/>
          </a:effectRef>
          <a:fontRef idx="minor">
            <a:schemeClr val="dk1"/>
          </a:fontRef>
        </p:style>
        <p:txBody>
          <a:bodyPr rtlCol="0" anchor="ctr"/>
          <a:lstStyle/>
          <a:p>
            <a:pPr algn="ctr"/>
            <a:endParaRPr lang="en-US"/>
          </a:p>
        </p:txBody>
      </p:sp>
      <p:sp>
        <p:nvSpPr>
          <p:cNvPr id="45" name="Rounded Rectangle 44"/>
          <p:cNvSpPr/>
          <p:nvPr/>
        </p:nvSpPr>
        <p:spPr>
          <a:xfrm>
            <a:off x="1327151" y="5638801"/>
            <a:ext cx="9753600" cy="990600"/>
          </a:xfrm>
          <a:prstGeom prst="round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endParaRPr lang="en-US"/>
          </a:p>
        </p:txBody>
      </p:sp>
      <p:sp>
        <p:nvSpPr>
          <p:cNvPr id="46" name="Can 45"/>
          <p:cNvSpPr/>
          <p:nvPr/>
        </p:nvSpPr>
        <p:spPr>
          <a:xfrm>
            <a:off x="1631951" y="5943602"/>
            <a:ext cx="2133600" cy="533399"/>
          </a:xfrm>
          <a:prstGeom prst="can">
            <a:avLst/>
          </a:prstGeom>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dirty="0"/>
          </a:p>
          <a:p>
            <a:pPr algn="ctr"/>
            <a:r>
              <a:rPr lang="en-US" dirty="0"/>
              <a:t>Call Center</a:t>
            </a:r>
            <a:endParaRPr lang="en-IN" dirty="0"/>
          </a:p>
          <a:p>
            <a:pPr algn="ctr"/>
            <a:endParaRPr lang="en-US" dirty="0"/>
          </a:p>
        </p:txBody>
      </p:sp>
      <p:sp>
        <p:nvSpPr>
          <p:cNvPr id="59" name="Rounded Rectangle 44">
            <a:extLst>
              <a:ext uri="{FF2B5EF4-FFF2-40B4-BE49-F238E27FC236}">
                <a16:creationId xmlns:a16="http://schemas.microsoft.com/office/drawing/2014/main" xmlns="" id="{2E7211B9-31DB-423B-A255-678757E07E76}"/>
              </a:ext>
            </a:extLst>
          </p:cNvPr>
          <p:cNvSpPr/>
          <p:nvPr/>
        </p:nvSpPr>
        <p:spPr>
          <a:xfrm>
            <a:off x="7626351" y="1824039"/>
            <a:ext cx="3352800" cy="304800"/>
          </a:xfrm>
          <a:prstGeom prst="roundRect">
            <a:avLst/>
          </a:prstGeom>
        </p:spPr>
        <p:style>
          <a:lnRef idx="1">
            <a:schemeClr val="accent2"/>
          </a:lnRef>
          <a:fillRef idx="3">
            <a:schemeClr val="accent2"/>
          </a:fillRef>
          <a:effectRef idx="2">
            <a:schemeClr val="accent2"/>
          </a:effectRef>
          <a:fontRef idx="minor">
            <a:schemeClr val="lt1"/>
          </a:fontRef>
        </p:style>
        <p:txBody>
          <a:bodyPr rtlCol="0" anchor="ctr"/>
          <a:lstStyle/>
          <a:p>
            <a:pPr algn="ctr"/>
            <a:r>
              <a:rPr lang="en-US" sz="1600" dirty="0"/>
              <a:t>Demand Note Issue</a:t>
            </a:r>
          </a:p>
        </p:txBody>
      </p:sp>
      <p:sp>
        <p:nvSpPr>
          <p:cNvPr id="60" name="Rounded Rectangle 45">
            <a:extLst>
              <a:ext uri="{FF2B5EF4-FFF2-40B4-BE49-F238E27FC236}">
                <a16:creationId xmlns:a16="http://schemas.microsoft.com/office/drawing/2014/main" xmlns="" id="{E15ABB79-A048-48AF-9E73-20485970DA1B}"/>
              </a:ext>
            </a:extLst>
          </p:cNvPr>
          <p:cNvSpPr/>
          <p:nvPr/>
        </p:nvSpPr>
        <p:spPr>
          <a:xfrm>
            <a:off x="7626351" y="1519239"/>
            <a:ext cx="3352800" cy="304800"/>
          </a:xfrm>
          <a:prstGeom prst="roundRect">
            <a:avLst/>
          </a:prstGeom>
        </p:spPr>
        <p:style>
          <a:lnRef idx="1">
            <a:schemeClr val="accent2"/>
          </a:lnRef>
          <a:fillRef idx="3">
            <a:schemeClr val="accent2"/>
          </a:fillRef>
          <a:effectRef idx="2">
            <a:schemeClr val="accent2"/>
          </a:effectRef>
          <a:fontRef idx="minor">
            <a:schemeClr val="lt1"/>
          </a:fontRef>
        </p:style>
        <p:txBody>
          <a:bodyPr rtlCol="0" anchor="ctr"/>
          <a:lstStyle/>
          <a:p>
            <a:pPr algn="ctr"/>
            <a:r>
              <a:rPr lang="en-US" sz="1600" dirty="0">
                <a:solidFill>
                  <a:schemeClr val="lt1"/>
                </a:solidFill>
              </a:rPr>
              <a:t>Deficiency Letter Issue</a:t>
            </a:r>
          </a:p>
        </p:txBody>
      </p:sp>
      <p:sp>
        <p:nvSpPr>
          <p:cNvPr id="61" name="Rounded Rectangle 48">
            <a:extLst>
              <a:ext uri="{FF2B5EF4-FFF2-40B4-BE49-F238E27FC236}">
                <a16:creationId xmlns:a16="http://schemas.microsoft.com/office/drawing/2014/main" xmlns="" id="{F304E31E-8DA3-4C54-ABEE-81733DC83303}"/>
              </a:ext>
            </a:extLst>
          </p:cNvPr>
          <p:cNvSpPr/>
          <p:nvPr/>
        </p:nvSpPr>
        <p:spPr>
          <a:xfrm>
            <a:off x="7626351" y="2128839"/>
            <a:ext cx="3352800" cy="304800"/>
          </a:xfrm>
          <a:prstGeom prst="roundRect">
            <a:avLst/>
          </a:prstGeom>
        </p:spPr>
        <p:style>
          <a:lnRef idx="1">
            <a:schemeClr val="accent2"/>
          </a:lnRef>
          <a:fillRef idx="3">
            <a:schemeClr val="accent2"/>
          </a:fillRef>
          <a:effectRef idx="2">
            <a:schemeClr val="accent2"/>
          </a:effectRef>
          <a:fontRef idx="minor">
            <a:schemeClr val="lt1"/>
          </a:fontRef>
        </p:style>
        <p:txBody>
          <a:bodyPr rtlCol="0" anchor="ctr"/>
          <a:lstStyle/>
          <a:p>
            <a:pPr algn="ctr"/>
            <a:r>
              <a:rPr lang="en-US" sz="1600" dirty="0">
                <a:solidFill>
                  <a:schemeClr val="lt1"/>
                </a:solidFill>
              </a:rPr>
              <a:t>Appointment Reschedule</a:t>
            </a:r>
          </a:p>
        </p:txBody>
      </p:sp>
      <p:sp>
        <p:nvSpPr>
          <p:cNvPr id="62" name="Rounded Rectangle 19">
            <a:extLst>
              <a:ext uri="{FF2B5EF4-FFF2-40B4-BE49-F238E27FC236}">
                <a16:creationId xmlns:a16="http://schemas.microsoft.com/office/drawing/2014/main" xmlns="" id="{C5D13B8C-765A-4429-9B44-6C13A671ECA6}"/>
              </a:ext>
            </a:extLst>
          </p:cNvPr>
          <p:cNvSpPr/>
          <p:nvPr/>
        </p:nvSpPr>
        <p:spPr>
          <a:xfrm>
            <a:off x="1904972" y="1451831"/>
            <a:ext cx="3714776" cy="1148487"/>
          </a:xfrm>
          <a:prstGeom prst="round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endParaRPr lang="en-US"/>
          </a:p>
        </p:txBody>
      </p:sp>
      <p:sp>
        <p:nvSpPr>
          <p:cNvPr id="70" name="Rounded Rectangle 43">
            <a:extLst>
              <a:ext uri="{FF2B5EF4-FFF2-40B4-BE49-F238E27FC236}">
                <a16:creationId xmlns:a16="http://schemas.microsoft.com/office/drawing/2014/main" xmlns="" id="{86530B6F-0AF7-4721-94BF-A1FAE460F37C}"/>
              </a:ext>
            </a:extLst>
          </p:cNvPr>
          <p:cNvSpPr/>
          <p:nvPr/>
        </p:nvSpPr>
        <p:spPr>
          <a:xfrm>
            <a:off x="2089151" y="1534819"/>
            <a:ext cx="3352800" cy="304800"/>
          </a:xfrm>
          <a:prstGeom prst="roundRect">
            <a:avLst/>
          </a:prstGeom>
        </p:spPr>
        <p:style>
          <a:lnRef idx="1">
            <a:schemeClr val="accent2"/>
          </a:lnRef>
          <a:fillRef idx="3">
            <a:schemeClr val="accent2"/>
          </a:fillRef>
          <a:effectRef idx="2">
            <a:schemeClr val="accent2"/>
          </a:effectRef>
          <a:fontRef idx="minor">
            <a:schemeClr val="lt1"/>
          </a:fontRef>
        </p:style>
        <p:txBody>
          <a:bodyPr rtlCol="0" anchor="ctr"/>
          <a:lstStyle/>
          <a:p>
            <a:pPr algn="ctr"/>
            <a:r>
              <a:rPr lang="en-US" sz="1600" dirty="0"/>
              <a:t>Application Form</a:t>
            </a:r>
          </a:p>
        </p:txBody>
      </p:sp>
      <p:sp>
        <p:nvSpPr>
          <p:cNvPr id="71" name="Rounded Rectangle 46">
            <a:extLst>
              <a:ext uri="{FF2B5EF4-FFF2-40B4-BE49-F238E27FC236}">
                <a16:creationId xmlns:a16="http://schemas.microsoft.com/office/drawing/2014/main" xmlns="" id="{FACDC2E9-D466-4E32-8801-B58E01B10E2A}"/>
              </a:ext>
            </a:extLst>
          </p:cNvPr>
          <p:cNvSpPr/>
          <p:nvPr/>
        </p:nvSpPr>
        <p:spPr>
          <a:xfrm>
            <a:off x="2089151" y="1839619"/>
            <a:ext cx="3352800" cy="304800"/>
          </a:xfrm>
          <a:prstGeom prst="roundRect">
            <a:avLst/>
          </a:prstGeom>
        </p:spPr>
        <p:style>
          <a:lnRef idx="1">
            <a:schemeClr val="accent2"/>
          </a:lnRef>
          <a:fillRef idx="3">
            <a:schemeClr val="accent2"/>
          </a:fillRef>
          <a:effectRef idx="2">
            <a:schemeClr val="accent2"/>
          </a:effectRef>
          <a:fontRef idx="minor">
            <a:schemeClr val="lt1"/>
          </a:fontRef>
        </p:style>
        <p:txBody>
          <a:bodyPr rtlCol="0" anchor="ctr"/>
          <a:lstStyle/>
          <a:p>
            <a:pPr algn="ctr"/>
            <a:r>
              <a:rPr lang="en-US" sz="1600" dirty="0"/>
              <a:t>KYC Update</a:t>
            </a:r>
          </a:p>
        </p:txBody>
      </p:sp>
      <p:sp>
        <p:nvSpPr>
          <p:cNvPr id="72" name="Rounded Rectangle 47">
            <a:extLst>
              <a:ext uri="{FF2B5EF4-FFF2-40B4-BE49-F238E27FC236}">
                <a16:creationId xmlns:a16="http://schemas.microsoft.com/office/drawing/2014/main" xmlns="" id="{890F52B3-3A8C-40E9-B963-B0B2D531CB92}"/>
              </a:ext>
            </a:extLst>
          </p:cNvPr>
          <p:cNvSpPr/>
          <p:nvPr/>
        </p:nvSpPr>
        <p:spPr>
          <a:xfrm>
            <a:off x="2089151" y="2144419"/>
            <a:ext cx="3352800" cy="304800"/>
          </a:xfrm>
          <a:prstGeom prst="roundRect">
            <a:avLst/>
          </a:prstGeom>
        </p:spPr>
        <p:style>
          <a:lnRef idx="1">
            <a:schemeClr val="accent2"/>
          </a:lnRef>
          <a:fillRef idx="3">
            <a:schemeClr val="accent2"/>
          </a:fillRef>
          <a:effectRef idx="2">
            <a:schemeClr val="accent2"/>
          </a:effectRef>
          <a:fontRef idx="minor">
            <a:schemeClr val="lt1"/>
          </a:fontRef>
        </p:style>
        <p:txBody>
          <a:bodyPr rtlCol="0" anchor="ctr"/>
          <a:lstStyle/>
          <a:p>
            <a:pPr algn="ctr"/>
            <a:r>
              <a:rPr lang="en-US" sz="1600" dirty="0">
                <a:solidFill>
                  <a:schemeClr val="lt1"/>
                </a:solidFill>
              </a:rPr>
              <a:t>IR Verification</a:t>
            </a:r>
          </a:p>
        </p:txBody>
      </p:sp>
      <p:sp>
        <p:nvSpPr>
          <p:cNvPr id="73" name="Can 45">
            <a:extLst>
              <a:ext uri="{FF2B5EF4-FFF2-40B4-BE49-F238E27FC236}">
                <a16:creationId xmlns:a16="http://schemas.microsoft.com/office/drawing/2014/main" xmlns="" id="{3DD04056-2B55-48ED-96E9-91E6AA97440D}"/>
              </a:ext>
            </a:extLst>
          </p:cNvPr>
          <p:cNvSpPr/>
          <p:nvPr/>
        </p:nvSpPr>
        <p:spPr>
          <a:xfrm>
            <a:off x="3968751" y="5943602"/>
            <a:ext cx="2133600" cy="533399"/>
          </a:xfrm>
          <a:prstGeom prst="can">
            <a:avLst/>
          </a:prstGeom>
        </p:spPr>
        <p:style>
          <a:lnRef idx="1">
            <a:schemeClr val="accent5"/>
          </a:lnRef>
          <a:fillRef idx="3">
            <a:schemeClr val="accent5"/>
          </a:fillRef>
          <a:effectRef idx="2">
            <a:schemeClr val="accent5"/>
          </a:effectRef>
          <a:fontRef idx="minor">
            <a:schemeClr val="lt1"/>
          </a:fontRef>
        </p:style>
        <p:txBody>
          <a:bodyPr rtlCol="0" anchor="ctr"/>
          <a:lstStyle/>
          <a:p>
            <a:pPr algn="ctr"/>
            <a:r>
              <a:rPr lang="en-US" dirty="0"/>
              <a:t>Web Site</a:t>
            </a:r>
          </a:p>
        </p:txBody>
      </p:sp>
      <p:sp>
        <p:nvSpPr>
          <p:cNvPr id="74" name="Can 45">
            <a:extLst>
              <a:ext uri="{FF2B5EF4-FFF2-40B4-BE49-F238E27FC236}">
                <a16:creationId xmlns:a16="http://schemas.microsoft.com/office/drawing/2014/main" xmlns="" id="{10905EF7-7540-4934-934D-4321329A12DE}"/>
              </a:ext>
            </a:extLst>
          </p:cNvPr>
          <p:cNvSpPr/>
          <p:nvPr/>
        </p:nvSpPr>
        <p:spPr>
          <a:xfrm>
            <a:off x="6203951" y="5943602"/>
            <a:ext cx="2133600" cy="533399"/>
          </a:xfrm>
          <a:prstGeom prst="can">
            <a:avLst/>
          </a:prstGeom>
        </p:spPr>
        <p:style>
          <a:lnRef idx="1">
            <a:schemeClr val="accent5"/>
          </a:lnRef>
          <a:fillRef idx="3">
            <a:schemeClr val="accent5"/>
          </a:fillRef>
          <a:effectRef idx="2">
            <a:schemeClr val="accent5"/>
          </a:effectRef>
          <a:fontRef idx="minor">
            <a:schemeClr val="lt1"/>
          </a:fontRef>
        </p:style>
        <p:txBody>
          <a:bodyPr rtlCol="0" anchor="ctr"/>
          <a:lstStyle/>
          <a:p>
            <a:pPr algn="ctr"/>
            <a:r>
              <a:rPr lang="en-US" dirty="0"/>
              <a:t>Mobile App</a:t>
            </a:r>
          </a:p>
        </p:txBody>
      </p:sp>
      <p:sp>
        <p:nvSpPr>
          <p:cNvPr id="75" name="Can 45">
            <a:extLst>
              <a:ext uri="{FF2B5EF4-FFF2-40B4-BE49-F238E27FC236}">
                <a16:creationId xmlns:a16="http://schemas.microsoft.com/office/drawing/2014/main" xmlns="" id="{F788527A-5379-4C4F-951E-DD2FC59F90EF}"/>
              </a:ext>
            </a:extLst>
          </p:cNvPr>
          <p:cNvSpPr/>
          <p:nvPr/>
        </p:nvSpPr>
        <p:spPr>
          <a:xfrm>
            <a:off x="8540751" y="5943602"/>
            <a:ext cx="2133600" cy="533399"/>
          </a:xfrm>
          <a:prstGeom prst="can">
            <a:avLst/>
          </a:prstGeom>
        </p:spPr>
        <p:style>
          <a:lnRef idx="1">
            <a:schemeClr val="accent5"/>
          </a:lnRef>
          <a:fillRef idx="3">
            <a:schemeClr val="accent5"/>
          </a:fillRef>
          <a:effectRef idx="2">
            <a:schemeClr val="accent5"/>
          </a:effectRef>
          <a:fontRef idx="minor">
            <a:schemeClr val="lt1"/>
          </a:fontRef>
        </p:style>
        <p:txBody>
          <a:bodyPr rtlCol="0" anchor="ctr"/>
          <a:lstStyle/>
          <a:p>
            <a:pPr algn="ctr"/>
            <a:r>
              <a:rPr lang="en-US" dirty="0"/>
              <a:t>Division CHD</a:t>
            </a:r>
          </a:p>
        </p:txBody>
      </p:sp>
      <p:sp>
        <p:nvSpPr>
          <p:cNvPr id="78" name="Rounded Rectangle 19">
            <a:extLst>
              <a:ext uri="{FF2B5EF4-FFF2-40B4-BE49-F238E27FC236}">
                <a16:creationId xmlns:a16="http://schemas.microsoft.com/office/drawing/2014/main" xmlns="" id="{94B465B0-3246-4C7F-9B4D-8AD5569D4AB5}"/>
              </a:ext>
            </a:extLst>
          </p:cNvPr>
          <p:cNvSpPr/>
          <p:nvPr/>
        </p:nvSpPr>
        <p:spPr>
          <a:xfrm>
            <a:off x="7429510" y="3044774"/>
            <a:ext cx="3810027" cy="1239707"/>
          </a:xfrm>
          <a:prstGeom prst="round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endParaRPr lang="en-US" dirty="0"/>
          </a:p>
        </p:txBody>
      </p:sp>
      <p:sp>
        <p:nvSpPr>
          <p:cNvPr id="79" name="Rounded Rectangle 44">
            <a:extLst>
              <a:ext uri="{FF2B5EF4-FFF2-40B4-BE49-F238E27FC236}">
                <a16:creationId xmlns:a16="http://schemas.microsoft.com/office/drawing/2014/main" xmlns="" id="{D6F34A9C-78D6-4D3E-9665-770ED3DC55CB}"/>
              </a:ext>
            </a:extLst>
          </p:cNvPr>
          <p:cNvSpPr/>
          <p:nvPr/>
        </p:nvSpPr>
        <p:spPr>
          <a:xfrm>
            <a:off x="7626351" y="3425774"/>
            <a:ext cx="3352800" cy="304800"/>
          </a:xfrm>
          <a:prstGeom prst="roundRect">
            <a:avLst/>
          </a:prstGeom>
        </p:spPr>
        <p:style>
          <a:lnRef idx="0">
            <a:schemeClr val="accent6"/>
          </a:lnRef>
          <a:fillRef idx="3">
            <a:schemeClr val="accent6"/>
          </a:fillRef>
          <a:effectRef idx="3">
            <a:schemeClr val="accent6"/>
          </a:effectRef>
          <a:fontRef idx="minor">
            <a:schemeClr val="lt1"/>
          </a:fontRef>
        </p:style>
        <p:txBody>
          <a:bodyPr rtlCol="0" anchor="ctr"/>
          <a:lstStyle/>
          <a:p>
            <a:pPr algn="ctr"/>
            <a:r>
              <a:rPr lang="en-US" b="1" dirty="0">
                <a:solidFill>
                  <a:schemeClr val="bg1"/>
                </a:solidFill>
              </a:rPr>
              <a:t>ZBAPI_USTATUS</a:t>
            </a:r>
          </a:p>
        </p:txBody>
      </p:sp>
      <p:sp>
        <p:nvSpPr>
          <p:cNvPr id="81" name="Rounded Rectangle 48">
            <a:extLst>
              <a:ext uri="{FF2B5EF4-FFF2-40B4-BE49-F238E27FC236}">
                <a16:creationId xmlns:a16="http://schemas.microsoft.com/office/drawing/2014/main" xmlns="" id="{3988B190-7CF5-4C7C-A75C-F7CC24AD6363}"/>
              </a:ext>
            </a:extLst>
          </p:cNvPr>
          <p:cNvSpPr/>
          <p:nvPr/>
        </p:nvSpPr>
        <p:spPr>
          <a:xfrm>
            <a:off x="7626351" y="3806774"/>
            <a:ext cx="3352800" cy="304800"/>
          </a:xfrm>
          <a:prstGeom prst="roundRect">
            <a:avLst/>
          </a:prstGeom>
        </p:spPr>
        <p:style>
          <a:lnRef idx="0">
            <a:schemeClr val="accent6"/>
          </a:lnRef>
          <a:fillRef idx="3">
            <a:schemeClr val="accent6"/>
          </a:fillRef>
          <a:effectRef idx="3">
            <a:schemeClr val="accent6"/>
          </a:effectRef>
          <a:fontRef idx="minor">
            <a:schemeClr val="lt1"/>
          </a:fontRef>
        </p:style>
        <p:txBody>
          <a:bodyPr rtlCol="0" anchor="ctr"/>
          <a:lstStyle/>
          <a:p>
            <a:pPr algn="ctr"/>
            <a:r>
              <a:rPr lang="en-US" b="1" dirty="0">
                <a:solidFill>
                  <a:schemeClr val="bg1"/>
                </a:solidFill>
              </a:rPr>
              <a:t>ZBAPI_CS_BP_DETAIL</a:t>
            </a:r>
          </a:p>
        </p:txBody>
      </p:sp>
      <p:sp>
        <p:nvSpPr>
          <p:cNvPr id="43" name="TextBox 42"/>
          <p:cNvSpPr txBox="1"/>
          <p:nvPr/>
        </p:nvSpPr>
        <p:spPr>
          <a:xfrm>
            <a:off x="7931151" y="3044774"/>
            <a:ext cx="2743200" cy="369332"/>
          </a:xfrm>
          <a:prstGeom prst="rect">
            <a:avLst/>
          </a:prstGeom>
          <a:noFill/>
        </p:spPr>
        <p:txBody>
          <a:bodyPr wrap="square" rtlCol="0">
            <a:spAutoFit/>
          </a:bodyPr>
          <a:lstStyle/>
          <a:p>
            <a:pPr algn="ctr"/>
            <a:r>
              <a:rPr lang="en-US" dirty="0">
                <a:solidFill>
                  <a:schemeClr val="accent2">
                    <a:lumMod val="75000"/>
                  </a:schemeClr>
                </a:solidFill>
              </a:rPr>
              <a:t>      </a:t>
            </a:r>
            <a:r>
              <a:rPr lang="en-US" b="1" dirty="0">
                <a:solidFill>
                  <a:schemeClr val="accent2">
                    <a:lumMod val="75000"/>
                  </a:schemeClr>
                </a:solidFill>
              </a:rPr>
              <a:t>Web services</a:t>
            </a:r>
            <a:r>
              <a:rPr lang="en-US" dirty="0"/>
              <a:t>	</a:t>
            </a:r>
          </a:p>
        </p:txBody>
      </p:sp>
      <p:sp>
        <p:nvSpPr>
          <p:cNvPr id="47" name="Rounded Rectangle 19">
            <a:extLst>
              <a:ext uri="{FF2B5EF4-FFF2-40B4-BE49-F238E27FC236}">
                <a16:creationId xmlns:a16="http://schemas.microsoft.com/office/drawing/2014/main" xmlns="" id="{36971B47-94CE-40FC-B91C-1F981A4CB8F0}"/>
              </a:ext>
            </a:extLst>
          </p:cNvPr>
          <p:cNvSpPr/>
          <p:nvPr/>
        </p:nvSpPr>
        <p:spPr>
          <a:xfrm>
            <a:off x="1904972" y="3050745"/>
            <a:ext cx="3714776" cy="1235504"/>
          </a:xfrm>
          <a:prstGeom prst="round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lang="en-US" sz="2400" dirty="0">
                <a:solidFill>
                  <a:schemeClr val="accent4">
                    <a:lumMod val="50000"/>
                  </a:schemeClr>
                </a:solidFill>
              </a:rPr>
              <a:t>Oracle Database</a:t>
            </a:r>
          </a:p>
        </p:txBody>
      </p:sp>
      <p:sp>
        <p:nvSpPr>
          <p:cNvPr id="50" name="TextBox 49">
            <a:extLst>
              <a:ext uri="{FF2B5EF4-FFF2-40B4-BE49-F238E27FC236}">
                <a16:creationId xmlns:a16="http://schemas.microsoft.com/office/drawing/2014/main" xmlns="" id="{4ABCBFBC-D495-45E2-90F4-6A8AC22D7DB6}"/>
              </a:ext>
            </a:extLst>
          </p:cNvPr>
          <p:cNvSpPr txBox="1"/>
          <p:nvPr/>
        </p:nvSpPr>
        <p:spPr>
          <a:xfrm>
            <a:off x="2444751" y="3050744"/>
            <a:ext cx="2743200" cy="369332"/>
          </a:xfrm>
          <a:prstGeom prst="rect">
            <a:avLst/>
          </a:prstGeom>
          <a:noFill/>
        </p:spPr>
        <p:txBody>
          <a:bodyPr wrap="square" rtlCol="0">
            <a:spAutoFit/>
          </a:bodyPr>
          <a:lstStyle/>
          <a:p>
            <a:pPr algn="ctr"/>
            <a:r>
              <a:rPr lang="en-US" dirty="0">
                <a:solidFill>
                  <a:schemeClr val="accent2">
                    <a:lumMod val="75000"/>
                  </a:schemeClr>
                </a:solidFill>
              </a:rPr>
              <a:t>      </a:t>
            </a:r>
            <a:endParaRPr lang="en-US" dirty="0"/>
          </a:p>
        </p:txBody>
      </p:sp>
      <p:sp>
        <p:nvSpPr>
          <p:cNvPr id="41" name="Up Arrow 40"/>
          <p:cNvSpPr/>
          <p:nvPr/>
        </p:nvSpPr>
        <p:spPr>
          <a:xfrm rot="16200000">
            <a:off x="6154023" y="3282022"/>
            <a:ext cx="428628" cy="925675"/>
          </a:xfrm>
          <a:prstGeom prst="upArrow">
            <a:avLst/>
          </a:prstGeom>
        </p:spPr>
        <p:style>
          <a:lnRef idx="1">
            <a:schemeClr val="dk1"/>
          </a:lnRef>
          <a:fillRef idx="2">
            <a:schemeClr val="dk1"/>
          </a:fillRef>
          <a:effectRef idx="1">
            <a:schemeClr val="dk1"/>
          </a:effectRef>
          <a:fontRef idx="minor">
            <a:schemeClr val="dk1"/>
          </a:fontRef>
        </p:style>
        <p:txBody>
          <a:bodyPr rtlCol="0" anchor="ctr"/>
          <a:lstStyle/>
          <a:p>
            <a:pPr algn="ctr"/>
            <a:endParaRPr lang="en-US"/>
          </a:p>
        </p:txBody>
      </p:sp>
      <p:sp>
        <p:nvSpPr>
          <p:cNvPr id="48" name="Rectangle 47">
            <a:extLst>
              <a:ext uri="{FF2B5EF4-FFF2-40B4-BE49-F238E27FC236}">
                <a16:creationId xmlns:a16="http://schemas.microsoft.com/office/drawing/2014/main" xmlns="" id="{C161C0AB-094C-45C3-8469-BE2C1281384A}"/>
              </a:ext>
            </a:extLst>
          </p:cNvPr>
          <p:cNvSpPr/>
          <p:nvPr/>
        </p:nvSpPr>
        <p:spPr>
          <a:xfrm rot="16200000">
            <a:off x="8667779" y="3219461"/>
            <a:ext cx="6191232" cy="666712"/>
          </a:xfrm>
          <a:prstGeom prst="rect">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en-US" sz="2400" b="1" dirty="0" smtClean="0"/>
              <a:t> </a:t>
            </a:r>
            <a:r>
              <a:rPr lang="en-US" sz="2400" b="1" dirty="0" err="1" smtClean="0"/>
              <a:t>Digi</a:t>
            </a:r>
            <a:r>
              <a:rPr lang="en-US" sz="2400" b="1" dirty="0" smtClean="0"/>
              <a:t> </a:t>
            </a:r>
            <a:r>
              <a:rPr lang="en-US" sz="2400" b="1" dirty="0" err="1" smtClean="0"/>
              <a:t>Seva</a:t>
            </a:r>
            <a:r>
              <a:rPr lang="en-US" sz="2400" b="1" dirty="0" smtClean="0"/>
              <a:t> </a:t>
            </a:r>
            <a:r>
              <a:rPr lang="en-US" sz="2400" b="1" dirty="0"/>
              <a:t>Kendra Operations</a:t>
            </a:r>
          </a:p>
        </p:txBody>
      </p:sp>
      <p:sp>
        <p:nvSpPr>
          <p:cNvPr id="49" name="Rectangle 48">
            <a:extLst>
              <a:ext uri="{FF2B5EF4-FFF2-40B4-BE49-F238E27FC236}">
                <a16:creationId xmlns:a16="http://schemas.microsoft.com/office/drawing/2014/main" xmlns="" id="{C161C0AB-094C-45C3-8469-BE2C1281384A}"/>
              </a:ext>
            </a:extLst>
          </p:cNvPr>
          <p:cNvSpPr/>
          <p:nvPr/>
        </p:nvSpPr>
        <p:spPr>
          <a:xfrm rot="16200000">
            <a:off x="-35760" y="5588807"/>
            <a:ext cx="1214446" cy="952507"/>
          </a:xfrm>
          <a:prstGeom prst="rect">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en-US" sz="2000" dirty="0" smtClean="0"/>
              <a:t>User</a:t>
            </a:r>
            <a:endParaRPr lang="en-US" sz="2000" dirty="0"/>
          </a:p>
        </p:txBody>
      </p:sp>
      <p:sp>
        <p:nvSpPr>
          <p:cNvPr id="57" name="Rectangle 56">
            <a:extLst>
              <a:ext uri="{FF2B5EF4-FFF2-40B4-BE49-F238E27FC236}">
                <a16:creationId xmlns:a16="http://schemas.microsoft.com/office/drawing/2014/main" xmlns="" id="{C161C0AB-094C-45C3-8469-BE2C1281384A}"/>
              </a:ext>
            </a:extLst>
          </p:cNvPr>
          <p:cNvSpPr/>
          <p:nvPr/>
        </p:nvSpPr>
        <p:spPr>
          <a:xfrm rot="16200000">
            <a:off x="107116" y="4517237"/>
            <a:ext cx="928694" cy="952507"/>
          </a:xfrm>
          <a:prstGeom prst="rect">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en-US" sz="1600" b="1" dirty="0" smtClean="0"/>
              <a:t>Data Access Layer</a:t>
            </a:r>
            <a:endParaRPr lang="en-US" sz="1600" b="1" dirty="0"/>
          </a:p>
        </p:txBody>
      </p:sp>
      <p:sp>
        <p:nvSpPr>
          <p:cNvPr id="58" name="Rectangle 57">
            <a:extLst>
              <a:ext uri="{FF2B5EF4-FFF2-40B4-BE49-F238E27FC236}">
                <a16:creationId xmlns:a16="http://schemas.microsoft.com/office/drawing/2014/main" xmlns="" id="{C161C0AB-094C-45C3-8469-BE2C1281384A}"/>
              </a:ext>
            </a:extLst>
          </p:cNvPr>
          <p:cNvSpPr/>
          <p:nvPr/>
        </p:nvSpPr>
        <p:spPr>
          <a:xfrm rot="16200000">
            <a:off x="-285793" y="3195634"/>
            <a:ext cx="1714512" cy="952507"/>
          </a:xfrm>
          <a:prstGeom prst="rect">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en-US" sz="1600" b="1" dirty="0" smtClean="0"/>
              <a:t>Service Layer</a:t>
            </a:r>
            <a:endParaRPr lang="en-US" sz="1600" b="1" dirty="0"/>
          </a:p>
        </p:txBody>
      </p:sp>
      <p:sp>
        <p:nvSpPr>
          <p:cNvPr id="63" name="Rectangle 62">
            <a:extLst>
              <a:ext uri="{FF2B5EF4-FFF2-40B4-BE49-F238E27FC236}">
                <a16:creationId xmlns:a16="http://schemas.microsoft.com/office/drawing/2014/main" xmlns="" id="{C161C0AB-094C-45C3-8469-BE2C1281384A}"/>
              </a:ext>
            </a:extLst>
          </p:cNvPr>
          <p:cNvSpPr/>
          <p:nvPr/>
        </p:nvSpPr>
        <p:spPr>
          <a:xfrm rot="16200000">
            <a:off x="-250074" y="1516841"/>
            <a:ext cx="1643074" cy="952507"/>
          </a:xfrm>
          <a:prstGeom prst="rect">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en-US" sz="1600" b="1" dirty="0" smtClean="0"/>
              <a:t> Process Layer</a:t>
            </a:r>
            <a:endParaRPr lang="en-US" sz="1600" b="1" dirty="0"/>
          </a:p>
        </p:txBody>
      </p:sp>
      <p:sp>
        <p:nvSpPr>
          <p:cNvPr id="64" name="Rectangle 63">
            <a:extLst>
              <a:ext uri="{FF2B5EF4-FFF2-40B4-BE49-F238E27FC236}">
                <a16:creationId xmlns:a16="http://schemas.microsoft.com/office/drawing/2014/main" xmlns="" id="{C161C0AB-094C-45C3-8469-BE2C1281384A}"/>
              </a:ext>
            </a:extLst>
          </p:cNvPr>
          <p:cNvSpPr/>
          <p:nvPr/>
        </p:nvSpPr>
        <p:spPr>
          <a:xfrm rot="16200000">
            <a:off x="160694" y="391716"/>
            <a:ext cx="821537" cy="952507"/>
          </a:xfrm>
          <a:prstGeom prst="rect">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en-US" sz="1600" b="1" dirty="0" smtClean="0"/>
              <a:t>Presentation Layer</a:t>
            </a:r>
            <a:endParaRPr lang="en-US" sz="1600" b="1" dirty="0"/>
          </a:p>
        </p:txBody>
      </p:sp>
      <p:cxnSp>
        <p:nvCxnSpPr>
          <p:cNvPr id="76" name="Straight Connector 75"/>
          <p:cNvCxnSpPr/>
          <p:nvPr/>
        </p:nvCxnSpPr>
        <p:spPr>
          <a:xfrm>
            <a:off x="1142965" y="2814631"/>
            <a:ext cx="10191821" cy="1588"/>
          </a:xfrm>
          <a:prstGeom prst="line">
            <a:avLst/>
          </a:prstGeom>
          <a:ln w="28575">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42" name="Up-Down Arrow 41"/>
          <p:cNvSpPr/>
          <p:nvPr/>
        </p:nvSpPr>
        <p:spPr>
          <a:xfrm>
            <a:off x="9042400" y="2609849"/>
            <a:ext cx="508000" cy="457200"/>
          </a:xfrm>
          <a:prstGeom prst="upDownArrow">
            <a:avLst/>
          </a:prstGeom>
        </p:spPr>
        <p:style>
          <a:lnRef idx="1">
            <a:schemeClr val="dk1"/>
          </a:lnRef>
          <a:fillRef idx="2">
            <a:schemeClr val="dk1"/>
          </a:fillRef>
          <a:effectRef idx="1">
            <a:schemeClr val="dk1"/>
          </a:effectRef>
          <a:fontRef idx="minor">
            <a:schemeClr val="dk1"/>
          </a:fontRef>
        </p:style>
        <p:txBody>
          <a:bodyPr rtlCol="0" anchor="ctr"/>
          <a:lstStyle/>
          <a:p>
            <a:pPr algn="ctr"/>
            <a:endParaRPr lang="en-US">
              <a:solidFill>
                <a:schemeClr val="dk1"/>
              </a:solidFill>
            </a:endParaRPr>
          </a:p>
        </p:txBody>
      </p:sp>
      <p:sp>
        <p:nvSpPr>
          <p:cNvPr id="51" name="Up-Down Arrow 50"/>
          <p:cNvSpPr/>
          <p:nvPr/>
        </p:nvSpPr>
        <p:spPr>
          <a:xfrm>
            <a:off x="3454400" y="2609849"/>
            <a:ext cx="508000" cy="457200"/>
          </a:xfrm>
          <a:prstGeom prst="upDownArrow">
            <a:avLst/>
          </a:prstGeom>
        </p:spPr>
        <p:style>
          <a:lnRef idx="1">
            <a:schemeClr val="dk1"/>
          </a:lnRef>
          <a:fillRef idx="2">
            <a:schemeClr val="dk1"/>
          </a:fillRef>
          <a:effectRef idx="1">
            <a:schemeClr val="dk1"/>
          </a:effectRef>
          <a:fontRef idx="minor">
            <a:schemeClr val="dk1"/>
          </a:fontRef>
        </p:style>
        <p:txBody>
          <a:bodyPr rtlCol="0" anchor="ctr"/>
          <a:lstStyle/>
          <a:p>
            <a:pPr algn="ctr"/>
            <a:endParaRPr lang="en-US">
              <a:solidFill>
                <a:schemeClr val="dk1"/>
              </a:solidFill>
            </a:endParaRPr>
          </a:p>
        </p:txBody>
      </p:sp>
      <p:sp>
        <p:nvSpPr>
          <p:cNvPr id="52" name="Title 1"/>
          <p:cNvSpPr>
            <a:spLocks noGrp="1"/>
          </p:cNvSpPr>
          <p:nvPr>
            <p:ph type="title"/>
          </p:nvPr>
        </p:nvSpPr>
        <p:spPr>
          <a:xfrm>
            <a:off x="0" y="0"/>
            <a:ext cx="12192000" cy="384048"/>
          </a:xfrm>
          <a:noFill/>
        </p:spPr>
        <p:style>
          <a:lnRef idx="0">
            <a:schemeClr val="accent4"/>
          </a:lnRef>
          <a:fillRef idx="3">
            <a:schemeClr val="accent4"/>
          </a:fillRef>
          <a:effectRef idx="3">
            <a:schemeClr val="accent4"/>
          </a:effectRef>
          <a:fontRef idx="minor">
            <a:schemeClr val="lt1"/>
          </a:fontRef>
        </p:style>
        <p:txBody>
          <a:bodyPr>
            <a:noAutofit/>
          </a:bodyPr>
          <a:lstStyle/>
          <a:p>
            <a:pPr marL="342900" indent="-342900" fontAlgn="auto">
              <a:spcAft>
                <a:spcPts val="0"/>
              </a:spcAft>
              <a:buClr>
                <a:srgbClr val="FFFF66"/>
              </a:buClr>
              <a:buSzPct val="200000"/>
              <a:defRPr/>
            </a:pPr>
            <a:r>
              <a:rPr lang="en-IN" sz="3200" dirty="0" err="1" smtClean="0">
                <a:solidFill>
                  <a:schemeClr val="tx1"/>
                </a:solidFill>
              </a:rPr>
              <a:t>Digi</a:t>
            </a:r>
            <a:r>
              <a:rPr lang="en-IN" sz="3200" dirty="0" smtClean="0">
                <a:solidFill>
                  <a:schemeClr val="tx1"/>
                </a:solidFill>
              </a:rPr>
              <a:t> </a:t>
            </a:r>
            <a:r>
              <a:rPr lang="en-IN" sz="3200" dirty="0" err="1" smtClean="0">
                <a:solidFill>
                  <a:schemeClr val="tx1"/>
                </a:solidFill>
              </a:rPr>
              <a:t>Seva</a:t>
            </a:r>
            <a:r>
              <a:rPr lang="en-IN" sz="3200" dirty="0" smtClean="0">
                <a:solidFill>
                  <a:schemeClr val="tx1"/>
                </a:solidFill>
              </a:rPr>
              <a:t> Kendra – Application Architecture</a:t>
            </a:r>
            <a:endParaRPr lang="en-IN" sz="3200" dirty="0">
              <a:solidFill>
                <a:schemeClr val="tx1"/>
              </a:solidFill>
            </a:endParaRP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406400" y="304800"/>
            <a:ext cx="4165600" cy="457200"/>
          </a:xfrm>
          <a:noFill/>
        </p:spPr>
        <p:style>
          <a:lnRef idx="0">
            <a:schemeClr val="accent4"/>
          </a:lnRef>
          <a:fillRef idx="3">
            <a:schemeClr val="accent4"/>
          </a:fillRef>
          <a:effectRef idx="3">
            <a:schemeClr val="accent4"/>
          </a:effectRef>
          <a:fontRef idx="minor">
            <a:schemeClr val="lt1"/>
          </a:fontRef>
        </p:style>
        <p:txBody>
          <a:bodyPr>
            <a:normAutofit/>
          </a:bodyPr>
          <a:lstStyle/>
          <a:p>
            <a:pPr marL="342900" indent="-342900" fontAlgn="auto">
              <a:spcAft>
                <a:spcPts val="0"/>
              </a:spcAft>
              <a:buClr>
                <a:srgbClr val="FFFF66"/>
              </a:buClr>
              <a:buSzPct val="200000"/>
              <a:defRPr/>
            </a:pPr>
            <a:r>
              <a:rPr lang="en-US" sz="2400" b="1" dirty="0" smtClean="0">
                <a:solidFill>
                  <a:schemeClr val="tx1"/>
                </a:solidFill>
              </a:rPr>
              <a:t>Technologies Used </a:t>
            </a:r>
            <a:endParaRPr lang="en-IN" sz="2400" b="1" dirty="0">
              <a:solidFill>
                <a:schemeClr val="tx1"/>
              </a:solidFill>
            </a:endParaRPr>
          </a:p>
        </p:txBody>
      </p:sp>
      <p:graphicFrame>
        <p:nvGraphicFramePr>
          <p:cNvPr id="18" name="Table 17"/>
          <p:cNvGraphicFramePr>
            <a:graphicFrameLocks noGrp="1"/>
          </p:cNvGraphicFramePr>
          <p:nvPr/>
        </p:nvGraphicFramePr>
        <p:xfrm>
          <a:off x="508000" y="1219200"/>
          <a:ext cx="11277600" cy="3235960"/>
        </p:xfrm>
        <a:graphic>
          <a:graphicData uri="http://schemas.openxmlformats.org/drawingml/2006/table">
            <a:tbl>
              <a:tblPr firstRow="1" bandRow="1">
                <a:tableStyleId>{5C22544A-7EE6-4342-B048-85BDC9FD1C3A}</a:tableStyleId>
              </a:tblPr>
              <a:tblGrid>
                <a:gridCol w="4385733"/>
                <a:gridCol w="6891867"/>
              </a:tblGrid>
              <a:tr h="603250">
                <a:tc>
                  <a:txBody>
                    <a:bodyPr/>
                    <a:lstStyle/>
                    <a:p>
                      <a:pPr algn="ctr"/>
                      <a:r>
                        <a:rPr lang="en-US" sz="2400" dirty="0" smtClean="0"/>
                        <a:t>Interface</a:t>
                      </a:r>
                      <a:endParaRPr lang="en-US" sz="2400" dirty="0"/>
                    </a:p>
                  </a:txBody>
                  <a:tcPr marL="121920" marR="121920"/>
                </a:tc>
                <a:tc>
                  <a:txBody>
                    <a:bodyPr/>
                    <a:lstStyle/>
                    <a:p>
                      <a:pPr algn="ctr"/>
                      <a:r>
                        <a:rPr lang="en-US" sz="2400" dirty="0" smtClean="0"/>
                        <a:t>Technologies</a:t>
                      </a:r>
                      <a:endParaRPr lang="en-US" sz="2400" dirty="0"/>
                    </a:p>
                  </a:txBody>
                  <a:tcPr marL="121920" marR="121920"/>
                </a:tc>
              </a:tr>
              <a:tr h="603250">
                <a:tc>
                  <a:txBody>
                    <a:bodyPr/>
                    <a:lstStyle/>
                    <a:p>
                      <a:pPr marL="342900" indent="-342900">
                        <a:buAutoNum type="arabicPeriod"/>
                      </a:pPr>
                      <a:r>
                        <a:rPr lang="en-US" sz="2400" dirty="0" smtClean="0"/>
                        <a:t>Database</a:t>
                      </a:r>
                      <a:endParaRPr lang="en-US" sz="2400" dirty="0"/>
                    </a:p>
                  </a:txBody>
                  <a:tcPr marL="121920" marR="121920"/>
                </a:tc>
                <a:tc>
                  <a:txBody>
                    <a:bodyPr/>
                    <a:lstStyle/>
                    <a:p>
                      <a:r>
                        <a:rPr lang="en-US" sz="2400" dirty="0" smtClean="0"/>
                        <a:t>Oracle 12c</a:t>
                      </a:r>
                      <a:endParaRPr lang="en-US" sz="2400" dirty="0"/>
                    </a:p>
                  </a:txBody>
                  <a:tcPr marL="121920" marR="121920"/>
                </a:tc>
              </a:tr>
              <a:tr h="603250">
                <a:tc>
                  <a:txBody>
                    <a:bodyPr/>
                    <a:lstStyle/>
                    <a:p>
                      <a:r>
                        <a:rPr lang="en-US" sz="2400" dirty="0" smtClean="0"/>
                        <a:t>2. Web Portal</a:t>
                      </a:r>
                      <a:endParaRPr lang="en-US" sz="2400" dirty="0"/>
                    </a:p>
                  </a:txBody>
                  <a:tcPr marL="121920" marR="121920"/>
                </a:tc>
                <a:tc>
                  <a:txBody>
                    <a:bodyPr/>
                    <a:lstStyle/>
                    <a:p>
                      <a:r>
                        <a:rPr lang="en-US" sz="2400" dirty="0" smtClean="0"/>
                        <a:t>ASP</a:t>
                      </a:r>
                      <a:r>
                        <a:rPr lang="en-US" sz="2400" baseline="0" dirty="0" smtClean="0"/>
                        <a:t>.NET (C#) (Visual Studio 2010, .NET Frame work 4.0)</a:t>
                      </a:r>
                      <a:endParaRPr lang="en-US" sz="2400" dirty="0"/>
                    </a:p>
                  </a:txBody>
                  <a:tcPr marL="121920" marR="121920"/>
                </a:tc>
              </a:tr>
              <a:tr h="603250">
                <a:tc>
                  <a:txBody>
                    <a:bodyPr/>
                    <a:lstStyle/>
                    <a:p>
                      <a:r>
                        <a:rPr lang="en-US" sz="2400" dirty="0" smtClean="0"/>
                        <a:t>3. Web Services</a:t>
                      </a:r>
                      <a:endParaRPr lang="en-US" sz="2400" dirty="0"/>
                    </a:p>
                  </a:txBody>
                  <a:tcPr marL="121920" marR="121920"/>
                </a:tc>
                <a:tc>
                  <a:txBody>
                    <a:bodyPr/>
                    <a:lstStyle/>
                    <a:p>
                      <a:r>
                        <a:rPr lang="en-US" sz="2400" dirty="0" smtClean="0"/>
                        <a:t>ASP</a:t>
                      </a:r>
                      <a:r>
                        <a:rPr lang="en-US" sz="2400" baseline="0" dirty="0" smtClean="0"/>
                        <a:t>.NET (C#), JAVA 7.0</a:t>
                      </a:r>
                      <a:endParaRPr lang="en-US" sz="2400" dirty="0"/>
                    </a:p>
                  </a:txBody>
                  <a:tcPr marL="121920" marR="121920"/>
                </a:tc>
              </a:tr>
              <a:tr h="603250">
                <a:tc>
                  <a:txBody>
                    <a:bodyPr/>
                    <a:lstStyle/>
                    <a:p>
                      <a:r>
                        <a:rPr lang="en-US" sz="2400" dirty="0" smtClean="0"/>
                        <a:t>3. Mobility</a:t>
                      </a:r>
                      <a:endParaRPr lang="en-US" sz="2400" dirty="0"/>
                    </a:p>
                  </a:txBody>
                  <a:tcPr marL="121920" marR="121920"/>
                </a:tc>
                <a:tc>
                  <a:txBody>
                    <a:bodyPr/>
                    <a:lstStyle/>
                    <a:p>
                      <a:r>
                        <a:rPr lang="en-US" sz="2400" dirty="0" smtClean="0"/>
                        <a:t>Android  Studio</a:t>
                      </a:r>
                      <a:r>
                        <a:rPr lang="en-US" sz="2400" baseline="0" dirty="0" smtClean="0"/>
                        <a:t> 3.3</a:t>
                      </a:r>
                      <a:endParaRPr lang="en-US" sz="2400" dirty="0"/>
                    </a:p>
                  </a:txBody>
                  <a:tcPr marL="121920" marR="121920"/>
                </a:tc>
              </a:tr>
            </a:tbl>
          </a:graphicData>
        </a:graphic>
      </p:graphicFrame>
    </p:spTree>
  </p:cSld>
  <p:clrMapOvr>
    <a:masterClrMapping/>
  </p:clrMapOvr>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508000" y="228600"/>
            <a:ext cx="11277600" cy="612648"/>
          </a:xfrm>
          <a:solidFill>
            <a:srgbClr val="FF0000"/>
          </a:solidFill>
        </p:spPr>
        <p:style>
          <a:lnRef idx="0">
            <a:schemeClr val="accent4"/>
          </a:lnRef>
          <a:fillRef idx="3">
            <a:schemeClr val="accent4"/>
          </a:fillRef>
          <a:effectRef idx="3">
            <a:schemeClr val="accent4"/>
          </a:effectRef>
          <a:fontRef idx="minor">
            <a:schemeClr val="lt1"/>
          </a:fontRef>
        </p:style>
        <p:txBody>
          <a:bodyPr>
            <a:normAutofit/>
          </a:bodyPr>
          <a:lstStyle/>
          <a:p>
            <a:pPr marL="342900" indent="-342900" fontAlgn="auto">
              <a:spcAft>
                <a:spcPts val="0"/>
              </a:spcAft>
              <a:buClr>
                <a:srgbClr val="FFFF66"/>
              </a:buClr>
              <a:buSzPct val="200000"/>
              <a:defRPr/>
            </a:pPr>
            <a:r>
              <a:rPr lang="en-US" sz="2400" dirty="0" smtClean="0"/>
              <a:t>Process – Request Registration Process </a:t>
            </a:r>
            <a:endParaRPr lang="en-IN" sz="2400" dirty="0"/>
          </a:p>
        </p:txBody>
      </p:sp>
      <p:pic>
        <p:nvPicPr>
          <p:cNvPr id="1026" name="Picture 2" descr="D:\BPI\New Connection\pasport sewa kendra concept\images\download (1).png"/>
          <p:cNvPicPr>
            <a:picLocks noChangeAspect="1" noChangeArrowheads="1"/>
          </p:cNvPicPr>
          <p:nvPr/>
        </p:nvPicPr>
        <p:blipFill>
          <a:blip r:embed="rId2" cstate="print"/>
          <a:srcRect/>
          <a:stretch>
            <a:fillRect/>
          </a:stretch>
        </p:blipFill>
        <p:spPr bwMode="auto">
          <a:xfrm>
            <a:off x="5080000" y="1143000"/>
            <a:ext cx="1727200" cy="1008112"/>
          </a:xfrm>
          <a:prstGeom prst="rect">
            <a:avLst/>
          </a:prstGeom>
          <a:noFill/>
        </p:spPr>
      </p:pic>
      <p:sp>
        <p:nvSpPr>
          <p:cNvPr id="17" name="TextBox 16"/>
          <p:cNvSpPr txBox="1"/>
          <p:nvPr/>
        </p:nvSpPr>
        <p:spPr>
          <a:xfrm>
            <a:off x="508000" y="4572000"/>
            <a:ext cx="2340405" cy="369332"/>
          </a:xfrm>
          <a:prstGeom prst="rect">
            <a:avLst/>
          </a:prstGeom>
          <a:noFill/>
        </p:spPr>
        <p:txBody>
          <a:bodyPr wrap="square" rtlCol="0">
            <a:spAutoFit/>
          </a:bodyPr>
          <a:lstStyle/>
          <a:p>
            <a:pPr algn="ctr"/>
            <a:r>
              <a:rPr lang="en-US" dirty="0" smtClean="0"/>
              <a:t>Call Center</a:t>
            </a:r>
            <a:endParaRPr lang="en-IN" dirty="0"/>
          </a:p>
        </p:txBody>
      </p:sp>
      <p:sp>
        <p:nvSpPr>
          <p:cNvPr id="20" name="TextBox 19"/>
          <p:cNvSpPr txBox="1"/>
          <p:nvPr/>
        </p:nvSpPr>
        <p:spPr>
          <a:xfrm>
            <a:off x="9347200" y="4659868"/>
            <a:ext cx="2208245" cy="369332"/>
          </a:xfrm>
          <a:prstGeom prst="rect">
            <a:avLst/>
          </a:prstGeom>
          <a:noFill/>
        </p:spPr>
        <p:txBody>
          <a:bodyPr wrap="square" rtlCol="0">
            <a:spAutoFit/>
          </a:bodyPr>
          <a:lstStyle/>
          <a:p>
            <a:pPr algn="ctr"/>
            <a:r>
              <a:rPr lang="en-US" dirty="0" smtClean="0"/>
              <a:t>Division CHD</a:t>
            </a:r>
            <a:endParaRPr lang="en-IN" dirty="0"/>
          </a:p>
        </p:txBody>
      </p:sp>
      <p:sp>
        <p:nvSpPr>
          <p:cNvPr id="42" name="TextBox 41"/>
          <p:cNvSpPr txBox="1"/>
          <p:nvPr/>
        </p:nvSpPr>
        <p:spPr>
          <a:xfrm>
            <a:off x="6604000" y="4648200"/>
            <a:ext cx="1828800" cy="369332"/>
          </a:xfrm>
          <a:prstGeom prst="rect">
            <a:avLst/>
          </a:prstGeom>
          <a:noFill/>
        </p:spPr>
        <p:txBody>
          <a:bodyPr wrap="square" rtlCol="0">
            <a:spAutoFit/>
          </a:bodyPr>
          <a:lstStyle/>
          <a:p>
            <a:pPr algn="ctr"/>
            <a:r>
              <a:rPr lang="en-US" dirty="0" smtClean="0"/>
              <a:t>Mobile App</a:t>
            </a:r>
            <a:endParaRPr lang="en-IN" dirty="0"/>
          </a:p>
        </p:txBody>
      </p:sp>
      <p:sp>
        <p:nvSpPr>
          <p:cNvPr id="43" name="TextBox 42"/>
          <p:cNvSpPr txBox="1"/>
          <p:nvPr/>
        </p:nvSpPr>
        <p:spPr>
          <a:xfrm>
            <a:off x="3759200" y="4648200"/>
            <a:ext cx="2208245" cy="369332"/>
          </a:xfrm>
          <a:prstGeom prst="rect">
            <a:avLst/>
          </a:prstGeom>
          <a:noFill/>
        </p:spPr>
        <p:txBody>
          <a:bodyPr wrap="square" rtlCol="0">
            <a:spAutoFit/>
          </a:bodyPr>
          <a:lstStyle/>
          <a:p>
            <a:r>
              <a:rPr lang="en-US" dirty="0" smtClean="0"/>
              <a:t>Web Site</a:t>
            </a:r>
            <a:endParaRPr lang="en-IN" dirty="0"/>
          </a:p>
        </p:txBody>
      </p:sp>
      <p:pic>
        <p:nvPicPr>
          <p:cNvPr id="16" name="Picture 24" descr="C:\Users\Administrator\Pictures\websites.png"/>
          <p:cNvPicPr>
            <a:picLocks noChangeAspect="1" noChangeArrowheads="1"/>
          </p:cNvPicPr>
          <p:nvPr/>
        </p:nvPicPr>
        <p:blipFill>
          <a:blip r:embed="rId3" cstate="print"/>
          <a:srcRect/>
          <a:stretch>
            <a:fillRect/>
          </a:stretch>
        </p:blipFill>
        <p:spPr bwMode="auto">
          <a:xfrm>
            <a:off x="3657600" y="3124200"/>
            <a:ext cx="1828800" cy="1143000"/>
          </a:xfrm>
          <a:prstGeom prst="rect">
            <a:avLst/>
          </a:prstGeom>
          <a:noFill/>
        </p:spPr>
      </p:pic>
      <p:pic>
        <p:nvPicPr>
          <p:cNvPr id="19" name="Picture 2" descr="C:\Users\Rajveer\Desktop\htc-desire-816g-en_IN-slide-01 copy.png"/>
          <p:cNvPicPr>
            <a:picLocks noChangeAspect="1" noChangeArrowheads="1"/>
          </p:cNvPicPr>
          <p:nvPr/>
        </p:nvPicPr>
        <p:blipFill>
          <a:blip r:embed="rId4" cstate="print"/>
          <a:srcRect/>
          <a:stretch>
            <a:fillRect/>
          </a:stretch>
        </p:blipFill>
        <p:spPr bwMode="auto">
          <a:xfrm>
            <a:off x="6807201" y="3048001"/>
            <a:ext cx="1443791" cy="1524001"/>
          </a:xfrm>
          <a:prstGeom prst="rect">
            <a:avLst/>
          </a:prstGeom>
          <a:noFill/>
        </p:spPr>
      </p:pic>
      <p:pic>
        <p:nvPicPr>
          <p:cNvPr id="3" name="Picture 2" descr="C:\Users\Rajveer\Desktop\Untitled-1.png"/>
          <p:cNvPicPr>
            <a:picLocks noChangeAspect="1" noChangeArrowheads="1"/>
          </p:cNvPicPr>
          <p:nvPr/>
        </p:nvPicPr>
        <p:blipFill>
          <a:blip r:embed="rId5" cstate="print"/>
          <a:srcRect/>
          <a:stretch>
            <a:fillRect/>
          </a:stretch>
        </p:blipFill>
        <p:spPr bwMode="auto">
          <a:xfrm>
            <a:off x="711200" y="2971800"/>
            <a:ext cx="2336800" cy="1320800"/>
          </a:xfrm>
          <a:prstGeom prst="rect">
            <a:avLst/>
          </a:prstGeom>
          <a:noFill/>
        </p:spPr>
      </p:pic>
      <p:pic>
        <p:nvPicPr>
          <p:cNvPr id="1027" name="Picture 3" descr="C:\Users\Rajveer\Desktop\Untitled-1.png"/>
          <p:cNvPicPr>
            <a:picLocks noChangeAspect="1" noChangeArrowheads="1"/>
          </p:cNvPicPr>
          <p:nvPr/>
        </p:nvPicPr>
        <p:blipFill>
          <a:blip r:embed="rId6" cstate="print"/>
          <a:srcRect/>
          <a:stretch>
            <a:fillRect/>
          </a:stretch>
        </p:blipFill>
        <p:spPr bwMode="auto">
          <a:xfrm>
            <a:off x="9347200" y="3048001"/>
            <a:ext cx="2133600" cy="1358981"/>
          </a:xfrm>
          <a:prstGeom prst="rect">
            <a:avLst/>
          </a:prstGeom>
          <a:noFill/>
        </p:spPr>
      </p:pic>
      <p:cxnSp>
        <p:nvCxnSpPr>
          <p:cNvPr id="22" name="Straight Arrow Connector 21"/>
          <p:cNvCxnSpPr/>
          <p:nvPr/>
        </p:nvCxnSpPr>
        <p:spPr>
          <a:xfrm rot="10800000" flipV="1">
            <a:off x="2641600" y="2285999"/>
            <a:ext cx="1930400" cy="609600"/>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7" name="Straight Arrow Connector 26"/>
          <p:cNvCxnSpPr/>
          <p:nvPr/>
        </p:nvCxnSpPr>
        <p:spPr>
          <a:xfrm rot="5400000">
            <a:off x="4663440" y="2321560"/>
            <a:ext cx="731520" cy="508000"/>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9" name="Straight Arrow Connector 28"/>
          <p:cNvCxnSpPr/>
          <p:nvPr/>
        </p:nvCxnSpPr>
        <p:spPr>
          <a:xfrm rot="16200000" flipH="1">
            <a:off x="6464300" y="2425700"/>
            <a:ext cx="685800" cy="406400"/>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31" name="Straight Arrow Connector 30"/>
          <p:cNvCxnSpPr/>
          <p:nvPr/>
        </p:nvCxnSpPr>
        <p:spPr>
          <a:xfrm>
            <a:off x="7538720" y="2133600"/>
            <a:ext cx="1706880" cy="914400"/>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pic>
        <p:nvPicPr>
          <p:cNvPr id="1028" name="Picture 4" descr="E:\All Needed Images and Icons\device-2016-11-04-165102.png"/>
          <p:cNvPicPr preferRelativeResize="0">
            <a:picLocks noChangeArrowheads="1"/>
          </p:cNvPicPr>
          <p:nvPr/>
        </p:nvPicPr>
        <p:blipFill>
          <a:blip r:embed="rId7" cstate="print"/>
          <a:srcRect/>
          <a:stretch>
            <a:fillRect/>
          </a:stretch>
        </p:blipFill>
        <p:spPr bwMode="auto">
          <a:xfrm>
            <a:off x="6908800" y="3124200"/>
            <a:ext cx="1219200" cy="1280160"/>
          </a:xfrm>
          <a:prstGeom prst="rect">
            <a:avLst/>
          </a:prstGeom>
          <a:noFill/>
          <a:ln>
            <a:solidFill>
              <a:schemeClr val="tx1">
                <a:alpha val="99000"/>
              </a:schemeClr>
            </a:solidFill>
          </a:ln>
        </p:spPr>
      </p:pic>
    </p:spTree>
  </p:cSld>
  <p:clrMapOvr>
    <a:masterClrMapping/>
  </p:clrMapOvr>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508000" y="228600"/>
            <a:ext cx="11277600" cy="612648"/>
          </a:xfrm>
          <a:solidFill>
            <a:srgbClr val="FF0000"/>
          </a:solidFill>
        </p:spPr>
        <p:style>
          <a:lnRef idx="0">
            <a:schemeClr val="accent4"/>
          </a:lnRef>
          <a:fillRef idx="3">
            <a:schemeClr val="accent4"/>
          </a:fillRef>
          <a:effectRef idx="3">
            <a:schemeClr val="accent4"/>
          </a:effectRef>
          <a:fontRef idx="minor">
            <a:schemeClr val="lt1"/>
          </a:fontRef>
        </p:style>
        <p:txBody>
          <a:bodyPr>
            <a:normAutofit/>
          </a:bodyPr>
          <a:lstStyle/>
          <a:p>
            <a:pPr marL="342900" indent="-342900">
              <a:buClr>
                <a:srgbClr val="FFFF66"/>
              </a:buClr>
              <a:buSzPct val="200000"/>
              <a:defRPr/>
            </a:pPr>
            <a:r>
              <a:rPr lang="en-US" sz="2400" dirty="0" smtClean="0"/>
              <a:t>Process - Working at DigiSeva Kendra </a:t>
            </a:r>
            <a:endParaRPr lang="en-IN" sz="2400" dirty="0"/>
          </a:p>
        </p:txBody>
      </p:sp>
      <p:pic>
        <p:nvPicPr>
          <p:cNvPr id="2053" name="Picture 5" descr="D:\BPI\New Connection\pasport sewa kendra concept\images\images (3).png"/>
          <p:cNvPicPr>
            <a:picLocks noChangeAspect="1" noChangeArrowheads="1"/>
          </p:cNvPicPr>
          <p:nvPr/>
        </p:nvPicPr>
        <p:blipFill>
          <a:blip r:embed="rId3" cstate="print"/>
          <a:srcRect/>
          <a:stretch>
            <a:fillRect/>
          </a:stretch>
        </p:blipFill>
        <p:spPr bwMode="auto">
          <a:xfrm>
            <a:off x="9448800" y="1066801"/>
            <a:ext cx="1728192" cy="1114041"/>
          </a:xfrm>
          <a:prstGeom prst="rect">
            <a:avLst/>
          </a:prstGeom>
          <a:noFill/>
        </p:spPr>
      </p:pic>
      <p:pic>
        <p:nvPicPr>
          <p:cNvPr id="2055" name="Picture 7" descr="D:\BPI\New Connection\pasport sewa kendra concept\images\download (6).png"/>
          <p:cNvPicPr>
            <a:picLocks noChangeAspect="1" noChangeArrowheads="1"/>
          </p:cNvPicPr>
          <p:nvPr/>
        </p:nvPicPr>
        <p:blipFill>
          <a:blip r:embed="rId4" cstate="print"/>
          <a:srcRect/>
          <a:stretch>
            <a:fillRect/>
          </a:stretch>
        </p:blipFill>
        <p:spPr bwMode="auto">
          <a:xfrm>
            <a:off x="1003829" y="1052736"/>
            <a:ext cx="1536171" cy="1152128"/>
          </a:xfrm>
          <a:prstGeom prst="rect">
            <a:avLst/>
          </a:prstGeom>
          <a:noFill/>
        </p:spPr>
      </p:pic>
      <p:sp>
        <p:nvSpPr>
          <p:cNvPr id="11" name="TextBox 10"/>
          <p:cNvSpPr txBox="1"/>
          <p:nvPr/>
        </p:nvSpPr>
        <p:spPr>
          <a:xfrm>
            <a:off x="3247136" y="2667001"/>
            <a:ext cx="2645664" cy="2031325"/>
          </a:xfrm>
          <a:prstGeom prst="rect">
            <a:avLst/>
          </a:prstGeom>
          <a:solidFill>
            <a:srgbClr val="92D050"/>
          </a:solidFill>
        </p:spPr>
        <p:txBody>
          <a:bodyPr wrap="square" rtlCol="0">
            <a:spAutoFit/>
          </a:bodyPr>
          <a:lstStyle/>
          <a:p>
            <a:pPr algn="just"/>
            <a:r>
              <a:rPr lang="en-US" sz="1400" b="1" dirty="0" smtClean="0"/>
              <a:t>Security Guard</a:t>
            </a:r>
          </a:p>
          <a:p>
            <a:pPr algn="just"/>
            <a:endParaRPr lang="en-US" sz="1400" b="1" dirty="0" smtClean="0"/>
          </a:p>
          <a:p>
            <a:pPr marL="342900" indent="-342900">
              <a:buFont typeface="Arial" pitchFamily="34" charset="0"/>
              <a:buChar char="•"/>
            </a:pPr>
            <a:r>
              <a:rPr lang="en-US" sz="1400" dirty="0" smtClean="0"/>
              <a:t>Permits entry for  persons having appointment</a:t>
            </a:r>
          </a:p>
          <a:p>
            <a:pPr marL="342900" indent="-342900">
              <a:buFont typeface="Arial" pitchFamily="34" charset="0"/>
              <a:buChar char="•"/>
            </a:pPr>
            <a:endParaRPr lang="en-US" sz="1400" dirty="0" smtClean="0"/>
          </a:p>
          <a:p>
            <a:pPr marL="342900" indent="-342900">
              <a:buFont typeface="Arial" pitchFamily="34" charset="0"/>
              <a:buChar char="•"/>
            </a:pPr>
            <a:r>
              <a:rPr lang="en-US" sz="1400" dirty="0" smtClean="0"/>
              <a:t>Issue token</a:t>
            </a:r>
          </a:p>
          <a:p>
            <a:pPr marL="342900" indent="-342900">
              <a:buFont typeface="+mj-lt"/>
              <a:buAutoNum type="arabicPeriod"/>
            </a:pPr>
            <a:endParaRPr lang="en-US" sz="1400" dirty="0" smtClean="0"/>
          </a:p>
          <a:p>
            <a:pPr marL="342900" indent="-342900" algn="just">
              <a:buFont typeface="+mj-lt"/>
              <a:buAutoNum type="arabicPeriod"/>
            </a:pPr>
            <a:endParaRPr lang="en-US" sz="1400" dirty="0" smtClean="0"/>
          </a:p>
          <a:p>
            <a:pPr marL="342900" indent="-342900" algn="just"/>
            <a:endParaRPr lang="en-IN" sz="1400" dirty="0"/>
          </a:p>
        </p:txBody>
      </p:sp>
      <p:sp>
        <p:nvSpPr>
          <p:cNvPr id="12" name="TextBox 11"/>
          <p:cNvSpPr txBox="1"/>
          <p:nvPr/>
        </p:nvSpPr>
        <p:spPr>
          <a:xfrm>
            <a:off x="6096000" y="2667001"/>
            <a:ext cx="2645664" cy="1815882"/>
          </a:xfrm>
          <a:prstGeom prst="rect">
            <a:avLst/>
          </a:prstGeom>
          <a:solidFill>
            <a:srgbClr val="FFFF00"/>
          </a:solidFill>
        </p:spPr>
        <p:txBody>
          <a:bodyPr wrap="square" rtlCol="0">
            <a:spAutoFit/>
          </a:bodyPr>
          <a:lstStyle/>
          <a:p>
            <a:r>
              <a:rPr lang="en-US" sz="1400" b="1" dirty="0" smtClean="0"/>
              <a:t>Desk 1</a:t>
            </a:r>
          </a:p>
          <a:p>
            <a:endParaRPr lang="en-US" sz="1400" b="1" dirty="0" smtClean="0"/>
          </a:p>
          <a:p>
            <a:pPr marL="342900" indent="-342900">
              <a:buFont typeface="Arial" pitchFamily="34" charset="0"/>
              <a:buChar char="•"/>
            </a:pPr>
            <a:r>
              <a:rPr lang="en-US" sz="1400" dirty="0" smtClean="0"/>
              <a:t>Application Form</a:t>
            </a:r>
          </a:p>
          <a:p>
            <a:pPr marL="342900" indent="-342900">
              <a:buFont typeface="Arial" pitchFamily="34" charset="0"/>
              <a:buChar char="•"/>
            </a:pPr>
            <a:endParaRPr lang="en-US" sz="1400" dirty="0" smtClean="0"/>
          </a:p>
          <a:p>
            <a:pPr marL="342900" indent="-342900">
              <a:buFont typeface="Arial" pitchFamily="34" charset="0"/>
              <a:buChar char="•"/>
            </a:pPr>
            <a:r>
              <a:rPr lang="en-US" sz="1400" dirty="0" smtClean="0"/>
              <a:t>Document    Scanning</a:t>
            </a:r>
          </a:p>
          <a:p>
            <a:pPr marL="342900" indent="-342900">
              <a:buFont typeface="Arial" pitchFamily="34" charset="0"/>
              <a:buChar char="•"/>
            </a:pPr>
            <a:endParaRPr lang="en-US" sz="1400" dirty="0" smtClean="0"/>
          </a:p>
          <a:p>
            <a:pPr marL="342900" indent="-342900">
              <a:buFont typeface="Arial" pitchFamily="34" charset="0"/>
              <a:buChar char="•"/>
            </a:pPr>
            <a:r>
              <a:rPr lang="en-US" sz="1400" dirty="0" smtClean="0"/>
              <a:t>Uploading Documents          </a:t>
            </a:r>
          </a:p>
          <a:p>
            <a:pPr marL="342900" indent="-342900" algn="just">
              <a:buFont typeface="+mj-lt"/>
              <a:buAutoNum type="arabicPeriod"/>
            </a:pPr>
            <a:endParaRPr lang="en-IN" sz="1400" dirty="0"/>
          </a:p>
        </p:txBody>
      </p:sp>
      <p:sp>
        <p:nvSpPr>
          <p:cNvPr id="13" name="TextBox 12"/>
          <p:cNvSpPr txBox="1"/>
          <p:nvPr/>
        </p:nvSpPr>
        <p:spPr>
          <a:xfrm>
            <a:off x="9038336" y="2653605"/>
            <a:ext cx="2645664" cy="1815882"/>
          </a:xfrm>
          <a:prstGeom prst="rect">
            <a:avLst/>
          </a:prstGeom>
          <a:solidFill>
            <a:srgbClr val="92D050"/>
          </a:solidFill>
        </p:spPr>
        <p:txBody>
          <a:bodyPr wrap="square" rtlCol="0">
            <a:spAutoFit/>
          </a:bodyPr>
          <a:lstStyle/>
          <a:p>
            <a:r>
              <a:rPr lang="en-US" sz="1400" b="1" dirty="0" smtClean="0"/>
              <a:t>Desk 2 </a:t>
            </a:r>
          </a:p>
          <a:p>
            <a:endParaRPr lang="en-US" sz="1400" b="1" dirty="0" smtClean="0"/>
          </a:p>
          <a:p>
            <a:pPr marL="342900" indent="-342900">
              <a:buFont typeface="Arial" pitchFamily="34" charset="0"/>
              <a:buChar char="•"/>
            </a:pPr>
            <a:r>
              <a:rPr lang="en-US" sz="1400" dirty="0" smtClean="0"/>
              <a:t>Form Verification</a:t>
            </a:r>
          </a:p>
          <a:p>
            <a:pPr marL="342900" indent="-342900">
              <a:buFont typeface="Arial" pitchFamily="34" charset="0"/>
              <a:buChar char="•"/>
            </a:pPr>
            <a:r>
              <a:rPr lang="en-US" sz="1400" dirty="0" smtClean="0"/>
              <a:t>Docs Verification</a:t>
            </a:r>
          </a:p>
          <a:p>
            <a:pPr marL="342900" indent="-342900">
              <a:buFont typeface="Arial" pitchFamily="34" charset="0"/>
              <a:buChar char="•"/>
            </a:pPr>
            <a:r>
              <a:rPr lang="en-US" sz="1400" dirty="0" smtClean="0"/>
              <a:t>Verification of Field Report </a:t>
            </a:r>
          </a:p>
          <a:p>
            <a:pPr marL="342900" indent="-342900">
              <a:buFont typeface="Arial" pitchFamily="34" charset="0"/>
              <a:buChar char="•"/>
            </a:pPr>
            <a:r>
              <a:rPr lang="en-US" sz="1400" dirty="0" smtClean="0"/>
              <a:t>Issue Demand Note /deficiency letter</a:t>
            </a:r>
          </a:p>
          <a:p>
            <a:pPr marL="342900" indent="-342900">
              <a:buFont typeface="Arial" pitchFamily="34" charset="0"/>
              <a:buChar char="•"/>
            </a:pPr>
            <a:r>
              <a:rPr lang="en-US" sz="1400" dirty="0" smtClean="0"/>
              <a:t>Rescheduling appointment</a:t>
            </a:r>
          </a:p>
        </p:txBody>
      </p:sp>
      <p:sp>
        <p:nvSpPr>
          <p:cNvPr id="14" name="TextBox 13"/>
          <p:cNvSpPr txBox="1">
            <a:spLocks/>
          </p:cNvSpPr>
          <p:nvPr/>
        </p:nvSpPr>
        <p:spPr>
          <a:xfrm>
            <a:off x="406400" y="2653604"/>
            <a:ext cx="2641600" cy="2031325"/>
          </a:xfrm>
          <a:prstGeom prst="rect">
            <a:avLst/>
          </a:prstGeom>
          <a:solidFill>
            <a:srgbClr val="FFFF00"/>
          </a:solidFill>
          <a:ln>
            <a:solidFill>
              <a:srgbClr val="FFFF00"/>
            </a:solidFill>
          </a:ln>
        </p:spPr>
        <p:txBody>
          <a:bodyPr wrap="square" rtlCol="0">
            <a:spAutoFit/>
          </a:bodyPr>
          <a:lstStyle/>
          <a:p>
            <a:r>
              <a:rPr lang="en-US" sz="1400" b="1" dirty="0" smtClean="0"/>
              <a:t>Consumer</a:t>
            </a:r>
          </a:p>
          <a:p>
            <a:endParaRPr lang="en-US" sz="1400" b="1" dirty="0" smtClean="0"/>
          </a:p>
          <a:p>
            <a:pPr marL="342900" indent="-342900">
              <a:buFont typeface="Arial" pitchFamily="34" charset="0"/>
              <a:buChar char="•"/>
            </a:pPr>
            <a:r>
              <a:rPr lang="en-US" sz="1400" dirty="0" smtClean="0"/>
              <a:t>Visit SewaKendra  at scheduled time with original documents and a set of photocopy</a:t>
            </a:r>
          </a:p>
          <a:p>
            <a:pPr marL="342900" indent="-342900">
              <a:buFont typeface="+mj-lt"/>
              <a:buAutoNum type="arabicPeriod"/>
            </a:pPr>
            <a:endParaRPr lang="en-US" sz="1400" dirty="0" smtClean="0"/>
          </a:p>
          <a:p>
            <a:pPr marL="342900" indent="-342900">
              <a:buFont typeface="+mj-lt"/>
              <a:buAutoNum type="arabicPeriod"/>
            </a:pPr>
            <a:endParaRPr lang="en-US" sz="1400" dirty="0" smtClean="0"/>
          </a:p>
          <a:p>
            <a:pPr marL="342900" indent="-342900">
              <a:buFont typeface="+mj-lt"/>
              <a:buAutoNum type="arabicPeriod"/>
            </a:pPr>
            <a:endParaRPr lang="en-IN" sz="1400" dirty="0"/>
          </a:p>
        </p:txBody>
      </p:sp>
      <p:cxnSp>
        <p:nvCxnSpPr>
          <p:cNvPr id="16" name="Straight Arrow Connector 15"/>
          <p:cNvCxnSpPr/>
          <p:nvPr/>
        </p:nvCxnSpPr>
        <p:spPr>
          <a:xfrm>
            <a:off x="2481131" y="1600200"/>
            <a:ext cx="1481269" cy="1588"/>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pic>
        <p:nvPicPr>
          <p:cNvPr id="2056" name="Picture 8" descr="D:\BPI\New Connection\pasport sewa kendra concept\images\images (11).jpg"/>
          <p:cNvPicPr>
            <a:picLocks noChangeAspect="1" noChangeArrowheads="1"/>
          </p:cNvPicPr>
          <p:nvPr/>
        </p:nvPicPr>
        <p:blipFill>
          <a:blip r:embed="rId5" cstate="print"/>
          <a:srcRect/>
          <a:stretch>
            <a:fillRect/>
          </a:stretch>
        </p:blipFill>
        <p:spPr bwMode="auto">
          <a:xfrm>
            <a:off x="6672064" y="1052737"/>
            <a:ext cx="1536171" cy="1178077"/>
          </a:xfrm>
          <a:prstGeom prst="rect">
            <a:avLst/>
          </a:prstGeom>
          <a:noFill/>
        </p:spPr>
      </p:pic>
      <p:sp>
        <p:nvSpPr>
          <p:cNvPr id="18" name="Rectangle 17"/>
          <p:cNvSpPr/>
          <p:nvPr/>
        </p:nvSpPr>
        <p:spPr>
          <a:xfrm>
            <a:off x="406400" y="5334000"/>
            <a:ext cx="11277600" cy="685800"/>
          </a:xfrm>
          <a:prstGeom prst="rect">
            <a:avLst/>
          </a:prstGeom>
          <a:solidFill>
            <a:srgbClr val="FFC000"/>
          </a:solidFill>
          <a:ln>
            <a:solidFill>
              <a:schemeClr val="bg1">
                <a:lumMod val="95000"/>
              </a:schemeClr>
            </a:solidFill>
          </a:ln>
        </p:spPr>
        <p:style>
          <a:lnRef idx="2">
            <a:schemeClr val="accent2"/>
          </a:lnRef>
          <a:fillRef idx="1">
            <a:schemeClr val="lt1"/>
          </a:fillRef>
          <a:effectRef idx="0">
            <a:schemeClr val="accent2"/>
          </a:effectRef>
          <a:fontRef idx="minor">
            <a:schemeClr val="dk1"/>
          </a:fontRef>
        </p:style>
        <p:txBody>
          <a:bodyPr rtlCol="0" anchor="ctr"/>
          <a:lstStyle/>
          <a:p>
            <a:r>
              <a:rPr lang="en-US" dirty="0" smtClean="0"/>
              <a:t>Commercial Feasibility process remains same </a:t>
            </a:r>
          </a:p>
          <a:p>
            <a:r>
              <a:rPr lang="en-US" dirty="0" smtClean="0"/>
              <a:t> Site Visit to be done by TF Engineers  through TAB</a:t>
            </a:r>
          </a:p>
        </p:txBody>
      </p:sp>
      <p:pic>
        <p:nvPicPr>
          <p:cNvPr id="2051" name="Picture 3" descr="C:\Users\Rajveer\Desktop\Untitled-1.png"/>
          <p:cNvPicPr>
            <a:picLocks noChangeAspect="1" noChangeArrowheads="1"/>
          </p:cNvPicPr>
          <p:nvPr/>
        </p:nvPicPr>
        <p:blipFill>
          <a:blip r:embed="rId6" cstate="print"/>
          <a:srcRect/>
          <a:stretch>
            <a:fillRect/>
          </a:stretch>
        </p:blipFill>
        <p:spPr bwMode="auto">
          <a:xfrm>
            <a:off x="3582688" y="990600"/>
            <a:ext cx="2005313" cy="1435100"/>
          </a:xfrm>
          <a:prstGeom prst="rect">
            <a:avLst/>
          </a:prstGeom>
          <a:noFill/>
        </p:spPr>
      </p:pic>
      <p:cxnSp>
        <p:nvCxnSpPr>
          <p:cNvPr id="30" name="Straight Arrow Connector 29"/>
          <p:cNvCxnSpPr/>
          <p:nvPr/>
        </p:nvCxnSpPr>
        <p:spPr>
          <a:xfrm>
            <a:off x="5021131" y="1600200"/>
            <a:ext cx="1481269" cy="1588"/>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31" name="Straight Arrow Connector 30"/>
          <p:cNvCxnSpPr/>
          <p:nvPr/>
        </p:nvCxnSpPr>
        <p:spPr>
          <a:xfrm>
            <a:off x="8475531" y="1598612"/>
            <a:ext cx="975360" cy="1588"/>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idx="4294967295"/>
          </p:nvPr>
        </p:nvSpPr>
        <p:spPr>
          <a:xfrm>
            <a:off x="508000" y="228600"/>
            <a:ext cx="11277600" cy="612648"/>
          </a:xfrm>
          <a:solidFill>
            <a:srgbClr val="FF0000"/>
          </a:solidFill>
        </p:spPr>
        <p:style>
          <a:lnRef idx="0">
            <a:schemeClr val="accent4"/>
          </a:lnRef>
          <a:fillRef idx="3">
            <a:schemeClr val="accent4"/>
          </a:fillRef>
          <a:effectRef idx="3">
            <a:schemeClr val="accent4"/>
          </a:effectRef>
          <a:fontRef idx="minor">
            <a:schemeClr val="lt1"/>
          </a:fontRef>
        </p:style>
        <p:txBody>
          <a:bodyPr vert="horz" lIns="91440" tIns="45720" rIns="91440" bIns="45720" rtlCol="0" anchor="ctr">
            <a:normAutofit/>
          </a:bodyPr>
          <a:lstStyle/>
          <a:p>
            <a:pPr marL="342900" lvl="0" indent="-342900">
              <a:buClr>
                <a:srgbClr val="FFFF66"/>
              </a:buClr>
              <a:buSzPct val="200000"/>
              <a:defRPr/>
            </a:pPr>
            <a:r>
              <a:rPr lang="en-US" sz="2400" b="1" dirty="0" smtClean="0">
                <a:latin typeface="+mn-lt"/>
                <a:ea typeface="+mn-ea"/>
              </a:rPr>
              <a:t> </a:t>
            </a:r>
            <a:r>
              <a:rPr lang="en-US" sz="2400" dirty="0" smtClean="0"/>
              <a:t>Request - Website</a:t>
            </a:r>
          </a:p>
        </p:txBody>
      </p:sp>
      <p:pic>
        <p:nvPicPr>
          <p:cNvPr id="2" name="Picture 2" descr="C:\Users\Rajveer\Desktop\new.png"/>
          <p:cNvPicPr preferRelativeResize="0">
            <a:picLocks noChangeArrowheads="1"/>
          </p:cNvPicPr>
          <p:nvPr/>
        </p:nvPicPr>
        <p:blipFill>
          <a:blip r:embed="rId2" cstate="print"/>
          <a:srcRect/>
          <a:stretch>
            <a:fillRect/>
          </a:stretch>
        </p:blipFill>
        <p:spPr bwMode="auto">
          <a:xfrm>
            <a:off x="508000" y="914400"/>
            <a:ext cx="11216640" cy="5410200"/>
          </a:xfrm>
          <a:prstGeom prst="rect">
            <a:avLst/>
          </a:prstGeom>
          <a:noFill/>
          <a:ln>
            <a:solidFill>
              <a:schemeClr val="bg1">
                <a:lumMod val="50000"/>
              </a:schemeClr>
            </a:solidFill>
          </a:ln>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50" name="Picture 6"/>
          <p:cNvPicPr>
            <a:picLocks noChangeAspect="1" noChangeArrowheads="1"/>
          </p:cNvPicPr>
          <p:nvPr/>
        </p:nvPicPr>
        <p:blipFill>
          <a:blip r:embed="rId2" cstate="print"/>
          <a:srcRect/>
          <a:stretch>
            <a:fillRect/>
          </a:stretch>
        </p:blipFill>
        <p:spPr bwMode="auto">
          <a:xfrm>
            <a:off x="3347554" y="4267200"/>
            <a:ext cx="1727200" cy="1752600"/>
          </a:xfrm>
          <a:prstGeom prst="rect">
            <a:avLst/>
          </a:prstGeom>
          <a:ln>
            <a:noFill/>
          </a:ln>
          <a:effectLst>
            <a:softEdge rad="112500"/>
          </a:effectLst>
        </p:spPr>
      </p:pic>
      <p:pic>
        <p:nvPicPr>
          <p:cNvPr id="6149" name="Picture 5"/>
          <p:cNvPicPr>
            <a:picLocks noChangeAspect="1" noChangeArrowheads="1"/>
          </p:cNvPicPr>
          <p:nvPr/>
        </p:nvPicPr>
        <p:blipFill>
          <a:blip r:embed="rId3" cstate="print"/>
          <a:srcRect/>
          <a:stretch>
            <a:fillRect/>
          </a:stretch>
        </p:blipFill>
        <p:spPr bwMode="auto">
          <a:xfrm>
            <a:off x="807555" y="2743200"/>
            <a:ext cx="2245895" cy="1524000"/>
          </a:xfrm>
          <a:prstGeom prst="rect">
            <a:avLst/>
          </a:prstGeom>
          <a:noFill/>
          <a:ln w="9525">
            <a:noFill/>
            <a:miter lim="800000"/>
            <a:headEnd/>
            <a:tailEnd/>
          </a:ln>
          <a:effectLst/>
        </p:spPr>
      </p:pic>
      <p:pic>
        <p:nvPicPr>
          <p:cNvPr id="6148" name="Picture 4"/>
          <p:cNvPicPr>
            <a:picLocks noChangeAspect="1" noChangeArrowheads="1"/>
          </p:cNvPicPr>
          <p:nvPr/>
        </p:nvPicPr>
        <p:blipFill>
          <a:blip r:embed="rId4" cstate="print"/>
          <a:srcRect/>
          <a:stretch>
            <a:fillRect/>
          </a:stretch>
        </p:blipFill>
        <p:spPr bwMode="auto">
          <a:xfrm>
            <a:off x="3042754" y="1219200"/>
            <a:ext cx="2235200" cy="1524000"/>
          </a:xfrm>
          <a:prstGeom prst="rect">
            <a:avLst/>
          </a:prstGeom>
          <a:ln>
            <a:noFill/>
          </a:ln>
          <a:effectLst>
            <a:softEdge rad="112500"/>
          </a:effectLst>
        </p:spPr>
      </p:pic>
      <p:pic>
        <p:nvPicPr>
          <p:cNvPr id="6146" name="Picture 2" descr="http://image3.mouthshut.com/images/imagesp/925334s.png"/>
          <p:cNvPicPr>
            <a:picLocks noChangeAspect="1" noChangeArrowheads="1"/>
          </p:cNvPicPr>
          <p:nvPr/>
        </p:nvPicPr>
        <p:blipFill>
          <a:blip r:embed="rId5" cstate="print"/>
          <a:srcRect/>
          <a:stretch>
            <a:fillRect/>
          </a:stretch>
        </p:blipFill>
        <p:spPr bwMode="auto">
          <a:xfrm>
            <a:off x="3347554" y="2895600"/>
            <a:ext cx="1828800" cy="1303020"/>
          </a:xfrm>
          <a:prstGeom prst="rect">
            <a:avLst/>
          </a:prstGeom>
          <a:noFill/>
        </p:spPr>
      </p:pic>
      <p:sp>
        <p:nvSpPr>
          <p:cNvPr id="25602" name="Title 1"/>
          <p:cNvSpPr txBox="1">
            <a:spLocks/>
          </p:cNvSpPr>
          <p:nvPr/>
        </p:nvSpPr>
        <p:spPr bwMode="auto">
          <a:xfrm>
            <a:off x="848710" y="338958"/>
            <a:ext cx="10972800" cy="533400"/>
          </a:xfrm>
          <a:prstGeom prst="rect">
            <a:avLst/>
          </a:prstGeom>
          <a:noFill/>
          <a:ln w="9525">
            <a:noFill/>
            <a:miter lim="800000"/>
            <a:headEnd/>
            <a:tailEnd/>
          </a:ln>
        </p:spPr>
        <p:txBody>
          <a:bodyPr anchor="ctr"/>
          <a:lstStyle/>
          <a:p>
            <a:r>
              <a:rPr lang="en-US" sz="2800" b="1" dirty="0" smtClean="0">
                <a:latin typeface="+mn-lt"/>
                <a:cs typeface="Arial" charset="0"/>
              </a:rPr>
              <a:t>Real time Consumer experiences</a:t>
            </a:r>
            <a:endParaRPr lang="en-US" sz="2800" b="1" dirty="0">
              <a:latin typeface="+mn-lt"/>
              <a:cs typeface="Arial" charset="0"/>
            </a:endParaRPr>
          </a:p>
        </p:txBody>
      </p:sp>
      <p:sp>
        <p:nvSpPr>
          <p:cNvPr id="25" name="Rounded Rectangle 24"/>
          <p:cNvSpPr/>
          <p:nvPr/>
        </p:nvSpPr>
        <p:spPr>
          <a:xfrm>
            <a:off x="5139558" y="1027392"/>
            <a:ext cx="6950841" cy="5105400"/>
          </a:xfrm>
          <a:prstGeom prst="roundRect">
            <a:avLst/>
          </a:prstGeom>
          <a:ln>
            <a:noFill/>
          </a:ln>
        </p:spPr>
        <p:style>
          <a:lnRef idx="2">
            <a:schemeClr val="accent2"/>
          </a:lnRef>
          <a:fillRef idx="1">
            <a:schemeClr val="lt1"/>
          </a:fillRef>
          <a:effectRef idx="0">
            <a:schemeClr val="accent2"/>
          </a:effectRef>
          <a:fontRef idx="minor">
            <a:schemeClr val="dk1"/>
          </a:fontRef>
        </p:style>
        <p:txBody>
          <a:bodyPr anchor="ctr"/>
          <a:lstStyle/>
          <a:p>
            <a:pPr marL="400050" indent="-400050">
              <a:defRPr/>
            </a:pPr>
            <a:endParaRPr lang="en-US" sz="2000" b="1" dirty="0">
              <a:solidFill>
                <a:srgbClr val="000000"/>
              </a:solidFill>
            </a:endParaRPr>
          </a:p>
          <a:p>
            <a:pPr marL="400050" indent="-400050">
              <a:buClr>
                <a:srgbClr val="FF0000"/>
              </a:buClr>
              <a:buFontTx/>
              <a:buAutoNum type="arabicParenR"/>
              <a:defRPr/>
            </a:pPr>
            <a:r>
              <a:rPr lang="en-US" b="1" dirty="0">
                <a:solidFill>
                  <a:srgbClr val="000000"/>
                </a:solidFill>
                <a:sym typeface="Wingdings" pitchFamily="2" charset="2"/>
              </a:rPr>
              <a:t>Flickering of TVs &amp; </a:t>
            </a:r>
            <a:r>
              <a:rPr lang="en-US" b="1" dirty="0" smtClean="0">
                <a:solidFill>
                  <a:srgbClr val="000000"/>
                </a:solidFill>
                <a:sym typeface="Wingdings" pitchFamily="2" charset="2"/>
              </a:rPr>
              <a:t>Tube </a:t>
            </a:r>
            <a:r>
              <a:rPr lang="en-US" b="1" dirty="0">
                <a:solidFill>
                  <a:srgbClr val="000000"/>
                </a:solidFill>
                <a:sym typeface="Wingdings" pitchFamily="2" charset="2"/>
              </a:rPr>
              <a:t>lights</a:t>
            </a:r>
          </a:p>
          <a:p>
            <a:pPr marL="400050" indent="-400050">
              <a:buClr>
                <a:srgbClr val="FF0000"/>
              </a:buClr>
              <a:defRPr/>
            </a:pPr>
            <a:r>
              <a:rPr lang="en-US" b="1" dirty="0">
                <a:solidFill>
                  <a:srgbClr val="000000"/>
                </a:solidFill>
                <a:sym typeface="Wingdings" pitchFamily="2" charset="2"/>
              </a:rPr>
              <a:t>        </a:t>
            </a:r>
            <a:r>
              <a:rPr lang="en-US" i="1" dirty="0" smtClean="0">
                <a:solidFill>
                  <a:schemeClr val="accent5">
                    <a:lumMod val="75000"/>
                  </a:schemeClr>
                </a:solidFill>
                <a:sym typeface="Wingdings" pitchFamily="2" charset="2"/>
              </a:rPr>
              <a:t>(Due to Low Voltage power supply)</a:t>
            </a:r>
            <a:endParaRPr lang="en-US" i="1" dirty="0">
              <a:solidFill>
                <a:schemeClr val="accent5">
                  <a:lumMod val="75000"/>
                </a:schemeClr>
              </a:solidFill>
              <a:sym typeface="Wingdings" pitchFamily="2" charset="2"/>
            </a:endParaRPr>
          </a:p>
          <a:p>
            <a:pPr marL="400050" indent="-400050">
              <a:buClr>
                <a:srgbClr val="FF0000"/>
              </a:buClr>
              <a:defRPr/>
            </a:pPr>
            <a:endParaRPr lang="en-US" i="1" dirty="0">
              <a:solidFill>
                <a:srgbClr val="000000"/>
              </a:solidFill>
              <a:sym typeface="Wingdings" pitchFamily="2" charset="2"/>
            </a:endParaRPr>
          </a:p>
          <a:p>
            <a:pPr marL="400050" indent="-400050">
              <a:buClr>
                <a:srgbClr val="FF0000"/>
              </a:buClr>
              <a:defRPr/>
            </a:pPr>
            <a:r>
              <a:rPr lang="en-US" b="1" dirty="0">
                <a:solidFill>
                  <a:srgbClr val="FF0000"/>
                </a:solidFill>
                <a:sym typeface="Wingdings" pitchFamily="2" charset="2"/>
              </a:rPr>
              <a:t> 2)</a:t>
            </a:r>
            <a:r>
              <a:rPr lang="en-US" b="1" dirty="0">
                <a:solidFill>
                  <a:srgbClr val="000000"/>
                </a:solidFill>
                <a:sym typeface="Wingdings" pitchFamily="2" charset="2"/>
              </a:rPr>
              <a:t>	“Voltage </a:t>
            </a:r>
            <a:r>
              <a:rPr lang="en-US" b="1" dirty="0" smtClean="0">
                <a:solidFill>
                  <a:srgbClr val="000000"/>
                </a:solidFill>
                <a:sym typeface="Wingdings" pitchFamily="2" charset="2"/>
              </a:rPr>
              <a:t>Stabilizer”…</a:t>
            </a:r>
            <a:r>
              <a:rPr lang="en-US" dirty="0" smtClean="0">
                <a:solidFill>
                  <a:srgbClr val="000000"/>
                </a:solidFill>
                <a:sym typeface="Wingdings" pitchFamily="2" charset="2"/>
              </a:rPr>
              <a:t>an Essential </a:t>
            </a:r>
            <a:r>
              <a:rPr lang="en-US" dirty="0">
                <a:solidFill>
                  <a:srgbClr val="000000"/>
                </a:solidFill>
                <a:sym typeface="Wingdings" pitchFamily="2" charset="2"/>
              </a:rPr>
              <a:t>requirement </a:t>
            </a:r>
          </a:p>
          <a:p>
            <a:pPr marL="400050" indent="-400050">
              <a:buClr>
                <a:srgbClr val="FF0000"/>
              </a:buClr>
              <a:defRPr/>
            </a:pPr>
            <a:r>
              <a:rPr lang="en-US" b="1" dirty="0">
                <a:solidFill>
                  <a:srgbClr val="000000"/>
                </a:solidFill>
                <a:sym typeface="Wingdings" pitchFamily="2" charset="2"/>
              </a:rPr>
              <a:t>       </a:t>
            </a:r>
            <a:r>
              <a:rPr lang="en-US" i="1" dirty="0" smtClean="0">
                <a:solidFill>
                  <a:schemeClr val="accent5">
                    <a:lumMod val="75000"/>
                  </a:schemeClr>
                </a:solidFill>
                <a:sym typeface="Wingdings" pitchFamily="2" charset="2"/>
              </a:rPr>
              <a:t>(Frequent under/over </a:t>
            </a:r>
            <a:r>
              <a:rPr lang="en-US" i="1" dirty="0">
                <a:solidFill>
                  <a:schemeClr val="accent5">
                    <a:lumMod val="75000"/>
                  </a:schemeClr>
                </a:solidFill>
                <a:sym typeface="Wingdings" pitchFamily="2" charset="2"/>
              </a:rPr>
              <a:t>voltages damaging </a:t>
            </a:r>
            <a:r>
              <a:rPr lang="en-US" i="1" dirty="0" smtClean="0">
                <a:solidFill>
                  <a:schemeClr val="accent5">
                    <a:lumMod val="75000"/>
                  </a:schemeClr>
                </a:solidFill>
                <a:sym typeface="Wingdings" pitchFamily="2" charset="2"/>
              </a:rPr>
              <a:t>home appliances</a:t>
            </a:r>
            <a:r>
              <a:rPr lang="en-US" i="1" dirty="0">
                <a:solidFill>
                  <a:schemeClr val="accent5">
                    <a:lumMod val="75000"/>
                  </a:schemeClr>
                </a:solidFill>
                <a:sym typeface="Wingdings" pitchFamily="2" charset="2"/>
              </a:rPr>
              <a:t>)</a:t>
            </a:r>
          </a:p>
          <a:p>
            <a:pPr marL="400050" indent="-400050">
              <a:buClr>
                <a:srgbClr val="FF0000"/>
              </a:buClr>
              <a:buFontTx/>
              <a:buAutoNum type="arabicParenR" startAt="3"/>
              <a:defRPr/>
            </a:pPr>
            <a:endParaRPr lang="en-US" dirty="0">
              <a:solidFill>
                <a:srgbClr val="000000"/>
              </a:solidFill>
              <a:sym typeface="Wingdings" pitchFamily="2" charset="2"/>
            </a:endParaRPr>
          </a:p>
          <a:p>
            <a:pPr marL="400050" indent="-400050">
              <a:buClr>
                <a:srgbClr val="FF0000"/>
              </a:buClr>
              <a:buFontTx/>
              <a:buAutoNum type="arabicParenR" startAt="3"/>
              <a:defRPr/>
            </a:pPr>
            <a:r>
              <a:rPr lang="en-US" b="1" dirty="0" smtClean="0">
                <a:solidFill>
                  <a:srgbClr val="000000"/>
                </a:solidFill>
                <a:sym typeface="Wingdings" pitchFamily="2" charset="2"/>
              </a:rPr>
              <a:t>Endless </a:t>
            </a:r>
            <a:r>
              <a:rPr lang="en-US" b="1" dirty="0">
                <a:solidFill>
                  <a:srgbClr val="000000"/>
                </a:solidFill>
                <a:sym typeface="Wingdings" pitchFamily="2" charset="2"/>
              </a:rPr>
              <a:t>Queues  for bill payment </a:t>
            </a:r>
          </a:p>
          <a:p>
            <a:pPr marL="400050" indent="-400050">
              <a:buClr>
                <a:srgbClr val="FF0000"/>
              </a:buClr>
              <a:defRPr/>
            </a:pPr>
            <a:r>
              <a:rPr lang="en-US" i="1" dirty="0">
                <a:solidFill>
                  <a:srgbClr val="000000"/>
                </a:solidFill>
                <a:sym typeface="Wingdings" pitchFamily="2" charset="2"/>
              </a:rPr>
              <a:t>        </a:t>
            </a:r>
            <a:r>
              <a:rPr lang="en-US" i="1" dirty="0" smtClean="0">
                <a:solidFill>
                  <a:schemeClr val="accent5">
                    <a:lumMod val="75000"/>
                  </a:schemeClr>
                </a:solidFill>
                <a:sym typeface="Wingdings" pitchFamily="2" charset="2"/>
              </a:rPr>
              <a:t>(Customers required a day </a:t>
            </a:r>
            <a:r>
              <a:rPr lang="en-US" i="1" dirty="0">
                <a:solidFill>
                  <a:schemeClr val="accent5">
                    <a:lumMod val="75000"/>
                  </a:schemeClr>
                </a:solidFill>
                <a:sym typeface="Wingdings" pitchFamily="2" charset="2"/>
              </a:rPr>
              <a:t>off for </a:t>
            </a:r>
            <a:r>
              <a:rPr lang="en-US" i="1" dirty="0" smtClean="0">
                <a:solidFill>
                  <a:schemeClr val="accent5">
                    <a:lumMod val="75000"/>
                  </a:schemeClr>
                </a:solidFill>
                <a:sym typeface="Wingdings" pitchFamily="2" charset="2"/>
              </a:rPr>
              <a:t>electricity bill </a:t>
            </a:r>
            <a:r>
              <a:rPr lang="en-US" i="1" dirty="0">
                <a:solidFill>
                  <a:schemeClr val="accent5">
                    <a:lumMod val="75000"/>
                  </a:schemeClr>
                </a:solidFill>
                <a:sym typeface="Wingdings" pitchFamily="2" charset="2"/>
              </a:rPr>
              <a:t>payment)</a:t>
            </a:r>
          </a:p>
          <a:p>
            <a:pPr marL="400050" indent="-400050">
              <a:buClr>
                <a:srgbClr val="FF0000"/>
              </a:buClr>
              <a:buFontTx/>
              <a:buAutoNum type="arabicParenR" startAt="3"/>
              <a:defRPr/>
            </a:pPr>
            <a:endParaRPr lang="en-US" dirty="0">
              <a:solidFill>
                <a:srgbClr val="000000"/>
              </a:solidFill>
              <a:sym typeface="Wingdings" pitchFamily="2" charset="2"/>
            </a:endParaRPr>
          </a:p>
          <a:p>
            <a:pPr marL="400050" indent="-400050">
              <a:buClr>
                <a:srgbClr val="FF0000"/>
              </a:buClr>
              <a:buAutoNum type="arabicParenR" startAt="4"/>
              <a:defRPr/>
            </a:pPr>
            <a:r>
              <a:rPr lang="en-US" b="1" dirty="0" smtClean="0">
                <a:solidFill>
                  <a:srgbClr val="000000"/>
                </a:solidFill>
                <a:sym typeface="Wingdings" pitchFamily="2" charset="2"/>
              </a:rPr>
              <a:t>Dim </a:t>
            </a:r>
            <a:r>
              <a:rPr lang="en-US" b="1" dirty="0">
                <a:solidFill>
                  <a:srgbClr val="000000"/>
                </a:solidFill>
                <a:sym typeface="Wingdings" pitchFamily="2" charset="2"/>
              </a:rPr>
              <a:t>/ ill-lit Streetlights </a:t>
            </a:r>
            <a:endParaRPr lang="en-US" b="1" dirty="0" smtClean="0">
              <a:solidFill>
                <a:srgbClr val="000000"/>
              </a:solidFill>
              <a:sym typeface="Wingdings" pitchFamily="2" charset="2"/>
            </a:endParaRPr>
          </a:p>
          <a:p>
            <a:pPr marL="400050" indent="-400050">
              <a:buClr>
                <a:srgbClr val="FF0000"/>
              </a:buClr>
              <a:defRPr/>
            </a:pPr>
            <a:r>
              <a:rPr lang="en-US" b="1" i="1" dirty="0" smtClean="0">
                <a:solidFill>
                  <a:srgbClr val="000000"/>
                </a:solidFill>
                <a:sym typeface="Wingdings" pitchFamily="2" charset="2"/>
              </a:rPr>
              <a:t>	</a:t>
            </a:r>
            <a:r>
              <a:rPr lang="en-US" i="1" dirty="0" smtClean="0">
                <a:solidFill>
                  <a:schemeClr val="accent5">
                    <a:lumMod val="75000"/>
                  </a:schemeClr>
                </a:solidFill>
                <a:sym typeface="Wingdings" pitchFamily="2" charset="2"/>
              </a:rPr>
              <a:t>(Hazard </a:t>
            </a:r>
            <a:r>
              <a:rPr lang="en-US" i="1" dirty="0">
                <a:solidFill>
                  <a:schemeClr val="accent5">
                    <a:lumMod val="75000"/>
                  </a:schemeClr>
                </a:solidFill>
                <a:sym typeface="Wingdings" pitchFamily="2" charset="2"/>
              </a:rPr>
              <a:t>to social </a:t>
            </a:r>
            <a:r>
              <a:rPr lang="en-US" i="1" dirty="0" smtClean="0">
                <a:solidFill>
                  <a:schemeClr val="accent5">
                    <a:lumMod val="75000"/>
                  </a:schemeClr>
                </a:solidFill>
                <a:sym typeface="Wingdings" pitchFamily="2" charset="2"/>
              </a:rPr>
              <a:t>safety)</a:t>
            </a:r>
            <a:endParaRPr lang="en-US" i="1" dirty="0">
              <a:solidFill>
                <a:srgbClr val="000000"/>
              </a:solidFill>
              <a:sym typeface="Wingdings" pitchFamily="2" charset="2"/>
            </a:endParaRPr>
          </a:p>
          <a:p>
            <a:pPr marL="400050" indent="-400050">
              <a:buClr>
                <a:srgbClr val="FF0000"/>
              </a:buClr>
              <a:buFontTx/>
              <a:buAutoNum type="arabicParenR" startAt="3"/>
              <a:defRPr/>
            </a:pPr>
            <a:endParaRPr lang="en-US" dirty="0">
              <a:solidFill>
                <a:srgbClr val="000000"/>
              </a:solidFill>
              <a:sym typeface="Wingdings" pitchFamily="2" charset="2"/>
            </a:endParaRPr>
          </a:p>
          <a:p>
            <a:pPr marL="400050" indent="-400050">
              <a:buClr>
                <a:srgbClr val="FF0000"/>
              </a:buClr>
              <a:buAutoNum type="arabicParenR" startAt="5"/>
              <a:defRPr/>
            </a:pPr>
            <a:r>
              <a:rPr lang="en-US" b="1" dirty="0" smtClean="0">
                <a:solidFill>
                  <a:srgbClr val="000000"/>
                </a:solidFill>
                <a:sym typeface="Wingdings" pitchFamily="2" charset="2"/>
              </a:rPr>
              <a:t>Constantly </a:t>
            </a:r>
            <a:r>
              <a:rPr lang="en-US" b="1" dirty="0">
                <a:solidFill>
                  <a:srgbClr val="000000"/>
                </a:solidFill>
                <a:sym typeface="Wingdings" pitchFamily="2" charset="2"/>
              </a:rPr>
              <a:t>running </a:t>
            </a:r>
            <a:r>
              <a:rPr lang="en-US" b="1" dirty="0" err="1">
                <a:solidFill>
                  <a:srgbClr val="000000"/>
                </a:solidFill>
                <a:sym typeface="Wingdings" pitchFamily="2" charset="2"/>
              </a:rPr>
              <a:t>Gensets</a:t>
            </a:r>
            <a:r>
              <a:rPr lang="en-US" b="1" dirty="0">
                <a:solidFill>
                  <a:srgbClr val="000000"/>
                </a:solidFill>
                <a:sym typeface="Wingdings" pitchFamily="2" charset="2"/>
              </a:rPr>
              <a:t> </a:t>
            </a:r>
            <a:r>
              <a:rPr lang="en-US" b="1" dirty="0" smtClean="0">
                <a:solidFill>
                  <a:srgbClr val="000000"/>
                </a:solidFill>
                <a:sym typeface="Wingdings" pitchFamily="2" charset="2"/>
              </a:rPr>
              <a:t>…</a:t>
            </a:r>
            <a:r>
              <a:rPr lang="en-US" dirty="0" smtClean="0">
                <a:solidFill>
                  <a:srgbClr val="000000"/>
                </a:solidFill>
                <a:sym typeface="Wingdings" pitchFamily="2" charset="2"/>
              </a:rPr>
              <a:t>causing Noise &amp; air </a:t>
            </a:r>
            <a:r>
              <a:rPr lang="en-US" dirty="0">
                <a:solidFill>
                  <a:srgbClr val="000000"/>
                </a:solidFill>
                <a:sym typeface="Wingdings" pitchFamily="2" charset="2"/>
              </a:rPr>
              <a:t>pollution</a:t>
            </a:r>
            <a:r>
              <a:rPr lang="en-US" b="1" dirty="0">
                <a:solidFill>
                  <a:srgbClr val="000000"/>
                </a:solidFill>
                <a:sym typeface="Wingdings" pitchFamily="2" charset="2"/>
              </a:rPr>
              <a:t> </a:t>
            </a:r>
            <a:r>
              <a:rPr lang="en-US" i="1" dirty="0" smtClean="0">
                <a:solidFill>
                  <a:srgbClr val="000000"/>
                </a:solidFill>
                <a:sym typeface="Wingdings" pitchFamily="2" charset="2"/>
              </a:rPr>
              <a:t> </a:t>
            </a:r>
          </a:p>
          <a:p>
            <a:pPr marL="400050" indent="-400050">
              <a:buClr>
                <a:srgbClr val="FF0000"/>
              </a:buClr>
              <a:defRPr/>
            </a:pPr>
            <a:r>
              <a:rPr lang="en-US" i="1" dirty="0" smtClean="0">
                <a:solidFill>
                  <a:srgbClr val="000000"/>
                </a:solidFill>
                <a:sym typeface="Wingdings" pitchFamily="2" charset="2"/>
              </a:rPr>
              <a:t>	</a:t>
            </a:r>
            <a:r>
              <a:rPr lang="en-US" i="1" dirty="0" smtClean="0">
                <a:solidFill>
                  <a:schemeClr val="accent5">
                    <a:lumMod val="75000"/>
                  </a:schemeClr>
                </a:solidFill>
                <a:sym typeface="Wingdings" pitchFamily="2" charset="2"/>
              </a:rPr>
              <a:t>(</a:t>
            </a:r>
            <a:r>
              <a:rPr lang="en-US" i="1" dirty="0">
                <a:solidFill>
                  <a:schemeClr val="accent5">
                    <a:lumMod val="75000"/>
                  </a:schemeClr>
                </a:solidFill>
                <a:sym typeface="Wingdings" pitchFamily="2" charset="2"/>
              </a:rPr>
              <a:t>A Common sight at all marketplaces )</a:t>
            </a:r>
          </a:p>
          <a:p>
            <a:pPr marL="400050" indent="-400050">
              <a:buClr>
                <a:srgbClr val="FF0000"/>
              </a:buClr>
              <a:buFontTx/>
              <a:buAutoNum type="arabicParenR" startAt="3"/>
              <a:defRPr/>
            </a:pPr>
            <a:endParaRPr lang="en-US" dirty="0">
              <a:solidFill>
                <a:srgbClr val="000000"/>
              </a:solidFill>
              <a:sym typeface="Wingdings" pitchFamily="2" charset="2"/>
            </a:endParaRPr>
          </a:p>
          <a:p>
            <a:pPr marL="400050" indent="-400050">
              <a:buClr>
                <a:srgbClr val="FF0000"/>
              </a:buClr>
              <a:buAutoNum type="arabicParenR" startAt="6"/>
              <a:defRPr/>
            </a:pPr>
            <a:r>
              <a:rPr lang="en-US" b="1" dirty="0" smtClean="0">
                <a:solidFill>
                  <a:srgbClr val="000000"/>
                </a:solidFill>
                <a:sym typeface="Wingdings" pitchFamily="2" charset="2"/>
              </a:rPr>
              <a:t>“</a:t>
            </a:r>
            <a:r>
              <a:rPr lang="en-US" b="1" dirty="0">
                <a:solidFill>
                  <a:srgbClr val="000000"/>
                </a:solidFill>
                <a:sym typeface="Wingdings" pitchFamily="2" charset="2"/>
              </a:rPr>
              <a:t>Linesman” </a:t>
            </a:r>
            <a:r>
              <a:rPr lang="en-US" dirty="0">
                <a:solidFill>
                  <a:srgbClr val="000000"/>
                </a:solidFill>
                <a:sym typeface="Wingdings" pitchFamily="2" charset="2"/>
              </a:rPr>
              <a:t>being  only touch point for customer </a:t>
            </a:r>
            <a:endParaRPr lang="en-US" dirty="0" smtClean="0">
              <a:solidFill>
                <a:srgbClr val="000000"/>
              </a:solidFill>
              <a:sym typeface="Wingdings" pitchFamily="2" charset="2"/>
            </a:endParaRPr>
          </a:p>
          <a:p>
            <a:pPr marL="857250" lvl="1" indent="-400050">
              <a:buClr>
                <a:srgbClr val="FF0000"/>
              </a:buClr>
              <a:defRPr/>
            </a:pPr>
            <a:r>
              <a:rPr lang="en-US" i="1" dirty="0" smtClean="0">
                <a:solidFill>
                  <a:schemeClr val="accent5">
                    <a:lumMod val="75000"/>
                  </a:schemeClr>
                </a:solidFill>
                <a:sym typeface="Wingdings" pitchFamily="2" charset="2"/>
              </a:rPr>
              <a:t>(</a:t>
            </a:r>
            <a:r>
              <a:rPr lang="en-US" i="1" dirty="0">
                <a:solidFill>
                  <a:schemeClr val="accent5">
                    <a:lumMod val="75000"/>
                  </a:schemeClr>
                </a:solidFill>
                <a:sym typeface="Wingdings" pitchFamily="2" charset="2"/>
              </a:rPr>
              <a:t>Virtually no customer care)</a:t>
            </a:r>
          </a:p>
        </p:txBody>
      </p:sp>
      <p:pic>
        <p:nvPicPr>
          <p:cNvPr id="25604" name="Picture 27" descr="http://3.bp.blogspot.com/_qLAIskTQXUc/TR0-O5PCU-I/AAAAAAAAFgU/pdPvb7Jk63s/s1600/tv_zombie.jpg"/>
          <p:cNvPicPr>
            <a:picLocks noChangeAspect="1" noChangeArrowheads="1"/>
          </p:cNvPicPr>
          <p:nvPr/>
        </p:nvPicPr>
        <p:blipFill>
          <a:blip r:embed="rId6" cstate="print"/>
          <a:srcRect/>
          <a:stretch>
            <a:fillRect/>
          </a:stretch>
        </p:blipFill>
        <p:spPr bwMode="auto">
          <a:xfrm>
            <a:off x="1010754" y="1166814"/>
            <a:ext cx="1898651" cy="973177"/>
          </a:xfrm>
          <a:prstGeom prst="rect">
            <a:avLst/>
          </a:prstGeom>
          <a:noFill/>
          <a:ln w="9525">
            <a:noFill/>
            <a:miter lim="800000"/>
            <a:headEnd/>
            <a:tailEnd/>
          </a:ln>
        </p:spPr>
      </p:pic>
      <p:pic>
        <p:nvPicPr>
          <p:cNvPr id="25605" name="Picture 14" descr="http://www.viva-lite.us/tl_files/img/5147.jpg"/>
          <p:cNvPicPr>
            <a:picLocks noChangeAspect="1" noChangeArrowheads="1"/>
          </p:cNvPicPr>
          <p:nvPr/>
        </p:nvPicPr>
        <p:blipFill>
          <a:blip r:embed="rId7" cstate="print"/>
          <a:srcRect/>
          <a:stretch>
            <a:fillRect/>
          </a:stretch>
        </p:blipFill>
        <p:spPr bwMode="auto">
          <a:xfrm>
            <a:off x="1010754" y="1981200"/>
            <a:ext cx="1873251" cy="727224"/>
          </a:xfrm>
          <a:prstGeom prst="rect">
            <a:avLst/>
          </a:prstGeom>
          <a:noFill/>
          <a:ln w="9525">
            <a:noFill/>
            <a:miter lim="800000"/>
            <a:headEnd/>
            <a:tailEnd/>
          </a:ln>
        </p:spPr>
      </p:pic>
      <p:pic>
        <p:nvPicPr>
          <p:cNvPr id="25607" name="Picture 24" descr="http://www.tribuneindia.com/2004/20041221/ldh6.jpg"/>
          <p:cNvPicPr>
            <a:picLocks noChangeAspect="1" noChangeArrowheads="1"/>
          </p:cNvPicPr>
          <p:nvPr/>
        </p:nvPicPr>
        <p:blipFill>
          <a:blip r:embed="rId8" cstate="print"/>
          <a:srcRect/>
          <a:stretch>
            <a:fillRect/>
          </a:stretch>
        </p:blipFill>
        <p:spPr bwMode="auto">
          <a:xfrm>
            <a:off x="803322" y="4324350"/>
            <a:ext cx="2341033" cy="1619250"/>
          </a:xfrm>
          <a:prstGeom prst="rect">
            <a:avLst/>
          </a:prstGeom>
          <a:noFill/>
          <a:ln w="9525">
            <a:noFill/>
            <a:miter lim="800000"/>
            <a:headEnd/>
            <a:tailEnd/>
          </a:ln>
        </p:spPr>
      </p:pic>
      <p:grpSp>
        <p:nvGrpSpPr>
          <p:cNvPr id="2" name="Rounded Rectangle 18"/>
          <p:cNvGrpSpPr>
            <a:grpSpLocks/>
          </p:cNvGrpSpPr>
          <p:nvPr/>
        </p:nvGrpSpPr>
        <p:grpSpPr bwMode="auto">
          <a:xfrm>
            <a:off x="680554" y="1100139"/>
            <a:ext cx="560917" cy="377825"/>
            <a:chOff x="180" y="933"/>
            <a:chExt cx="265" cy="238"/>
          </a:xfrm>
        </p:grpSpPr>
        <p:pic>
          <p:nvPicPr>
            <p:cNvPr id="25629" name="Rounded Rectangle 18"/>
            <p:cNvPicPr>
              <a:picLocks noChangeArrowheads="1"/>
            </p:cNvPicPr>
            <p:nvPr/>
          </p:nvPicPr>
          <p:blipFill>
            <a:blip r:embed="rId9" cstate="print"/>
            <a:srcRect/>
            <a:stretch>
              <a:fillRect/>
            </a:stretch>
          </p:blipFill>
          <p:spPr bwMode="auto">
            <a:xfrm>
              <a:off x="180" y="933"/>
              <a:ext cx="265" cy="238"/>
            </a:xfrm>
            <a:prstGeom prst="rect">
              <a:avLst/>
            </a:prstGeom>
            <a:noFill/>
            <a:ln w="9525">
              <a:noFill/>
              <a:miter lim="800000"/>
              <a:headEnd/>
              <a:tailEnd/>
            </a:ln>
          </p:spPr>
        </p:pic>
        <p:sp>
          <p:nvSpPr>
            <p:cNvPr id="25630" name="Text Box 13"/>
            <p:cNvSpPr txBox="1">
              <a:spLocks noChangeArrowheads="1"/>
            </p:cNvSpPr>
            <p:nvPr/>
          </p:nvSpPr>
          <p:spPr bwMode="auto">
            <a:xfrm>
              <a:off x="247" y="989"/>
              <a:ext cx="130" cy="130"/>
            </a:xfrm>
            <a:prstGeom prst="rect">
              <a:avLst/>
            </a:prstGeom>
            <a:noFill/>
            <a:ln w="9525">
              <a:noFill/>
              <a:miter lim="800000"/>
              <a:headEnd/>
              <a:tailEnd/>
            </a:ln>
          </p:spPr>
          <p:txBody>
            <a:bodyPr anchor="ctr"/>
            <a:lstStyle/>
            <a:p>
              <a:pPr algn="ctr"/>
              <a:r>
                <a:rPr lang="en-US" sz="1400" b="1">
                  <a:solidFill>
                    <a:srgbClr val="FFFFFF"/>
                  </a:solidFill>
                </a:rPr>
                <a:t>1</a:t>
              </a:r>
            </a:p>
          </p:txBody>
        </p:sp>
      </p:grpSp>
      <p:grpSp>
        <p:nvGrpSpPr>
          <p:cNvPr id="3" name="Rounded Rectangle 19"/>
          <p:cNvGrpSpPr>
            <a:grpSpLocks/>
          </p:cNvGrpSpPr>
          <p:nvPr/>
        </p:nvGrpSpPr>
        <p:grpSpPr bwMode="auto">
          <a:xfrm>
            <a:off x="680554" y="2928939"/>
            <a:ext cx="560917" cy="377825"/>
            <a:chOff x="180" y="2085"/>
            <a:chExt cx="265" cy="238"/>
          </a:xfrm>
        </p:grpSpPr>
        <p:pic>
          <p:nvPicPr>
            <p:cNvPr id="25627" name="Rounded Rectangle 19"/>
            <p:cNvPicPr>
              <a:picLocks noChangeArrowheads="1"/>
            </p:cNvPicPr>
            <p:nvPr/>
          </p:nvPicPr>
          <p:blipFill>
            <a:blip r:embed="rId10" cstate="print"/>
            <a:srcRect/>
            <a:stretch>
              <a:fillRect/>
            </a:stretch>
          </p:blipFill>
          <p:spPr bwMode="auto">
            <a:xfrm>
              <a:off x="180" y="2085"/>
              <a:ext cx="265" cy="238"/>
            </a:xfrm>
            <a:prstGeom prst="rect">
              <a:avLst/>
            </a:prstGeom>
            <a:noFill/>
            <a:ln w="9525">
              <a:noFill/>
              <a:miter lim="800000"/>
              <a:headEnd/>
              <a:tailEnd/>
            </a:ln>
          </p:spPr>
        </p:pic>
        <p:sp>
          <p:nvSpPr>
            <p:cNvPr id="25628" name="Text Box 16"/>
            <p:cNvSpPr txBox="1">
              <a:spLocks noChangeArrowheads="1"/>
            </p:cNvSpPr>
            <p:nvPr/>
          </p:nvSpPr>
          <p:spPr bwMode="auto">
            <a:xfrm>
              <a:off x="247" y="2140"/>
              <a:ext cx="130" cy="130"/>
            </a:xfrm>
            <a:prstGeom prst="rect">
              <a:avLst/>
            </a:prstGeom>
            <a:noFill/>
            <a:ln w="9525">
              <a:noFill/>
              <a:miter lim="800000"/>
              <a:headEnd/>
              <a:tailEnd/>
            </a:ln>
          </p:spPr>
          <p:txBody>
            <a:bodyPr anchor="ctr"/>
            <a:lstStyle/>
            <a:p>
              <a:pPr algn="ctr"/>
              <a:r>
                <a:rPr lang="en-US" sz="1400" b="1">
                  <a:solidFill>
                    <a:srgbClr val="FFFFFF"/>
                  </a:solidFill>
                </a:rPr>
                <a:t>2</a:t>
              </a:r>
            </a:p>
          </p:txBody>
        </p:sp>
      </p:grpSp>
      <p:grpSp>
        <p:nvGrpSpPr>
          <p:cNvPr id="4" name="Rounded Rectangle 20"/>
          <p:cNvGrpSpPr>
            <a:grpSpLocks/>
          </p:cNvGrpSpPr>
          <p:nvPr/>
        </p:nvGrpSpPr>
        <p:grpSpPr bwMode="auto">
          <a:xfrm>
            <a:off x="680554" y="4319589"/>
            <a:ext cx="560917" cy="377825"/>
            <a:chOff x="180" y="2961"/>
            <a:chExt cx="265" cy="238"/>
          </a:xfrm>
        </p:grpSpPr>
        <p:pic>
          <p:nvPicPr>
            <p:cNvPr id="25625" name="Rounded Rectangle 20"/>
            <p:cNvPicPr>
              <a:picLocks noChangeArrowheads="1"/>
            </p:cNvPicPr>
            <p:nvPr/>
          </p:nvPicPr>
          <p:blipFill>
            <a:blip r:embed="rId11" cstate="print"/>
            <a:srcRect/>
            <a:stretch>
              <a:fillRect/>
            </a:stretch>
          </p:blipFill>
          <p:spPr bwMode="auto">
            <a:xfrm>
              <a:off x="180" y="2961"/>
              <a:ext cx="265" cy="238"/>
            </a:xfrm>
            <a:prstGeom prst="rect">
              <a:avLst/>
            </a:prstGeom>
            <a:noFill/>
            <a:ln w="9525">
              <a:noFill/>
              <a:miter lim="800000"/>
              <a:headEnd/>
              <a:tailEnd/>
            </a:ln>
          </p:spPr>
        </p:pic>
        <p:sp>
          <p:nvSpPr>
            <p:cNvPr id="25626" name="Text Box 19"/>
            <p:cNvSpPr txBox="1">
              <a:spLocks noChangeArrowheads="1"/>
            </p:cNvSpPr>
            <p:nvPr/>
          </p:nvSpPr>
          <p:spPr bwMode="auto">
            <a:xfrm>
              <a:off x="247" y="3017"/>
              <a:ext cx="130" cy="130"/>
            </a:xfrm>
            <a:prstGeom prst="rect">
              <a:avLst/>
            </a:prstGeom>
            <a:noFill/>
            <a:ln w="9525">
              <a:noFill/>
              <a:miter lim="800000"/>
              <a:headEnd/>
              <a:tailEnd/>
            </a:ln>
          </p:spPr>
          <p:txBody>
            <a:bodyPr anchor="ctr"/>
            <a:lstStyle/>
            <a:p>
              <a:pPr algn="ctr"/>
              <a:r>
                <a:rPr lang="en-US" sz="1400" b="1">
                  <a:solidFill>
                    <a:srgbClr val="FFFFFF"/>
                  </a:solidFill>
                </a:rPr>
                <a:t>3</a:t>
              </a:r>
            </a:p>
          </p:txBody>
        </p:sp>
      </p:grpSp>
      <p:grpSp>
        <p:nvGrpSpPr>
          <p:cNvPr id="5" name="Rounded Rectangle 21"/>
          <p:cNvGrpSpPr>
            <a:grpSpLocks/>
          </p:cNvGrpSpPr>
          <p:nvPr/>
        </p:nvGrpSpPr>
        <p:grpSpPr bwMode="auto">
          <a:xfrm>
            <a:off x="2915754" y="4300539"/>
            <a:ext cx="560917" cy="377825"/>
            <a:chOff x="1236" y="2949"/>
            <a:chExt cx="265" cy="238"/>
          </a:xfrm>
        </p:grpSpPr>
        <p:pic>
          <p:nvPicPr>
            <p:cNvPr id="25623" name="Rounded Rectangle 21"/>
            <p:cNvPicPr>
              <a:picLocks noChangeArrowheads="1"/>
            </p:cNvPicPr>
            <p:nvPr/>
          </p:nvPicPr>
          <p:blipFill>
            <a:blip r:embed="rId12" cstate="print"/>
            <a:srcRect/>
            <a:stretch>
              <a:fillRect/>
            </a:stretch>
          </p:blipFill>
          <p:spPr bwMode="auto">
            <a:xfrm>
              <a:off x="1236" y="2949"/>
              <a:ext cx="265" cy="238"/>
            </a:xfrm>
            <a:prstGeom prst="rect">
              <a:avLst/>
            </a:prstGeom>
            <a:noFill/>
            <a:ln w="9525">
              <a:noFill/>
              <a:miter lim="800000"/>
              <a:headEnd/>
              <a:tailEnd/>
            </a:ln>
          </p:spPr>
        </p:pic>
        <p:sp>
          <p:nvSpPr>
            <p:cNvPr id="25624" name="Text Box 22"/>
            <p:cNvSpPr txBox="1">
              <a:spLocks noChangeArrowheads="1"/>
            </p:cNvSpPr>
            <p:nvPr/>
          </p:nvSpPr>
          <p:spPr bwMode="auto">
            <a:xfrm>
              <a:off x="1303" y="3004"/>
              <a:ext cx="130" cy="130"/>
            </a:xfrm>
            <a:prstGeom prst="rect">
              <a:avLst/>
            </a:prstGeom>
            <a:noFill/>
            <a:ln w="9525">
              <a:noFill/>
              <a:miter lim="800000"/>
              <a:headEnd/>
              <a:tailEnd/>
            </a:ln>
          </p:spPr>
          <p:txBody>
            <a:bodyPr anchor="ctr"/>
            <a:lstStyle/>
            <a:p>
              <a:pPr algn="ctr"/>
              <a:r>
                <a:rPr lang="en-US" sz="1400" b="1">
                  <a:solidFill>
                    <a:srgbClr val="FFFFFF"/>
                  </a:solidFill>
                </a:rPr>
                <a:t>6</a:t>
              </a:r>
            </a:p>
          </p:txBody>
        </p:sp>
      </p:grpSp>
      <p:grpSp>
        <p:nvGrpSpPr>
          <p:cNvPr id="6" name="Rounded Rectangle 22"/>
          <p:cNvGrpSpPr>
            <a:grpSpLocks/>
          </p:cNvGrpSpPr>
          <p:nvPr/>
        </p:nvGrpSpPr>
        <p:grpSpPr bwMode="auto">
          <a:xfrm>
            <a:off x="2888239" y="2928939"/>
            <a:ext cx="560916" cy="377825"/>
            <a:chOff x="1187" y="2085"/>
            <a:chExt cx="265" cy="238"/>
          </a:xfrm>
        </p:grpSpPr>
        <p:pic>
          <p:nvPicPr>
            <p:cNvPr id="25621" name="Rounded Rectangle 22"/>
            <p:cNvPicPr>
              <a:picLocks noChangeArrowheads="1"/>
            </p:cNvPicPr>
            <p:nvPr/>
          </p:nvPicPr>
          <p:blipFill>
            <a:blip r:embed="rId13" cstate="print"/>
            <a:srcRect/>
            <a:stretch>
              <a:fillRect/>
            </a:stretch>
          </p:blipFill>
          <p:spPr bwMode="auto">
            <a:xfrm>
              <a:off x="1187" y="2085"/>
              <a:ext cx="265" cy="238"/>
            </a:xfrm>
            <a:prstGeom prst="rect">
              <a:avLst/>
            </a:prstGeom>
            <a:noFill/>
            <a:ln w="9525">
              <a:noFill/>
              <a:miter lim="800000"/>
              <a:headEnd/>
              <a:tailEnd/>
            </a:ln>
          </p:spPr>
        </p:pic>
        <p:sp>
          <p:nvSpPr>
            <p:cNvPr id="25622" name="Text Box 25"/>
            <p:cNvSpPr txBox="1">
              <a:spLocks noChangeArrowheads="1"/>
            </p:cNvSpPr>
            <p:nvPr/>
          </p:nvSpPr>
          <p:spPr bwMode="auto">
            <a:xfrm>
              <a:off x="1255" y="2140"/>
              <a:ext cx="130" cy="130"/>
            </a:xfrm>
            <a:prstGeom prst="rect">
              <a:avLst/>
            </a:prstGeom>
            <a:noFill/>
            <a:ln w="9525">
              <a:noFill/>
              <a:miter lim="800000"/>
              <a:headEnd/>
              <a:tailEnd/>
            </a:ln>
          </p:spPr>
          <p:txBody>
            <a:bodyPr anchor="ctr"/>
            <a:lstStyle/>
            <a:p>
              <a:pPr algn="ctr"/>
              <a:r>
                <a:rPr lang="en-US" sz="1400" b="1">
                  <a:solidFill>
                    <a:srgbClr val="FFFFFF"/>
                  </a:solidFill>
                </a:rPr>
                <a:t>5</a:t>
              </a:r>
            </a:p>
          </p:txBody>
        </p:sp>
      </p:grpSp>
      <p:grpSp>
        <p:nvGrpSpPr>
          <p:cNvPr id="7" name="Rounded Rectangle 25"/>
          <p:cNvGrpSpPr>
            <a:grpSpLocks/>
          </p:cNvGrpSpPr>
          <p:nvPr/>
        </p:nvGrpSpPr>
        <p:grpSpPr bwMode="auto">
          <a:xfrm>
            <a:off x="2888237" y="1100139"/>
            <a:ext cx="560917" cy="377825"/>
            <a:chOff x="1210" y="933"/>
            <a:chExt cx="265" cy="238"/>
          </a:xfrm>
        </p:grpSpPr>
        <p:pic>
          <p:nvPicPr>
            <p:cNvPr id="25619" name="Rounded Rectangle 25"/>
            <p:cNvPicPr>
              <a:picLocks noChangeArrowheads="1"/>
            </p:cNvPicPr>
            <p:nvPr/>
          </p:nvPicPr>
          <p:blipFill>
            <a:blip r:embed="rId14" cstate="print"/>
            <a:srcRect/>
            <a:stretch>
              <a:fillRect/>
            </a:stretch>
          </p:blipFill>
          <p:spPr bwMode="auto">
            <a:xfrm>
              <a:off x="1210" y="933"/>
              <a:ext cx="265" cy="238"/>
            </a:xfrm>
            <a:prstGeom prst="rect">
              <a:avLst/>
            </a:prstGeom>
            <a:noFill/>
            <a:ln w="9525">
              <a:noFill/>
              <a:miter lim="800000"/>
              <a:headEnd/>
              <a:tailEnd/>
            </a:ln>
          </p:spPr>
        </p:pic>
        <p:sp>
          <p:nvSpPr>
            <p:cNvPr id="25620" name="Text Box 28"/>
            <p:cNvSpPr txBox="1">
              <a:spLocks noChangeArrowheads="1"/>
            </p:cNvSpPr>
            <p:nvPr/>
          </p:nvSpPr>
          <p:spPr bwMode="auto">
            <a:xfrm>
              <a:off x="1276" y="988"/>
              <a:ext cx="130" cy="130"/>
            </a:xfrm>
            <a:prstGeom prst="rect">
              <a:avLst/>
            </a:prstGeom>
            <a:noFill/>
            <a:ln w="9525">
              <a:noFill/>
              <a:miter lim="800000"/>
              <a:headEnd/>
              <a:tailEnd/>
            </a:ln>
          </p:spPr>
          <p:txBody>
            <a:bodyPr anchor="ctr"/>
            <a:lstStyle/>
            <a:p>
              <a:pPr algn="ctr"/>
              <a:r>
                <a:rPr lang="en-US" sz="1400" b="1" dirty="0">
                  <a:solidFill>
                    <a:srgbClr val="FFFFFF"/>
                  </a:solidFill>
                </a:rPr>
                <a:t>4</a:t>
              </a:r>
            </a:p>
          </p:txBody>
        </p:sp>
      </p:grpSp>
      <p:sp>
        <p:nvSpPr>
          <p:cNvPr id="25618" name="Slide Number Placeholder 12"/>
          <p:cNvSpPr txBox="1">
            <a:spLocks noGrp="1"/>
          </p:cNvSpPr>
          <p:nvPr/>
        </p:nvSpPr>
        <p:spPr bwMode="auto">
          <a:xfrm>
            <a:off x="11582400" y="6630988"/>
            <a:ext cx="609600" cy="227012"/>
          </a:xfrm>
          <a:prstGeom prst="rect">
            <a:avLst/>
          </a:prstGeom>
          <a:noFill/>
          <a:ln w="9525">
            <a:noFill/>
            <a:miter lim="800000"/>
            <a:headEnd/>
            <a:tailEnd/>
          </a:ln>
        </p:spPr>
        <p:txBody>
          <a:bodyPr anchor="ctr"/>
          <a:lstStyle/>
          <a:p>
            <a:fld id="{B9B2CD56-B98B-4387-8C37-9CEA27642103}" type="slidenum">
              <a:rPr lang="en-US" sz="900">
                <a:solidFill>
                  <a:schemeClr val="bg1"/>
                </a:solidFill>
                <a:cs typeface="Arial" charset="0"/>
              </a:rPr>
              <a:pPr/>
              <a:t>4</a:t>
            </a:fld>
            <a:endParaRPr lang="en-US" sz="900">
              <a:solidFill>
                <a:schemeClr val="bg1"/>
              </a:solidFill>
              <a:cs typeface="Arial" charset="0"/>
            </a:endParaRPr>
          </a:p>
        </p:txBody>
      </p:sp>
      <p:sp>
        <p:nvSpPr>
          <p:cNvPr id="32" name="Slide Number Placeholder 31"/>
          <p:cNvSpPr>
            <a:spLocks noGrp="1"/>
          </p:cNvSpPr>
          <p:nvPr>
            <p:ph type="sldNum" sz="quarter" idx="10"/>
          </p:nvPr>
        </p:nvSpPr>
        <p:spPr>
          <a:xfrm>
            <a:off x="8839200" y="6305550"/>
            <a:ext cx="2844800" cy="476250"/>
          </a:xfrm>
          <a:ln/>
        </p:spPr>
        <p:txBody>
          <a:bodyPr vert="horz" wrap="square" lIns="91440" tIns="45720" rIns="91440" bIns="45720" numCol="1" rtlCol="0" anchor="ctr" anchorCtr="0" compatLnSpc="1">
            <a:prstTxWarp prst="textNoShape">
              <a:avLst/>
            </a:prstTxWarp>
          </a:bodyPr>
          <a:lstStyle/>
          <a:p>
            <a:pPr algn="r" fontAlgn="auto">
              <a:spcBef>
                <a:spcPts val="0"/>
              </a:spcBef>
              <a:spcAft>
                <a:spcPts val="0"/>
              </a:spcAft>
              <a:defRPr/>
            </a:pPr>
            <a:fld id="{27078CB8-B8B5-4AE4-946A-8C0BAD53D8E5}" type="slidenum">
              <a:rPr lang="en-US" sz="1200" smtClean="0">
                <a:solidFill>
                  <a:schemeClr val="tx1">
                    <a:tint val="75000"/>
                  </a:schemeClr>
                </a:solidFill>
                <a:latin typeface="+mn-lt"/>
              </a:rPr>
              <a:pPr algn="r" fontAlgn="auto">
                <a:spcBef>
                  <a:spcPts val="0"/>
                </a:spcBef>
                <a:spcAft>
                  <a:spcPts val="0"/>
                </a:spcAft>
                <a:defRPr/>
              </a:pPr>
              <a:t>4</a:t>
            </a:fld>
            <a:endParaRPr lang="en-US" sz="1200">
              <a:solidFill>
                <a:schemeClr val="tx1">
                  <a:tint val="75000"/>
                </a:schemeClr>
              </a:solidFill>
              <a:latin typeface="+mn-lt"/>
            </a:endParaRPr>
          </a:p>
        </p:txBody>
      </p:sp>
    </p:spTree>
  </p:cSld>
  <p:clrMapOvr>
    <a:masterClrMapping/>
  </p:clrMapOvr>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idx="4294967295"/>
          </p:nvPr>
        </p:nvSpPr>
        <p:spPr>
          <a:xfrm>
            <a:off x="508000" y="228600"/>
            <a:ext cx="11277600" cy="612648"/>
          </a:xfrm>
        </p:spPr>
        <p:txBody>
          <a:bodyPr>
            <a:normAutofit/>
          </a:bodyPr>
          <a:lstStyle/>
          <a:p>
            <a:pPr marL="342900" indent="-342900">
              <a:buClr>
                <a:srgbClr val="FFFF66"/>
              </a:buClr>
              <a:buSzPct val="200000"/>
              <a:defRPr/>
            </a:pPr>
            <a:r>
              <a:rPr lang="en-US" sz="2400" dirty="0" smtClean="0">
                <a:latin typeface="+mn-lt"/>
                <a:ea typeface="+mn-ea"/>
                <a:cs typeface="+mn-cs"/>
              </a:rPr>
              <a:t>Login Page</a:t>
            </a:r>
          </a:p>
        </p:txBody>
      </p:sp>
      <p:pic>
        <p:nvPicPr>
          <p:cNvPr id="1027" name="Picture 3"/>
          <p:cNvPicPr>
            <a:picLocks noChangeAspect="1" noChangeArrowheads="1"/>
          </p:cNvPicPr>
          <p:nvPr/>
        </p:nvPicPr>
        <p:blipFill>
          <a:blip r:embed="rId2" cstate="print"/>
          <a:srcRect/>
          <a:stretch>
            <a:fillRect/>
          </a:stretch>
        </p:blipFill>
        <p:spPr bwMode="auto">
          <a:xfrm>
            <a:off x="609600" y="1143000"/>
            <a:ext cx="11074400" cy="50292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txBox="1">
            <a:spLocks noGrp="1"/>
          </p:cNvSpPr>
          <p:nvPr>
            <p:ph type="title" idx="4294967295"/>
          </p:nvPr>
        </p:nvSpPr>
        <p:spPr>
          <a:xfrm>
            <a:off x="508000" y="228600"/>
            <a:ext cx="11277600" cy="612648"/>
          </a:xfrm>
          <a:prstGeom prst="rect">
            <a:avLst/>
          </a:prstGeom>
          <a:solidFill>
            <a:srgbClr val="FF0000"/>
          </a:solidFill>
        </p:spPr>
        <p:style>
          <a:lnRef idx="0">
            <a:schemeClr val="accent4"/>
          </a:lnRef>
          <a:fillRef idx="3">
            <a:schemeClr val="accent4"/>
          </a:fillRef>
          <a:effectRef idx="3">
            <a:schemeClr val="accent4"/>
          </a:effectRef>
          <a:fontRef idx="minor">
            <a:schemeClr val="lt1"/>
          </a:fontRef>
        </p:style>
        <p:txBody>
          <a:bodyPr vert="horz" lIns="91440" tIns="45720" rIns="91440" bIns="45720" rtlCol="0" anchor="ctr">
            <a:normAutofit/>
          </a:bodyPr>
          <a:lstStyle/>
          <a:p>
            <a:pPr marL="342900" lvl="0" indent="-342900">
              <a:buClr>
                <a:srgbClr val="FFFF66"/>
              </a:buClr>
              <a:buSzPct val="200000"/>
              <a:defRPr/>
            </a:pPr>
            <a:r>
              <a:rPr lang="en-US" sz="2400" dirty="0" smtClean="0"/>
              <a:t>Request Type</a:t>
            </a:r>
            <a:endParaRPr lang="en-US" sz="2400" dirty="0"/>
          </a:p>
        </p:txBody>
      </p:sp>
      <p:pic>
        <p:nvPicPr>
          <p:cNvPr id="7170" name="Picture 2" descr="C:\Users\SWATI\Desktop\Picture2.png"/>
          <p:cNvPicPr>
            <a:picLocks noChangeAspect="1" noChangeArrowheads="1"/>
          </p:cNvPicPr>
          <p:nvPr/>
        </p:nvPicPr>
        <p:blipFill>
          <a:blip r:embed="rId2" cstate="print"/>
          <a:srcRect/>
          <a:stretch>
            <a:fillRect/>
          </a:stretch>
        </p:blipFill>
        <p:spPr bwMode="auto">
          <a:xfrm>
            <a:off x="406400" y="1219200"/>
            <a:ext cx="10871200" cy="4953000"/>
          </a:xfrm>
          <a:prstGeom prst="rect">
            <a:avLst/>
          </a:prstGeom>
          <a:noFill/>
        </p:spPr>
      </p:pic>
      <p:sp>
        <p:nvSpPr>
          <p:cNvPr id="6" name="Rectangle 5"/>
          <p:cNvSpPr/>
          <p:nvPr/>
        </p:nvSpPr>
        <p:spPr>
          <a:xfrm>
            <a:off x="4978400" y="2971800"/>
            <a:ext cx="2743200" cy="2057400"/>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just">
              <a:buFont typeface="Arial" pitchFamily="34" charset="0"/>
              <a:buChar char="•"/>
            </a:pPr>
            <a:r>
              <a:rPr lang="en-US" sz="1000" dirty="0" smtClean="0"/>
              <a:t> New Connection Up to 10 KW</a:t>
            </a:r>
          </a:p>
          <a:p>
            <a:pPr algn="just">
              <a:buFont typeface="Arial" pitchFamily="34" charset="0"/>
              <a:buChar char="•"/>
            </a:pPr>
            <a:endParaRPr lang="en-US" sz="1000" dirty="0" smtClean="0"/>
          </a:p>
          <a:p>
            <a:pPr algn="just">
              <a:buFont typeface="Arial" pitchFamily="34" charset="0"/>
              <a:buChar char="•"/>
            </a:pPr>
            <a:r>
              <a:rPr lang="en-US" sz="1000" dirty="0" smtClean="0"/>
              <a:t>New Connection (&gt; 10 KW and Up to 44 KW)</a:t>
            </a:r>
          </a:p>
          <a:p>
            <a:pPr algn="just">
              <a:buFont typeface="Arial" pitchFamily="34" charset="0"/>
              <a:buChar char="•"/>
            </a:pPr>
            <a:endParaRPr lang="en-US" sz="1000" dirty="0" smtClean="0"/>
          </a:p>
          <a:p>
            <a:pPr algn="just">
              <a:buFont typeface="Arial" pitchFamily="34" charset="0"/>
              <a:buChar char="•"/>
            </a:pPr>
            <a:r>
              <a:rPr lang="en-US" sz="1000" dirty="0" smtClean="0"/>
              <a:t>New Connection for GCC (Up to 44KW)</a:t>
            </a:r>
          </a:p>
          <a:p>
            <a:pPr algn="just">
              <a:buFont typeface="Arial" pitchFamily="34" charset="0"/>
              <a:buChar char="•"/>
            </a:pPr>
            <a:endParaRPr lang="en-US" sz="1000" dirty="0" smtClean="0"/>
          </a:p>
          <a:p>
            <a:pPr algn="just">
              <a:buFont typeface="Arial" pitchFamily="34" charset="0"/>
              <a:buChar char="•"/>
            </a:pPr>
            <a:r>
              <a:rPr lang="en-US" sz="1000" dirty="0" smtClean="0"/>
              <a:t>New Connection for KCC (&gt; 44 KW and Up to 100KW)</a:t>
            </a:r>
          </a:p>
          <a:p>
            <a:pPr algn="just">
              <a:buFont typeface="Arial" pitchFamily="34" charset="0"/>
              <a:buChar char="•"/>
            </a:pPr>
            <a:endParaRPr lang="en-US" sz="1000" dirty="0" smtClean="0"/>
          </a:p>
          <a:p>
            <a:pPr algn="just">
              <a:buFont typeface="Arial" pitchFamily="34" charset="0"/>
              <a:buChar char="•"/>
            </a:pPr>
            <a:r>
              <a:rPr lang="en-US" sz="1000" dirty="0" smtClean="0"/>
              <a:t>New Connection for KCC (&gt; 100KW)</a:t>
            </a:r>
            <a:endParaRPr lang="en-US" sz="1000" dirty="0"/>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2" cstate="print"/>
          <a:srcRect/>
          <a:stretch>
            <a:fillRect/>
          </a:stretch>
        </p:blipFill>
        <p:spPr bwMode="auto">
          <a:xfrm>
            <a:off x="508000" y="914399"/>
            <a:ext cx="11216640" cy="5402510"/>
          </a:xfrm>
          <a:prstGeom prst="rect">
            <a:avLst/>
          </a:prstGeom>
          <a:noFill/>
          <a:ln>
            <a:solidFill>
              <a:schemeClr val="bg1">
                <a:lumMod val="50000"/>
              </a:schemeClr>
            </a:solidFill>
          </a:ln>
        </p:spPr>
      </p:pic>
      <p:sp>
        <p:nvSpPr>
          <p:cNvPr id="6" name="Rounded Rectangular Callout 22"/>
          <p:cNvSpPr>
            <a:spLocks noChangeArrowheads="1"/>
          </p:cNvSpPr>
          <p:nvPr/>
        </p:nvSpPr>
        <p:spPr bwMode="auto">
          <a:xfrm>
            <a:off x="3048000" y="6019800"/>
            <a:ext cx="3048000" cy="442674"/>
          </a:xfrm>
          <a:prstGeom prst="wedgeRoundRectCallout">
            <a:avLst>
              <a:gd name="adj1" fmla="val -91154"/>
              <a:gd name="adj2" fmla="val -75854"/>
              <a:gd name="adj3" fmla="val 16667"/>
            </a:avLst>
          </a:prstGeom>
          <a:solidFill>
            <a:schemeClr val="bg1"/>
          </a:solidFill>
          <a:ln w="9525" algn="ctr">
            <a:solidFill>
              <a:schemeClr val="tx1"/>
            </a:solidFill>
            <a:round/>
            <a:headEnd/>
            <a:tailEnd/>
          </a:ln>
        </p:spPr>
        <p:txBody>
          <a:bodyPr wrap="square">
            <a:spAutoFit/>
          </a:bodyPr>
          <a:lstStyle/>
          <a:p>
            <a:pPr algn="ctr"/>
            <a:r>
              <a:rPr lang="en-US" sz="1000" dirty="0" smtClean="0"/>
              <a:t>Fill the application details and  than click on next to fill other Address details &amp; Category/ General Particulars</a:t>
            </a:r>
            <a:endParaRPr lang="en-US" sz="1000" dirty="0"/>
          </a:p>
        </p:txBody>
      </p:sp>
      <p:sp>
        <p:nvSpPr>
          <p:cNvPr id="8" name="Title 7"/>
          <p:cNvSpPr>
            <a:spLocks noGrp="1"/>
          </p:cNvSpPr>
          <p:nvPr>
            <p:ph type="title" idx="4294967295"/>
          </p:nvPr>
        </p:nvSpPr>
        <p:spPr>
          <a:xfrm>
            <a:off x="508000" y="228600"/>
            <a:ext cx="11277600" cy="612648"/>
          </a:xfrm>
        </p:spPr>
        <p:txBody>
          <a:bodyPr>
            <a:normAutofit/>
          </a:bodyPr>
          <a:lstStyle/>
          <a:p>
            <a:pPr marL="342900" indent="-342900">
              <a:buClr>
                <a:srgbClr val="FFFF66"/>
              </a:buClr>
              <a:buSzPct val="200000"/>
              <a:defRPr/>
            </a:pPr>
            <a:r>
              <a:rPr lang="en-US" sz="2400" dirty="0" smtClean="0">
                <a:latin typeface="+mn-lt"/>
                <a:ea typeface="+mn-ea"/>
                <a:cs typeface="+mn-cs"/>
              </a:rPr>
              <a:t>Application  Form</a:t>
            </a:r>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p:cNvSpPr>
            <a:spLocks noGrp="1"/>
          </p:cNvSpPr>
          <p:nvPr>
            <p:ph type="title" idx="4294967295"/>
          </p:nvPr>
        </p:nvSpPr>
        <p:spPr>
          <a:xfrm>
            <a:off x="508000" y="228600"/>
            <a:ext cx="11277600" cy="612648"/>
          </a:xfrm>
          <a:solidFill>
            <a:srgbClr val="FF0000"/>
          </a:solidFill>
        </p:spPr>
        <p:style>
          <a:lnRef idx="0">
            <a:schemeClr val="accent4"/>
          </a:lnRef>
          <a:fillRef idx="3">
            <a:schemeClr val="accent4"/>
          </a:fillRef>
          <a:effectRef idx="3">
            <a:schemeClr val="accent4"/>
          </a:effectRef>
          <a:fontRef idx="minor">
            <a:schemeClr val="lt1"/>
          </a:fontRef>
        </p:style>
        <p:txBody>
          <a:bodyPr vert="horz" lIns="91440" tIns="45720" rIns="91440" bIns="45720" rtlCol="0" anchor="ctr">
            <a:normAutofit/>
          </a:bodyPr>
          <a:lstStyle/>
          <a:p>
            <a:pPr marL="342900" indent="-342900">
              <a:buClr>
                <a:srgbClr val="FFFF66"/>
              </a:buClr>
              <a:buSzPct val="200000"/>
              <a:defRPr/>
            </a:pPr>
            <a:r>
              <a:rPr lang="en-US" sz="2400" dirty="0" smtClean="0"/>
              <a:t>Document Upload</a:t>
            </a:r>
            <a:endParaRPr lang="en-US" sz="2400" dirty="0"/>
          </a:p>
        </p:txBody>
      </p:sp>
      <p:pic>
        <p:nvPicPr>
          <p:cNvPr id="5" name="Content Placeholder 4"/>
          <p:cNvPicPr>
            <a:picLocks noGrp="1"/>
          </p:cNvPicPr>
          <p:nvPr>
            <p:ph idx="4294967295"/>
          </p:nvPr>
        </p:nvPicPr>
        <p:blipFill>
          <a:blip r:embed="rId2" cstate="print"/>
          <a:srcRect/>
          <a:stretch>
            <a:fillRect/>
          </a:stretch>
        </p:blipFill>
        <p:spPr bwMode="auto">
          <a:xfrm>
            <a:off x="508000" y="914400"/>
            <a:ext cx="11216640" cy="5486400"/>
          </a:xfrm>
          <a:prstGeom prst="rect">
            <a:avLst/>
          </a:prstGeom>
          <a:noFill/>
          <a:ln w="9525">
            <a:solidFill>
              <a:schemeClr val="tx1"/>
            </a:solidFill>
            <a:miter lim="800000"/>
            <a:headEnd/>
            <a:tailEnd/>
          </a:ln>
        </p:spPr>
      </p:pic>
      <p:sp>
        <p:nvSpPr>
          <p:cNvPr id="6" name="Rounded Rectangular Callout 22"/>
          <p:cNvSpPr>
            <a:spLocks noChangeArrowheads="1"/>
          </p:cNvSpPr>
          <p:nvPr/>
        </p:nvSpPr>
        <p:spPr bwMode="auto">
          <a:xfrm>
            <a:off x="4165600" y="6433186"/>
            <a:ext cx="2743200" cy="272415"/>
          </a:xfrm>
          <a:prstGeom prst="wedgeRoundRectCallout">
            <a:avLst>
              <a:gd name="adj1" fmla="val -92264"/>
              <a:gd name="adj2" fmla="val -90072"/>
              <a:gd name="adj3" fmla="val 16667"/>
            </a:avLst>
          </a:prstGeom>
          <a:solidFill>
            <a:schemeClr val="bg1"/>
          </a:solidFill>
          <a:ln w="9525" algn="ctr">
            <a:solidFill>
              <a:schemeClr val="tx1"/>
            </a:solidFill>
            <a:round/>
            <a:headEnd/>
            <a:tailEnd/>
          </a:ln>
        </p:spPr>
        <p:txBody>
          <a:bodyPr wrap="square">
            <a:spAutoFit/>
          </a:bodyPr>
          <a:lstStyle/>
          <a:p>
            <a:pPr algn="ctr"/>
            <a:r>
              <a:rPr lang="en-US" sz="1000" dirty="0" smtClean="0"/>
              <a:t>Upload the documents and submit</a:t>
            </a:r>
            <a:endParaRPr lang="en-US" sz="1000" dirty="0"/>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508000" y="228600"/>
            <a:ext cx="11277600" cy="612648"/>
          </a:xfrm>
        </p:spPr>
        <p:txBody>
          <a:bodyPr>
            <a:normAutofit/>
          </a:bodyPr>
          <a:lstStyle/>
          <a:p>
            <a:pPr marL="342900" indent="-342900">
              <a:buClr>
                <a:srgbClr val="FFFF66"/>
              </a:buClr>
              <a:buSzPct val="200000"/>
              <a:defRPr/>
            </a:pPr>
            <a:r>
              <a:rPr lang="en-US" sz="2400" dirty="0" smtClean="0">
                <a:latin typeface="+mn-lt"/>
                <a:ea typeface="+mn-ea"/>
                <a:cs typeface="+mn-cs"/>
              </a:rPr>
              <a:t>Acknowledgement for New Connection Request</a:t>
            </a:r>
          </a:p>
        </p:txBody>
      </p:sp>
      <p:pic>
        <p:nvPicPr>
          <p:cNvPr id="7170" name="Picture 2" descr="C:\Users\Rajveer\Desktop\Capture.PNG"/>
          <p:cNvPicPr preferRelativeResize="0">
            <a:picLocks noChangeArrowheads="1"/>
          </p:cNvPicPr>
          <p:nvPr/>
        </p:nvPicPr>
        <p:blipFill>
          <a:blip r:embed="rId2" cstate="print"/>
          <a:srcRect/>
          <a:stretch>
            <a:fillRect/>
          </a:stretch>
        </p:blipFill>
        <p:spPr bwMode="auto">
          <a:xfrm>
            <a:off x="508000" y="914400"/>
            <a:ext cx="11216640" cy="2971800"/>
          </a:xfrm>
          <a:prstGeom prst="rect">
            <a:avLst/>
          </a:prstGeom>
          <a:noFill/>
          <a:ln w="9525">
            <a:solidFill>
              <a:schemeClr val="tx1"/>
            </a:solidFill>
            <a:miter lim="800000"/>
            <a:headEnd/>
            <a:tailEnd/>
          </a:ln>
        </p:spPr>
      </p:pic>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508000" y="228600"/>
            <a:ext cx="11277600" cy="612648"/>
          </a:xfrm>
        </p:spPr>
        <p:txBody>
          <a:bodyPr>
            <a:normAutofit/>
          </a:bodyPr>
          <a:lstStyle/>
          <a:p>
            <a:pPr marL="342900" indent="-342900">
              <a:buClr>
                <a:srgbClr val="FFFF66"/>
              </a:buClr>
              <a:buSzPct val="200000"/>
              <a:defRPr/>
            </a:pPr>
            <a:r>
              <a:rPr lang="en-US" sz="2400" dirty="0" smtClean="0">
                <a:latin typeface="+mn-lt"/>
                <a:ea typeface="+mn-ea"/>
                <a:cs typeface="+mn-cs"/>
              </a:rPr>
              <a:t>Information Sharing thru SMS with Consumers</a:t>
            </a:r>
          </a:p>
        </p:txBody>
      </p:sp>
      <p:sp>
        <p:nvSpPr>
          <p:cNvPr id="3" name="Content Placeholder 2"/>
          <p:cNvSpPr txBox="1">
            <a:spLocks/>
          </p:cNvSpPr>
          <p:nvPr/>
        </p:nvSpPr>
        <p:spPr>
          <a:xfrm>
            <a:off x="1219200" y="1219200"/>
            <a:ext cx="3454400" cy="457200"/>
          </a:xfrm>
          <a:prstGeom prst="rect">
            <a:avLst/>
          </a:prstGeom>
        </p:spPr>
        <p:txBody>
          <a:bodyPr/>
          <a:lstStyle/>
          <a:p>
            <a:pPr marL="342900" marR="0" lvl="0" indent="-342900" algn="just" defTabSz="914400" rtl="0" eaLnBrk="1" fontAlgn="auto" latinLnBrk="0" hangingPunct="1">
              <a:lnSpc>
                <a:spcPct val="150000"/>
              </a:lnSpc>
              <a:spcBef>
                <a:spcPct val="20000"/>
              </a:spcBef>
              <a:spcAft>
                <a:spcPts val="0"/>
              </a:spcAft>
              <a:buClrTx/>
              <a:buSzTx/>
              <a:buFont typeface="Arial" pitchFamily="34" charset="0"/>
              <a:buChar char="•"/>
              <a:tabLst/>
              <a:defRPr/>
            </a:pPr>
            <a:r>
              <a:rPr lang="en-IN" dirty="0" smtClean="0"/>
              <a:t>Request Registration</a:t>
            </a:r>
            <a:r>
              <a:rPr kumimoji="0" lang="en-IN" sz="1800" b="0" i="0" u="none" strike="noStrike" kern="1200" cap="none" spc="0" normalizeH="0" noProof="0" dirty="0" smtClean="0">
                <a:ln>
                  <a:noFill/>
                </a:ln>
                <a:solidFill>
                  <a:schemeClr val="tx1"/>
                </a:solidFill>
                <a:effectLst/>
                <a:uLnTx/>
                <a:uFillTx/>
                <a:latin typeface="+mn-lt"/>
                <a:ea typeface="+mn-ea"/>
                <a:cs typeface="+mn-cs"/>
              </a:rPr>
              <a:t> </a:t>
            </a:r>
            <a:endParaRPr kumimoji="0" lang="en-IN" sz="1800" b="0" i="0" u="none" strike="noStrike" kern="1200" cap="none" spc="0" normalizeH="0" baseline="0" noProof="0" dirty="0" smtClean="0">
              <a:ln>
                <a:noFill/>
              </a:ln>
              <a:solidFill>
                <a:schemeClr val="tx1"/>
              </a:solidFill>
              <a:effectLst/>
              <a:uLnTx/>
              <a:uFillTx/>
              <a:latin typeface="+mn-lt"/>
              <a:ea typeface="+mn-ea"/>
              <a:cs typeface="+mn-cs"/>
            </a:endParaRPr>
          </a:p>
        </p:txBody>
      </p:sp>
      <p:sp>
        <p:nvSpPr>
          <p:cNvPr id="4" name="Content Placeholder 2"/>
          <p:cNvSpPr txBox="1">
            <a:spLocks/>
          </p:cNvSpPr>
          <p:nvPr/>
        </p:nvSpPr>
        <p:spPr>
          <a:xfrm>
            <a:off x="6604000" y="1219200"/>
            <a:ext cx="3759200" cy="457200"/>
          </a:xfrm>
          <a:prstGeom prst="rect">
            <a:avLst/>
          </a:prstGeom>
        </p:spPr>
        <p:txBody>
          <a:bodyPr/>
          <a:lstStyle/>
          <a:p>
            <a:pPr marL="342900" marR="0" lvl="0" indent="-342900" algn="just" defTabSz="914400" rtl="0" eaLnBrk="1" fontAlgn="auto" latinLnBrk="0" hangingPunct="1">
              <a:lnSpc>
                <a:spcPct val="150000"/>
              </a:lnSpc>
              <a:spcBef>
                <a:spcPct val="20000"/>
              </a:spcBef>
              <a:spcAft>
                <a:spcPts val="0"/>
              </a:spcAft>
              <a:buClrTx/>
              <a:buSzTx/>
              <a:buFont typeface="Arial" pitchFamily="34" charset="0"/>
              <a:buChar char="•"/>
              <a:tabLst/>
              <a:defRPr/>
            </a:pPr>
            <a:r>
              <a:rPr lang="en-IN" dirty="0" smtClean="0"/>
              <a:t>Document Incomplete</a:t>
            </a:r>
            <a:r>
              <a:rPr kumimoji="0" lang="en-IN" sz="1800" b="0" i="0" u="none" strike="noStrike" kern="1200" cap="none" spc="0" normalizeH="0" noProof="0" dirty="0" smtClean="0">
                <a:ln>
                  <a:noFill/>
                </a:ln>
                <a:solidFill>
                  <a:schemeClr val="tx1"/>
                </a:solidFill>
                <a:effectLst/>
                <a:uLnTx/>
                <a:uFillTx/>
                <a:latin typeface="+mn-lt"/>
                <a:ea typeface="+mn-ea"/>
                <a:cs typeface="+mn-cs"/>
              </a:rPr>
              <a:t> </a:t>
            </a:r>
            <a:endParaRPr kumimoji="0" lang="en-IN" sz="1800" b="0" i="0" u="none" strike="noStrike" kern="1200" cap="none" spc="0" normalizeH="0" baseline="0" noProof="0" dirty="0" smtClean="0">
              <a:ln>
                <a:noFill/>
              </a:ln>
              <a:solidFill>
                <a:schemeClr val="tx1"/>
              </a:solidFill>
              <a:effectLst/>
              <a:uLnTx/>
              <a:uFillTx/>
              <a:latin typeface="+mn-lt"/>
              <a:ea typeface="+mn-ea"/>
              <a:cs typeface="+mn-cs"/>
            </a:endParaRPr>
          </a:p>
        </p:txBody>
      </p:sp>
      <p:sp>
        <p:nvSpPr>
          <p:cNvPr id="5" name="Content Placeholder 2"/>
          <p:cNvSpPr txBox="1">
            <a:spLocks/>
          </p:cNvSpPr>
          <p:nvPr/>
        </p:nvSpPr>
        <p:spPr>
          <a:xfrm>
            <a:off x="1219200" y="2895600"/>
            <a:ext cx="4165600" cy="457200"/>
          </a:xfrm>
          <a:prstGeom prst="rect">
            <a:avLst/>
          </a:prstGeom>
        </p:spPr>
        <p:txBody>
          <a:bodyPr/>
          <a:lstStyle/>
          <a:p>
            <a:pPr marL="342900" marR="0" lvl="0" indent="-342900" algn="just" defTabSz="914400" rtl="0" eaLnBrk="1" fontAlgn="auto" latinLnBrk="0" hangingPunct="1">
              <a:lnSpc>
                <a:spcPct val="150000"/>
              </a:lnSpc>
              <a:spcBef>
                <a:spcPct val="20000"/>
              </a:spcBef>
              <a:spcAft>
                <a:spcPts val="0"/>
              </a:spcAft>
              <a:buClrTx/>
              <a:buSzTx/>
              <a:buFont typeface="Arial" pitchFamily="34" charset="0"/>
              <a:buChar char="•"/>
              <a:tabLst/>
              <a:defRPr/>
            </a:pPr>
            <a:r>
              <a:rPr lang="en-IN" dirty="0" smtClean="0"/>
              <a:t>Appointment Reschedule</a:t>
            </a:r>
            <a:endParaRPr kumimoji="0" lang="en-IN" sz="1800" b="0" i="0" u="none" strike="noStrike" kern="1200" cap="none" spc="0" normalizeH="0" baseline="0" noProof="0" dirty="0" smtClean="0">
              <a:ln>
                <a:noFill/>
              </a:ln>
              <a:solidFill>
                <a:schemeClr val="tx1"/>
              </a:solidFill>
              <a:effectLst/>
              <a:uLnTx/>
              <a:uFillTx/>
              <a:latin typeface="+mn-lt"/>
              <a:ea typeface="+mn-ea"/>
              <a:cs typeface="+mn-cs"/>
            </a:endParaRPr>
          </a:p>
        </p:txBody>
      </p:sp>
      <p:sp>
        <p:nvSpPr>
          <p:cNvPr id="6" name="Content Placeholder 2"/>
          <p:cNvSpPr txBox="1">
            <a:spLocks/>
          </p:cNvSpPr>
          <p:nvPr/>
        </p:nvSpPr>
        <p:spPr>
          <a:xfrm>
            <a:off x="6604000" y="4648200"/>
            <a:ext cx="4165600" cy="457200"/>
          </a:xfrm>
          <a:prstGeom prst="rect">
            <a:avLst/>
          </a:prstGeom>
        </p:spPr>
        <p:txBody>
          <a:bodyPr/>
          <a:lstStyle/>
          <a:p>
            <a:pPr marL="342900" marR="0" lvl="0" indent="-342900" algn="just" defTabSz="914400" rtl="0" eaLnBrk="1" fontAlgn="auto" latinLnBrk="0" hangingPunct="1">
              <a:lnSpc>
                <a:spcPct val="150000"/>
              </a:lnSpc>
              <a:spcBef>
                <a:spcPct val="20000"/>
              </a:spcBef>
              <a:spcAft>
                <a:spcPts val="0"/>
              </a:spcAft>
              <a:buClrTx/>
              <a:buSzTx/>
              <a:buFont typeface="Arial" pitchFamily="34" charset="0"/>
              <a:buChar char="•"/>
              <a:tabLst/>
              <a:defRPr/>
            </a:pPr>
            <a:r>
              <a:rPr lang="en-IN" dirty="0" smtClean="0"/>
              <a:t>Device Installation</a:t>
            </a:r>
            <a:endParaRPr kumimoji="0" lang="en-IN" sz="1800" b="0" i="0" u="none" strike="noStrike" kern="1200" cap="none" spc="0" normalizeH="0" baseline="0" noProof="0" dirty="0" smtClean="0">
              <a:ln>
                <a:noFill/>
              </a:ln>
              <a:solidFill>
                <a:schemeClr val="tx1"/>
              </a:solidFill>
              <a:effectLst/>
              <a:uLnTx/>
              <a:uFillTx/>
              <a:latin typeface="+mn-lt"/>
              <a:ea typeface="+mn-ea"/>
              <a:cs typeface="+mn-cs"/>
            </a:endParaRPr>
          </a:p>
        </p:txBody>
      </p:sp>
      <p:sp>
        <p:nvSpPr>
          <p:cNvPr id="7" name="Content Placeholder 2"/>
          <p:cNvSpPr txBox="1">
            <a:spLocks/>
          </p:cNvSpPr>
          <p:nvPr/>
        </p:nvSpPr>
        <p:spPr>
          <a:xfrm>
            <a:off x="1219200" y="4648200"/>
            <a:ext cx="4165600" cy="457200"/>
          </a:xfrm>
          <a:prstGeom prst="rect">
            <a:avLst/>
          </a:prstGeom>
        </p:spPr>
        <p:txBody>
          <a:bodyPr/>
          <a:lstStyle/>
          <a:p>
            <a:pPr marL="342900" marR="0" lvl="0" indent="-342900" algn="just" defTabSz="914400" rtl="0" eaLnBrk="1" fontAlgn="auto" latinLnBrk="0" hangingPunct="1">
              <a:lnSpc>
                <a:spcPct val="150000"/>
              </a:lnSpc>
              <a:spcBef>
                <a:spcPct val="20000"/>
              </a:spcBef>
              <a:spcAft>
                <a:spcPts val="0"/>
              </a:spcAft>
              <a:buClrTx/>
              <a:buSzTx/>
              <a:buFont typeface="Arial" pitchFamily="34" charset="0"/>
              <a:buChar char="•"/>
              <a:tabLst/>
              <a:defRPr/>
            </a:pPr>
            <a:r>
              <a:rPr kumimoji="0" lang="en-IN" sz="1800" b="0" i="0" u="none" strike="noStrike" kern="1200" cap="none" spc="0" normalizeH="0" baseline="0" noProof="0" dirty="0" smtClean="0">
                <a:ln>
                  <a:noFill/>
                </a:ln>
                <a:solidFill>
                  <a:schemeClr val="tx1"/>
                </a:solidFill>
                <a:effectLst/>
                <a:uLnTx/>
                <a:uFillTx/>
                <a:latin typeface="+mn-lt"/>
                <a:ea typeface="+mn-ea"/>
                <a:cs typeface="+mn-cs"/>
              </a:rPr>
              <a:t>Demand Note</a:t>
            </a:r>
            <a:r>
              <a:rPr kumimoji="0" lang="en-IN" sz="1800" b="0" i="0" u="none" strike="noStrike" kern="1200" cap="none" spc="0" normalizeH="0" noProof="0" dirty="0" smtClean="0">
                <a:ln>
                  <a:noFill/>
                </a:ln>
                <a:solidFill>
                  <a:schemeClr val="tx1"/>
                </a:solidFill>
                <a:effectLst/>
                <a:uLnTx/>
                <a:uFillTx/>
                <a:latin typeface="+mn-lt"/>
                <a:ea typeface="+mn-ea"/>
                <a:cs typeface="+mn-cs"/>
              </a:rPr>
              <a:t> Payment</a:t>
            </a:r>
            <a:endParaRPr kumimoji="0" lang="en-IN" sz="1800" b="0" i="0" u="none" strike="noStrike" kern="1200" cap="none" spc="0" normalizeH="0" baseline="0" noProof="0" dirty="0" smtClean="0">
              <a:ln>
                <a:noFill/>
              </a:ln>
              <a:solidFill>
                <a:schemeClr val="tx1"/>
              </a:solidFill>
              <a:effectLst/>
              <a:uLnTx/>
              <a:uFillTx/>
              <a:latin typeface="+mn-lt"/>
              <a:ea typeface="+mn-ea"/>
              <a:cs typeface="+mn-cs"/>
            </a:endParaRPr>
          </a:p>
        </p:txBody>
      </p:sp>
      <p:sp>
        <p:nvSpPr>
          <p:cNvPr id="8" name="Content Placeholder 2"/>
          <p:cNvSpPr txBox="1">
            <a:spLocks/>
          </p:cNvSpPr>
          <p:nvPr/>
        </p:nvSpPr>
        <p:spPr>
          <a:xfrm>
            <a:off x="6604000" y="2895600"/>
            <a:ext cx="4165600" cy="457200"/>
          </a:xfrm>
          <a:prstGeom prst="rect">
            <a:avLst/>
          </a:prstGeom>
        </p:spPr>
        <p:txBody>
          <a:bodyPr/>
          <a:lstStyle/>
          <a:p>
            <a:pPr marL="342900" indent="-342900" algn="just">
              <a:lnSpc>
                <a:spcPct val="150000"/>
              </a:lnSpc>
              <a:spcBef>
                <a:spcPct val="20000"/>
              </a:spcBef>
              <a:buFont typeface="Arial" pitchFamily="34" charset="0"/>
              <a:buChar char="•"/>
            </a:pPr>
            <a:r>
              <a:rPr lang="en-IN" dirty="0" smtClean="0"/>
              <a:t>Demand Note Generation</a:t>
            </a:r>
          </a:p>
        </p:txBody>
      </p:sp>
      <p:sp>
        <p:nvSpPr>
          <p:cNvPr id="12" name="Rectangle 11"/>
          <p:cNvSpPr/>
          <p:nvPr/>
        </p:nvSpPr>
        <p:spPr>
          <a:xfrm>
            <a:off x="1828800" y="1752600"/>
            <a:ext cx="3962400" cy="1143000"/>
          </a:xfrm>
          <a:prstGeom prst="rect">
            <a:avLst/>
          </a:prstGeom>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ln>
            <a:noFill/>
          </a:ln>
        </p:spPr>
        <p:style>
          <a:lnRef idx="1">
            <a:schemeClr val="accent3"/>
          </a:lnRef>
          <a:fillRef idx="2">
            <a:schemeClr val="accent3"/>
          </a:fillRef>
          <a:effectRef idx="1">
            <a:schemeClr val="accent3"/>
          </a:effectRef>
          <a:fontRef idx="minor">
            <a:schemeClr val="dk1"/>
          </a:fontRef>
        </p:style>
        <p:txBody>
          <a:bodyPr rtlCol="0" anchor="ctr"/>
          <a:lstStyle/>
          <a:p>
            <a:pPr algn="just"/>
            <a:r>
              <a:rPr lang="en-US" sz="1000" dirty="0" smtClean="0"/>
              <a:t>Your request has been registered with the order no : 80000007664 with the Name Rajesh Patel and Address  693 /20, Joshi Road, Karol Bagh, Delhi -110005. Your appointment for New Connection is scheduled on 12/04/2017  14:00 – 15:30 . Please visit at Alaknanda Delhi – 20 with the required document . For any discrepancies, please contact at 399999707</a:t>
            </a:r>
            <a:endParaRPr lang="en-US" sz="1000" dirty="0"/>
          </a:p>
        </p:txBody>
      </p:sp>
      <p:sp>
        <p:nvSpPr>
          <p:cNvPr id="14" name="Rectangle 13"/>
          <p:cNvSpPr/>
          <p:nvPr/>
        </p:nvSpPr>
        <p:spPr>
          <a:xfrm>
            <a:off x="1828800" y="3352800"/>
            <a:ext cx="3962400" cy="1143000"/>
          </a:xfrm>
          <a:prstGeom prst="rect">
            <a:avLst/>
          </a:prstGeom>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ln>
            <a:noFill/>
          </a:ln>
        </p:spPr>
        <p:style>
          <a:lnRef idx="1">
            <a:schemeClr val="accent3"/>
          </a:lnRef>
          <a:fillRef idx="2">
            <a:schemeClr val="accent3"/>
          </a:fillRef>
          <a:effectRef idx="1">
            <a:schemeClr val="accent3"/>
          </a:effectRef>
          <a:fontRef idx="minor">
            <a:schemeClr val="dk1"/>
          </a:fontRef>
        </p:style>
        <p:txBody>
          <a:bodyPr rtlCol="0" anchor="ctr"/>
          <a:lstStyle/>
          <a:p>
            <a:pPr algn="just"/>
            <a:r>
              <a:rPr lang="en-US" sz="1000" dirty="0" smtClean="0"/>
              <a:t>Dear Applicant appointment for BSES Req. No. 80000007664 is rescheduled @ DT at Time. Now connect us via playstore @http://bit.ly/1NHqa4d.</a:t>
            </a:r>
            <a:endParaRPr lang="en-US" sz="1000" dirty="0"/>
          </a:p>
        </p:txBody>
      </p:sp>
      <p:sp>
        <p:nvSpPr>
          <p:cNvPr id="15" name="Rectangle 14"/>
          <p:cNvSpPr/>
          <p:nvPr/>
        </p:nvSpPr>
        <p:spPr>
          <a:xfrm>
            <a:off x="7213600" y="1752600"/>
            <a:ext cx="3962400" cy="1143000"/>
          </a:xfrm>
          <a:prstGeom prst="rect">
            <a:avLst/>
          </a:prstGeom>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ln>
            <a:noFill/>
          </a:ln>
        </p:spPr>
        <p:style>
          <a:lnRef idx="1">
            <a:schemeClr val="accent3"/>
          </a:lnRef>
          <a:fillRef idx="2">
            <a:schemeClr val="accent3"/>
          </a:fillRef>
          <a:effectRef idx="1">
            <a:schemeClr val="accent3"/>
          </a:effectRef>
          <a:fontRef idx="minor">
            <a:schemeClr val="dk1"/>
          </a:fontRef>
        </p:style>
        <p:txBody>
          <a:bodyPr rtlCol="0" anchor="ctr"/>
          <a:lstStyle/>
          <a:p>
            <a:pPr algn="just"/>
            <a:r>
              <a:rPr lang="en-US" sz="1000" dirty="0" smtClean="0"/>
              <a:t>Dear Applicant BSES Req. No. 80000007664 hold due to Incomplete document. Please contact divisional south – Nehru Place Customer Help Desk.</a:t>
            </a:r>
            <a:endParaRPr lang="en-US" sz="1000" dirty="0"/>
          </a:p>
        </p:txBody>
      </p:sp>
      <p:sp>
        <p:nvSpPr>
          <p:cNvPr id="16" name="Rectangle 15"/>
          <p:cNvSpPr/>
          <p:nvPr/>
        </p:nvSpPr>
        <p:spPr>
          <a:xfrm>
            <a:off x="7213600" y="3429000"/>
            <a:ext cx="3962400" cy="1143000"/>
          </a:xfrm>
          <a:prstGeom prst="rect">
            <a:avLst/>
          </a:prstGeom>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ln>
            <a:noFill/>
          </a:ln>
        </p:spPr>
        <p:style>
          <a:lnRef idx="1">
            <a:schemeClr val="accent3"/>
          </a:lnRef>
          <a:fillRef idx="2">
            <a:schemeClr val="accent3"/>
          </a:fillRef>
          <a:effectRef idx="1">
            <a:schemeClr val="accent3"/>
          </a:effectRef>
          <a:fontRef idx="minor">
            <a:schemeClr val="dk1"/>
          </a:fontRef>
        </p:style>
        <p:txBody>
          <a:bodyPr rtlCol="0" anchor="ctr"/>
          <a:lstStyle/>
          <a:p>
            <a:pPr algn="just">
              <a:buFont typeface="Arial" pitchFamily="34" charset="0"/>
              <a:buChar char="•"/>
            </a:pPr>
            <a:r>
              <a:rPr lang="en-US" sz="1000" dirty="0" smtClean="0"/>
              <a:t>Dear Customer, DN for Req. No. 001014734084 is ready. Pay at counter/online within 5 days to avoid cancellation. Now Connect via playstr@ http://bit.ly/1NHqa4d .</a:t>
            </a:r>
            <a:endParaRPr lang="en-US" sz="1000" dirty="0"/>
          </a:p>
        </p:txBody>
      </p:sp>
      <p:sp>
        <p:nvSpPr>
          <p:cNvPr id="17" name="Rectangle 16"/>
          <p:cNvSpPr/>
          <p:nvPr/>
        </p:nvSpPr>
        <p:spPr>
          <a:xfrm>
            <a:off x="1828800" y="5181600"/>
            <a:ext cx="3962400" cy="1143000"/>
          </a:xfrm>
          <a:prstGeom prst="rect">
            <a:avLst/>
          </a:prstGeom>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ln>
            <a:noFill/>
          </a:ln>
        </p:spPr>
        <p:style>
          <a:lnRef idx="1">
            <a:schemeClr val="accent3"/>
          </a:lnRef>
          <a:fillRef idx="2">
            <a:schemeClr val="accent3"/>
          </a:fillRef>
          <a:effectRef idx="1">
            <a:schemeClr val="accent3"/>
          </a:effectRef>
          <a:fontRef idx="minor">
            <a:schemeClr val="dk1"/>
          </a:fontRef>
        </p:style>
        <p:txBody>
          <a:bodyPr rtlCol="0" anchor="ctr"/>
          <a:lstStyle/>
          <a:p>
            <a:pPr algn="just"/>
            <a:r>
              <a:rPr lang="en-US" sz="1000" dirty="0" smtClean="0"/>
              <a:t> Dear Customer, payment Of Demand Note Against Ca No 000151858049 Of Rs. 600.00 / Has Been Received.</a:t>
            </a:r>
          </a:p>
        </p:txBody>
      </p:sp>
      <p:sp>
        <p:nvSpPr>
          <p:cNvPr id="18" name="Rectangle 17"/>
          <p:cNvSpPr/>
          <p:nvPr/>
        </p:nvSpPr>
        <p:spPr>
          <a:xfrm>
            <a:off x="7213600" y="5181600"/>
            <a:ext cx="3962400" cy="1143000"/>
          </a:xfrm>
          <a:prstGeom prst="rect">
            <a:avLst/>
          </a:prstGeom>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ln>
            <a:noFill/>
          </a:ln>
        </p:spPr>
        <p:style>
          <a:lnRef idx="1">
            <a:schemeClr val="accent3"/>
          </a:lnRef>
          <a:fillRef idx="2">
            <a:schemeClr val="accent3"/>
          </a:fillRef>
          <a:effectRef idx="1">
            <a:schemeClr val="accent3"/>
          </a:effectRef>
          <a:fontRef idx="minor">
            <a:schemeClr val="dk1"/>
          </a:fontRef>
        </p:style>
        <p:txBody>
          <a:bodyPr rtlCol="0" anchor="ctr"/>
          <a:lstStyle/>
          <a:p>
            <a:pPr algn="just"/>
            <a:r>
              <a:rPr lang="en-US" sz="1000" dirty="0" smtClean="0"/>
              <a:t>Dear Applicant BSES Req. No. 80000007664 device Installation scheduled on @DT. Now connect us via playstore @http://bit.ly/1NHqa4d.</a:t>
            </a:r>
            <a:endParaRPr lang="en-US" sz="1000" dirty="0"/>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1320800" y="762000"/>
            <a:ext cx="8229600" cy="609600"/>
          </a:xfrm>
        </p:spPr>
        <p:txBody>
          <a:bodyPr>
            <a:normAutofit/>
          </a:bodyPr>
          <a:lstStyle/>
          <a:p>
            <a:pPr>
              <a:defRPr/>
            </a:pPr>
            <a:r>
              <a:rPr lang="en-US" sz="2400" dirty="0" smtClean="0">
                <a:latin typeface="+mn-lt"/>
                <a:ea typeface="+mn-ea"/>
                <a:cs typeface="+mn-cs"/>
              </a:rPr>
              <a:t>Backend Scheduler for Data Migration</a:t>
            </a:r>
          </a:p>
        </p:txBody>
      </p:sp>
      <p:sp>
        <p:nvSpPr>
          <p:cNvPr id="3" name="Can 2"/>
          <p:cNvSpPr/>
          <p:nvPr/>
        </p:nvSpPr>
        <p:spPr>
          <a:xfrm>
            <a:off x="1219200" y="2362200"/>
            <a:ext cx="1930400" cy="1981200"/>
          </a:xfrm>
          <a:prstGeom prst="ca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SAP System</a:t>
            </a:r>
            <a:endParaRPr lang="en-US" dirty="0"/>
          </a:p>
        </p:txBody>
      </p:sp>
      <p:sp>
        <p:nvSpPr>
          <p:cNvPr id="4" name="Can 3"/>
          <p:cNvSpPr/>
          <p:nvPr/>
        </p:nvSpPr>
        <p:spPr>
          <a:xfrm>
            <a:off x="9042400" y="2514600"/>
            <a:ext cx="1930400" cy="1905000"/>
          </a:xfrm>
          <a:prstGeom prst="ca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Oracle DB</a:t>
            </a:r>
            <a:endParaRPr lang="en-US" dirty="0"/>
          </a:p>
        </p:txBody>
      </p:sp>
      <p:pic>
        <p:nvPicPr>
          <p:cNvPr id="8194" name="Picture 2" descr="C:\Users\Rajveer\Desktop\workstation-147953_960_720.png"/>
          <p:cNvPicPr>
            <a:picLocks noChangeAspect="1" noChangeArrowheads="1"/>
          </p:cNvPicPr>
          <p:nvPr/>
        </p:nvPicPr>
        <p:blipFill>
          <a:blip r:embed="rId2" cstate="print"/>
          <a:srcRect/>
          <a:stretch>
            <a:fillRect/>
          </a:stretch>
        </p:blipFill>
        <p:spPr bwMode="auto">
          <a:xfrm>
            <a:off x="4775200" y="2769394"/>
            <a:ext cx="2540000" cy="1248172"/>
          </a:xfrm>
          <a:prstGeom prst="rect">
            <a:avLst/>
          </a:prstGeom>
          <a:noFill/>
        </p:spPr>
      </p:pic>
      <p:cxnSp>
        <p:nvCxnSpPr>
          <p:cNvPr id="7" name="Straight Arrow Connector 6"/>
          <p:cNvCxnSpPr/>
          <p:nvPr/>
        </p:nvCxnSpPr>
        <p:spPr>
          <a:xfrm>
            <a:off x="3454400" y="3276600"/>
            <a:ext cx="1219200"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1" name="Straight Arrow Connector 10"/>
          <p:cNvCxnSpPr/>
          <p:nvPr/>
        </p:nvCxnSpPr>
        <p:spPr>
          <a:xfrm>
            <a:off x="7518400" y="3351212"/>
            <a:ext cx="1219200"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3657601" y="5334000"/>
            <a:ext cx="2903039" cy="369332"/>
          </a:xfrm>
          <a:prstGeom prst="rect">
            <a:avLst/>
          </a:prstGeom>
          <a:solidFill>
            <a:srgbClr val="92D050"/>
          </a:solidFill>
        </p:spPr>
        <p:txBody>
          <a:bodyPr wrap="none" rtlCol="0">
            <a:spAutoFit/>
          </a:bodyPr>
          <a:lstStyle/>
          <a:p>
            <a:r>
              <a:rPr lang="en-US" dirty="0" smtClean="0"/>
              <a:t>Scheduler runs at every 2 hrs</a:t>
            </a:r>
            <a:endParaRPr lang="en-US" dirty="0"/>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a:spLocks noGrp="1"/>
          </p:cNvSpPr>
          <p:nvPr>
            <p:ph type="title" idx="4294967295"/>
          </p:nvPr>
        </p:nvSpPr>
        <p:spPr>
          <a:xfrm>
            <a:off x="203200" y="304800"/>
            <a:ext cx="9652000" cy="381000"/>
          </a:xfrm>
          <a:noFill/>
          <a:ln w="9525">
            <a:noFill/>
            <a:miter lim="800000"/>
            <a:headEnd/>
            <a:tailEnd/>
          </a:ln>
        </p:spPr>
        <p:style>
          <a:lnRef idx="0">
            <a:schemeClr val="accent4"/>
          </a:lnRef>
          <a:fillRef idx="3">
            <a:schemeClr val="accent4"/>
          </a:fillRef>
          <a:effectRef idx="3">
            <a:schemeClr val="accent4"/>
          </a:effectRef>
          <a:fontRef idx="minor">
            <a:schemeClr val="lt1"/>
          </a:fontRef>
        </p:style>
        <p:txBody>
          <a:bodyPr vert="horz" wrap="square" lIns="91440" tIns="45720" rIns="91440" bIns="45720" numCol="1" anchor="ctr" anchorCtr="0" compatLnSpc="1">
            <a:prstTxWarp prst="textNoShape">
              <a:avLst/>
            </a:prstTxWarp>
            <a:normAutofit fontScale="90000"/>
          </a:bodyPr>
          <a:lstStyle/>
          <a:p>
            <a:pPr>
              <a:defRPr/>
            </a:pPr>
            <a:r>
              <a:rPr lang="en-US" sz="2400" kern="1200" dirty="0" smtClean="0">
                <a:solidFill>
                  <a:schemeClr val="tx1"/>
                </a:solidFill>
              </a:rPr>
              <a:t>Commercial Feasibility by Division</a:t>
            </a:r>
            <a:endParaRPr lang="en-US" sz="2400" kern="1200" dirty="0">
              <a:solidFill>
                <a:schemeClr val="tx1"/>
              </a:solidFill>
            </a:endParaRPr>
          </a:p>
        </p:txBody>
      </p:sp>
      <p:pic>
        <p:nvPicPr>
          <p:cNvPr id="4" name="Content Placeholder 8"/>
          <p:cNvPicPr>
            <a:picLocks noGrp="1" noChangeAspect="1" noChangeArrowheads="1"/>
          </p:cNvPicPr>
          <p:nvPr>
            <p:ph idx="4294967295"/>
          </p:nvPr>
        </p:nvPicPr>
        <p:blipFill>
          <a:blip r:embed="rId2" cstate="print"/>
          <a:srcRect/>
          <a:stretch>
            <a:fillRect/>
          </a:stretch>
        </p:blipFill>
        <p:spPr bwMode="auto">
          <a:xfrm>
            <a:off x="508000" y="902788"/>
            <a:ext cx="11216640" cy="5117012"/>
          </a:xfrm>
          <a:prstGeom prst="rect">
            <a:avLst/>
          </a:prstGeom>
          <a:noFill/>
          <a:ln w="1">
            <a:solidFill>
              <a:schemeClr val="tx1"/>
            </a:solidFill>
            <a:miter lim="800000"/>
            <a:headEnd/>
            <a:tailEnd type="none" w="med" len="med"/>
          </a:ln>
          <a:effectLst/>
        </p:spPr>
      </p:pic>
      <p:sp>
        <p:nvSpPr>
          <p:cNvPr id="8" name="Rounded Rectangular Callout 22"/>
          <p:cNvSpPr>
            <a:spLocks noChangeArrowheads="1"/>
          </p:cNvSpPr>
          <p:nvPr/>
        </p:nvSpPr>
        <p:spPr bwMode="auto">
          <a:xfrm>
            <a:off x="7823200" y="4267201"/>
            <a:ext cx="2133600" cy="272415"/>
          </a:xfrm>
          <a:prstGeom prst="wedgeRoundRectCallout">
            <a:avLst>
              <a:gd name="adj1" fmla="val -125015"/>
              <a:gd name="adj2" fmla="val -44617"/>
              <a:gd name="adj3" fmla="val 16667"/>
            </a:avLst>
          </a:prstGeom>
          <a:solidFill>
            <a:schemeClr val="bg1"/>
          </a:solidFill>
          <a:ln w="9525" algn="ctr">
            <a:solidFill>
              <a:schemeClr val="tx1"/>
            </a:solidFill>
            <a:round/>
            <a:headEnd/>
            <a:tailEnd/>
          </a:ln>
        </p:spPr>
        <p:txBody>
          <a:bodyPr wrap="square">
            <a:spAutoFit/>
          </a:bodyPr>
          <a:lstStyle/>
          <a:p>
            <a:pPr algn="ctr"/>
            <a:r>
              <a:rPr lang="en-US" sz="1000" dirty="0" smtClean="0"/>
              <a:t>Initial CF pending</a:t>
            </a:r>
            <a:endParaRPr lang="en-US" sz="1000" dirty="0"/>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a:spLocks noGrp="1"/>
          </p:cNvSpPr>
          <p:nvPr>
            <p:ph type="title" idx="4294967295"/>
          </p:nvPr>
        </p:nvSpPr>
        <p:spPr>
          <a:xfrm>
            <a:off x="508000" y="228600"/>
            <a:ext cx="11277600" cy="612648"/>
          </a:xfrm>
          <a:solidFill>
            <a:srgbClr val="FF0000"/>
          </a:solidFill>
        </p:spPr>
        <p:style>
          <a:lnRef idx="0">
            <a:schemeClr val="accent4"/>
          </a:lnRef>
          <a:fillRef idx="3">
            <a:schemeClr val="accent4"/>
          </a:fillRef>
          <a:effectRef idx="3">
            <a:schemeClr val="accent4"/>
          </a:effectRef>
          <a:fontRef idx="minor">
            <a:schemeClr val="lt1"/>
          </a:fontRef>
        </p:style>
        <p:txBody>
          <a:bodyPr vert="horz" lIns="91440" tIns="45720" rIns="91440" bIns="45720" rtlCol="0" anchor="ctr">
            <a:normAutofit/>
          </a:bodyPr>
          <a:lstStyle/>
          <a:p>
            <a:pPr marL="342900" indent="-342900">
              <a:buClr>
                <a:srgbClr val="FFFF66"/>
              </a:buClr>
              <a:buSzPct val="200000"/>
              <a:defRPr/>
            </a:pPr>
            <a:r>
              <a:rPr lang="en-US" sz="2400" dirty="0" smtClean="0"/>
              <a:t>Team allocation by Division</a:t>
            </a:r>
            <a:endParaRPr lang="en-US" sz="2400" dirty="0"/>
          </a:p>
        </p:txBody>
      </p:sp>
      <p:pic>
        <p:nvPicPr>
          <p:cNvPr id="4" name="Content Placeholder 13"/>
          <p:cNvPicPr>
            <a:picLocks noGrp="1" noChangeAspect="1" noChangeArrowheads="1"/>
          </p:cNvPicPr>
          <p:nvPr>
            <p:ph idx="4294967295"/>
          </p:nvPr>
        </p:nvPicPr>
        <p:blipFill>
          <a:blip r:embed="rId2" cstate="print"/>
          <a:srcRect/>
          <a:stretch>
            <a:fillRect/>
          </a:stretch>
        </p:blipFill>
        <p:spPr bwMode="auto">
          <a:xfrm>
            <a:off x="508000" y="914401"/>
            <a:ext cx="11216640" cy="5153591"/>
          </a:xfrm>
          <a:prstGeom prst="rect">
            <a:avLst/>
          </a:prstGeom>
          <a:noFill/>
          <a:ln w="1">
            <a:solidFill>
              <a:schemeClr val="tx1"/>
            </a:solidFill>
            <a:miter lim="800000"/>
            <a:headEnd/>
            <a:tailEnd type="none" w="med" len="med"/>
          </a:ln>
          <a:effectLst/>
        </p:spPr>
      </p:pic>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a:spLocks noGrp="1"/>
          </p:cNvSpPr>
          <p:nvPr>
            <p:ph type="title" idx="4294967295"/>
          </p:nvPr>
        </p:nvSpPr>
        <p:spPr>
          <a:xfrm>
            <a:off x="508000" y="228600"/>
            <a:ext cx="11277600" cy="612648"/>
          </a:xfrm>
          <a:solidFill>
            <a:srgbClr val="FF0000"/>
          </a:solidFill>
          <a:ln w="9525">
            <a:noFill/>
            <a:miter lim="800000"/>
            <a:headEnd/>
            <a:tailEnd/>
          </a:ln>
        </p:spPr>
        <p:style>
          <a:lnRef idx="0">
            <a:schemeClr val="accent4"/>
          </a:lnRef>
          <a:fillRef idx="3">
            <a:schemeClr val="accent4"/>
          </a:fillRef>
          <a:effectRef idx="3">
            <a:schemeClr val="accent4"/>
          </a:effectRef>
          <a:fontRef idx="minor">
            <a:schemeClr val="lt1"/>
          </a:fontRef>
        </p:style>
        <p:txBody>
          <a:bodyPr vert="horz" wrap="square" lIns="91440" tIns="45720" rIns="91440" bIns="45720" numCol="1" anchor="ctr" anchorCtr="0" compatLnSpc="1">
            <a:prstTxWarp prst="textNoShape">
              <a:avLst/>
            </a:prstTxWarp>
            <a:normAutofit/>
          </a:bodyPr>
          <a:lstStyle/>
          <a:p>
            <a:pPr>
              <a:defRPr/>
            </a:pPr>
            <a:r>
              <a:rPr lang="en-US" sz="2400" kern="1200" dirty="0" smtClean="0"/>
              <a:t>Team allocation by Division</a:t>
            </a:r>
            <a:endParaRPr lang="en-US" sz="2400" kern="1200" dirty="0"/>
          </a:p>
        </p:txBody>
      </p:sp>
      <p:pic>
        <p:nvPicPr>
          <p:cNvPr id="4" name="Content Placeholder 9"/>
          <p:cNvPicPr>
            <a:picLocks noGrp="1" noChangeAspect="1" noChangeArrowheads="1"/>
          </p:cNvPicPr>
          <p:nvPr>
            <p:ph idx="4294967295"/>
          </p:nvPr>
        </p:nvPicPr>
        <p:blipFill>
          <a:blip r:embed="rId2" cstate="print"/>
          <a:srcRect/>
          <a:stretch>
            <a:fillRect/>
          </a:stretch>
        </p:blipFill>
        <p:spPr bwMode="auto">
          <a:xfrm>
            <a:off x="508000" y="914402"/>
            <a:ext cx="11216640" cy="4882243"/>
          </a:xfrm>
          <a:prstGeom prst="rect">
            <a:avLst/>
          </a:prstGeom>
          <a:noFill/>
          <a:ln w="1">
            <a:solidFill>
              <a:schemeClr val="tx1"/>
            </a:solidFill>
            <a:miter lim="800000"/>
            <a:headEnd/>
            <a:tailEnd type="none" w="med" len="med"/>
          </a:ln>
          <a:effectLst/>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p:cNvPicPr>
            <a:picLocks noChangeAspect="1" noChangeArrowheads="1"/>
          </p:cNvPicPr>
          <p:nvPr/>
        </p:nvPicPr>
        <p:blipFill>
          <a:blip r:embed="rId2" cstate="print"/>
          <a:srcRect/>
          <a:stretch>
            <a:fillRect/>
          </a:stretch>
        </p:blipFill>
        <p:spPr bwMode="auto">
          <a:xfrm>
            <a:off x="5663980" y="3352800"/>
            <a:ext cx="5981225" cy="2562317"/>
          </a:xfrm>
          <a:prstGeom prst="rect">
            <a:avLst/>
          </a:prstGeom>
          <a:noFill/>
          <a:ln w="9525">
            <a:noFill/>
            <a:miter lim="800000"/>
            <a:headEnd/>
            <a:tailEnd/>
          </a:ln>
          <a:effectLst/>
        </p:spPr>
      </p:pic>
      <p:graphicFrame>
        <p:nvGraphicFramePr>
          <p:cNvPr id="5" name="Diagram 4"/>
          <p:cNvGraphicFramePr/>
          <p:nvPr/>
        </p:nvGraphicFramePr>
        <p:xfrm>
          <a:off x="508000" y="457200"/>
          <a:ext cx="11176000" cy="5334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2" name="Title 1"/>
          <p:cNvSpPr>
            <a:spLocks noGrp="1"/>
          </p:cNvSpPr>
          <p:nvPr>
            <p:ph type="title"/>
          </p:nvPr>
        </p:nvSpPr>
        <p:spPr>
          <a:xfrm>
            <a:off x="813022" y="262599"/>
            <a:ext cx="9179257" cy="614147"/>
          </a:xfrm>
        </p:spPr>
        <p:txBody>
          <a:bodyPr>
            <a:normAutofit/>
          </a:bodyPr>
          <a:lstStyle/>
          <a:p>
            <a:r>
              <a:rPr lang="en-IN" dirty="0" smtClean="0"/>
              <a:t>BSES adopted Multi- pronged Transformation Strategy</a:t>
            </a:r>
            <a:endParaRPr lang="en-IN" dirty="0"/>
          </a:p>
        </p:txBody>
      </p:sp>
      <p:sp>
        <p:nvSpPr>
          <p:cNvPr id="4" name="Slide Number Placeholder 3"/>
          <p:cNvSpPr>
            <a:spLocks noGrp="1"/>
          </p:cNvSpPr>
          <p:nvPr>
            <p:ph type="sldNum" sz="quarter" idx="10"/>
          </p:nvPr>
        </p:nvSpPr>
        <p:spPr/>
        <p:txBody>
          <a:bodyPr/>
          <a:lstStyle/>
          <a:p>
            <a:pPr>
              <a:defRPr/>
            </a:pPr>
            <a:fld id="{98B5C78C-F070-4EC3-9743-4468D2363354}" type="slidenum">
              <a:rPr lang="en-US" smtClean="0"/>
              <a:pPr>
                <a:defRPr/>
              </a:pPr>
              <a:t>5</a:t>
            </a:fld>
            <a:endParaRPr lang="en-US"/>
          </a:p>
        </p:txBody>
      </p:sp>
      <p:sp>
        <p:nvSpPr>
          <p:cNvPr id="7" name="Rectangle 6"/>
          <p:cNvSpPr/>
          <p:nvPr/>
        </p:nvSpPr>
        <p:spPr>
          <a:xfrm>
            <a:off x="7213601" y="3962401"/>
            <a:ext cx="2729807" cy="307777"/>
          </a:xfrm>
          <a:prstGeom prst="rect">
            <a:avLst/>
          </a:prstGeom>
          <a:solidFill>
            <a:schemeClr val="bg1"/>
          </a:solidFill>
        </p:spPr>
        <p:txBody>
          <a:bodyPr wrap="square">
            <a:spAutoFit/>
          </a:bodyPr>
          <a:lstStyle/>
          <a:p>
            <a:r>
              <a:rPr lang="en-US" sz="1400" b="1" dirty="0" smtClean="0">
                <a:solidFill>
                  <a:schemeClr val="tx2"/>
                </a:solidFill>
              </a:rPr>
              <a:t>Our Success Pillars…</a:t>
            </a:r>
          </a:p>
        </p:txBody>
      </p:sp>
    </p:spTree>
  </p:cSld>
  <p:clrMapOvr>
    <a:masterClrMapping/>
  </p:clrMapOvr>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508000" y="228600"/>
            <a:ext cx="11277600" cy="612648"/>
          </a:xfrm>
        </p:spPr>
        <p:txBody>
          <a:bodyPr>
            <a:normAutofit/>
          </a:bodyPr>
          <a:lstStyle/>
          <a:p>
            <a:pPr>
              <a:defRPr/>
            </a:pPr>
            <a:r>
              <a:rPr lang="en-US" sz="2400" dirty="0" smtClean="0">
                <a:latin typeface="+mn-lt"/>
                <a:ea typeface="+mn-ea"/>
                <a:cs typeface="+mn-cs"/>
              </a:rPr>
              <a:t>Backend Scheduler for Field Execution</a:t>
            </a:r>
          </a:p>
        </p:txBody>
      </p:sp>
      <p:sp>
        <p:nvSpPr>
          <p:cNvPr id="3" name="Can 2"/>
          <p:cNvSpPr/>
          <p:nvPr/>
        </p:nvSpPr>
        <p:spPr>
          <a:xfrm>
            <a:off x="1219200" y="2362200"/>
            <a:ext cx="1930400" cy="1981200"/>
          </a:xfrm>
          <a:prstGeom prst="ca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SAP System</a:t>
            </a:r>
            <a:endParaRPr lang="en-US" dirty="0"/>
          </a:p>
        </p:txBody>
      </p:sp>
      <p:sp>
        <p:nvSpPr>
          <p:cNvPr id="4" name="Can 3"/>
          <p:cNvSpPr/>
          <p:nvPr/>
        </p:nvSpPr>
        <p:spPr>
          <a:xfrm>
            <a:off x="9042400" y="2438400"/>
            <a:ext cx="1930400" cy="1905000"/>
          </a:xfrm>
          <a:prstGeom prst="ca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Oracle DB</a:t>
            </a:r>
            <a:endParaRPr lang="en-US" dirty="0"/>
          </a:p>
        </p:txBody>
      </p:sp>
      <p:pic>
        <p:nvPicPr>
          <p:cNvPr id="8194" name="Picture 2" descr="C:\Users\Rajveer\Desktop\workstation-147953_960_720.png"/>
          <p:cNvPicPr>
            <a:picLocks noChangeAspect="1" noChangeArrowheads="1"/>
          </p:cNvPicPr>
          <p:nvPr/>
        </p:nvPicPr>
        <p:blipFill>
          <a:blip r:embed="rId2" cstate="print"/>
          <a:srcRect/>
          <a:stretch>
            <a:fillRect/>
          </a:stretch>
        </p:blipFill>
        <p:spPr bwMode="auto">
          <a:xfrm>
            <a:off x="4775200" y="2769394"/>
            <a:ext cx="2540000" cy="1248172"/>
          </a:xfrm>
          <a:prstGeom prst="rect">
            <a:avLst/>
          </a:prstGeom>
          <a:noFill/>
        </p:spPr>
      </p:pic>
      <p:cxnSp>
        <p:nvCxnSpPr>
          <p:cNvPr id="7" name="Straight Arrow Connector 6"/>
          <p:cNvCxnSpPr/>
          <p:nvPr/>
        </p:nvCxnSpPr>
        <p:spPr>
          <a:xfrm>
            <a:off x="3454400" y="3276600"/>
            <a:ext cx="1219200"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1" name="Straight Arrow Connector 10"/>
          <p:cNvCxnSpPr/>
          <p:nvPr/>
        </p:nvCxnSpPr>
        <p:spPr>
          <a:xfrm>
            <a:off x="7518400" y="3351212"/>
            <a:ext cx="1219200"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12" name="Rectangle 11"/>
          <p:cNvSpPr/>
          <p:nvPr/>
        </p:nvSpPr>
        <p:spPr>
          <a:xfrm>
            <a:off x="1727200" y="3657600"/>
            <a:ext cx="1016000" cy="15240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Rectangle 12"/>
          <p:cNvSpPr/>
          <p:nvPr/>
        </p:nvSpPr>
        <p:spPr>
          <a:xfrm>
            <a:off x="1727200" y="3886200"/>
            <a:ext cx="1016000" cy="15240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Rectangle 13"/>
          <p:cNvSpPr/>
          <p:nvPr/>
        </p:nvSpPr>
        <p:spPr>
          <a:xfrm>
            <a:off x="9550400" y="3733800"/>
            <a:ext cx="1016000" cy="15240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 name="Rectangle 14"/>
          <p:cNvSpPr/>
          <p:nvPr/>
        </p:nvSpPr>
        <p:spPr>
          <a:xfrm>
            <a:off x="9550400" y="3962400"/>
            <a:ext cx="1016000" cy="15240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TextBox 15"/>
          <p:cNvSpPr txBox="1"/>
          <p:nvPr/>
        </p:nvSpPr>
        <p:spPr>
          <a:xfrm>
            <a:off x="3657600" y="5334000"/>
            <a:ext cx="3181127" cy="369332"/>
          </a:xfrm>
          <a:prstGeom prst="rect">
            <a:avLst/>
          </a:prstGeom>
          <a:solidFill>
            <a:srgbClr val="92D050"/>
          </a:solidFill>
        </p:spPr>
        <p:txBody>
          <a:bodyPr wrap="none" rtlCol="0">
            <a:spAutoFit/>
          </a:bodyPr>
          <a:lstStyle/>
          <a:p>
            <a:r>
              <a:rPr lang="en-US" dirty="0" smtClean="0"/>
              <a:t>Scheduler runs at every 20 mins</a:t>
            </a:r>
            <a:endParaRPr lang="en-US" dirty="0"/>
          </a:p>
        </p:txBody>
      </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508000" y="228600"/>
            <a:ext cx="11277600" cy="612648"/>
          </a:xfrm>
        </p:spPr>
        <p:txBody>
          <a:bodyPr>
            <a:normAutofit/>
          </a:bodyPr>
          <a:lstStyle/>
          <a:p>
            <a:r>
              <a:rPr lang="en-US" dirty="0" smtClean="0"/>
              <a:t>Field Operations </a:t>
            </a:r>
            <a:endParaRPr lang="en-US" dirty="0"/>
          </a:p>
        </p:txBody>
      </p:sp>
      <p:sp>
        <p:nvSpPr>
          <p:cNvPr id="3" name="Content Placeholder 2"/>
          <p:cNvSpPr txBox="1">
            <a:spLocks/>
          </p:cNvSpPr>
          <p:nvPr/>
        </p:nvSpPr>
        <p:spPr>
          <a:xfrm>
            <a:off x="609600" y="1066800"/>
            <a:ext cx="4876800" cy="4038600"/>
          </a:xfrm>
          <a:prstGeom prst="rect">
            <a:avLst/>
          </a:prstGeom>
        </p:spPr>
        <p:txBody>
          <a:bodyPr/>
          <a:lstStyle/>
          <a:p>
            <a:pPr marL="342900" marR="0" lvl="0" indent="-342900" algn="just" fontAlgn="auto">
              <a:lnSpc>
                <a:spcPct val="150000"/>
              </a:lnSpc>
              <a:spcBef>
                <a:spcPct val="20000"/>
              </a:spcBef>
              <a:spcAft>
                <a:spcPts val="0"/>
              </a:spcAft>
              <a:buClrTx/>
              <a:buSzTx/>
              <a:buFont typeface="Arial" pitchFamily="34" charset="0"/>
              <a:buChar char="•"/>
              <a:tabLst/>
              <a:defRPr/>
            </a:pPr>
            <a:r>
              <a:rPr lang="en-IN" dirty="0" smtClean="0"/>
              <a:t>TF  Engineer Download Cases </a:t>
            </a:r>
          </a:p>
          <a:p>
            <a:pPr marL="342900" marR="0" lvl="0" indent="-342900" algn="just" fontAlgn="auto">
              <a:lnSpc>
                <a:spcPct val="150000"/>
              </a:lnSpc>
              <a:spcBef>
                <a:spcPct val="20000"/>
              </a:spcBef>
              <a:spcAft>
                <a:spcPts val="0"/>
              </a:spcAft>
              <a:buClrTx/>
              <a:buSzTx/>
              <a:buFont typeface="Arial" pitchFamily="34" charset="0"/>
              <a:buChar char="•"/>
              <a:tabLst/>
              <a:defRPr/>
            </a:pPr>
            <a:r>
              <a:rPr lang="en-IN" dirty="0" smtClean="0"/>
              <a:t>Visit Field  as per allotment </a:t>
            </a:r>
          </a:p>
          <a:p>
            <a:pPr marL="342900" marR="0" lvl="0" indent="-342900" algn="just" fontAlgn="auto">
              <a:lnSpc>
                <a:spcPct val="150000"/>
              </a:lnSpc>
              <a:spcBef>
                <a:spcPct val="20000"/>
              </a:spcBef>
              <a:spcAft>
                <a:spcPts val="0"/>
              </a:spcAft>
              <a:buClrTx/>
              <a:buSzTx/>
              <a:buFont typeface="Arial" pitchFamily="34" charset="0"/>
              <a:buChar char="•"/>
              <a:tabLst/>
              <a:defRPr/>
            </a:pPr>
            <a:r>
              <a:rPr lang="en-IN" dirty="0" smtClean="0"/>
              <a:t>Performs Commercial Feasibility</a:t>
            </a:r>
          </a:p>
          <a:p>
            <a:pPr marL="342900" marR="0" lvl="0" indent="-342900" algn="just" fontAlgn="auto">
              <a:lnSpc>
                <a:spcPct val="150000"/>
              </a:lnSpc>
              <a:spcBef>
                <a:spcPct val="20000"/>
              </a:spcBef>
              <a:spcAft>
                <a:spcPts val="0"/>
              </a:spcAft>
              <a:buClrTx/>
              <a:buSzTx/>
              <a:buFont typeface="Arial" pitchFamily="34" charset="0"/>
              <a:buChar char="•"/>
              <a:tabLst/>
              <a:defRPr/>
            </a:pPr>
            <a:r>
              <a:rPr lang="en-IN" dirty="0" smtClean="0"/>
              <a:t>Performs Technical Feasibility</a:t>
            </a:r>
          </a:p>
          <a:p>
            <a:pPr marL="342900" marR="0" lvl="0" indent="-342900" algn="just" fontAlgn="auto">
              <a:lnSpc>
                <a:spcPct val="150000"/>
              </a:lnSpc>
              <a:spcBef>
                <a:spcPct val="20000"/>
              </a:spcBef>
              <a:spcAft>
                <a:spcPts val="0"/>
              </a:spcAft>
              <a:buClrTx/>
              <a:buSzTx/>
              <a:buFont typeface="Arial" pitchFamily="34" charset="0"/>
              <a:buChar char="•"/>
              <a:tabLst/>
              <a:defRPr/>
            </a:pPr>
            <a:r>
              <a:rPr lang="en-IN" dirty="0" smtClean="0"/>
              <a:t>Capture GPS Coordinates </a:t>
            </a:r>
          </a:p>
          <a:p>
            <a:pPr marL="342900" marR="0" lvl="0" indent="-342900" algn="just" fontAlgn="auto">
              <a:lnSpc>
                <a:spcPct val="150000"/>
              </a:lnSpc>
              <a:spcBef>
                <a:spcPct val="20000"/>
              </a:spcBef>
              <a:spcAft>
                <a:spcPts val="0"/>
              </a:spcAft>
              <a:buClrTx/>
              <a:buSzTx/>
              <a:buFont typeface="Arial" pitchFamily="34" charset="0"/>
              <a:buChar char="•"/>
              <a:tabLst/>
              <a:defRPr/>
            </a:pPr>
            <a:r>
              <a:rPr lang="en-IN" dirty="0" smtClean="0"/>
              <a:t>Capture Site Layout &amp; Building Images  </a:t>
            </a:r>
          </a:p>
        </p:txBody>
      </p:sp>
      <p:sp>
        <p:nvSpPr>
          <p:cNvPr id="4" name="Can 3"/>
          <p:cNvSpPr/>
          <p:nvPr/>
        </p:nvSpPr>
        <p:spPr>
          <a:xfrm>
            <a:off x="5689600" y="2971800"/>
            <a:ext cx="1930400" cy="1905000"/>
          </a:xfrm>
          <a:prstGeom prst="ca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Oracle DB</a:t>
            </a:r>
            <a:endParaRPr lang="en-US" dirty="0"/>
          </a:p>
        </p:txBody>
      </p:sp>
      <p:pic>
        <p:nvPicPr>
          <p:cNvPr id="5" name="Picture 2" descr="C:\Users\Rajveer\Desktop\htc-desire-816g-en_IN-slide-01 copy.png"/>
          <p:cNvPicPr>
            <a:picLocks noChangeAspect="1" noChangeArrowheads="1"/>
          </p:cNvPicPr>
          <p:nvPr/>
        </p:nvPicPr>
        <p:blipFill>
          <a:blip r:embed="rId2" cstate="print"/>
          <a:srcRect/>
          <a:stretch>
            <a:fillRect/>
          </a:stretch>
        </p:blipFill>
        <p:spPr bwMode="auto">
          <a:xfrm>
            <a:off x="9956800" y="2971800"/>
            <a:ext cx="1828800" cy="2057400"/>
          </a:xfrm>
          <a:prstGeom prst="rect">
            <a:avLst/>
          </a:prstGeom>
          <a:noFill/>
        </p:spPr>
      </p:pic>
      <p:cxnSp>
        <p:nvCxnSpPr>
          <p:cNvPr id="6" name="Straight Arrow Connector 5"/>
          <p:cNvCxnSpPr/>
          <p:nvPr/>
        </p:nvCxnSpPr>
        <p:spPr>
          <a:xfrm>
            <a:off x="8331200" y="3960812"/>
            <a:ext cx="1219200"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508000" y="228600"/>
            <a:ext cx="11277600" cy="612648"/>
          </a:xfrm>
          <a:solidFill>
            <a:srgbClr val="FF0000"/>
          </a:solidFill>
          <a:ln w="9525">
            <a:noFill/>
            <a:miter lim="800000"/>
            <a:headEnd/>
            <a:tailEnd/>
          </a:ln>
        </p:spPr>
        <p:style>
          <a:lnRef idx="0">
            <a:schemeClr val="accent4"/>
          </a:lnRef>
          <a:fillRef idx="3">
            <a:schemeClr val="accent4"/>
          </a:fillRef>
          <a:effectRef idx="3">
            <a:schemeClr val="accent4"/>
          </a:effectRef>
          <a:fontRef idx="minor">
            <a:schemeClr val="lt1"/>
          </a:fontRef>
        </p:style>
        <p:txBody>
          <a:bodyPr vert="horz" wrap="square" lIns="91440" tIns="45720" rIns="91440" bIns="45720" numCol="1" anchor="ctr" anchorCtr="0" compatLnSpc="1">
            <a:prstTxWarp prst="textNoShape">
              <a:avLst/>
            </a:prstTxWarp>
            <a:normAutofit/>
          </a:bodyPr>
          <a:lstStyle/>
          <a:p>
            <a:pPr>
              <a:defRPr/>
            </a:pPr>
            <a:r>
              <a:rPr lang="en-US" sz="2400" kern="1200" dirty="0" smtClean="0"/>
              <a:t>Mobile App – Field Activity</a:t>
            </a:r>
            <a:endParaRPr lang="en-US" sz="2400" kern="1200" dirty="0"/>
          </a:p>
        </p:txBody>
      </p:sp>
      <p:pic>
        <p:nvPicPr>
          <p:cNvPr id="7" name="Picture 2" descr="C:\Users\Rajveer\Desktop\htc-desire-816g-en_IN-slide-01 copy.png"/>
          <p:cNvPicPr>
            <a:picLocks noChangeAspect="1" noChangeArrowheads="1"/>
          </p:cNvPicPr>
          <p:nvPr/>
        </p:nvPicPr>
        <p:blipFill>
          <a:blip r:embed="rId3" cstate="print"/>
          <a:srcRect/>
          <a:stretch>
            <a:fillRect/>
          </a:stretch>
        </p:blipFill>
        <p:spPr bwMode="auto">
          <a:xfrm>
            <a:off x="4165600" y="1361983"/>
            <a:ext cx="3285067" cy="4772117"/>
          </a:xfrm>
          <a:prstGeom prst="rect">
            <a:avLst/>
          </a:prstGeom>
          <a:noFill/>
        </p:spPr>
      </p:pic>
    </p:spTree>
  </p:cSld>
  <p:clrMapOvr>
    <a:masterClrMapping/>
  </p:clrMapOvr>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508000" y="228600"/>
            <a:ext cx="11277600" cy="612648"/>
          </a:xfrm>
          <a:solidFill>
            <a:srgbClr val="FF0000"/>
          </a:solidFill>
          <a:ln w="9525">
            <a:noFill/>
            <a:miter lim="800000"/>
            <a:headEnd/>
            <a:tailEnd/>
          </a:ln>
        </p:spPr>
        <p:style>
          <a:lnRef idx="0">
            <a:schemeClr val="accent4"/>
          </a:lnRef>
          <a:fillRef idx="3">
            <a:schemeClr val="accent4"/>
          </a:fillRef>
          <a:effectRef idx="3">
            <a:schemeClr val="accent4"/>
          </a:effectRef>
          <a:fontRef idx="minor">
            <a:schemeClr val="lt1"/>
          </a:fontRef>
        </p:style>
        <p:txBody>
          <a:bodyPr vert="horz" wrap="square" lIns="91440" tIns="45720" rIns="91440" bIns="45720" numCol="1" anchor="ctr" anchorCtr="0" compatLnSpc="1">
            <a:prstTxWarp prst="textNoShape">
              <a:avLst/>
            </a:prstTxWarp>
            <a:normAutofit/>
          </a:bodyPr>
          <a:lstStyle/>
          <a:p>
            <a:pPr>
              <a:defRPr/>
            </a:pPr>
            <a:r>
              <a:rPr lang="en-US" sz="2400" dirty="0" smtClean="0"/>
              <a:t>Mobile App -Login </a:t>
            </a:r>
            <a:r>
              <a:rPr lang="en-US" sz="2400" kern="1200" dirty="0" smtClean="0"/>
              <a:t>Screen</a:t>
            </a:r>
            <a:endParaRPr lang="en-US" sz="2400" kern="1200" dirty="0"/>
          </a:p>
        </p:txBody>
      </p:sp>
      <p:pic>
        <p:nvPicPr>
          <p:cNvPr id="5" name="Picture 2" descr="C:\Users\Rajveer\Desktop\web dss screen shots\device2.png"/>
          <p:cNvPicPr>
            <a:picLocks noGrp="1" noChangeAspect="1" noChangeArrowheads="1"/>
          </p:cNvPicPr>
          <p:nvPr>
            <p:ph idx="4294967295"/>
          </p:nvPr>
        </p:nvPicPr>
        <p:blipFill>
          <a:blip r:embed="rId2" cstate="print"/>
          <a:stretch>
            <a:fillRect/>
          </a:stretch>
        </p:blipFill>
        <p:spPr bwMode="auto">
          <a:xfrm>
            <a:off x="3759200" y="1295400"/>
            <a:ext cx="3962400" cy="4800600"/>
          </a:xfrm>
          <a:prstGeom prst="rect">
            <a:avLst/>
          </a:prstGeom>
          <a:noFill/>
          <a:ln w="9525">
            <a:solidFill>
              <a:schemeClr val="tx1">
                <a:alpha val="96861"/>
              </a:schemeClr>
            </a:solidFill>
            <a:miter lim="800000"/>
            <a:headEnd/>
            <a:tailEnd/>
          </a:ln>
        </p:spPr>
      </p:pic>
    </p:spTree>
  </p:cSld>
  <p:clrMapOvr>
    <a:masterClrMapping/>
  </p:clrMapOvr>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508000" y="228600"/>
            <a:ext cx="11277600" cy="612648"/>
          </a:xfrm>
          <a:solidFill>
            <a:srgbClr val="FF0000"/>
          </a:solidFill>
          <a:ln w="9525">
            <a:noFill/>
            <a:miter lim="800000"/>
            <a:headEnd/>
            <a:tailEnd/>
          </a:ln>
        </p:spPr>
        <p:style>
          <a:lnRef idx="0">
            <a:schemeClr val="accent4"/>
          </a:lnRef>
          <a:fillRef idx="3">
            <a:schemeClr val="accent4"/>
          </a:fillRef>
          <a:effectRef idx="3">
            <a:schemeClr val="accent4"/>
          </a:effectRef>
          <a:fontRef idx="minor">
            <a:schemeClr val="lt1"/>
          </a:fontRef>
        </p:style>
        <p:txBody>
          <a:bodyPr vert="horz" wrap="square" lIns="91440" tIns="45720" rIns="91440" bIns="45720" numCol="1" anchor="ctr" anchorCtr="0" compatLnSpc="1">
            <a:prstTxWarp prst="textNoShape">
              <a:avLst/>
            </a:prstTxWarp>
            <a:normAutofit/>
          </a:bodyPr>
          <a:lstStyle/>
          <a:p>
            <a:pPr>
              <a:defRPr/>
            </a:pPr>
            <a:r>
              <a:rPr lang="en-US" sz="2400" dirty="0" smtClean="0"/>
              <a:t>Mobile App -</a:t>
            </a:r>
            <a:r>
              <a:rPr lang="en-GB" sz="2400" kern="1200" dirty="0" smtClean="0"/>
              <a:t>Home Screen &amp; List of Order </a:t>
            </a:r>
            <a:endParaRPr lang="en-US" sz="2400" kern="1200" dirty="0"/>
          </a:p>
        </p:txBody>
      </p:sp>
      <p:pic>
        <p:nvPicPr>
          <p:cNvPr id="5" name="Picture 5" descr="C:\Users\Rajveer\Desktop\web dss screen shots\deviceHome.png"/>
          <p:cNvPicPr>
            <a:picLocks noGrp="1" noChangeAspect="1" noChangeArrowheads="1"/>
          </p:cNvPicPr>
          <p:nvPr>
            <p:ph idx="4294967295"/>
          </p:nvPr>
        </p:nvPicPr>
        <p:blipFill>
          <a:blip r:embed="rId2" cstate="print"/>
          <a:srcRect/>
          <a:stretch>
            <a:fillRect/>
          </a:stretch>
        </p:blipFill>
        <p:spPr bwMode="auto">
          <a:xfrm>
            <a:off x="1219200" y="1066800"/>
            <a:ext cx="4165600" cy="5105400"/>
          </a:xfrm>
          <a:prstGeom prst="rect">
            <a:avLst/>
          </a:prstGeom>
          <a:noFill/>
          <a:ln w="9525">
            <a:solidFill>
              <a:schemeClr val="tx1"/>
            </a:solidFill>
            <a:miter lim="800000"/>
            <a:headEnd/>
            <a:tailEnd/>
          </a:ln>
        </p:spPr>
      </p:pic>
      <p:pic>
        <p:nvPicPr>
          <p:cNvPr id="6" name="Picture 5" descr="C:\Users\Rajveer Patel\Desktop\DSS\device-2015-12-03-213110.png"/>
          <p:cNvPicPr>
            <a:picLocks noChangeAspect="1" noChangeArrowheads="1"/>
          </p:cNvPicPr>
          <p:nvPr/>
        </p:nvPicPr>
        <p:blipFill>
          <a:blip r:embed="rId3" cstate="print"/>
          <a:srcRect/>
          <a:stretch>
            <a:fillRect/>
          </a:stretch>
        </p:blipFill>
        <p:spPr bwMode="auto">
          <a:xfrm>
            <a:off x="6807200" y="1066800"/>
            <a:ext cx="4368800" cy="5029200"/>
          </a:xfrm>
          <a:prstGeom prst="rect">
            <a:avLst/>
          </a:prstGeom>
          <a:noFill/>
          <a:ln w="9525">
            <a:solidFill>
              <a:schemeClr val="tx1"/>
            </a:solidFill>
            <a:miter lim="800000"/>
            <a:headEnd/>
            <a:tailEnd/>
          </a:ln>
        </p:spPr>
      </p:pic>
    </p:spTree>
  </p:cSld>
  <p:clrMapOvr>
    <a:masterClrMapping/>
  </p:clrMapOvr>
  <p:transition/>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508000" y="228600"/>
            <a:ext cx="11277600" cy="612648"/>
          </a:xfrm>
          <a:solidFill>
            <a:srgbClr val="FF0000"/>
          </a:solidFill>
          <a:ln w="9525">
            <a:noFill/>
            <a:miter lim="800000"/>
            <a:headEnd/>
            <a:tailEnd/>
          </a:ln>
        </p:spPr>
        <p:style>
          <a:lnRef idx="0">
            <a:schemeClr val="accent4"/>
          </a:lnRef>
          <a:fillRef idx="3">
            <a:schemeClr val="accent4"/>
          </a:fillRef>
          <a:effectRef idx="3">
            <a:schemeClr val="accent4"/>
          </a:effectRef>
          <a:fontRef idx="minor">
            <a:schemeClr val="lt1"/>
          </a:fontRef>
        </p:style>
        <p:txBody>
          <a:bodyPr vert="horz" wrap="square" lIns="91440" tIns="45720" rIns="91440" bIns="45720" numCol="1" anchor="ctr" anchorCtr="0" compatLnSpc="1">
            <a:prstTxWarp prst="textNoShape">
              <a:avLst/>
            </a:prstTxWarp>
            <a:normAutofit/>
          </a:bodyPr>
          <a:lstStyle/>
          <a:p>
            <a:pPr>
              <a:defRPr/>
            </a:pPr>
            <a:r>
              <a:rPr lang="en-US" sz="2400" dirty="0" smtClean="0"/>
              <a:t>Mobile App -</a:t>
            </a:r>
            <a:r>
              <a:rPr lang="en-IN" sz="2400" kern="1200" dirty="0" smtClean="0"/>
              <a:t>Commercial Feasibility View </a:t>
            </a:r>
            <a:endParaRPr lang="en-US" sz="2400" kern="1200" dirty="0"/>
          </a:p>
        </p:txBody>
      </p:sp>
      <p:pic>
        <p:nvPicPr>
          <p:cNvPr id="4098" name="Picture 2" descr="C:\Users\SWATI\Desktop\Screenshot_20170721-165509.png"/>
          <p:cNvPicPr>
            <a:picLocks noChangeAspect="1" noChangeArrowheads="1"/>
          </p:cNvPicPr>
          <p:nvPr/>
        </p:nvPicPr>
        <p:blipFill>
          <a:blip r:embed="rId2" cstate="print"/>
          <a:srcRect/>
          <a:stretch>
            <a:fillRect/>
          </a:stretch>
        </p:blipFill>
        <p:spPr bwMode="auto">
          <a:xfrm>
            <a:off x="6705600" y="1143000"/>
            <a:ext cx="4572000" cy="4800600"/>
          </a:xfrm>
          <a:prstGeom prst="rect">
            <a:avLst/>
          </a:prstGeom>
          <a:noFill/>
          <a:ln>
            <a:solidFill>
              <a:schemeClr val="tx1"/>
            </a:solidFill>
          </a:ln>
        </p:spPr>
      </p:pic>
      <p:pic>
        <p:nvPicPr>
          <p:cNvPr id="4100" name="Picture 4"/>
          <p:cNvPicPr>
            <a:picLocks noChangeAspect="1" noChangeArrowheads="1"/>
          </p:cNvPicPr>
          <p:nvPr/>
        </p:nvPicPr>
        <p:blipFill>
          <a:blip r:embed="rId3" cstate="print"/>
          <a:srcRect/>
          <a:stretch>
            <a:fillRect/>
          </a:stretch>
        </p:blipFill>
        <p:spPr bwMode="auto">
          <a:xfrm>
            <a:off x="1219200" y="1143000"/>
            <a:ext cx="4572000" cy="4800600"/>
          </a:xfrm>
          <a:prstGeom prst="rect">
            <a:avLst/>
          </a:prstGeom>
          <a:noFill/>
          <a:ln w="9525">
            <a:solidFill>
              <a:schemeClr val="tx1"/>
            </a:solidFill>
            <a:miter lim="800000"/>
            <a:headEnd/>
            <a:tailEnd/>
          </a:ln>
          <a:effectLst/>
        </p:spPr>
      </p:pic>
    </p:spTree>
  </p:cSld>
  <p:clrMapOvr>
    <a:masterClrMapping/>
  </p:clrMapOvr>
  <p:transition advClick="0"/>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508000" y="228600"/>
            <a:ext cx="11277600" cy="612648"/>
          </a:xfrm>
          <a:solidFill>
            <a:srgbClr val="FF0000"/>
          </a:solidFill>
          <a:ln w="9525">
            <a:noFill/>
            <a:miter lim="800000"/>
            <a:headEnd/>
            <a:tailEnd/>
          </a:ln>
        </p:spPr>
        <p:style>
          <a:lnRef idx="0">
            <a:schemeClr val="accent4"/>
          </a:lnRef>
          <a:fillRef idx="3">
            <a:schemeClr val="accent4"/>
          </a:fillRef>
          <a:effectRef idx="3">
            <a:schemeClr val="accent4"/>
          </a:effectRef>
          <a:fontRef idx="minor">
            <a:schemeClr val="lt1"/>
          </a:fontRef>
        </p:style>
        <p:txBody>
          <a:bodyPr vert="horz" wrap="square" lIns="91440" tIns="45720" rIns="91440" bIns="45720" numCol="1" anchor="ctr" anchorCtr="0" compatLnSpc="1">
            <a:prstTxWarp prst="textNoShape">
              <a:avLst/>
            </a:prstTxWarp>
            <a:normAutofit/>
          </a:bodyPr>
          <a:lstStyle/>
          <a:p>
            <a:pPr>
              <a:defRPr/>
            </a:pPr>
            <a:r>
              <a:rPr lang="en-US" sz="2400" dirty="0" smtClean="0"/>
              <a:t>Mobile App -</a:t>
            </a:r>
            <a:r>
              <a:rPr lang="en-IN" sz="2400" kern="1200" dirty="0" smtClean="0"/>
              <a:t>Commercial Feasibility View </a:t>
            </a:r>
            <a:endParaRPr lang="en-US" sz="2400" kern="1200" dirty="0"/>
          </a:p>
        </p:txBody>
      </p:sp>
      <p:pic>
        <p:nvPicPr>
          <p:cNvPr id="6" name="Picture 5" descr="C:\Users\Rajveer\Desktop\PS DSS\device-2016-01-07-144548.png"/>
          <p:cNvPicPr>
            <a:picLocks noChangeAspect="1" noChangeArrowheads="1"/>
          </p:cNvPicPr>
          <p:nvPr/>
        </p:nvPicPr>
        <p:blipFill>
          <a:blip r:embed="rId2" cstate="print"/>
          <a:srcRect/>
          <a:stretch>
            <a:fillRect/>
          </a:stretch>
        </p:blipFill>
        <p:spPr bwMode="auto">
          <a:xfrm>
            <a:off x="3556000" y="1066800"/>
            <a:ext cx="4572000" cy="4876800"/>
          </a:xfrm>
          <a:prstGeom prst="rect">
            <a:avLst/>
          </a:prstGeom>
          <a:noFill/>
          <a:ln w="9525">
            <a:solidFill>
              <a:schemeClr val="tx1"/>
            </a:solidFill>
            <a:miter lim="800000"/>
            <a:headEnd/>
            <a:tailEnd/>
          </a:ln>
        </p:spPr>
      </p:pic>
    </p:spTree>
  </p:cSld>
  <p:clrMapOvr>
    <a:masterClrMapping/>
  </p:clrMapOvr>
  <p:transition advClick="0"/>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508000" y="228600"/>
            <a:ext cx="11277600" cy="612648"/>
          </a:xfrm>
          <a:solidFill>
            <a:srgbClr val="FF0000"/>
          </a:solidFill>
          <a:ln w="9525">
            <a:noFill/>
            <a:miter lim="800000"/>
            <a:headEnd/>
            <a:tailEnd/>
          </a:ln>
        </p:spPr>
        <p:style>
          <a:lnRef idx="0">
            <a:schemeClr val="accent4"/>
          </a:lnRef>
          <a:fillRef idx="3">
            <a:schemeClr val="accent4"/>
          </a:fillRef>
          <a:effectRef idx="3">
            <a:schemeClr val="accent4"/>
          </a:effectRef>
          <a:fontRef idx="minor">
            <a:schemeClr val="lt1"/>
          </a:fontRef>
        </p:style>
        <p:txBody>
          <a:bodyPr vert="horz" wrap="square" lIns="91440" tIns="45720" rIns="91440" bIns="45720" numCol="1" anchor="ctr" anchorCtr="0" compatLnSpc="1">
            <a:prstTxWarp prst="textNoShape">
              <a:avLst/>
            </a:prstTxWarp>
            <a:normAutofit/>
          </a:bodyPr>
          <a:lstStyle/>
          <a:p>
            <a:pPr>
              <a:defRPr/>
            </a:pPr>
            <a:r>
              <a:rPr lang="en-US" sz="2400" dirty="0" smtClean="0"/>
              <a:t>Mobile App - </a:t>
            </a:r>
            <a:r>
              <a:rPr lang="en-GB" sz="2400" kern="1200" dirty="0" smtClean="0"/>
              <a:t>Document Check list or TF</a:t>
            </a:r>
            <a:endParaRPr lang="en-US" sz="2400" kern="1200" dirty="0"/>
          </a:p>
        </p:txBody>
      </p:sp>
      <p:pic>
        <p:nvPicPr>
          <p:cNvPr id="8" name="Picture 2" descr="C:\Users\Administrator\Desktop\Untitled.png"/>
          <p:cNvPicPr>
            <a:picLocks noChangeAspect="1" noChangeArrowheads="1"/>
          </p:cNvPicPr>
          <p:nvPr/>
        </p:nvPicPr>
        <p:blipFill>
          <a:blip r:embed="rId2" cstate="print"/>
          <a:srcRect/>
          <a:stretch>
            <a:fillRect/>
          </a:stretch>
        </p:blipFill>
        <p:spPr bwMode="auto">
          <a:xfrm>
            <a:off x="4165600" y="1143000"/>
            <a:ext cx="3860800" cy="5010150"/>
          </a:xfrm>
          <a:prstGeom prst="rect">
            <a:avLst/>
          </a:prstGeom>
          <a:noFill/>
        </p:spPr>
      </p:pic>
    </p:spTree>
  </p:cSld>
  <p:clrMapOvr>
    <a:masterClrMapping/>
  </p:clrMapOvr>
  <p:transition/>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508000" y="228600"/>
            <a:ext cx="11277600" cy="612648"/>
          </a:xfrm>
          <a:solidFill>
            <a:srgbClr val="FF0000"/>
          </a:solidFill>
          <a:ln w="9525">
            <a:noFill/>
            <a:miter lim="800000"/>
            <a:headEnd/>
            <a:tailEnd/>
          </a:ln>
        </p:spPr>
        <p:style>
          <a:lnRef idx="0">
            <a:schemeClr val="accent4"/>
          </a:lnRef>
          <a:fillRef idx="3">
            <a:schemeClr val="accent4"/>
          </a:fillRef>
          <a:effectRef idx="3">
            <a:schemeClr val="accent4"/>
          </a:effectRef>
          <a:fontRef idx="minor">
            <a:schemeClr val="lt1"/>
          </a:fontRef>
        </p:style>
        <p:txBody>
          <a:bodyPr vert="horz" wrap="square" lIns="91440" tIns="45720" rIns="91440" bIns="45720" numCol="1" anchor="ctr" anchorCtr="0" compatLnSpc="1">
            <a:prstTxWarp prst="textNoShape">
              <a:avLst/>
            </a:prstTxWarp>
            <a:normAutofit/>
          </a:bodyPr>
          <a:lstStyle/>
          <a:p>
            <a:pPr>
              <a:defRPr/>
            </a:pPr>
            <a:r>
              <a:rPr lang="en-US" sz="2400" dirty="0" smtClean="0"/>
              <a:t>Mobile App - </a:t>
            </a:r>
            <a:r>
              <a:rPr lang="en-GB" sz="2400" kern="1200" dirty="0" smtClean="0"/>
              <a:t>Where Am I</a:t>
            </a:r>
            <a:endParaRPr lang="en-US" sz="2400" kern="1200" dirty="0"/>
          </a:p>
        </p:txBody>
      </p:sp>
      <p:pic>
        <p:nvPicPr>
          <p:cNvPr id="5" name="Picture 3" descr="C:\Users\Rajveer\Desktop\web dss screen shots\device10.png"/>
          <p:cNvPicPr>
            <a:picLocks noGrp="1" noChangeAspect="1" noChangeArrowheads="1"/>
          </p:cNvPicPr>
          <p:nvPr>
            <p:ph idx="4294967295"/>
          </p:nvPr>
        </p:nvPicPr>
        <p:blipFill>
          <a:blip r:embed="rId2" cstate="print"/>
          <a:srcRect/>
          <a:stretch>
            <a:fillRect/>
          </a:stretch>
        </p:blipFill>
        <p:spPr bwMode="auto">
          <a:xfrm>
            <a:off x="1016000" y="1066801"/>
            <a:ext cx="4165600" cy="5135563"/>
          </a:xfrm>
          <a:prstGeom prst="rect">
            <a:avLst/>
          </a:prstGeom>
          <a:noFill/>
          <a:ln w="9525">
            <a:solidFill>
              <a:schemeClr val="tx1"/>
            </a:solidFill>
            <a:miter lim="800000"/>
            <a:headEnd/>
            <a:tailEnd/>
          </a:ln>
        </p:spPr>
      </p:pic>
      <p:pic>
        <p:nvPicPr>
          <p:cNvPr id="6" name="Picture 2" descr="C:\Users\Rajveer\Desktop\web dss screen shots\device8.png"/>
          <p:cNvPicPr>
            <a:picLocks noChangeAspect="1" noChangeArrowheads="1"/>
          </p:cNvPicPr>
          <p:nvPr/>
        </p:nvPicPr>
        <p:blipFill>
          <a:blip r:embed="rId3" cstate="print"/>
          <a:srcRect/>
          <a:stretch>
            <a:fillRect/>
          </a:stretch>
        </p:blipFill>
        <p:spPr bwMode="auto">
          <a:xfrm>
            <a:off x="7112000" y="1066800"/>
            <a:ext cx="4267200" cy="5105400"/>
          </a:xfrm>
          <a:prstGeom prst="rect">
            <a:avLst/>
          </a:prstGeom>
          <a:noFill/>
          <a:ln w="9525">
            <a:solidFill>
              <a:schemeClr val="tx1"/>
            </a:solidFill>
            <a:miter lim="800000"/>
            <a:headEnd/>
            <a:tailEnd/>
          </a:ln>
        </p:spPr>
      </p:pic>
      <p:pic>
        <p:nvPicPr>
          <p:cNvPr id="1026" name="Picture 2" descr="C:\Users\Rajveer\Desktop\symbol_wifi.jpg"/>
          <p:cNvPicPr>
            <a:picLocks noChangeAspect="1" noChangeArrowheads="1"/>
          </p:cNvPicPr>
          <p:nvPr/>
        </p:nvPicPr>
        <p:blipFill>
          <a:blip r:embed="rId4" cstate="print"/>
          <a:srcRect/>
          <a:stretch>
            <a:fillRect/>
          </a:stretch>
        </p:blipFill>
        <p:spPr bwMode="auto">
          <a:xfrm>
            <a:off x="8839200" y="2971800"/>
            <a:ext cx="812800" cy="595340"/>
          </a:xfrm>
          <a:prstGeom prst="rect">
            <a:avLst/>
          </a:prstGeom>
          <a:noFill/>
        </p:spPr>
      </p:pic>
    </p:spTree>
  </p:cSld>
  <p:clrMapOvr>
    <a:masterClrMapping/>
  </p:clrMapOvr>
  <p:transition/>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idx="4294967295"/>
          </p:nvPr>
        </p:nvSpPr>
        <p:spPr>
          <a:xfrm>
            <a:off x="508000" y="228600"/>
            <a:ext cx="11277600" cy="612648"/>
          </a:xfrm>
          <a:solidFill>
            <a:srgbClr val="FF0000"/>
          </a:solidFill>
          <a:ln w="9525">
            <a:noFill/>
            <a:miter lim="800000"/>
            <a:headEnd/>
            <a:tailEnd/>
          </a:ln>
        </p:spPr>
        <p:style>
          <a:lnRef idx="0">
            <a:schemeClr val="accent4"/>
          </a:lnRef>
          <a:fillRef idx="3">
            <a:schemeClr val="accent4"/>
          </a:fillRef>
          <a:effectRef idx="3">
            <a:schemeClr val="accent4"/>
          </a:effectRef>
          <a:fontRef idx="minor">
            <a:schemeClr val="lt1"/>
          </a:fontRef>
        </p:style>
        <p:txBody>
          <a:bodyPr vert="horz" wrap="square" lIns="91440" tIns="45720" rIns="91440" bIns="45720" numCol="1" anchor="ctr" anchorCtr="0" compatLnSpc="1">
            <a:prstTxWarp prst="textNoShape">
              <a:avLst/>
            </a:prstTxWarp>
            <a:normAutofit/>
          </a:bodyPr>
          <a:lstStyle/>
          <a:p>
            <a:pPr>
              <a:defRPr/>
            </a:pPr>
            <a:r>
              <a:rPr lang="en-US" sz="2700" dirty="0" smtClean="0"/>
              <a:t>Mobile App -</a:t>
            </a:r>
            <a:r>
              <a:rPr lang="en-IN" sz="2700" kern="1200" dirty="0" smtClean="0"/>
              <a:t>TF Entry Screen</a:t>
            </a:r>
            <a:endParaRPr lang="en-US" sz="2400" kern="1200" dirty="0"/>
          </a:p>
        </p:txBody>
      </p:sp>
      <p:pic>
        <p:nvPicPr>
          <p:cNvPr id="2050" name="Picture 2" descr="C:\Users\Rajveer\Desktop\afdsfasdfds.png"/>
          <p:cNvPicPr>
            <a:picLocks noChangeAspect="1" noChangeArrowheads="1"/>
          </p:cNvPicPr>
          <p:nvPr/>
        </p:nvPicPr>
        <p:blipFill>
          <a:blip r:embed="rId2" cstate="print"/>
          <a:srcRect/>
          <a:stretch>
            <a:fillRect/>
          </a:stretch>
        </p:blipFill>
        <p:spPr bwMode="auto">
          <a:xfrm>
            <a:off x="4064000" y="1066799"/>
            <a:ext cx="4267200" cy="4876801"/>
          </a:xfrm>
          <a:prstGeom prst="rect">
            <a:avLst/>
          </a:prstGeom>
          <a:noFill/>
        </p:spPr>
      </p:pic>
    </p:spTree>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 name="Table 9"/>
          <p:cNvGraphicFramePr>
            <a:graphicFrameLocks noGrp="1"/>
          </p:cNvGraphicFramePr>
          <p:nvPr/>
        </p:nvGraphicFramePr>
        <p:xfrm>
          <a:off x="916151" y="1093084"/>
          <a:ext cx="11074400" cy="4724391"/>
        </p:xfrm>
        <a:graphic>
          <a:graphicData uri="http://schemas.openxmlformats.org/drawingml/2006/table">
            <a:tbl>
              <a:tblPr/>
              <a:tblGrid>
                <a:gridCol w="5679011"/>
                <a:gridCol w="930012"/>
                <a:gridCol w="1319164"/>
                <a:gridCol w="1820449"/>
                <a:gridCol w="1325764"/>
              </a:tblGrid>
              <a:tr h="309651">
                <a:tc>
                  <a:txBody>
                    <a:bodyPr/>
                    <a:lstStyle/>
                    <a:p>
                      <a:pPr algn="ctr" rtl="0" fontAlgn="ctr"/>
                      <a:r>
                        <a:rPr lang="en-IN" sz="1500" b="1" i="0" u="none" strike="noStrike" dirty="0">
                          <a:solidFill>
                            <a:srgbClr val="FFFFFF"/>
                          </a:solidFill>
                          <a:latin typeface="Calibri"/>
                        </a:rPr>
                        <a:t>Parameter </a:t>
                      </a:r>
                    </a:p>
                  </a:txBody>
                  <a:tcPr marL="11704" marR="11704" marT="8778" marB="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solidFill>
                      <a:srgbClr val="C00000"/>
                    </a:solidFill>
                  </a:tcPr>
                </a:tc>
                <a:tc>
                  <a:txBody>
                    <a:bodyPr/>
                    <a:lstStyle/>
                    <a:p>
                      <a:pPr algn="ctr" rtl="0" fontAlgn="ctr"/>
                      <a:r>
                        <a:rPr lang="en-IN" sz="1400" b="1" i="0" u="none" strike="noStrike">
                          <a:solidFill>
                            <a:srgbClr val="FFFFFF"/>
                          </a:solidFill>
                          <a:latin typeface="Calibri"/>
                        </a:rPr>
                        <a:t>UoM </a:t>
                      </a:r>
                    </a:p>
                  </a:txBody>
                  <a:tcPr marL="11704" marR="11704" marT="8778" marB="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solidFill>
                      <a:srgbClr val="C00000"/>
                    </a:solidFill>
                  </a:tcPr>
                </a:tc>
                <a:tc>
                  <a:txBody>
                    <a:bodyPr/>
                    <a:lstStyle/>
                    <a:p>
                      <a:pPr algn="ctr" rtl="0" fontAlgn="ctr"/>
                      <a:r>
                        <a:rPr lang="en-IN" sz="1500" b="1" i="0" u="none" strike="noStrike">
                          <a:solidFill>
                            <a:srgbClr val="FFFFFF"/>
                          </a:solidFill>
                          <a:latin typeface="Calibri"/>
                        </a:rPr>
                        <a:t>July' 2002</a:t>
                      </a:r>
                    </a:p>
                  </a:txBody>
                  <a:tcPr marL="11704" marR="11704" marT="8778" marB="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solidFill>
                      <a:srgbClr val="C00000"/>
                    </a:solidFill>
                  </a:tcPr>
                </a:tc>
                <a:tc>
                  <a:txBody>
                    <a:bodyPr/>
                    <a:lstStyle/>
                    <a:p>
                      <a:pPr algn="ctr" rtl="0" fontAlgn="ctr"/>
                      <a:r>
                        <a:rPr lang="en-IN" sz="1500" b="1" i="0" u="none" strike="noStrike" dirty="0">
                          <a:solidFill>
                            <a:srgbClr val="FFFFFF"/>
                          </a:solidFill>
                          <a:latin typeface="Calibri"/>
                        </a:rPr>
                        <a:t>March' </a:t>
                      </a:r>
                      <a:r>
                        <a:rPr lang="en-IN" sz="1500" b="1" i="0" u="none" strike="noStrike" dirty="0" smtClean="0">
                          <a:solidFill>
                            <a:srgbClr val="FFFFFF"/>
                          </a:solidFill>
                          <a:latin typeface="Calibri"/>
                        </a:rPr>
                        <a:t>2018 </a:t>
                      </a:r>
                      <a:r>
                        <a:rPr lang="en-IN" sz="1500" b="1" i="0" u="none" strike="noStrike" dirty="0">
                          <a:solidFill>
                            <a:srgbClr val="FFFFFF"/>
                          </a:solidFill>
                          <a:latin typeface="Calibri"/>
                        </a:rPr>
                        <a:t>*</a:t>
                      </a:r>
                    </a:p>
                  </a:txBody>
                  <a:tcPr marL="11704" marR="11704" marT="8778" marB="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solidFill>
                      <a:srgbClr val="C00000"/>
                    </a:solidFill>
                  </a:tcPr>
                </a:tc>
                <a:tc>
                  <a:txBody>
                    <a:bodyPr/>
                    <a:lstStyle/>
                    <a:p>
                      <a:pPr algn="ctr" rtl="0" fontAlgn="ctr"/>
                      <a:r>
                        <a:rPr lang="en-IN" sz="1500" b="1" i="0" u="none" strike="noStrike">
                          <a:solidFill>
                            <a:srgbClr val="FFFFFF"/>
                          </a:solidFill>
                          <a:latin typeface="Calibri"/>
                        </a:rPr>
                        <a:t>% Change </a:t>
                      </a:r>
                    </a:p>
                  </a:txBody>
                  <a:tcPr marL="11704" marR="11704" marT="8778" marB="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solidFill>
                      <a:srgbClr val="C00000"/>
                    </a:solidFill>
                  </a:tcPr>
                </a:tc>
              </a:tr>
              <a:tr h="309651">
                <a:tc gridSpan="5">
                  <a:txBody>
                    <a:bodyPr/>
                    <a:lstStyle/>
                    <a:p>
                      <a:pPr algn="l" rtl="0" fontAlgn="ctr"/>
                      <a:r>
                        <a:rPr lang="en-IN" sz="1400" b="1" i="0" u="none" strike="noStrike" dirty="0" smtClean="0">
                          <a:solidFill>
                            <a:srgbClr val="FFFFFF"/>
                          </a:solidFill>
                          <a:latin typeface="Calibri"/>
                        </a:rPr>
                        <a:t>OPERATIONS</a:t>
                      </a:r>
                      <a:endParaRPr lang="en-IN" sz="1400" b="1" i="0" u="none" strike="noStrike" dirty="0">
                        <a:solidFill>
                          <a:srgbClr val="FFFFFF"/>
                        </a:solidFill>
                        <a:latin typeface="Calibri"/>
                      </a:endParaRPr>
                    </a:p>
                  </a:txBody>
                  <a:tcPr marL="11704" marR="11704" marT="8778" marB="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solidFill>
                      <a:srgbClr val="1F497D"/>
                    </a:solidFill>
                  </a:tcPr>
                </a:tc>
                <a:tc hMerge="1">
                  <a:txBody>
                    <a:bodyPr/>
                    <a:lstStyle/>
                    <a:p>
                      <a:endParaRPr lang="en-IN"/>
                    </a:p>
                  </a:txBody>
                  <a:tcPr/>
                </a:tc>
                <a:tc hMerge="1">
                  <a:txBody>
                    <a:bodyPr/>
                    <a:lstStyle/>
                    <a:p>
                      <a:endParaRPr lang="en-IN"/>
                    </a:p>
                  </a:txBody>
                  <a:tcPr/>
                </a:tc>
                <a:tc hMerge="1">
                  <a:txBody>
                    <a:bodyPr/>
                    <a:lstStyle/>
                    <a:p>
                      <a:endParaRPr lang="en-IN"/>
                    </a:p>
                  </a:txBody>
                  <a:tcPr/>
                </a:tc>
                <a:tc hMerge="1">
                  <a:txBody>
                    <a:bodyPr/>
                    <a:lstStyle/>
                    <a:p>
                      <a:endParaRPr lang="en-IN"/>
                    </a:p>
                  </a:txBody>
                  <a:tcPr/>
                </a:tc>
              </a:tr>
              <a:tr h="309651">
                <a:tc>
                  <a:txBody>
                    <a:bodyPr/>
                    <a:lstStyle/>
                    <a:p>
                      <a:pPr algn="just" rtl="0" fontAlgn="ctr"/>
                      <a:r>
                        <a:rPr lang="en-IN" sz="1500" b="1" i="1" u="none" strike="noStrike" dirty="0">
                          <a:solidFill>
                            <a:srgbClr val="000000"/>
                          </a:solidFill>
                          <a:latin typeface="Calibri"/>
                        </a:rPr>
                        <a:t>AT&amp;C Losses </a:t>
                      </a:r>
                    </a:p>
                  </a:txBody>
                  <a:tcPr marL="11704" marR="11704" marT="8778" marB="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gn="ctr" rtl="0" fontAlgn="ctr"/>
                      <a:r>
                        <a:rPr lang="en-IN" sz="1400" b="1" i="1" u="none" strike="noStrike">
                          <a:solidFill>
                            <a:srgbClr val="000000"/>
                          </a:solidFill>
                          <a:latin typeface="Calibri"/>
                        </a:rPr>
                        <a:t>% </a:t>
                      </a:r>
                    </a:p>
                  </a:txBody>
                  <a:tcPr marL="11704" marR="11704" marT="8778" marB="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gn="r" rtl="0" fontAlgn="ctr"/>
                      <a:r>
                        <a:rPr lang="en-IN" sz="1500" b="1" i="1" u="none" strike="noStrike" dirty="0" smtClean="0">
                          <a:solidFill>
                            <a:srgbClr val="000000"/>
                          </a:solidFill>
                          <a:latin typeface="Calibri"/>
                        </a:rPr>
                        <a:t>51.5%</a:t>
                      </a:r>
                      <a:endParaRPr lang="en-IN" sz="1500" b="1" i="1" u="none" strike="noStrike" dirty="0">
                        <a:solidFill>
                          <a:srgbClr val="000000"/>
                        </a:solidFill>
                        <a:latin typeface="Calibri"/>
                      </a:endParaRPr>
                    </a:p>
                  </a:txBody>
                  <a:tcPr marL="11704" marR="11704" marT="8778" marB="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gn="r" rtl="0" fontAlgn="ctr"/>
                      <a:r>
                        <a:rPr lang="en-IN" sz="1500" b="1" i="1" u="none" strike="noStrike" dirty="0" smtClean="0">
                          <a:solidFill>
                            <a:srgbClr val="000000"/>
                          </a:solidFill>
                          <a:latin typeface="Calibri"/>
                        </a:rPr>
                        <a:t>9.4%</a:t>
                      </a:r>
                      <a:endParaRPr lang="en-IN" sz="1500" b="1" i="1" u="none" strike="noStrike" dirty="0">
                        <a:solidFill>
                          <a:srgbClr val="000000"/>
                        </a:solidFill>
                        <a:latin typeface="Calibri"/>
                      </a:endParaRPr>
                    </a:p>
                  </a:txBody>
                  <a:tcPr marL="11704" marR="11704" marT="8778" marB="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gn="r" rtl="0" fontAlgn="ctr"/>
                      <a:r>
                        <a:rPr lang="en-IN" sz="1500" b="1" i="1" u="none" strike="noStrike" dirty="0" smtClean="0">
                          <a:solidFill>
                            <a:srgbClr val="00B050"/>
                          </a:solidFill>
                          <a:latin typeface="Calibri"/>
                        </a:rPr>
                        <a:t>42%</a:t>
                      </a:r>
                      <a:endParaRPr lang="en-IN" sz="1500" b="1" i="1" u="none" strike="noStrike" dirty="0">
                        <a:solidFill>
                          <a:srgbClr val="00B050"/>
                        </a:solidFill>
                        <a:latin typeface="Calibri"/>
                      </a:endParaRPr>
                    </a:p>
                  </a:txBody>
                  <a:tcPr marL="11704" marR="11704" marT="8778" marB="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309651">
                <a:tc>
                  <a:txBody>
                    <a:bodyPr/>
                    <a:lstStyle/>
                    <a:p>
                      <a:pPr algn="just" rtl="0" fontAlgn="ctr"/>
                      <a:r>
                        <a:rPr lang="en-IN" sz="1500" b="1" i="1" u="none" strike="noStrike" dirty="0">
                          <a:solidFill>
                            <a:srgbClr val="000000"/>
                          </a:solidFill>
                          <a:latin typeface="Calibri"/>
                        </a:rPr>
                        <a:t>System Reliability – </a:t>
                      </a:r>
                      <a:r>
                        <a:rPr lang="en-IN" sz="1500" b="1" i="1" u="none" strike="noStrike" dirty="0" smtClean="0">
                          <a:solidFill>
                            <a:srgbClr val="000000"/>
                          </a:solidFill>
                          <a:latin typeface="Calibri"/>
                        </a:rPr>
                        <a:t>(ASAI)</a:t>
                      </a:r>
                      <a:endParaRPr lang="en-IN" sz="1500" b="1" i="1" u="none" strike="noStrike" dirty="0">
                        <a:solidFill>
                          <a:srgbClr val="000000"/>
                        </a:solidFill>
                        <a:latin typeface="Calibri"/>
                      </a:endParaRPr>
                    </a:p>
                  </a:txBody>
                  <a:tcPr marL="11704" marR="11704" marT="8778" marB="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gn="ctr" rtl="0" fontAlgn="ctr"/>
                      <a:r>
                        <a:rPr lang="en-IN" sz="1400" b="1" i="1" u="none" strike="noStrike">
                          <a:solidFill>
                            <a:srgbClr val="000000"/>
                          </a:solidFill>
                          <a:latin typeface="Calibri"/>
                        </a:rPr>
                        <a:t>% </a:t>
                      </a:r>
                    </a:p>
                  </a:txBody>
                  <a:tcPr marL="11704" marR="11704" marT="8778" marB="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gn="r" rtl="0" fontAlgn="ctr"/>
                      <a:r>
                        <a:rPr lang="en-IN" sz="1500" b="1" i="1" u="none" strike="noStrike">
                          <a:solidFill>
                            <a:srgbClr val="000000"/>
                          </a:solidFill>
                          <a:latin typeface="Calibri"/>
                        </a:rPr>
                        <a:t>65%</a:t>
                      </a:r>
                    </a:p>
                  </a:txBody>
                  <a:tcPr marL="11704" marR="11704" marT="8778" marB="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gn="r" rtl="0" fontAlgn="ctr"/>
                      <a:r>
                        <a:rPr lang="en-IN" sz="1500" b="1" i="1" u="none" strike="noStrike" dirty="0" smtClean="0">
                          <a:solidFill>
                            <a:srgbClr val="000000"/>
                          </a:solidFill>
                          <a:latin typeface="Calibri"/>
                        </a:rPr>
                        <a:t>99.8%</a:t>
                      </a:r>
                      <a:endParaRPr lang="en-IN" sz="1500" b="1" i="1" u="none" strike="noStrike" dirty="0">
                        <a:solidFill>
                          <a:srgbClr val="000000"/>
                        </a:solidFill>
                        <a:latin typeface="Calibri"/>
                      </a:endParaRPr>
                    </a:p>
                  </a:txBody>
                  <a:tcPr marL="11704" marR="11704" marT="8778" marB="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gn="r" rtl="0" fontAlgn="ctr"/>
                      <a:r>
                        <a:rPr lang="en-IN" sz="1500" b="1" i="1" u="none" strike="noStrike" dirty="0" smtClean="0">
                          <a:solidFill>
                            <a:srgbClr val="00B050"/>
                          </a:solidFill>
                          <a:latin typeface="Calibri"/>
                        </a:rPr>
                        <a:t>54%</a:t>
                      </a:r>
                      <a:endParaRPr lang="en-IN" sz="1500" b="1" i="1" u="none" strike="noStrike" dirty="0">
                        <a:solidFill>
                          <a:srgbClr val="00B050"/>
                        </a:solidFill>
                        <a:latin typeface="Calibri"/>
                      </a:endParaRPr>
                    </a:p>
                  </a:txBody>
                  <a:tcPr marL="11704" marR="11704" marT="8778" marB="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309651">
                <a:tc>
                  <a:txBody>
                    <a:bodyPr/>
                    <a:lstStyle/>
                    <a:p>
                      <a:pPr algn="just" rtl="0" fontAlgn="ctr"/>
                      <a:r>
                        <a:rPr lang="en-IN" sz="1500" b="1" i="1" u="none" strike="noStrike">
                          <a:solidFill>
                            <a:srgbClr val="000000"/>
                          </a:solidFill>
                          <a:latin typeface="Calibri"/>
                        </a:rPr>
                        <a:t>Transformer Failure </a:t>
                      </a:r>
                    </a:p>
                  </a:txBody>
                  <a:tcPr marL="11704" marR="11704" marT="8778" marB="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gn="ctr" rtl="0" fontAlgn="ctr"/>
                      <a:r>
                        <a:rPr lang="en-IN" sz="1400" b="1" i="1" u="none" strike="noStrike" dirty="0">
                          <a:solidFill>
                            <a:srgbClr val="000000"/>
                          </a:solidFill>
                          <a:latin typeface="Calibri"/>
                        </a:rPr>
                        <a:t>nos </a:t>
                      </a:r>
                    </a:p>
                  </a:txBody>
                  <a:tcPr marL="11704" marR="11704" marT="8778" marB="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gn="r" rtl="0" fontAlgn="ctr"/>
                      <a:r>
                        <a:rPr lang="en-IN" sz="1500" b="1" i="1" u="none" strike="noStrike" dirty="0" smtClean="0">
                          <a:solidFill>
                            <a:srgbClr val="000000"/>
                          </a:solidFill>
                          <a:latin typeface="Calibri"/>
                        </a:rPr>
                        <a:t>878</a:t>
                      </a:r>
                      <a:endParaRPr lang="en-IN" sz="1500" b="1" i="1" u="none" strike="noStrike" dirty="0">
                        <a:solidFill>
                          <a:srgbClr val="000000"/>
                        </a:solidFill>
                        <a:latin typeface="Calibri"/>
                      </a:endParaRPr>
                    </a:p>
                  </a:txBody>
                  <a:tcPr marL="11704" marR="11704" marT="8778" marB="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gn="r" rtl="0" fontAlgn="ctr"/>
                      <a:r>
                        <a:rPr lang="en-IN" sz="1500" b="1" i="1" u="none" strike="noStrike" dirty="0" smtClean="0">
                          <a:solidFill>
                            <a:srgbClr val="000000"/>
                          </a:solidFill>
                          <a:latin typeface="Calibri"/>
                        </a:rPr>
                        <a:t>~30</a:t>
                      </a:r>
                      <a:endParaRPr lang="en-IN" sz="1500" b="1" i="1" u="none" strike="noStrike" dirty="0">
                        <a:solidFill>
                          <a:srgbClr val="000000"/>
                        </a:solidFill>
                        <a:latin typeface="Calibri"/>
                      </a:endParaRPr>
                    </a:p>
                  </a:txBody>
                  <a:tcPr marL="11704" marR="11704" marT="8778" marB="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gn="r" rtl="0" fontAlgn="ctr"/>
                      <a:r>
                        <a:rPr lang="en-IN" sz="1500" b="1" i="1" u="none" strike="noStrike" dirty="0" smtClean="0">
                          <a:solidFill>
                            <a:srgbClr val="00B050"/>
                          </a:solidFill>
                          <a:latin typeface="Calibri"/>
                        </a:rPr>
                        <a:t>97%</a:t>
                      </a:r>
                      <a:endParaRPr lang="en-IN" sz="1500" b="1" i="1" u="none" strike="noStrike" dirty="0">
                        <a:solidFill>
                          <a:srgbClr val="00B050"/>
                        </a:solidFill>
                        <a:latin typeface="Calibri"/>
                      </a:endParaRPr>
                    </a:p>
                  </a:txBody>
                  <a:tcPr marL="11704" marR="11704" marT="8778" marB="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309651">
                <a:tc>
                  <a:txBody>
                    <a:bodyPr/>
                    <a:lstStyle/>
                    <a:p>
                      <a:pPr algn="just" rtl="0" fontAlgn="ctr"/>
                      <a:r>
                        <a:rPr lang="en-IN" sz="1500" b="1" i="1" u="none" strike="noStrike">
                          <a:solidFill>
                            <a:srgbClr val="000000"/>
                          </a:solidFill>
                          <a:latin typeface="Calibri"/>
                        </a:rPr>
                        <a:t>Peak Load </a:t>
                      </a:r>
                    </a:p>
                  </a:txBody>
                  <a:tcPr marL="11704" marR="11704" marT="8778" marB="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gn="ctr" rtl="0" fontAlgn="ctr"/>
                      <a:r>
                        <a:rPr lang="en-IN" sz="1400" b="1" i="1" u="none" strike="noStrike">
                          <a:solidFill>
                            <a:srgbClr val="000000"/>
                          </a:solidFill>
                          <a:latin typeface="Calibri"/>
                        </a:rPr>
                        <a:t>MW </a:t>
                      </a:r>
                    </a:p>
                  </a:txBody>
                  <a:tcPr marL="11704" marR="11704" marT="8778" marB="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gn="r" rtl="0" fontAlgn="ctr"/>
                      <a:r>
                        <a:rPr lang="en-IN" sz="1500" b="1" i="1" u="none" strike="noStrike" dirty="0" smtClean="0">
                          <a:solidFill>
                            <a:srgbClr val="000000"/>
                          </a:solidFill>
                          <a:latin typeface="Calibri"/>
                        </a:rPr>
                        <a:t>1234</a:t>
                      </a:r>
                      <a:endParaRPr lang="en-IN" sz="1500" b="1" i="1" u="none" strike="noStrike" dirty="0">
                        <a:solidFill>
                          <a:srgbClr val="000000"/>
                        </a:solidFill>
                        <a:latin typeface="Calibri"/>
                      </a:endParaRPr>
                    </a:p>
                  </a:txBody>
                  <a:tcPr marL="11704" marR="11704" marT="8778" marB="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gn="r" rtl="0" fontAlgn="ctr"/>
                      <a:r>
                        <a:rPr lang="en-IN" sz="1500" b="1" i="1" u="none" strike="noStrike" dirty="0" smtClean="0">
                          <a:solidFill>
                            <a:srgbClr val="000000"/>
                          </a:solidFill>
                          <a:latin typeface="Calibri"/>
                        </a:rPr>
                        <a:t>2745</a:t>
                      </a:r>
                      <a:endParaRPr lang="en-IN" sz="1500" b="1" i="1" u="none" strike="noStrike" dirty="0">
                        <a:solidFill>
                          <a:srgbClr val="000000"/>
                        </a:solidFill>
                        <a:latin typeface="Calibri"/>
                      </a:endParaRPr>
                    </a:p>
                  </a:txBody>
                  <a:tcPr marL="11704" marR="11704" marT="8778" marB="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gn="r" rtl="0" fontAlgn="ctr"/>
                      <a:r>
                        <a:rPr lang="en-IN" sz="1500" b="1" i="1" u="none" strike="noStrike" dirty="0" smtClean="0">
                          <a:solidFill>
                            <a:srgbClr val="00B050"/>
                          </a:solidFill>
                          <a:latin typeface="Calibri"/>
                        </a:rPr>
                        <a:t>97%</a:t>
                      </a:r>
                      <a:endParaRPr lang="en-IN" sz="1500" b="1" i="1" u="none" strike="noStrike" dirty="0">
                        <a:solidFill>
                          <a:srgbClr val="00B050"/>
                        </a:solidFill>
                        <a:latin typeface="Calibri"/>
                      </a:endParaRPr>
                    </a:p>
                  </a:txBody>
                  <a:tcPr marL="11704" marR="11704" marT="8778" marB="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309651">
                <a:tc>
                  <a:txBody>
                    <a:bodyPr/>
                    <a:lstStyle/>
                    <a:p>
                      <a:pPr algn="just" rtl="0" fontAlgn="ctr"/>
                      <a:r>
                        <a:rPr lang="en-IN" sz="1500" b="1" i="1" u="none" strike="noStrike">
                          <a:solidFill>
                            <a:srgbClr val="000000"/>
                          </a:solidFill>
                          <a:latin typeface="Calibri"/>
                        </a:rPr>
                        <a:t>Street Light Functionality </a:t>
                      </a:r>
                    </a:p>
                  </a:txBody>
                  <a:tcPr marL="11704" marR="11704" marT="8778" marB="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gn="ctr" rtl="0" fontAlgn="ctr"/>
                      <a:r>
                        <a:rPr lang="en-IN" sz="1400" b="1" i="1" u="none" strike="noStrike">
                          <a:solidFill>
                            <a:srgbClr val="000000"/>
                          </a:solidFill>
                          <a:latin typeface="Calibri"/>
                        </a:rPr>
                        <a:t>% </a:t>
                      </a:r>
                    </a:p>
                  </a:txBody>
                  <a:tcPr marL="11704" marR="11704" marT="8778" marB="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gn="r" rtl="0" fontAlgn="ctr"/>
                      <a:r>
                        <a:rPr lang="en-IN" sz="1500" b="1" i="1" u="none" strike="noStrike">
                          <a:solidFill>
                            <a:srgbClr val="000000"/>
                          </a:solidFill>
                          <a:latin typeface="Calibri"/>
                        </a:rPr>
                        <a:t>45%</a:t>
                      </a:r>
                    </a:p>
                  </a:txBody>
                  <a:tcPr marL="11704" marR="11704" marT="8778" marB="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gn="r" rtl="0" fontAlgn="ctr"/>
                      <a:r>
                        <a:rPr lang="en-IN" sz="1500" b="1" i="1" u="none" strike="noStrike" dirty="0" smtClean="0">
                          <a:solidFill>
                            <a:srgbClr val="000000"/>
                          </a:solidFill>
                          <a:latin typeface="Calibri"/>
                        </a:rPr>
                        <a:t>99.6%</a:t>
                      </a:r>
                      <a:endParaRPr lang="en-IN" sz="1500" b="1" i="1" u="none" strike="noStrike" dirty="0">
                        <a:solidFill>
                          <a:srgbClr val="000000"/>
                        </a:solidFill>
                        <a:latin typeface="Calibri"/>
                      </a:endParaRPr>
                    </a:p>
                  </a:txBody>
                  <a:tcPr marL="11704" marR="11704" marT="8778" marB="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gn="r" rtl="0" fontAlgn="ctr"/>
                      <a:r>
                        <a:rPr lang="en-IN" sz="1500" b="1" i="1" u="none" strike="noStrike" dirty="0">
                          <a:solidFill>
                            <a:srgbClr val="00B050"/>
                          </a:solidFill>
                          <a:latin typeface="Calibri"/>
                        </a:rPr>
                        <a:t>121%</a:t>
                      </a:r>
                    </a:p>
                  </a:txBody>
                  <a:tcPr marL="11704" marR="11704" marT="8778" marB="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309651">
                <a:tc gridSpan="5">
                  <a:txBody>
                    <a:bodyPr/>
                    <a:lstStyle/>
                    <a:p>
                      <a:pPr algn="l" rtl="0" fontAlgn="ctr"/>
                      <a:r>
                        <a:rPr lang="en-IN" sz="1400" b="1" i="1" u="none" strike="noStrike" dirty="0" smtClean="0">
                          <a:solidFill>
                            <a:srgbClr val="FFFFFF"/>
                          </a:solidFill>
                          <a:latin typeface="Calibri"/>
                        </a:rPr>
                        <a:t>CUSTOMER</a:t>
                      </a:r>
                      <a:r>
                        <a:rPr lang="en-IN" sz="1400" b="1" i="1" u="none" strike="noStrike" baseline="0" dirty="0" smtClean="0">
                          <a:solidFill>
                            <a:srgbClr val="FFFFFF"/>
                          </a:solidFill>
                          <a:latin typeface="Calibri"/>
                        </a:rPr>
                        <a:t> INTERFACE</a:t>
                      </a:r>
                      <a:endParaRPr lang="en-IN" sz="1400" b="1" i="1" u="none" strike="noStrike" dirty="0">
                        <a:solidFill>
                          <a:srgbClr val="FFFFFF"/>
                        </a:solidFill>
                        <a:latin typeface="Calibri"/>
                      </a:endParaRPr>
                    </a:p>
                  </a:txBody>
                  <a:tcPr marL="11704" marR="11704" marT="8778" marB="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solidFill>
                      <a:schemeClr val="accent6">
                        <a:lumMod val="75000"/>
                      </a:schemeClr>
                    </a:solidFill>
                  </a:tcPr>
                </a:tc>
                <a:tc hMerge="1">
                  <a:txBody>
                    <a:bodyPr/>
                    <a:lstStyle/>
                    <a:p>
                      <a:endParaRPr lang="en-IN"/>
                    </a:p>
                  </a:txBody>
                  <a:tcPr/>
                </a:tc>
                <a:tc hMerge="1">
                  <a:txBody>
                    <a:bodyPr/>
                    <a:lstStyle/>
                    <a:p>
                      <a:endParaRPr lang="en-IN"/>
                    </a:p>
                  </a:txBody>
                  <a:tcPr/>
                </a:tc>
                <a:tc hMerge="1">
                  <a:txBody>
                    <a:bodyPr/>
                    <a:lstStyle/>
                    <a:p>
                      <a:endParaRPr lang="en-IN"/>
                    </a:p>
                  </a:txBody>
                  <a:tcPr/>
                </a:tc>
                <a:tc hMerge="1">
                  <a:txBody>
                    <a:bodyPr/>
                    <a:lstStyle/>
                    <a:p>
                      <a:endParaRPr lang="en-IN"/>
                    </a:p>
                  </a:txBody>
                  <a:tcPr/>
                </a:tc>
              </a:tr>
              <a:tr h="309651">
                <a:tc>
                  <a:txBody>
                    <a:bodyPr/>
                    <a:lstStyle/>
                    <a:p>
                      <a:pPr algn="just" rtl="0" fontAlgn="ctr"/>
                      <a:r>
                        <a:rPr lang="en-IN" sz="1500" b="1" i="1" u="none" strike="noStrike">
                          <a:solidFill>
                            <a:srgbClr val="000000"/>
                          </a:solidFill>
                          <a:latin typeface="Calibri"/>
                        </a:rPr>
                        <a:t>New Connection Energization Time </a:t>
                      </a:r>
                    </a:p>
                  </a:txBody>
                  <a:tcPr marL="11704" marR="11704" marT="8778" marB="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gn="ctr" rtl="0" fontAlgn="ctr"/>
                      <a:r>
                        <a:rPr lang="en-IN" sz="1400" b="1" i="1" u="none" strike="noStrike">
                          <a:solidFill>
                            <a:srgbClr val="000000"/>
                          </a:solidFill>
                          <a:latin typeface="Calibri"/>
                        </a:rPr>
                        <a:t>Days </a:t>
                      </a:r>
                    </a:p>
                  </a:txBody>
                  <a:tcPr marL="11704" marR="11704" marT="8778" marB="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gn="r" rtl="0" fontAlgn="ctr"/>
                      <a:r>
                        <a:rPr lang="en-IN" sz="1500" b="1" i="1" u="none" strike="noStrike">
                          <a:solidFill>
                            <a:srgbClr val="000000"/>
                          </a:solidFill>
                          <a:latin typeface="Calibri"/>
                        </a:rPr>
                        <a:t>52</a:t>
                      </a:r>
                    </a:p>
                  </a:txBody>
                  <a:tcPr marL="11704" marR="11704" marT="8778" marB="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gn="r" rtl="0" fontAlgn="ctr"/>
                      <a:r>
                        <a:rPr lang="en-IN" sz="1500" b="1" i="1" u="none" strike="noStrike">
                          <a:solidFill>
                            <a:srgbClr val="000000"/>
                          </a:solidFill>
                          <a:latin typeface="Calibri"/>
                        </a:rPr>
                        <a:t>7</a:t>
                      </a:r>
                    </a:p>
                  </a:txBody>
                  <a:tcPr marL="11704" marR="11704" marT="8778" marB="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gn="r" rtl="0" fontAlgn="ctr"/>
                      <a:r>
                        <a:rPr lang="en-IN" sz="1500" b="1" i="1" u="none" strike="noStrike" dirty="0">
                          <a:solidFill>
                            <a:srgbClr val="00B050"/>
                          </a:solidFill>
                          <a:latin typeface="Calibri"/>
                        </a:rPr>
                        <a:t>87%</a:t>
                      </a:r>
                    </a:p>
                  </a:txBody>
                  <a:tcPr marL="11704" marR="11704" marT="8778" marB="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309651">
                <a:tc>
                  <a:txBody>
                    <a:bodyPr/>
                    <a:lstStyle/>
                    <a:p>
                      <a:pPr algn="just" rtl="0" fontAlgn="ctr"/>
                      <a:r>
                        <a:rPr lang="en-IN" sz="1500" b="1" i="1" u="none" strike="noStrike">
                          <a:solidFill>
                            <a:srgbClr val="000000"/>
                          </a:solidFill>
                          <a:latin typeface="Calibri"/>
                        </a:rPr>
                        <a:t>Meter Replacement Time </a:t>
                      </a:r>
                    </a:p>
                  </a:txBody>
                  <a:tcPr marL="11704" marR="11704" marT="8778" marB="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gn="ctr" rtl="0" fontAlgn="ctr"/>
                      <a:r>
                        <a:rPr lang="en-IN" sz="1400" b="1" i="1" u="none" strike="noStrike">
                          <a:solidFill>
                            <a:srgbClr val="000000"/>
                          </a:solidFill>
                          <a:latin typeface="Calibri"/>
                        </a:rPr>
                        <a:t>Days </a:t>
                      </a:r>
                    </a:p>
                  </a:txBody>
                  <a:tcPr marL="11704" marR="11704" marT="8778" marB="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gn="r" rtl="0" fontAlgn="ctr"/>
                      <a:r>
                        <a:rPr lang="en-IN" sz="1500" b="1" i="1" u="none" strike="noStrike" dirty="0">
                          <a:solidFill>
                            <a:srgbClr val="000000"/>
                          </a:solidFill>
                          <a:latin typeface="Calibri"/>
                        </a:rPr>
                        <a:t>25</a:t>
                      </a:r>
                    </a:p>
                  </a:txBody>
                  <a:tcPr marL="11704" marR="11704" marT="8778" marB="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gn="r" rtl="0" fontAlgn="ctr"/>
                      <a:r>
                        <a:rPr lang="en-IN" sz="1500" b="1" i="1" u="none" strike="noStrike">
                          <a:solidFill>
                            <a:srgbClr val="000000"/>
                          </a:solidFill>
                          <a:latin typeface="Calibri"/>
                        </a:rPr>
                        <a:t>3</a:t>
                      </a:r>
                    </a:p>
                  </a:txBody>
                  <a:tcPr marL="11704" marR="11704" marT="8778" marB="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gn="r" rtl="0" fontAlgn="ctr"/>
                      <a:r>
                        <a:rPr lang="en-IN" sz="1500" b="1" i="1" u="none" strike="noStrike" dirty="0">
                          <a:solidFill>
                            <a:srgbClr val="00B050"/>
                          </a:solidFill>
                          <a:latin typeface="Calibri"/>
                        </a:rPr>
                        <a:t>88%</a:t>
                      </a:r>
                    </a:p>
                  </a:txBody>
                  <a:tcPr marL="11704" marR="11704" marT="8778" marB="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309651">
                <a:tc>
                  <a:txBody>
                    <a:bodyPr/>
                    <a:lstStyle/>
                    <a:p>
                      <a:pPr algn="just" rtl="0" fontAlgn="ctr"/>
                      <a:r>
                        <a:rPr lang="en-IN" sz="1500" b="1" i="1" u="none" strike="noStrike" dirty="0">
                          <a:solidFill>
                            <a:srgbClr val="000000"/>
                          </a:solidFill>
                          <a:latin typeface="Calibri"/>
                        </a:rPr>
                        <a:t>Provisional Billing </a:t>
                      </a:r>
                    </a:p>
                  </a:txBody>
                  <a:tcPr marL="11704" marR="11704" marT="8778" marB="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gn="ctr" rtl="0" fontAlgn="ctr"/>
                      <a:r>
                        <a:rPr lang="en-IN" sz="1400" b="1" i="1" u="none" strike="noStrike">
                          <a:solidFill>
                            <a:srgbClr val="000000"/>
                          </a:solidFill>
                          <a:latin typeface="Calibri"/>
                        </a:rPr>
                        <a:t>% </a:t>
                      </a:r>
                    </a:p>
                  </a:txBody>
                  <a:tcPr marL="11704" marR="11704" marT="8778" marB="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gn="r" rtl="0" fontAlgn="ctr"/>
                      <a:r>
                        <a:rPr lang="en-IN" sz="1500" b="1" i="1" u="none" strike="noStrike">
                          <a:solidFill>
                            <a:srgbClr val="000000"/>
                          </a:solidFill>
                          <a:latin typeface="Calibri"/>
                        </a:rPr>
                        <a:t>15</a:t>
                      </a:r>
                    </a:p>
                  </a:txBody>
                  <a:tcPr marL="11704" marR="11704" marT="8778" marB="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gn="r" rtl="0" fontAlgn="ctr"/>
                      <a:r>
                        <a:rPr lang="en-IN" sz="1500" b="1" i="1" u="none" strike="noStrike" dirty="0" smtClean="0">
                          <a:solidFill>
                            <a:srgbClr val="000000"/>
                          </a:solidFill>
                          <a:latin typeface="Calibri"/>
                        </a:rPr>
                        <a:t>1.5</a:t>
                      </a:r>
                      <a:endParaRPr lang="en-IN" sz="1500" b="1" i="1" u="none" strike="noStrike" dirty="0">
                        <a:solidFill>
                          <a:srgbClr val="000000"/>
                        </a:solidFill>
                        <a:latin typeface="Calibri"/>
                      </a:endParaRPr>
                    </a:p>
                  </a:txBody>
                  <a:tcPr marL="11704" marR="11704" marT="8778" marB="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gn="r" rtl="0" fontAlgn="ctr"/>
                      <a:r>
                        <a:rPr lang="en-IN" sz="1500" b="1" i="1" u="none" strike="noStrike" dirty="0" smtClean="0">
                          <a:solidFill>
                            <a:srgbClr val="00B050"/>
                          </a:solidFill>
                          <a:latin typeface="Calibri"/>
                        </a:rPr>
                        <a:t>93%</a:t>
                      </a:r>
                      <a:endParaRPr lang="en-IN" sz="1500" b="1" i="1" u="none" strike="noStrike" dirty="0">
                        <a:solidFill>
                          <a:srgbClr val="00B050"/>
                        </a:solidFill>
                        <a:latin typeface="Calibri"/>
                      </a:endParaRPr>
                    </a:p>
                  </a:txBody>
                  <a:tcPr marL="11704" marR="11704" marT="8778" marB="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309651">
                <a:tc>
                  <a:txBody>
                    <a:bodyPr/>
                    <a:lstStyle/>
                    <a:p>
                      <a:pPr algn="just" rtl="0" fontAlgn="ctr"/>
                      <a:r>
                        <a:rPr lang="en-IN" sz="1500" b="1" i="1" u="none" strike="noStrike">
                          <a:solidFill>
                            <a:srgbClr val="000000"/>
                          </a:solidFill>
                          <a:latin typeface="Calibri"/>
                        </a:rPr>
                        <a:t>Bill Complaint Resolution </a:t>
                      </a:r>
                    </a:p>
                  </a:txBody>
                  <a:tcPr marL="11704" marR="11704" marT="8778" marB="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gn="ctr" rtl="0" fontAlgn="ctr"/>
                      <a:r>
                        <a:rPr lang="en-IN" sz="1400" b="1" i="1" u="none" strike="noStrike">
                          <a:solidFill>
                            <a:srgbClr val="000000"/>
                          </a:solidFill>
                          <a:latin typeface="Calibri"/>
                        </a:rPr>
                        <a:t>Days </a:t>
                      </a:r>
                    </a:p>
                  </a:txBody>
                  <a:tcPr marL="11704" marR="11704" marT="8778" marB="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gn="r" rtl="0" fontAlgn="ctr"/>
                      <a:r>
                        <a:rPr lang="en-IN" sz="1500" b="1" i="1" u="none" strike="noStrike">
                          <a:solidFill>
                            <a:srgbClr val="000000"/>
                          </a:solidFill>
                          <a:latin typeface="Calibri"/>
                        </a:rPr>
                        <a:t>45</a:t>
                      </a:r>
                    </a:p>
                  </a:txBody>
                  <a:tcPr marL="11704" marR="11704" marT="8778" marB="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gn="r" rtl="0" fontAlgn="ctr"/>
                      <a:r>
                        <a:rPr lang="en-IN" sz="1500" b="1" i="1" u="none" strike="noStrike">
                          <a:solidFill>
                            <a:srgbClr val="000000"/>
                          </a:solidFill>
                          <a:latin typeface="Calibri"/>
                        </a:rPr>
                        <a:t>3</a:t>
                      </a:r>
                    </a:p>
                  </a:txBody>
                  <a:tcPr marL="11704" marR="11704" marT="8778" marB="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gn="r" rtl="0" fontAlgn="ctr"/>
                      <a:r>
                        <a:rPr lang="en-IN" sz="1500" b="1" i="1" u="none" strike="noStrike" dirty="0">
                          <a:solidFill>
                            <a:srgbClr val="00B050"/>
                          </a:solidFill>
                          <a:latin typeface="Calibri"/>
                        </a:rPr>
                        <a:t>93%</a:t>
                      </a:r>
                    </a:p>
                  </a:txBody>
                  <a:tcPr marL="11704" marR="11704" marT="8778" marB="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389277">
                <a:tc>
                  <a:txBody>
                    <a:bodyPr/>
                    <a:lstStyle/>
                    <a:p>
                      <a:pPr algn="just" rtl="0" fontAlgn="ctr"/>
                      <a:r>
                        <a:rPr lang="en-IN" sz="1500" b="1" i="1" u="none" strike="noStrike">
                          <a:solidFill>
                            <a:srgbClr val="000000"/>
                          </a:solidFill>
                          <a:latin typeface="Calibri"/>
                        </a:rPr>
                        <a:t>Mean Time to Repair Faults </a:t>
                      </a:r>
                    </a:p>
                  </a:txBody>
                  <a:tcPr marL="11704" marR="11704" marT="8778" marB="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gn="ctr" rtl="0" fontAlgn="ctr"/>
                      <a:r>
                        <a:rPr lang="en-IN" sz="1400" b="1" i="1" u="none" strike="noStrike" dirty="0">
                          <a:solidFill>
                            <a:srgbClr val="000000"/>
                          </a:solidFill>
                          <a:latin typeface="Calibri"/>
                        </a:rPr>
                        <a:t>Hours </a:t>
                      </a:r>
                    </a:p>
                  </a:txBody>
                  <a:tcPr marL="11704" marR="11704" marT="8778" marB="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gn="r" rtl="0" fontAlgn="ctr"/>
                      <a:r>
                        <a:rPr lang="en-IN" sz="1500" b="1" i="1" u="none" strike="noStrike">
                          <a:solidFill>
                            <a:srgbClr val="000000"/>
                          </a:solidFill>
                          <a:latin typeface="Calibri"/>
                        </a:rPr>
                        <a:t>12</a:t>
                      </a:r>
                    </a:p>
                  </a:txBody>
                  <a:tcPr marL="11704" marR="11704" marT="8778" marB="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gn="r" rtl="0" fontAlgn="ctr"/>
                      <a:r>
                        <a:rPr lang="en-IN" sz="1500" b="1" i="1" u="none" strike="noStrike">
                          <a:solidFill>
                            <a:srgbClr val="000000"/>
                          </a:solidFill>
                          <a:latin typeface="Calibri"/>
                        </a:rPr>
                        <a:t>1.32</a:t>
                      </a:r>
                    </a:p>
                  </a:txBody>
                  <a:tcPr marL="11704" marR="11704" marT="8778" marB="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gn="r" rtl="0" fontAlgn="ctr"/>
                      <a:r>
                        <a:rPr lang="en-IN" sz="1500" b="1" i="1" u="none" strike="noStrike" dirty="0">
                          <a:solidFill>
                            <a:srgbClr val="00B050"/>
                          </a:solidFill>
                          <a:latin typeface="Calibri"/>
                        </a:rPr>
                        <a:t>89%</a:t>
                      </a:r>
                    </a:p>
                  </a:txBody>
                  <a:tcPr marL="11704" marR="11704" marT="8778" marB="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309651">
                <a:tc>
                  <a:txBody>
                    <a:bodyPr/>
                    <a:lstStyle/>
                    <a:p>
                      <a:pPr algn="just" rtl="0" fontAlgn="ctr"/>
                      <a:r>
                        <a:rPr lang="en-IN" sz="1500" b="1" i="1" u="none" strike="noStrike" dirty="0">
                          <a:solidFill>
                            <a:srgbClr val="000000"/>
                          </a:solidFill>
                          <a:latin typeface="Calibri"/>
                        </a:rPr>
                        <a:t>Payment Collection Avenues </a:t>
                      </a:r>
                      <a:r>
                        <a:rPr lang="en-IN" sz="1500" b="1" i="1" u="none" strike="noStrike" dirty="0" smtClean="0">
                          <a:solidFill>
                            <a:srgbClr val="000000"/>
                          </a:solidFill>
                          <a:latin typeface="Calibri"/>
                        </a:rPr>
                        <a:t>– {Touch points}</a:t>
                      </a:r>
                      <a:endParaRPr lang="en-IN" sz="1500" b="1" i="1" u="none" strike="noStrike" dirty="0">
                        <a:solidFill>
                          <a:srgbClr val="000000"/>
                        </a:solidFill>
                        <a:latin typeface="Calibri"/>
                      </a:endParaRPr>
                    </a:p>
                  </a:txBody>
                  <a:tcPr marL="11704" marR="11704" marT="8778" marB="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gn="ctr" rtl="0" fontAlgn="ctr"/>
                      <a:r>
                        <a:rPr lang="en-IN" sz="1400" b="1" i="1" u="none" strike="noStrike" dirty="0">
                          <a:solidFill>
                            <a:srgbClr val="000000"/>
                          </a:solidFill>
                          <a:latin typeface="Calibri"/>
                        </a:rPr>
                        <a:t>Nos. </a:t>
                      </a:r>
                    </a:p>
                  </a:txBody>
                  <a:tcPr marL="11704" marR="11704" marT="8778" marB="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gn="r" rtl="0" fontAlgn="ctr"/>
                      <a:r>
                        <a:rPr lang="en-IN" sz="1500" b="1" i="1" u="none" strike="noStrike">
                          <a:solidFill>
                            <a:srgbClr val="000000"/>
                          </a:solidFill>
                          <a:latin typeface="Calibri"/>
                        </a:rPr>
                        <a:t>20</a:t>
                      </a:r>
                    </a:p>
                  </a:txBody>
                  <a:tcPr marL="11704" marR="11704" marT="8778" marB="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gn="r" rtl="0" fontAlgn="ctr"/>
                      <a:r>
                        <a:rPr lang="en-IN" sz="1500" b="1" i="1" u="none" strike="noStrike" dirty="0" smtClean="0">
                          <a:solidFill>
                            <a:srgbClr val="000000"/>
                          </a:solidFill>
                          <a:latin typeface="Calibri"/>
                        </a:rPr>
                        <a:t>&gt;4500</a:t>
                      </a:r>
                      <a:endParaRPr lang="en-IN" sz="1500" b="1" i="1" u="none" strike="noStrike" dirty="0">
                        <a:solidFill>
                          <a:srgbClr val="000000"/>
                        </a:solidFill>
                        <a:latin typeface="Calibri"/>
                      </a:endParaRPr>
                    </a:p>
                  </a:txBody>
                  <a:tcPr marL="11704" marR="11704" marT="8778" marB="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gn="r" rtl="0" fontAlgn="ctr"/>
                      <a:r>
                        <a:rPr lang="en-IN" sz="1200" b="1" i="1" u="none" strike="noStrike" dirty="0" smtClean="0">
                          <a:solidFill>
                            <a:srgbClr val="00B050"/>
                          </a:solidFill>
                          <a:latin typeface="Calibri"/>
                        </a:rPr>
                        <a:t>Multiple</a:t>
                      </a:r>
                      <a:endParaRPr lang="en-IN" sz="1500" b="1" i="1" u="none" strike="noStrike" dirty="0">
                        <a:solidFill>
                          <a:srgbClr val="00B050"/>
                        </a:solidFill>
                        <a:latin typeface="Calibri"/>
                      </a:endParaRPr>
                    </a:p>
                  </a:txBody>
                  <a:tcPr marL="11704" marR="11704" marT="8778" marB="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309651">
                <a:tc>
                  <a:txBody>
                    <a:bodyPr/>
                    <a:lstStyle/>
                    <a:p>
                      <a:pPr algn="just" rtl="0" fontAlgn="ctr"/>
                      <a:r>
                        <a:rPr lang="en-IN" sz="1500" b="1" i="1" u="none" strike="noStrike" dirty="0">
                          <a:solidFill>
                            <a:srgbClr val="000000"/>
                          </a:solidFill>
                          <a:latin typeface="Calibri"/>
                        </a:rPr>
                        <a:t>Consumers </a:t>
                      </a:r>
                    </a:p>
                  </a:txBody>
                  <a:tcPr marL="11704" marR="11704" marT="8778" marB="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gn="ctr" rtl="0" fontAlgn="ctr"/>
                      <a:r>
                        <a:rPr lang="en-IN" sz="1400" b="1" i="1" u="none" strike="noStrike" dirty="0">
                          <a:solidFill>
                            <a:srgbClr val="000000"/>
                          </a:solidFill>
                          <a:latin typeface="Calibri"/>
                        </a:rPr>
                        <a:t>Lacs </a:t>
                      </a:r>
                    </a:p>
                  </a:txBody>
                  <a:tcPr marL="11704" marR="11704" marT="8778" marB="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gn="r" rtl="0" fontAlgn="ctr"/>
                      <a:r>
                        <a:rPr lang="en-IN" sz="1500" b="1" i="1" u="none" strike="noStrike" dirty="0" smtClean="0">
                          <a:solidFill>
                            <a:srgbClr val="000000"/>
                          </a:solidFill>
                          <a:latin typeface="Calibri"/>
                        </a:rPr>
                        <a:t>9.5</a:t>
                      </a:r>
                      <a:endParaRPr lang="en-IN" sz="1500" b="1" i="1" u="none" strike="noStrike" dirty="0">
                        <a:solidFill>
                          <a:srgbClr val="000000"/>
                        </a:solidFill>
                        <a:latin typeface="Calibri"/>
                      </a:endParaRPr>
                    </a:p>
                  </a:txBody>
                  <a:tcPr marL="11704" marR="11704" marT="8778" marB="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gn="r" rtl="0" fontAlgn="ctr"/>
                      <a:r>
                        <a:rPr lang="en-IN" sz="1500" b="1" i="1" u="none" strike="noStrike" dirty="0" smtClean="0">
                          <a:solidFill>
                            <a:srgbClr val="000000"/>
                          </a:solidFill>
                          <a:latin typeface="Calibri"/>
                        </a:rPr>
                        <a:t>24.6</a:t>
                      </a:r>
                      <a:endParaRPr lang="en-IN" sz="1500" b="1" i="1" u="none" strike="noStrike" dirty="0">
                        <a:solidFill>
                          <a:srgbClr val="000000"/>
                        </a:solidFill>
                        <a:latin typeface="Calibri"/>
                      </a:endParaRPr>
                    </a:p>
                  </a:txBody>
                  <a:tcPr marL="11704" marR="11704" marT="8778" marB="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gn="r" rtl="0" fontAlgn="ctr"/>
                      <a:r>
                        <a:rPr lang="en-IN" sz="1500" b="1" i="1" u="none" strike="noStrike" dirty="0" smtClean="0">
                          <a:solidFill>
                            <a:srgbClr val="00B050"/>
                          </a:solidFill>
                          <a:latin typeface="Calibri"/>
                        </a:rPr>
                        <a:t>135%</a:t>
                      </a:r>
                      <a:endParaRPr lang="en-IN" sz="1500" b="1" i="1" u="none" strike="noStrike" dirty="0">
                        <a:solidFill>
                          <a:srgbClr val="00B050"/>
                        </a:solidFill>
                        <a:latin typeface="Calibri"/>
                      </a:endParaRPr>
                    </a:p>
                  </a:txBody>
                  <a:tcPr marL="11704" marR="11704" marT="8778" marB="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bl>
          </a:graphicData>
        </a:graphic>
      </p:graphicFrame>
      <p:sp>
        <p:nvSpPr>
          <p:cNvPr id="25701" name="Text Box 15"/>
          <p:cNvSpPr txBox="1">
            <a:spLocks noChangeArrowheads="1"/>
          </p:cNvSpPr>
          <p:nvPr/>
        </p:nvSpPr>
        <p:spPr bwMode="auto">
          <a:xfrm>
            <a:off x="820537" y="386255"/>
            <a:ext cx="10968567" cy="457200"/>
          </a:xfrm>
          <a:prstGeom prst="rect">
            <a:avLst/>
          </a:prstGeom>
          <a:noFill/>
          <a:ln w="9525" algn="ctr">
            <a:noFill/>
            <a:miter lim="800000"/>
            <a:headEnd/>
            <a:tailEnd/>
          </a:ln>
        </p:spPr>
        <p:txBody>
          <a:bodyPr/>
          <a:lstStyle/>
          <a:p>
            <a:r>
              <a:rPr lang="en-US" sz="2800" b="1" dirty="0"/>
              <a:t>Turnaround  Performance since 2002</a:t>
            </a:r>
          </a:p>
        </p:txBody>
      </p:sp>
      <p:sp>
        <p:nvSpPr>
          <p:cNvPr id="16" name="Up Arrow 15"/>
          <p:cNvSpPr/>
          <p:nvPr/>
        </p:nvSpPr>
        <p:spPr>
          <a:xfrm>
            <a:off x="10769600" y="1447800"/>
            <a:ext cx="304800" cy="1371600"/>
          </a:xfrm>
          <a:prstGeom prst="upArrow">
            <a:avLst/>
          </a:prstGeom>
          <a:solidFill>
            <a:srgbClr val="00B050"/>
          </a:solidFill>
          <a:ln w="0"/>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IN"/>
          </a:p>
        </p:txBody>
      </p:sp>
      <p:sp>
        <p:nvSpPr>
          <p:cNvPr id="18" name="Up Arrow 17"/>
          <p:cNvSpPr/>
          <p:nvPr/>
        </p:nvSpPr>
        <p:spPr>
          <a:xfrm>
            <a:off x="10769600" y="3276600"/>
            <a:ext cx="304800" cy="2133600"/>
          </a:xfrm>
          <a:prstGeom prst="upArrow">
            <a:avLst/>
          </a:prstGeom>
          <a:solidFill>
            <a:srgbClr val="00B050"/>
          </a:solidFill>
          <a:ln w="0"/>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IN"/>
          </a:p>
        </p:txBody>
      </p:sp>
      <p:sp>
        <p:nvSpPr>
          <p:cNvPr id="17" name="TextBox 16"/>
          <p:cNvSpPr txBox="1"/>
          <p:nvPr/>
        </p:nvSpPr>
        <p:spPr>
          <a:xfrm rot="16200000">
            <a:off x="-1006475" y="2726695"/>
            <a:ext cx="2362200" cy="261610"/>
          </a:xfrm>
          <a:prstGeom prst="rect">
            <a:avLst/>
          </a:prstGeom>
          <a:noFill/>
        </p:spPr>
        <p:txBody>
          <a:bodyPr>
            <a:spAutoFit/>
          </a:bodyPr>
          <a:lstStyle/>
          <a:p>
            <a:pPr algn="ctr">
              <a:defRPr/>
            </a:pPr>
            <a:r>
              <a:rPr lang="en-IN" sz="1100" dirty="0">
                <a:solidFill>
                  <a:schemeClr val="bg1">
                    <a:lumMod val="65000"/>
                  </a:schemeClr>
                </a:solidFill>
                <a:latin typeface="Arial" charset="0"/>
                <a:cs typeface="+mn-cs"/>
              </a:rPr>
              <a:t>*</a:t>
            </a:r>
            <a:r>
              <a:rPr lang="en-IN" sz="1100" dirty="0" smtClean="0">
                <a:solidFill>
                  <a:schemeClr val="bg1">
                    <a:lumMod val="65000"/>
                  </a:schemeClr>
                </a:solidFill>
                <a:latin typeface="Arial" charset="0"/>
                <a:cs typeface="+mn-cs"/>
              </a:rPr>
              <a:t>FY 18 </a:t>
            </a:r>
            <a:r>
              <a:rPr lang="en-IN" sz="1100" dirty="0">
                <a:solidFill>
                  <a:schemeClr val="bg1">
                    <a:lumMod val="65000"/>
                  </a:schemeClr>
                </a:solidFill>
                <a:latin typeface="Arial" charset="0"/>
                <a:cs typeface="+mn-cs"/>
              </a:rPr>
              <a:t>nos. are provisional</a:t>
            </a:r>
          </a:p>
        </p:txBody>
      </p:sp>
      <p:sp>
        <p:nvSpPr>
          <p:cNvPr id="11" name="Rounded Rectangle 10"/>
          <p:cNvSpPr/>
          <p:nvPr/>
        </p:nvSpPr>
        <p:spPr>
          <a:xfrm>
            <a:off x="893379" y="6019800"/>
            <a:ext cx="10972800" cy="609600"/>
          </a:xfrm>
          <a:prstGeom prst="roundRect">
            <a:avLst/>
          </a:prstGeom>
          <a:solidFill>
            <a:srgbClr val="0070C0"/>
          </a:solidFill>
          <a:ln w="25400" algn="ctr">
            <a:solidFill>
              <a:srgbClr val="0070C0"/>
            </a:solidFill>
            <a:round/>
            <a:headEnd/>
            <a:tailEnd/>
          </a:ln>
        </p:spPr>
        <p:txBody>
          <a:bodyPr anchor="ctr"/>
          <a:lstStyle/>
          <a:p>
            <a:pPr marL="0" lvl="1" indent="-213952" algn="ctr">
              <a:spcBef>
                <a:spcPts val="0"/>
              </a:spcBef>
              <a:defRPr/>
            </a:pPr>
            <a:r>
              <a:rPr lang="en-US" b="1" dirty="0">
                <a:solidFill>
                  <a:srgbClr val="FFFFFF"/>
                </a:solidFill>
                <a:latin typeface="Arial" pitchFamily="34" charset="0"/>
                <a:cs typeface="Arial" pitchFamily="34" charset="0"/>
              </a:rPr>
              <a:t>BRPL serves large no of small, domestic consumers &amp; </a:t>
            </a:r>
            <a:endParaRPr lang="en-US" b="1" dirty="0" smtClean="0">
              <a:solidFill>
                <a:srgbClr val="FFFFFF"/>
              </a:solidFill>
              <a:latin typeface="Arial" pitchFamily="34" charset="0"/>
              <a:cs typeface="Arial" pitchFamily="34" charset="0"/>
            </a:endParaRPr>
          </a:p>
          <a:p>
            <a:pPr marL="0" lvl="1" indent="-213952" algn="ctr">
              <a:spcBef>
                <a:spcPts val="0"/>
              </a:spcBef>
              <a:defRPr/>
            </a:pPr>
            <a:r>
              <a:rPr lang="en-US" b="1" dirty="0" smtClean="0">
                <a:solidFill>
                  <a:srgbClr val="FFFFFF"/>
                </a:solidFill>
                <a:latin typeface="Arial" pitchFamily="34" charset="0"/>
                <a:cs typeface="Arial" pitchFamily="34" charset="0"/>
              </a:rPr>
              <a:t>caters </a:t>
            </a:r>
            <a:r>
              <a:rPr lang="en-US" b="1" dirty="0">
                <a:solidFill>
                  <a:srgbClr val="FFFFFF"/>
                </a:solidFill>
                <a:latin typeface="Arial" pitchFamily="34" charset="0"/>
                <a:cs typeface="Arial" pitchFamily="34" charset="0"/>
              </a:rPr>
              <a:t>to high theft prone areas</a:t>
            </a:r>
          </a:p>
        </p:txBody>
      </p:sp>
    </p:spTree>
  </p:cSld>
  <p:clrMapOvr>
    <a:masterClrMapping/>
  </p:clrMapOvr>
  <p:transition/>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508000" y="228600"/>
            <a:ext cx="11277600" cy="612648"/>
          </a:xfrm>
          <a:solidFill>
            <a:srgbClr val="FF0000"/>
          </a:solidFill>
          <a:ln w="9525">
            <a:noFill/>
            <a:miter lim="800000"/>
            <a:headEnd/>
            <a:tailEnd/>
          </a:ln>
        </p:spPr>
        <p:style>
          <a:lnRef idx="0">
            <a:schemeClr val="accent4"/>
          </a:lnRef>
          <a:fillRef idx="3">
            <a:schemeClr val="accent4"/>
          </a:fillRef>
          <a:effectRef idx="3">
            <a:schemeClr val="accent4"/>
          </a:effectRef>
          <a:fontRef idx="minor">
            <a:schemeClr val="lt1"/>
          </a:fontRef>
        </p:style>
        <p:txBody>
          <a:bodyPr vert="horz" wrap="square" lIns="91440" tIns="45720" rIns="91440" bIns="45720" numCol="1" anchor="ctr" anchorCtr="0" compatLnSpc="1">
            <a:prstTxWarp prst="textNoShape">
              <a:avLst/>
            </a:prstTxWarp>
            <a:normAutofit/>
          </a:bodyPr>
          <a:lstStyle/>
          <a:p>
            <a:pPr>
              <a:defRPr/>
            </a:pPr>
            <a:r>
              <a:rPr lang="en-GB" sz="2400" kern="1200" dirty="0" smtClean="0"/>
              <a:t>TF- Subtype Details </a:t>
            </a:r>
            <a:endParaRPr lang="en-US" sz="2400" kern="1200" dirty="0"/>
          </a:p>
        </p:txBody>
      </p:sp>
      <p:pic>
        <p:nvPicPr>
          <p:cNvPr id="5" name="Picture 2" descr="C:\Users\Rajveer\Desktop\web dss screen shots\devicestructure.png"/>
          <p:cNvPicPr>
            <a:picLocks noChangeAspect="1" noChangeArrowheads="1"/>
          </p:cNvPicPr>
          <p:nvPr/>
        </p:nvPicPr>
        <p:blipFill>
          <a:blip r:embed="rId2" cstate="print"/>
          <a:srcRect/>
          <a:stretch>
            <a:fillRect/>
          </a:stretch>
        </p:blipFill>
        <p:spPr bwMode="auto">
          <a:xfrm>
            <a:off x="8229600" y="1295401"/>
            <a:ext cx="3371851" cy="4498975"/>
          </a:xfrm>
          <a:prstGeom prst="rect">
            <a:avLst/>
          </a:prstGeom>
          <a:noFill/>
          <a:ln w="9525">
            <a:solidFill>
              <a:schemeClr val="tx1"/>
            </a:solidFill>
            <a:miter lim="800000"/>
            <a:headEnd/>
            <a:tailEnd/>
          </a:ln>
        </p:spPr>
      </p:pic>
      <p:pic>
        <p:nvPicPr>
          <p:cNvPr id="6" name="Picture 3" descr="C:\Users\Rajveer\Desktop\web dss screen shots\deviceTF.png"/>
          <p:cNvPicPr>
            <a:picLocks noChangeAspect="1" noChangeArrowheads="1"/>
          </p:cNvPicPr>
          <p:nvPr/>
        </p:nvPicPr>
        <p:blipFill>
          <a:blip r:embed="rId3" cstate="print"/>
          <a:srcRect/>
          <a:stretch>
            <a:fillRect/>
          </a:stretch>
        </p:blipFill>
        <p:spPr bwMode="auto">
          <a:xfrm>
            <a:off x="508000" y="1295401"/>
            <a:ext cx="3371851" cy="4498975"/>
          </a:xfrm>
          <a:prstGeom prst="rect">
            <a:avLst/>
          </a:prstGeom>
          <a:noFill/>
          <a:ln w="9525">
            <a:solidFill>
              <a:schemeClr val="tx1"/>
            </a:solidFill>
            <a:miter lim="800000"/>
            <a:headEnd/>
            <a:tailEnd/>
          </a:ln>
        </p:spPr>
      </p:pic>
      <p:pic>
        <p:nvPicPr>
          <p:cNvPr id="7" name="Picture 4" descr="C:\Users\Rajveer\Desktop\web dss screen shots\deviceTFLocality.png"/>
          <p:cNvPicPr>
            <a:picLocks noChangeAspect="1" noChangeArrowheads="1"/>
          </p:cNvPicPr>
          <p:nvPr/>
        </p:nvPicPr>
        <p:blipFill>
          <a:blip r:embed="rId4" cstate="print"/>
          <a:srcRect/>
          <a:stretch>
            <a:fillRect/>
          </a:stretch>
        </p:blipFill>
        <p:spPr bwMode="auto">
          <a:xfrm>
            <a:off x="4470400" y="1295401"/>
            <a:ext cx="3371851" cy="4498975"/>
          </a:xfrm>
          <a:prstGeom prst="rect">
            <a:avLst/>
          </a:prstGeom>
          <a:noFill/>
          <a:ln w="9525">
            <a:solidFill>
              <a:schemeClr val="tx1"/>
            </a:solidFill>
            <a:miter lim="800000"/>
            <a:headEnd/>
            <a:tailEnd/>
          </a:ln>
        </p:spPr>
      </p:pic>
    </p:spTree>
  </p:cSld>
  <p:clrMapOvr>
    <a:masterClrMapping/>
  </p:clrMapOvr>
  <p:transition/>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508000" y="228600"/>
            <a:ext cx="11277600" cy="612648"/>
          </a:xfrm>
          <a:solidFill>
            <a:srgbClr val="FF0000"/>
          </a:solidFill>
          <a:ln w="9525">
            <a:noFill/>
            <a:miter lim="800000"/>
            <a:headEnd/>
            <a:tailEnd/>
          </a:ln>
        </p:spPr>
        <p:style>
          <a:lnRef idx="0">
            <a:schemeClr val="accent4"/>
          </a:lnRef>
          <a:fillRef idx="3">
            <a:schemeClr val="accent4"/>
          </a:fillRef>
          <a:effectRef idx="3">
            <a:schemeClr val="accent4"/>
          </a:effectRef>
          <a:fontRef idx="minor">
            <a:schemeClr val="lt1"/>
          </a:fontRef>
        </p:style>
        <p:txBody>
          <a:bodyPr vert="horz" wrap="square" lIns="91440" tIns="45720" rIns="91440" bIns="45720" numCol="1" anchor="ctr" anchorCtr="0" compatLnSpc="1">
            <a:prstTxWarp prst="textNoShape">
              <a:avLst/>
            </a:prstTxWarp>
            <a:normAutofit/>
          </a:bodyPr>
          <a:lstStyle/>
          <a:p>
            <a:pPr>
              <a:defRPr/>
            </a:pPr>
            <a:r>
              <a:rPr lang="en-US" sz="2400" dirty="0" smtClean="0"/>
              <a:t>Mobile App  - Site Image</a:t>
            </a:r>
            <a:endParaRPr lang="en-US" sz="2400" kern="1200" dirty="0"/>
          </a:p>
        </p:txBody>
      </p:sp>
      <p:pic>
        <p:nvPicPr>
          <p:cNvPr id="5" name="Picture 2" descr="D:\pics\device-2014-12-18-143606.png"/>
          <p:cNvPicPr>
            <a:picLocks noChangeAspect="1" noChangeArrowheads="1"/>
          </p:cNvPicPr>
          <p:nvPr/>
        </p:nvPicPr>
        <p:blipFill>
          <a:blip r:embed="rId2" cstate="print"/>
          <a:srcRect/>
          <a:stretch>
            <a:fillRect/>
          </a:stretch>
        </p:blipFill>
        <p:spPr bwMode="auto">
          <a:xfrm>
            <a:off x="6197600" y="1371600"/>
            <a:ext cx="4165600" cy="4648200"/>
          </a:xfrm>
          <a:prstGeom prst="rect">
            <a:avLst/>
          </a:prstGeom>
          <a:noFill/>
          <a:ln w="9525">
            <a:solidFill>
              <a:schemeClr val="tx1"/>
            </a:solidFill>
            <a:miter lim="800000"/>
            <a:headEnd/>
            <a:tailEnd/>
          </a:ln>
        </p:spPr>
      </p:pic>
      <p:pic>
        <p:nvPicPr>
          <p:cNvPr id="6" name="Picture 6" descr="C:\Users\Rajveer\Desktop\1 (2).JPEG"/>
          <p:cNvPicPr>
            <a:picLocks noChangeAspect="1" noChangeArrowheads="1"/>
          </p:cNvPicPr>
          <p:nvPr/>
        </p:nvPicPr>
        <p:blipFill>
          <a:blip r:embed="rId3" cstate="print"/>
          <a:srcRect/>
          <a:stretch>
            <a:fillRect/>
          </a:stretch>
        </p:blipFill>
        <p:spPr bwMode="auto">
          <a:xfrm>
            <a:off x="6197600" y="1752600"/>
            <a:ext cx="4165600" cy="3733800"/>
          </a:xfrm>
          <a:prstGeom prst="rect">
            <a:avLst/>
          </a:prstGeom>
          <a:noFill/>
          <a:ln w="9525">
            <a:noFill/>
            <a:miter lim="800000"/>
            <a:headEnd/>
            <a:tailEnd/>
          </a:ln>
        </p:spPr>
      </p:pic>
      <p:pic>
        <p:nvPicPr>
          <p:cNvPr id="7" name="Picture 6" descr="C:\Users\Rajveer\Desktop\PS DSS\device-2016-01-07-131210.png"/>
          <p:cNvPicPr>
            <a:picLocks noChangeAspect="1" noChangeArrowheads="1"/>
          </p:cNvPicPr>
          <p:nvPr/>
        </p:nvPicPr>
        <p:blipFill>
          <a:blip r:embed="rId4" cstate="print"/>
          <a:srcRect/>
          <a:stretch>
            <a:fillRect/>
          </a:stretch>
        </p:blipFill>
        <p:spPr bwMode="auto">
          <a:xfrm>
            <a:off x="1625600" y="1371600"/>
            <a:ext cx="3860800" cy="4648200"/>
          </a:xfrm>
          <a:prstGeom prst="rect">
            <a:avLst/>
          </a:prstGeom>
          <a:noFill/>
          <a:ln w="9525">
            <a:solidFill>
              <a:schemeClr val="tx1"/>
            </a:solidFill>
            <a:miter lim="800000"/>
            <a:headEnd/>
            <a:tailEnd/>
          </a:ln>
        </p:spPr>
      </p:pic>
    </p:spTree>
  </p:cSld>
  <p:clrMapOvr>
    <a:masterClrMapping/>
  </p:clrMapOvr>
  <p:transition/>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508000" y="228600"/>
            <a:ext cx="11277600" cy="612648"/>
          </a:xfrm>
          <a:solidFill>
            <a:srgbClr val="FF0000"/>
          </a:solidFill>
          <a:ln w="9525">
            <a:noFill/>
            <a:miter lim="800000"/>
            <a:headEnd/>
            <a:tailEnd/>
          </a:ln>
        </p:spPr>
        <p:style>
          <a:lnRef idx="0">
            <a:schemeClr val="accent4"/>
          </a:lnRef>
          <a:fillRef idx="3">
            <a:schemeClr val="accent4"/>
          </a:fillRef>
          <a:effectRef idx="3">
            <a:schemeClr val="accent4"/>
          </a:effectRef>
          <a:fontRef idx="minor">
            <a:schemeClr val="lt1"/>
          </a:fontRef>
        </p:style>
        <p:txBody>
          <a:bodyPr vert="horz" wrap="square" lIns="91440" tIns="45720" rIns="91440" bIns="45720" numCol="1" anchor="ctr" anchorCtr="0" compatLnSpc="1">
            <a:prstTxWarp prst="textNoShape">
              <a:avLst/>
            </a:prstTxWarp>
            <a:normAutofit/>
          </a:bodyPr>
          <a:lstStyle/>
          <a:p>
            <a:pPr>
              <a:defRPr/>
            </a:pPr>
            <a:r>
              <a:rPr lang="en-US" sz="2400" dirty="0" smtClean="0"/>
              <a:t>Mobile App  - </a:t>
            </a:r>
            <a:r>
              <a:rPr lang="en-GB" sz="2400" kern="1200" dirty="0" smtClean="0"/>
              <a:t>Case Status</a:t>
            </a:r>
            <a:endParaRPr lang="en-US" sz="2400" kern="1200" dirty="0"/>
          </a:p>
        </p:txBody>
      </p:sp>
      <p:pic>
        <p:nvPicPr>
          <p:cNvPr id="5" name="Picture 2" descr="C:\Users\Rajveer\Desktop\web dss screen shots\deviceStatus.png"/>
          <p:cNvPicPr>
            <a:picLocks noGrp="1" noChangeAspect="1" noChangeArrowheads="1"/>
          </p:cNvPicPr>
          <p:nvPr>
            <p:ph idx="4294967295"/>
          </p:nvPr>
        </p:nvPicPr>
        <p:blipFill>
          <a:blip r:embed="rId2" cstate="print"/>
          <a:stretch>
            <a:fillRect/>
          </a:stretch>
        </p:blipFill>
        <p:spPr bwMode="auto">
          <a:xfrm>
            <a:off x="3759200" y="1371600"/>
            <a:ext cx="3860800" cy="4648200"/>
          </a:xfrm>
          <a:prstGeom prst="rect">
            <a:avLst/>
          </a:prstGeom>
          <a:noFill/>
          <a:ln w="9525">
            <a:solidFill>
              <a:schemeClr val="tx1"/>
            </a:solidFill>
            <a:miter lim="800000"/>
            <a:headEnd/>
            <a:tailEnd/>
          </a:ln>
        </p:spPr>
      </p:pic>
      <p:sp>
        <p:nvSpPr>
          <p:cNvPr id="4" name="Rectangle 3"/>
          <p:cNvSpPr/>
          <p:nvPr/>
        </p:nvSpPr>
        <p:spPr>
          <a:xfrm>
            <a:off x="3962400" y="2057400"/>
            <a:ext cx="1320800" cy="2286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dirty="0" smtClean="0"/>
              <a:t>Case Status</a:t>
            </a:r>
            <a:endParaRPr lang="en-US" sz="1200" b="1" dirty="0"/>
          </a:p>
        </p:txBody>
      </p:sp>
    </p:spTree>
  </p:cSld>
  <p:clrMapOvr>
    <a:masterClrMapping/>
  </p:clrMapOvr>
  <p:transition/>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203200" y="304800"/>
            <a:ext cx="11074400" cy="457200"/>
          </a:xfrm>
          <a:solidFill>
            <a:schemeClr val="bg1"/>
          </a:solidFill>
        </p:spPr>
        <p:txBody>
          <a:bodyPr>
            <a:normAutofit/>
          </a:bodyPr>
          <a:lstStyle/>
          <a:p>
            <a:pPr>
              <a:defRPr/>
            </a:pPr>
            <a:r>
              <a:rPr lang="en-US" sz="2400" dirty="0" smtClean="0">
                <a:solidFill>
                  <a:schemeClr val="tx1"/>
                </a:solidFill>
                <a:latin typeface="+mn-lt"/>
                <a:ea typeface="+mn-ea"/>
                <a:cs typeface="+mn-cs"/>
              </a:rPr>
              <a:t>Case Verification by Division Backend Team</a:t>
            </a:r>
          </a:p>
        </p:txBody>
      </p:sp>
      <p:pic>
        <p:nvPicPr>
          <p:cNvPr id="9219" name="Picture 3" descr="C:\Users\Rajveer\Desktop\asfd.png"/>
          <p:cNvPicPr>
            <a:picLocks noChangeAspect="1" noChangeArrowheads="1"/>
          </p:cNvPicPr>
          <p:nvPr/>
        </p:nvPicPr>
        <p:blipFill>
          <a:blip r:embed="rId2" cstate="print"/>
          <a:srcRect/>
          <a:stretch>
            <a:fillRect/>
          </a:stretch>
        </p:blipFill>
        <p:spPr bwMode="auto">
          <a:xfrm>
            <a:off x="2709334" y="1206500"/>
            <a:ext cx="6773333" cy="4445000"/>
          </a:xfrm>
          <a:prstGeom prst="rect">
            <a:avLst/>
          </a:prstGeom>
          <a:noFill/>
        </p:spPr>
      </p:pic>
    </p:spTree>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508000" y="228600"/>
            <a:ext cx="11277600" cy="612648"/>
          </a:xfrm>
          <a:solidFill>
            <a:srgbClr val="FF0000"/>
          </a:solidFill>
          <a:ln w="9525">
            <a:noFill/>
            <a:miter lim="800000"/>
            <a:headEnd/>
            <a:tailEnd/>
          </a:ln>
        </p:spPr>
        <p:style>
          <a:lnRef idx="0">
            <a:schemeClr val="accent4"/>
          </a:lnRef>
          <a:fillRef idx="3">
            <a:schemeClr val="accent4"/>
          </a:fillRef>
          <a:effectRef idx="3">
            <a:schemeClr val="accent4"/>
          </a:effectRef>
          <a:fontRef idx="minor">
            <a:schemeClr val="lt1"/>
          </a:fontRef>
        </p:style>
        <p:txBody>
          <a:bodyPr vert="horz" wrap="square" lIns="91440" tIns="45720" rIns="91440" bIns="45720" numCol="1" anchor="ctr" anchorCtr="0" compatLnSpc="1">
            <a:prstTxWarp prst="textNoShape">
              <a:avLst/>
            </a:prstTxWarp>
            <a:normAutofit/>
          </a:bodyPr>
          <a:lstStyle/>
          <a:p>
            <a:pPr>
              <a:defRPr/>
            </a:pPr>
            <a:r>
              <a:rPr lang="en-US" sz="2400" kern="1200" dirty="0" smtClean="0"/>
              <a:t> CF/TF Details Updated In Backend System</a:t>
            </a:r>
            <a:endParaRPr lang="en-US" sz="2400" kern="1200" dirty="0"/>
          </a:p>
        </p:txBody>
      </p:sp>
      <p:pic>
        <p:nvPicPr>
          <p:cNvPr id="5" name="Picture 2"/>
          <p:cNvPicPr>
            <a:picLocks noGrp="1" noChangeAspect="1" noChangeArrowheads="1"/>
          </p:cNvPicPr>
          <p:nvPr>
            <p:ph idx="4294967295"/>
          </p:nvPr>
        </p:nvPicPr>
        <p:blipFill>
          <a:blip r:embed="rId2" cstate="print"/>
          <a:stretch>
            <a:fillRect/>
          </a:stretch>
        </p:blipFill>
        <p:spPr bwMode="auto">
          <a:xfrm>
            <a:off x="508000" y="914400"/>
            <a:ext cx="11216640" cy="5105401"/>
          </a:xfrm>
          <a:prstGeom prst="rect">
            <a:avLst/>
          </a:prstGeom>
          <a:noFill/>
          <a:ln w="9525">
            <a:solidFill>
              <a:schemeClr val="tx1"/>
            </a:solidFill>
            <a:miter lim="800000"/>
            <a:headEnd/>
            <a:tailEnd/>
          </a:ln>
        </p:spPr>
      </p:pic>
    </p:spTree>
  </p:cSld>
  <p:clrMapOvr>
    <a:masterClrMapping/>
  </p:clrMapOvr>
  <p:transition/>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508000" y="228600"/>
            <a:ext cx="11277600" cy="612648"/>
          </a:xfrm>
          <a:solidFill>
            <a:srgbClr val="FF0000"/>
          </a:solidFill>
          <a:ln w="9525">
            <a:noFill/>
            <a:miter lim="800000"/>
            <a:headEnd/>
            <a:tailEnd/>
          </a:ln>
        </p:spPr>
        <p:style>
          <a:lnRef idx="0">
            <a:schemeClr val="accent4"/>
          </a:lnRef>
          <a:fillRef idx="3">
            <a:schemeClr val="accent4"/>
          </a:fillRef>
          <a:effectRef idx="3">
            <a:schemeClr val="accent4"/>
          </a:effectRef>
          <a:fontRef idx="minor">
            <a:schemeClr val="lt1"/>
          </a:fontRef>
        </p:style>
        <p:txBody>
          <a:bodyPr vert="horz" wrap="square" lIns="91440" tIns="45720" rIns="91440" bIns="45720" numCol="1" anchor="ctr" anchorCtr="0" compatLnSpc="1">
            <a:prstTxWarp prst="textNoShape">
              <a:avLst/>
            </a:prstTxWarp>
            <a:normAutofit/>
          </a:bodyPr>
          <a:lstStyle/>
          <a:p>
            <a:pPr>
              <a:defRPr/>
            </a:pPr>
            <a:r>
              <a:rPr lang="en-US" sz="2400" kern="1200" dirty="0" smtClean="0"/>
              <a:t>CF/TF Details Updated In Backend System</a:t>
            </a:r>
            <a:endParaRPr lang="en-US" sz="2400" kern="1200" dirty="0"/>
          </a:p>
        </p:txBody>
      </p:sp>
      <p:pic>
        <p:nvPicPr>
          <p:cNvPr id="5" name="Picture 2"/>
          <p:cNvPicPr>
            <a:picLocks noGrp="1" noChangeAspect="1" noChangeArrowheads="1"/>
          </p:cNvPicPr>
          <p:nvPr>
            <p:ph idx="4294967295"/>
          </p:nvPr>
        </p:nvPicPr>
        <p:blipFill>
          <a:blip r:embed="rId2" cstate="print"/>
          <a:stretch>
            <a:fillRect/>
          </a:stretch>
        </p:blipFill>
        <p:spPr>
          <a:xfrm>
            <a:off x="508000" y="914399"/>
            <a:ext cx="11216640" cy="5031764"/>
          </a:xfrm>
          <a:prstGeom prst="rect">
            <a:avLst/>
          </a:prstGeom>
          <a:ln>
            <a:solidFill>
              <a:schemeClr val="tx1"/>
            </a:solidFill>
          </a:ln>
        </p:spPr>
      </p:pic>
    </p:spTree>
  </p:cSld>
  <p:clrMapOvr>
    <a:masterClrMapping/>
  </p:clrMapOvr>
  <p:transition/>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508000" y="228600"/>
            <a:ext cx="11277600" cy="612648"/>
          </a:xfrm>
          <a:solidFill>
            <a:srgbClr val="FF0000"/>
          </a:solidFill>
          <a:ln w="9525">
            <a:noFill/>
            <a:miter lim="800000"/>
            <a:headEnd/>
            <a:tailEnd/>
          </a:ln>
        </p:spPr>
        <p:style>
          <a:lnRef idx="0">
            <a:schemeClr val="accent4"/>
          </a:lnRef>
          <a:fillRef idx="3">
            <a:schemeClr val="accent4"/>
          </a:fillRef>
          <a:effectRef idx="3">
            <a:schemeClr val="accent4"/>
          </a:effectRef>
          <a:fontRef idx="minor">
            <a:schemeClr val="lt1"/>
          </a:fontRef>
        </p:style>
        <p:txBody>
          <a:bodyPr vert="horz" wrap="square" lIns="91440" tIns="45720" rIns="91440" bIns="45720" numCol="1" anchor="ctr" anchorCtr="0" compatLnSpc="1">
            <a:prstTxWarp prst="textNoShape">
              <a:avLst/>
            </a:prstTxWarp>
            <a:normAutofit/>
          </a:bodyPr>
          <a:lstStyle/>
          <a:p>
            <a:pPr>
              <a:defRPr/>
            </a:pPr>
            <a:r>
              <a:rPr lang="en-US" sz="2400" kern="1200" dirty="0" smtClean="0"/>
              <a:t>Device Location – GPS Co-ordinates</a:t>
            </a:r>
            <a:endParaRPr lang="en-US" sz="2400" kern="1200" dirty="0"/>
          </a:p>
        </p:txBody>
      </p:sp>
      <p:pic>
        <p:nvPicPr>
          <p:cNvPr id="5" name="Picture 2"/>
          <p:cNvPicPr>
            <a:picLocks noGrp="1" noChangeAspect="1" noChangeArrowheads="1"/>
          </p:cNvPicPr>
          <p:nvPr>
            <p:ph idx="4294967295"/>
          </p:nvPr>
        </p:nvPicPr>
        <p:blipFill>
          <a:blip r:embed="rId2" cstate="print"/>
          <a:stretch>
            <a:fillRect/>
          </a:stretch>
        </p:blipFill>
        <p:spPr bwMode="auto">
          <a:xfrm>
            <a:off x="508000" y="914400"/>
            <a:ext cx="11216640" cy="5158597"/>
          </a:xfrm>
          <a:prstGeom prst="rect">
            <a:avLst/>
          </a:prstGeom>
          <a:noFill/>
          <a:ln w="9525">
            <a:solidFill>
              <a:schemeClr val="tx1"/>
            </a:solidFill>
            <a:miter lim="800000"/>
            <a:headEnd/>
            <a:tailEnd/>
          </a:ln>
        </p:spPr>
      </p:pic>
    </p:spTree>
  </p:cSld>
  <p:clrMapOvr>
    <a:masterClrMapping/>
  </p:clrMapOvr>
  <p:transition/>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508000" y="228600"/>
            <a:ext cx="11277600" cy="612648"/>
          </a:xfrm>
          <a:solidFill>
            <a:srgbClr val="FF0000"/>
          </a:solidFill>
          <a:ln w="9525">
            <a:noFill/>
            <a:miter lim="800000"/>
            <a:headEnd/>
            <a:tailEnd/>
          </a:ln>
        </p:spPr>
        <p:style>
          <a:lnRef idx="0">
            <a:schemeClr val="accent4"/>
          </a:lnRef>
          <a:fillRef idx="3">
            <a:schemeClr val="accent4"/>
          </a:fillRef>
          <a:effectRef idx="3">
            <a:schemeClr val="accent4"/>
          </a:effectRef>
          <a:fontRef idx="minor">
            <a:schemeClr val="lt1"/>
          </a:fontRef>
        </p:style>
        <p:txBody>
          <a:bodyPr vert="horz" wrap="square" lIns="91440" tIns="45720" rIns="91440" bIns="45720" numCol="1" anchor="ctr" anchorCtr="0" compatLnSpc="1">
            <a:prstTxWarp prst="textNoShape">
              <a:avLst/>
            </a:prstTxWarp>
            <a:normAutofit/>
          </a:bodyPr>
          <a:lstStyle/>
          <a:p>
            <a:pPr>
              <a:defRPr/>
            </a:pPr>
            <a:r>
              <a:rPr lang="en-US" sz="2400" kern="1200" dirty="0" smtClean="0"/>
              <a:t>Backend Engineer Authentication  And Remarks</a:t>
            </a:r>
            <a:endParaRPr lang="en-US" sz="2400" kern="1200" dirty="0"/>
          </a:p>
        </p:txBody>
      </p:sp>
      <p:pic>
        <p:nvPicPr>
          <p:cNvPr id="5" name="Content Placeholder 4"/>
          <p:cNvPicPr>
            <a:picLocks noGrp="1" noChangeAspect="1" noChangeArrowheads="1"/>
          </p:cNvPicPr>
          <p:nvPr>
            <p:ph idx="4294967295"/>
          </p:nvPr>
        </p:nvPicPr>
        <p:blipFill>
          <a:blip r:embed="rId2" cstate="print"/>
          <a:srcRect/>
          <a:stretch>
            <a:fillRect/>
          </a:stretch>
        </p:blipFill>
        <p:spPr bwMode="auto">
          <a:xfrm>
            <a:off x="508000" y="914401"/>
            <a:ext cx="11216640" cy="4785081"/>
          </a:xfrm>
          <a:prstGeom prst="rect">
            <a:avLst/>
          </a:prstGeom>
          <a:noFill/>
          <a:ln w="9525">
            <a:solidFill>
              <a:schemeClr val="tx1"/>
            </a:solidFill>
            <a:miter lim="800000"/>
            <a:headEnd/>
            <a:tailEnd/>
          </a:ln>
        </p:spPr>
      </p:pic>
    </p:spTree>
  </p:cSld>
  <p:clrMapOvr>
    <a:masterClrMapping/>
  </p:clrMapOvr>
  <p:transition/>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508000" y="228600"/>
            <a:ext cx="11277600" cy="612648"/>
          </a:xfrm>
          <a:solidFill>
            <a:srgbClr val="FF0000"/>
          </a:solidFill>
          <a:ln w="9525">
            <a:noFill/>
            <a:miter lim="800000"/>
            <a:headEnd/>
            <a:tailEnd/>
          </a:ln>
        </p:spPr>
        <p:style>
          <a:lnRef idx="0">
            <a:schemeClr val="accent4"/>
          </a:lnRef>
          <a:fillRef idx="3">
            <a:schemeClr val="accent4"/>
          </a:fillRef>
          <a:effectRef idx="3">
            <a:schemeClr val="accent4"/>
          </a:effectRef>
          <a:fontRef idx="minor">
            <a:schemeClr val="lt1"/>
          </a:fontRef>
        </p:style>
        <p:txBody>
          <a:bodyPr vert="horz" wrap="square" lIns="91440" tIns="45720" rIns="91440" bIns="45720" numCol="1" anchor="ctr" anchorCtr="0" compatLnSpc="1">
            <a:prstTxWarp prst="textNoShape">
              <a:avLst/>
            </a:prstTxWarp>
            <a:normAutofit/>
          </a:bodyPr>
          <a:lstStyle/>
          <a:p>
            <a:pPr>
              <a:defRPr/>
            </a:pPr>
            <a:r>
              <a:rPr lang="en-US" sz="2400" kern="1200" dirty="0" smtClean="0"/>
              <a:t>Functioning At Seva kendra Module(Counter 1)</a:t>
            </a:r>
            <a:endParaRPr lang="en-US" sz="2400" kern="1200" dirty="0"/>
          </a:p>
        </p:txBody>
      </p:sp>
      <p:pic>
        <p:nvPicPr>
          <p:cNvPr id="2051" name="Picture 3"/>
          <p:cNvPicPr>
            <a:picLocks noChangeAspect="1" noChangeArrowheads="1"/>
          </p:cNvPicPr>
          <p:nvPr/>
        </p:nvPicPr>
        <p:blipFill>
          <a:blip r:embed="rId2" cstate="print"/>
          <a:srcRect/>
          <a:stretch>
            <a:fillRect/>
          </a:stretch>
        </p:blipFill>
        <p:spPr bwMode="auto">
          <a:xfrm>
            <a:off x="609600" y="990600"/>
            <a:ext cx="11074400" cy="5257800"/>
          </a:xfrm>
          <a:prstGeom prst="rect">
            <a:avLst/>
          </a:prstGeom>
          <a:noFill/>
          <a:ln w="9525" cap="flat" cmpd="sng" algn="ctr">
            <a:solidFill>
              <a:schemeClr val="tx1"/>
            </a:solidFill>
            <a:prstDash val="solid"/>
            <a:miter lim="800000"/>
            <a:headEnd/>
            <a:tailEnd/>
          </a:ln>
          <a:effectLst>
            <a:prstShdw prst="shdw17" dist="17961" dir="2700000">
              <a:schemeClr val="accent2">
                <a:gamma/>
                <a:shade val="60000"/>
                <a:invGamma/>
              </a:schemeClr>
            </a:prstShdw>
          </a:effectLst>
        </p:spPr>
      </p:pic>
    </p:spTree>
  </p:cSld>
  <p:clrMapOvr>
    <a:masterClrMapping/>
  </p:clrMapOvr>
  <p:transition/>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508000" y="228600"/>
            <a:ext cx="11277600" cy="612648"/>
          </a:xfrm>
        </p:spPr>
        <p:txBody>
          <a:bodyPr>
            <a:normAutofit/>
          </a:bodyPr>
          <a:lstStyle/>
          <a:p>
            <a:pPr>
              <a:defRPr/>
            </a:pPr>
            <a:r>
              <a:rPr lang="en-US" sz="2400" dirty="0" smtClean="0">
                <a:latin typeface="+mn-lt"/>
                <a:ea typeface="+mn-ea"/>
                <a:cs typeface="+mn-cs"/>
              </a:rPr>
              <a:t>Update in SAP</a:t>
            </a:r>
          </a:p>
        </p:txBody>
      </p:sp>
      <p:pic>
        <p:nvPicPr>
          <p:cNvPr id="6146" name="Picture 2" descr="C:\Users\Rajveer\Desktop\inb.jpeg"/>
          <p:cNvPicPr>
            <a:picLocks noChangeAspect="1" noChangeArrowheads="1"/>
          </p:cNvPicPr>
          <p:nvPr/>
        </p:nvPicPr>
        <p:blipFill>
          <a:blip r:embed="rId2" cstate="print"/>
          <a:srcRect/>
          <a:stretch>
            <a:fillRect/>
          </a:stretch>
        </p:blipFill>
        <p:spPr bwMode="auto">
          <a:xfrm>
            <a:off x="508000" y="947738"/>
            <a:ext cx="11216640" cy="4816376"/>
          </a:xfrm>
          <a:prstGeom prst="rect">
            <a:avLst/>
          </a:prstGeom>
          <a:noFill/>
          <a:ln w="9525">
            <a:solidFill>
              <a:schemeClr val="tx1"/>
            </a:solidFill>
            <a:miter lim="800000"/>
            <a:headEnd/>
            <a:tailEnd/>
          </a:ln>
          <a:effectLst/>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p:cNvSpPr>
            <a:spLocks noGrp="1"/>
          </p:cNvSpPr>
          <p:nvPr>
            <p:ph type="title"/>
          </p:nvPr>
        </p:nvSpPr>
        <p:spPr>
          <a:xfrm>
            <a:off x="406400" y="304801"/>
            <a:ext cx="10972800" cy="411163"/>
          </a:xfrm>
        </p:spPr>
        <p:txBody>
          <a:bodyPr>
            <a:normAutofit fontScale="90000"/>
          </a:bodyPr>
          <a:lstStyle/>
          <a:p>
            <a:r>
              <a:rPr lang="en-US" sz="2400" dirty="0" smtClean="0">
                <a:latin typeface="Arial" pitchFamily="34" charset="0"/>
                <a:cs typeface="Arial" pitchFamily="34" charset="0"/>
              </a:rPr>
              <a:t>BRPL is major supplier of Electricity in Delhi </a:t>
            </a:r>
            <a:endParaRPr lang="en-IN" sz="2000" b="0" i="1" dirty="0" smtClean="0"/>
          </a:p>
        </p:txBody>
      </p:sp>
      <p:sp>
        <p:nvSpPr>
          <p:cNvPr id="18" name="TextBox 17"/>
          <p:cNvSpPr txBox="1"/>
          <p:nvPr/>
        </p:nvSpPr>
        <p:spPr>
          <a:xfrm>
            <a:off x="609600" y="5802312"/>
            <a:ext cx="10972800" cy="369888"/>
          </a:xfrm>
          <a:prstGeom prst="rect">
            <a:avLst/>
          </a:prstGeom>
          <a:solidFill>
            <a:srgbClr val="0070C0"/>
          </a:solidFill>
          <a:ln w="25400" algn="ctr">
            <a:solidFill>
              <a:srgbClr val="0070C0"/>
            </a:solidFill>
            <a:round/>
            <a:headEnd/>
            <a:tailEnd/>
          </a:ln>
        </p:spPr>
        <p:txBody>
          <a:bodyPr anchor="ctr"/>
          <a:lstStyle/>
          <a:p>
            <a:pPr marL="213952" lvl="1" indent="-213952" algn="ctr">
              <a:spcBef>
                <a:spcPct val="50000"/>
              </a:spcBef>
              <a:defRPr/>
            </a:pPr>
            <a:r>
              <a:rPr lang="en-US" b="1" dirty="0" smtClean="0">
                <a:solidFill>
                  <a:srgbClr val="FFFFFF"/>
                </a:solidFill>
              </a:rPr>
              <a:t>More than 110% </a:t>
            </a:r>
            <a:r>
              <a:rPr lang="en-US" b="1" dirty="0">
                <a:solidFill>
                  <a:srgbClr val="FFFFFF"/>
                </a:solidFill>
              </a:rPr>
              <a:t>growth in Peak Load served since privatization</a:t>
            </a:r>
            <a:endParaRPr lang="en-IN" b="1" dirty="0">
              <a:solidFill>
                <a:srgbClr val="FFFFFF"/>
              </a:solidFill>
            </a:endParaRPr>
          </a:p>
        </p:txBody>
      </p:sp>
      <p:graphicFrame>
        <p:nvGraphicFramePr>
          <p:cNvPr id="8" name="Chart 7"/>
          <p:cNvGraphicFramePr/>
          <p:nvPr/>
        </p:nvGraphicFramePr>
        <p:xfrm>
          <a:off x="203200" y="1752600"/>
          <a:ext cx="7518400" cy="3886200"/>
        </p:xfrm>
        <a:graphic>
          <a:graphicData uri="http://schemas.openxmlformats.org/drawingml/2006/chart">
            <c:chart xmlns:c="http://schemas.openxmlformats.org/drawingml/2006/chart" xmlns:r="http://schemas.openxmlformats.org/officeDocument/2006/relationships" r:id="rId3"/>
          </a:graphicData>
        </a:graphic>
      </p:graphicFrame>
      <p:sp>
        <p:nvSpPr>
          <p:cNvPr id="11" name="Rounded Rectangle 10"/>
          <p:cNvSpPr/>
          <p:nvPr/>
        </p:nvSpPr>
        <p:spPr>
          <a:xfrm>
            <a:off x="7808384" y="3708400"/>
            <a:ext cx="3962400" cy="1854200"/>
          </a:xfrm>
          <a:prstGeom prst="round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50000"/>
              </a:lnSpc>
              <a:defRPr/>
            </a:pPr>
            <a:r>
              <a:rPr lang="en-IN" b="1" u="sng" dirty="0">
                <a:solidFill>
                  <a:schemeClr val="tx1"/>
                </a:solidFill>
              </a:rPr>
              <a:t>Delhi Power Demand</a:t>
            </a:r>
            <a:r>
              <a:rPr lang="en-IN" dirty="0">
                <a:solidFill>
                  <a:schemeClr val="tx1"/>
                </a:solidFill>
              </a:rPr>
              <a:t> </a:t>
            </a:r>
            <a:r>
              <a:rPr lang="en-IN" sz="1600" dirty="0">
                <a:solidFill>
                  <a:schemeClr val="tx1"/>
                </a:solidFill>
              </a:rPr>
              <a:t>(MW)</a:t>
            </a:r>
            <a:endParaRPr lang="en-IN" dirty="0">
              <a:solidFill>
                <a:schemeClr val="tx1"/>
              </a:solidFill>
            </a:endParaRPr>
          </a:p>
          <a:p>
            <a:pPr>
              <a:lnSpc>
                <a:spcPct val="150000"/>
              </a:lnSpc>
              <a:buClr>
                <a:srgbClr val="FF0000"/>
              </a:buClr>
              <a:buSzPct val="110000"/>
              <a:buFont typeface="Wingdings" pitchFamily="2" charset="2"/>
              <a:buChar char="M"/>
              <a:defRPr/>
            </a:pPr>
            <a:r>
              <a:rPr lang="en-IN" dirty="0">
                <a:solidFill>
                  <a:schemeClr val="tx1"/>
                </a:solidFill>
              </a:rPr>
              <a:t> </a:t>
            </a:r>
            <a:r>
              <a:rPr lang="en-IN" b="1" dirty="0" smtClean="0">
                <a:solidFill>
                  <a:schemeClr val="tx1"/>
                </a:solidFill>
              </a:rPr>
              <a:t> </a:t>
            </a:r>
            <a:r>
              <a:rPr lang="en-IN" b="1" dirty="0">
                <a:solidFill>
                  <a:schemeClr val="tx1"/>
                </a:solidFill>
              </a:rPr>
              <a:t>3</a:t>
            </a:r>
            <a:r>
              <a:rPr lang="en-IN" dirty="0">
                <a:solidFill>
                  <a:schemeClr val="tx1"/>
                </a:solidFill>
              </a:rPr>
              <a:t> times of Kolkata</a:t>
            </a:r>
          </a:p>
          <a:p>
            <a:pPr>
              <a:lnSpc>
                <a:spcPct val="150000"/>
              </a:lnSpc>
              <a:buClr>
                <a:srgbClr val="FF0000"/>
              </a:buClr>
              <a:buSzPct val="110000"/>
              <a:buFont typeface="Wingdings" pitchFamily="2" charset="2"/>
              <a:buChar char="M"/>
              <a:defRPr/>
            </a:pPr>
            <a:r>
              <a:rPr lang="en-IN" dirty="0">
                <a:solidFill>
                  <a:schemeClr val="tx1"/>
                </a:solidFill>
              </a:rPr>
              <a:t> </a:t>
            </a:r>
            <a:r>
              <a:rPr lang="en-IN" b="1" dirty="0">
                <a:solidFill>
                  <a:schemeClr val="tx1"/>
                </a:solidFill>
              </a:rPr>
              <a:t>4</a:t>
            </a:r>
            <a:r>
              <a:rPr lang="en-IN" dirty="0">
                <a:solidFill>
                  <a:schemeClr val="tx1"/>
                </a:solidFill>
              </a:rPr>
              <a:t> Times of </a:t>
            </a:r>
            <a:r>
              <a:rPr lang="en-IN" dirty="0" smtClean="0">
                <a:solidFill>
                  <a:schemeClr val="tx1"/>
                </a:solidFill>
              </a:rPr>
              <a:t>Chennai</a:t>
            </a:r>
          </a:p>
          <a:p>
            <a:pPr>
              <a:lnSpc>
                <a:spcPct val="150000"/>
              </a:lnSpc>
              <a:buClr>
                <a:srgbClr val="FF0000"/>
              </a:buClr>
              <a:buSzPct val="110000"/>
              <a:buFont typeface="Wingdings" pitchFamily="2" charset="2"/>
              <a:buChar char="M"/>
              <a:defRPr/>
            </a:pPr>
            <a:r>
              <a:rPr lang="en-IN" b="1" dirty="0" smtClean="0">
                <a:solidFill>
                  <a:schemeClr val="tx1"/>
                </a:solidFill>
              </a:rPr>
              <a:t>65%</a:t>
            </a:r>
            <a:r>
              <a:rPr lang="en-IN" dirty="0" smtClean="0">
                <a:solidFill>
                  <a:schemeClr val="tx1"/>
                </a:solidFill>
              </a:rPr>
              <a:t> more than Mumbai</a:t>
            </a:r>
            <a:endParaRPr lang="en-IN" dirty="0">
              <a:solidFill>
                <a:schemeClr val="tx1"/>
              </a:solidFill>
            </a:endParaRPr>
          </a:p>
        </p:txBody>
      </p:sp>
      <p:sp>
        <p:nvSpPr>
          <p:cNvPr id="13" name="TextBox 12"/>
          <p:cNvSpPr txBox="1"/>
          <p:nvPr/>
        </p:nvSpPr>
        <p:spPr>
          <a:xfrm>
            <a:off x="812800" y="1066801"/>
            <a:ext cx="3251200" cy="954107"/>
          </a:xfrm>
          <a:prstGeom prst="rect">
            <a:avLst/>
          </a:prstGeom>
          <a:solidFill>
            <a:schemeClr val="tx2">
              <a:lumMod val="20000"/>
              <a:lumOff val="80000"/>
            </a:schemeClr>
          </a:solidFill>
        </p:spPr>
        <p:txBody>
          <a:bodyPr>
            <a:spAutoFit/>
          </a:bodyPr>
          <a:lstStyle/>
          <a:p>
            <a:pPr>
              <a:defRPr/>
            </a:pPr>
            <a:r>
              <a:rPr lang="en-IN" sz="1600" u="sng" dirty="0" smtClean="0">
                <a:latin typeface="Arial" charset="0"/>
                <a:cs typeface="+mn-cs"/>
              </a:rPr>
              <a:t>BRPL is:</a:t>
            </a:r>
            <a:r>
              <a:rPr lang="en-IN" sz="1600" b="1" dirty="0" smtClean="0">
                <a:latin typeface="Arial" charset="0"/>
                <a:cs typeface="+mn-cs"/>
              </a:rPr>
              <a:t>  </a:t>
            </a:r>
          </a:p>
          <a:p>
            <a:pPr algn="ctr">
              <a:defRPr/>
            </a:pPr>
            <a:r>
              <a:rPr lang="en-IN" sz="2000" b="1" dirty="0" smtClean="0">
                <a:latin typeface="Arial" charset="0"/>
                <a:cs typeface="+mn-cs"/>
              </a:rPr>
              <a:t>*</a:t>
            </a:r>
            <a:r>
              <a:rPr lang="en-IN" sz="1600" b="1" dirty="0" smtClean="0">
                <a:latin typeface="Arial" charset="0"/>
                <a:cs typeface="+mn-cs"/>
              </a:rPr>
              <a:t> </a:t>
            </a:r>
            <a:r>
              <a:rPr lang="en-IN" sz="1400" dirty="0" smtClean="0">
                <a:latin typeface="Arial" charset="0"/>
                <a:cs typeface="+mn-cs"/>
              </a:rPr>
              <a:t>43</a:t>
            </a:r>
            <a:r>
              <a:rPr lang="en-IN" sz="1400" dirty="0">
                <a:latin typeface="Arial" charset="0"/>
                <a:cs typeface="+mn-cs"/>
              </a:rPr>
              <a:t>% by Load served</a:t>
            </a:r>
            <a:endParaRPr lang="en-IN" sz="1600" dirty="0">
              <a:latin typeface="Arial" charset="0"/>
              <a:cs typeface="+mn-cs"/>
            </a:endParaRPr>
          </a:p>
          <a:p>
            <a:pPr algn="ctr">
              <a:defRPr/>
            </a:pPr>
            <a:r>
              <a:rPr lang="en-IN" sz="2000" b="1" dirty="0" smtClean="0">
                <a:latin typeface="Arial" charset="0"/>
                <a:cs typeface="+mn-cs"/>
              </a:rPr>
              <a:t>*</a:t>
            </a:r>
            <a:r>
              <a:rPr lang="en-IN" sz="1600" b="1" dirty="0" smtClean="0">
                <a:latin typeface="Arial" charset="0"/>
                <a:cs typeface="+mn-cs"/>
              </a:rPr>
              <a:t> </a:t>
            </a:r>
            <a:r>
              <a:rPr lang="en-IN" sz="1400" dirty="0" smtClean="0">
                <a:latin typeface="Arial" charset="0"/>
                <a:cs typeface="+mn-cs"/>
              </a:rPr>
              <a:t>50</a:t>
            </a:r>
            <a:r>
              <a:rPr lang="en-IN" sz="1400" dirty="0">
                <a:latin typeface="Arial" charset="0"/>
                <a:cs typeface="+mn-cs"/>
              </a:rPr>
              <a:t>% by Area served</a:t>
            </a:r>
          </a:p>
        </p:txBody>
      </p:sp>
      <p:grpSp>
        <p:nvGrpSpPr>
          <p:cNvPr id="2" name="Group 18"/>
          <p:cNvGrpSpPr>
            <a:grpSpLocks/>
          </p:cNvGrpSpPr>
          <p:nvPr/>
        </p:nvGrpSpPr>
        <p:grpSpPr bwMode="auto">
          <a:xfrm>
            <a:off x="7924800" y="914401"/>
            <a:ext cx="4064000" cy="2514599"/>
            <a:chOff x="5638800" y="914394"/>
            <a:chExt cx="3352800" cy="2784237"/>
          </a:xfrm>
        </p:grpSpPr>
        <p:pic>
          <p:nvPicPr>
            <p:cNvPr id="21515" name="Picture 2" descr="http://www.bsesdelhi.com/images/mapforbses.jpg"/>
            <p:cNvPicPr>
              <a:picLocks noChangeAspect="1" noChangeArrowheads="1"/>
            </p:cNvPicPr>
            <p:nvPr/>
          </p:nvPicPr>
          <p:blipFill>
            <a:blip r:embed="rId4" cstate="print"/>
            <a:srcRect/>
            <a:stretch>
              <a:fillRect/>
            </a:stretch>
          </p:blipFill>
          <p:spPr bwMode="auto">
            <a:xfrm>
              <a:off x="5638800" y="914400"/>
              <a:ext cx="3352800" cy="2784231"/>
            </a:xfrm>
            <a:prstGeom prst="rect">
              <a:avLst/>
            </a:prstGeom>
            <a:noFill/>
            <a:ln w="9525">
              <a:noFill/>
              <a:miter lim="800000"/>
              <a:headEnd/>
              <a:tailEnd/>
            </a:ln>
          </p:spPr>
        </p:pic>
        <p:sp>
          <p:nvSpPr>
            <p:cNvPr id="15" name="TextBox 14"/>
            <p:cNvSpPr txBox="1"/>
            <p:nvPr/>
          </p:nvSpPr>
          <p:spPr>
            <a:xfrm>
              <a:off x="7315200" y="914394"/>
              <a:ext cx="522643" cy="281143"/>
            </a:xfrm>
            <a:prstGeom prst="rect">
              <a:avLst/>
            </a:prstGeom>
            <a:solidFill>
              <a:schemeClr val="accent1">
                <a:lumMod val="60000"/>
                <a:lumOff val="40000"/>
              </a:schemeClr>
            </a:solidFill>
          </p:spPr>
          <p:txBody>
            <a:bodyPr wrap="none">
              <a:spAutoFit/>
            </a:bodyPr>
            <a:lstStyle/>
            <a:p>
              <a:pPr>
                <a:defRPr/>
              </a:pPr>
              <a:r>
                <a:rPr lang="en-IN" sz="1050" b="1" dirty="0">
                  <a:solidFill>
                    <a:schemeClr val="bg1"/>
                  </a:solidFill>
                  <a:latin typeface="Arial" charset="0"/>
                  <a:cs typeface="+mn-cs"/>
                </a:rPr>
                <a:t>TPDDL</a:t>
              </a:r>
            </a:p>
          </p:txBody>
        </p:sp>
        <p:sp>
          <p:nvSpPr>
            <p:cNvPr id="21517" name="TextBox 15"/>
            <p:cNvSpPr txBox="1">
              <a:spLocks noChangeArrowheads="1"/>
            </p:cNvSpPr>
            <p:nvPr/>
          </p:nvSpPr>
          <p:spPr bwMode="auto">
            <a:xfrm>
              <a:off x="5715000" y="1981103"/>
              <a:ext cx="549093" cy="408935"/>
            </a:xfrm>
            <a:prstGeom prst="rect">
              <a:avLst/>
            </a:prstGeom>
            <a:solidFill>
              <a:srgbClr val="00B050"/>
            </a:solidFill>
            <a:ln w="9525">
              <a:noFill/>
              <a:miter lim="800000"/>
              <a:headEnd/>
              <a:tailEnd/>
            </a:ln>
          </p:spPr>
          <p:txBody>
            <a:bodyPr wrap="none">
              <a:spAutoFit/>
            </a:bodyPr>
            <a:lstStyle/>
            <a:p>
              <a:r>
                <a:rPr lang="en-IN" b="1" dirty="0">
                  <a:solidFill>
                    <a:schemeClr val="bg1"/>
                  </a:solidFill>
                </a:rPr>
                <a:t>BRPL</a:t>
              </a:r>
            </a:p>
          </p:txBody>
        </p:sp>
        <p:sp>
          <p:nvSpPr>
            <p:cNvPr id="17" name="TextBox 16"/>
            <p:cNvSpPr txBox="1"/>
            <p:nvPr/>
          </p:nvSpPr>
          <p:spPr>
            <a:xfrm>
              <a:off x="8382000" y="1676328"/>
              <a:ext cx="448585" cy="281143"/>
            </a:xfrm>
            <a:prstGeom prst="rect">
              <a:avLst/>
            </a:prstGeom>
            <a:solidFill>
              <a:schemeClr val="accent4"/>
            </a:solidFill>
          </p:spPr>
          <p:txBody>
            <a:bodyPr wrap="none">
              <a:spAutoFit/>
            </a:bodyPr>
            <a:lstStyle/>
            <a:p>
              <a:pPr>
                <a:defRPr/>
              </a:pPr>
              <a:r>
                <a:rPr lang="en-IN" sz="1050" b="1" dirty="0">
                  <a:solidFill>
                    <a:schemeClr val="bg1"/>
                  </a:solidFill>
                  <a:latin typeface="Arial" charset="0"/>
                  <a:cs typeface="+mn-cs"/>
                </a:rPr>
                <a:t>BYPL</a:t>
              </a:r>
            </a:p>
          </p:txBody>
        </p:sp>
      </p:grpSp>
      <p:cxnSp>
        <p:nvCxnSpPr>
          <p:cNvPr id="19" name="Straight Arrow Connector 18"/>
          <p:cNvCxnSpPr/>
          <p:nvPr/>
        </p:nvCxnSpPr>
        <p:spPr>
          <a:xfrm flipV="1">
            <a:off x="711200" y="2667000"/>
            <a:ext cx="6705600" cy="2209800"/>
          </a:xfrm>
          <a:prstGeom prst="straightConnector1">
            <a:avLst/>
          </a:prstGeom>
          <a:ln w="47625">
            <a:tailEnd type="arrow"/>
          </a:ln>
        </p:spPr>
        <p:style>
          <a:lnRef idx="1">
            <a:schemeClr val="accent1"/>
          </a:lnRef>
          <a:fillRef idx="0">
            <a:schemeClr val="accent1"/>
          </a:fillRef>
          <a:effectRef idx="0">
            <a:schemeClr val="accent1"/>
          </a:effectRef>
          <a:fontRef idx="minor">
            <a:schemeClr val="tx1"/>
          </a:fontRef>
        </p:style>
      </p:cxnSp>
      <p:sp>
        <p:nvSpPr>
          <p:cNvPr id="21" name="Right Arrow 20"/>
          <p:cNvSpPr/>
          <p:nvPr/>
        </p:nvSpPr>
        <p:spPr>
          <a:xfrm rot="5400000" flipH="1">
            <a:off x="7086600" y="1549400"/>
            <a:ext cx="457200" cy="406400"/>
          </a:xfrm>
          <a:prstGeom prst="rightArrow">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TextBox 21"/>
          <p:cNvSpPr txBox="1"/>
          <p:nvPr/>
        </p:nvSpPr>
        <p:spPr>
          <a:xfrm>
            <a:off x="6299200" y="870719"/>
            <a:ext cx="2235200" cy="415498"/>
          </a:xfrm>
          <a:prstGeom prst="rect">
            <a:avLst/>
          </a:prstGeom>
          <a:solidFill>
            <a:schemeClr val="tx1"/>
          </a:solidFill>
        </p:spPr>
        <p:txBody>
          <a:bodyPr wrap="square" rtlCol="0">
            <a:spAutoFit/>
          </a:bodyPr>
          <a:lstStyle/>
          <a:p>
            <a:r>
              <a:rPr lang="en-US" sz="1050" b="1" dirty="0" smtClean="0">
                <a:solidFill>
                  <a:schemeClr val="bg1"/>
                </a:solidFill>
              </a:rPr>
              <a:t>Delhi’s demand recently crossed &gt;7000 MW in July2018</a:t>
            </a:r>
            <a:endParaRPr lang="en-US" sz="1050" b="1" dirty="0">
              <a:solidFill>
                <a:schemeClr val="bg1"/>
              </a:solidFill>
            </a:endParaRPr>
          </a:p>
        </p:txBody>
      </p:sp>
      <p:sp>
        <p:nvSpPr>
          <p:cNvPr id="23" name="Oval 22"/>
          <p:cNvSpPr/>
          <p:nvPr/>
        </p:nvSpPr>
        <p:spPr>
          <a:xfrm>
            <a:off x="711200" y="4572000"/>
            <a:ext cx="1016000" cy="457200"/>
          </a:xfrm>
          <a:prstGeom prst="ellips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dirty="0" smtClean="0">
                <a:solidFill>
                  <a:schemeClr val="tx1"/>
                </a:solidFill>
              </a:rPr>
              <a:t>2002</a:t>
            </a:r>
            <a:endParaRPr lang="en-US" sz="1200" b="1" dirty="0">
              <a:solidFill>
                <a:schemeClr val="tx1"/>
              </a:solidFill>
            </a:endParaRPr>
          </a:p>
        </p:txBody>
      </p:sp>
      <p:sp>
        <p:nvSpPr>
          <p:cNvPr id="24" name="Oval 23"/>
          <p:cNvSpPr/>
          <p:nvPr/>
        </p:nvSpPr>
        <p:spPr>
          <a:xfrm>
            <a:off x="6400800" y="2819400"/>
            <a:ext cx="1016000" cy="381000"/>
          </a:xfrm>
          <a:prstGeom prst="ellips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dirty="0" smtClean="0">
                <a:solidFill>
                  <a:schemeClr val="tx1"/>
                </a:solidFill>
              </a:rPr>
              <a:t>2017</a:t>
            </a:r>
            <a:endParaRPr lang="en-US" sz="1200" b="1" dirty="0">
              <a:solidFill>
                <a:schemeClr val="tx1"/>
              </a:solidFill>
            </a:endParaRPr>
          </a:p>
        </p:txBody>
      </p:sp>
    </p:spTree>
  </p:cSld>
  <p:clrMapOvr>
    <a:masterClrMapping/>
  </p:clrMapOvr>
  <p:transition/>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idx="4294967295"/>
          </p:nvPr>
        </p:nvSpPr>
        <p:spPr>
          <a:xfrm>
            <a:off x="508000" y="228600"/>
            <a:ext cx="11277600" cy="612648"/>
          </a:xfrm>
        </p:spPr>
        <p:txBody>
          <a:bodyPr>
            <a:normAutofit/>
          </a:bodyPr>
          <a:lstStyle/>
          <a:p>
            <a:r>
              <a:rPr lang="en-US" sz="2400" dirty="0" smtClean="0">
                <a:latin typeface="+mn-lt"/>
                <a:ea typeface="+mn-ea"/>
                <a:cs typeface="+mn-cs"/>
              </a:rPr>
              <a:t>Deficiency letter issued to customer</a:t>
            </a:r>
            <a:endParaRPr lang="en-US" sz="2400" dirty="0">
              <a:latin typeface="+mn-lt"/>
              <a:ea typeface="+mn-ea"/>
              <a:cs typeface="+mn-cs"/>
            </a:endParaRPr>
          </a:p>
        </p:txBody>
      </p:sp>
      <p:pic>
        <p:nvPicPr>
          <p:cNvPr id="2051" name="Picture 3"/>
          <p:cNvPicPr>
            <a:picLocks noGrp="1" noChangeAspect="1" noChangeArrowheads="1"/>
          </p:cNvPicPr>
          <p:nvPr>
            <p:ph idx="4294967295"/>
          </p:nvPr>
        </p:nvPicPr>
        <p:blipFill>
          <a:blip r:embed="rId2" cstate="print"/>
          <a:srcRect/>
          <a:stretch>
            <a:fillRect/>
          </a:stretch>
        </p:blipFill>
        <p:spPr bwMode="auto">
          <a:xfrm>
            <a:off x="508000" y="914401"/>
            <a:ext cx="11216216" cy="4729163"/>
          </a:xfrm>
          <a:prstGeom prst="rect">
            <a:avLst/>
          </a:prstGeom>
          <a:noFill/>
          <a:ln w="9525">
            <a:solidFill>
              <a:schemeClr val="tx1"/>
            </a:solidFill>
            <a:miter lim="800000"/>
            <a:headEnd/>
            <a:tailEnd/>
          </a:ln>
          <a:effectLst/>
        </p:spPr>
      </p:pic>
    </p:spTree>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idx="4294967295"/>
          </p:nvPr>
        </p:nvSpPr>
        <p:spPr>
          <a:xfrm>
            <a:off x="508000" y="228600"/>
            <a:ext cx="11277600" cy="612648"/>
          </a:xfrm>
        </p:spPr>
        <p:txBody>
          <a:bodyPr>
            <a:normAutofit/>
          </a:bodyPr>
          <a:lstStyle/>
          <a:p>
            <a:r>
              <a:rPr lang="en-US" sz="2400" dirty="0" smtClean="0">
                <a:latin typeface="+mn-lt"/>
                <a:ea typeface="+mn-ea"/>
                <a:cs typeface="+mn-cs"/>
              </a:rPr>
              <a:t>Deficiency Letter &amp; Appointment Rescheduling</a:t>
            </a:r>
            <a:endParaRPr lang="en-US" sz="2400" dirty="0">
              <a:latin typeface="+mn-lt"/>
              <a:ea typeface="+mn-ea"/>
              <a:cs typeface="+mn-cs"/>
            </a:endParaRPr>
          </a:p>
        </p:txBody>
      </p:sp>
      <p:pic>
        <p:nvPicPr>
          <p:cNvPr id="1026" name="Picture 2" descr="C:\Users\Rajveer\Desktop\Capture.PNG"/>
          <p:cNvPicPr preferRelativeResize="0">
            <a:picLocks noChangeArrowheads="1"/>
          </p:cNvPicPr>
          <p:nvPr/>
        </p:nvPicPr>
        <p:blipFill>
          <a:blip r:embed="rId2" cstate="print"/>
          <a:srcRect/>
          <a:stretch>
            <a:fillRect/>
          </a:stretch>
        </p:blipFill>
        <p:spPr bwMode="auto">
          <a:xfrm>
            <a:off x="2540001" y="914400"/>
            <a:ext cx="6743700" cy="5486400"/>
          </a:xfrm>
          <a:prstGeom prst="rect">
            <a:avLst/>
          </a:prstGeom>
          <a:noFill/>
        </p:spPr>
      </p:pic>
      <p:pic>
        <p:nvPicPr>
          <p:cNvPr id="6146" name="Picture 2" descr="C:\Users\Rajveer\Desktop\Capture.PNG"/>
          <p:cNvPicPr>
            <a:picLocks noChangeAspect="1" noChangeArrowheads="1"/>
          </p:cNvPicPr>
          <p:nvPr/>
        </p:nvPicPr>
        <p:blipFill>
          <a:blip r:embed="rId3" cstate="print"/>
          <a:srcRect/>
          <a:stretch>
            <a:fillRect/>
          </a:stretch>
        </p:blipFill>
        <p:spPr bwMode="auto">
          <a:xfrm>
            <a:off x="2565400" y="2667001"/>
            <a:ext cx="6375400" cy="466725"/>
          </a:xfrm>
          <a:prstGeom prst="rect">
            <a:avLst/>
          </a:prstGeom>
          <a:noFill/>
        </p:spPr>
      </p:pic>
    </p:spTree>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304800" y="304800"/>
            <a:ext cx="8026400" cy="533400"/>
          </a:xfrm>
          <a:noFill/>
        </p:spPr>
        <p:txBody>
          <a:bodyPr>
            <a:normAutofit/>
          </a:bodyPr>
          <a:lstStyle/>
          <a:p>
            <a:r>
              <a:rPr lang="en-US" sz="2400" dirty="0" smtClean="0">
                <a:solidFill>
                  <a:schemeClr val="tx1"/>
                </a:solidFill>
              </a:rPr>
              <a:t>Customer Feedback – Mobile App</a:t>
            </a:r>
            <a:endParaRPr lang="en-US" sz="2400" dirty="0">
              <a:solidFill>
                <a:schemeClr val="tx1"/>
              </a:solidFill>
            </a:endParaRPr>
          </a:p>
        </p:txBody>
      </p:sp>
      <p:pic>
        <p:nvPicPr>
          <p:cNvPr id="3" name="Picture 2" descr="C:\Users\Rajveer\Desktop\sevakendra feedback screenshots\device-2017-04-06-175211.png"/>
          <p:cNvPicPr preferRelativeResize="0">
            <a:picLocks noChangeArrowheads="1"/>
          </p:cNvPicPr>
          <p:nvPr/>
        </p:nvPicPr>
        <p:blipFill>
          <a:blip r:embed="rId2" cstate="print"/>
          <a:srcRect/>
          <a:stretch>
            <a:fillRect/>
          </a:stretch>
        </p:blipFill>
        <p:spPr bwMode="auto">
          <a:xfrm>
            <a:off x="6807200" y="1447800"/>
            <a:ext cx="3657600" cy="4389120"/>
          </a:xfrm>
          <a:prstGeom prst="rect">
            <a:avLst/>
          </a:prstGeom>
          <a:noFill/>
          <a:ln w="9525">
            <a:solidFill>
              <a:schemeClr val="tx1"/>
            </a:solidFill>
            <a:miter lim="800000"/>
            <a:headEnd/>
            <a:tailEnd/>
          </a:ln>
        </p:spPr>
      </p:pic>
      <p:pic>
        <p:nvPicPr>
          <p:cNvPr id="4" name="Picture 5" descr="C:\Users\Rajveer\Desktop\sevakendra feedback screenshots\device-2017-04-06-175140.png"/>
          <p:cNvPicPr preferRelativeResize="0">
            <a:picLocks noChangeArrowheads="1"/>
          </p:cNvPicPr>
          <p:nvPr/>
        </p:nvPicPr>
        <p:blipFill>
          <a:blip r:embed="rId3" cstate="print"/>
          <a:srcRect/>
          <a:stretch>
            <a:fillRect/>
          </a:stretch>
        </p:blipFill>
        <p:spPr bwMode="auto">
          <a:xfrm>
            <a:off x="1828800" y="1447800"/>
            <a:ext cx="3657600" cy="4389120"/>
          </a:xfrm>
          <a:prstGeom prst="rect">
            <a:avLst/>
          </a:prstGeom>
          <a:noFill/>
          <a:ln w="9525">
            <a:solidFill>
              <a:schemeClr val="tx1"/>
            </a:solidFill>
            <a:miter lim="800000"/>
            <a:headEnd/>
            <a:tailEnd/>
          </a:ln>
        </p:spPr>
      </p:pic>
    </p:spTree>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cstate="print"/>
          <a:srcRect/>
          <a:stretch>
            <a:fillRect/>
          </a:stretch>
        </p:blipFill>
        <p:spPr bwMode="auto">
          <a:xfrm>
            <a:off x="969809" y="1052950"/>
            <a:ext cx="10958955" cy="4495800"/>
          </a:xfrm>
          <a:prstGeom prst="rect">
            <a:avLst/>
          </a:prstGeom>
          <a:noFill/>
          <a:ln w="9525">
            <a:noFill/>
            <a:miter lim="800000"/>
            <a:headEnd/>
            <a:tailEnd/>
          </a:ln>
          <a:effectLst/>
        </p:spPr>
      </p:pic>
      <p:sp>
        <p:nvSpPr>
          <p:cNvPr id="4" name="Title 1"/>
          <p:cNvSpPr txBox="1">
            <a:spLocks/>
          </p:cNvSpPr>
          <p:nvPr/>
        </p:nvSpPr>
        <p:spPr>
          <a:xfrm>
            <a:off x="748144" y="208535"/>
            <a:ext cx="10732655" cy="563563"/>
          </a:xfrm>
          <a:prstGeom prst="rect">
            <a:avLst/>
          </a:prstGeom>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IN" sz="3200" b="1" i="0" u="none" strike="noStrike" kern="1200" cap="none" spc="0" normalizeH="0" baseline="0" noProof="0" dirty="0" smtClean="0">
                <a:ln>
                  <a:noFill/>
                </a:ln>
                <a:solidFill>
                  <a:schemeClr val="tx1"/>
                </a:solidFill>
                <a:effectLst/>
                <a:uLnTx/>
                <a:uFillTx/>
                <a:latin typeface="+mj-lt"/>
                <a:ea typeface="+mj-ea"/>
                <a:cs typeface="+mj-cs"/>
              </a:rPr>
              <a:t>Positioning of Indian Power System</a:t>
            </a:r>
            <a:r>
              <a:rPr kumimoji="0" lang="en-IN" sz="3200" b="1" i="0" u="none" strike="noStrike" kern="1200" cap="none" spc="0" normalizeH="0" noProof="0" dirty="0" smtClean="0">
                <a:ln>
                  <a:noFill/>
                </a:ln>
                <a:solidFill>
                  <a:schemeClr val="tx1"/>
                </a:solidFill>
                <a:effectLst/>
                <a:uLnTx/>
                <a:uFillTx/>
                <a:latin typeface="+mj-lt"/>
                <a:ea typeface="+mj-ea"/>
                <a:cs typeface="+mj-cs"/>
              </a:rPr>
              <a:t> </a:t>
            </a:r>
            <a:endParaRPr kumimoji="0" lang="en-IN" sz="3200" b="1" i="0" u="none" strike="noStrike" kern="1200" cap="none" spc="0" normalizeH="0" baseline="0" noProof="0" dirty="0">
              <a:ln>
                <a:noFill/>
              </a:ln>
              <a:solidFill>
                <a:schemeClr val="tx1"/>
              </a:solidFill>
              <a:effectLst/>
              <a:uLnTx/>
              <a:uFillTx/>
              <a:latin typeface="+mj-lt"/>
              <a:ea typeface="+mj-ea"/>
              <a:cs typeface="+mj-cs"/>
            </a:endParaRPr>
          </a:p>
        </p:txBody>
      </p:sp>
      <p:sp>
        <p:nvSpPr>
          <p:cNvPr id="5" name="Rectangle 4"/>
          <p:cNvSpPr/>
          <p:nvPr/>
        </p:nvSpPr>
        <p:spPr>
          <a:xfrm>
            <a:off x="1025236" y="5832765"/>
            <a:ext cx="10848109" cy="381000"/>
          </a:xfrm>
          <a:prstGeom prst="rect">
            <a:avLst/>
          </a:prstGeom>
          <a:solidFill>
            <a:schemeClr val="bg1">
              <a:lumMod val="50000"/>
            </a:schemeClr>
          </a:solidFill>
          <a:ln>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34950" indent="-234950" algn="ctr">
              <a:defRPr/>
            </a:pPr>
            <a:r>
              <a:rPr lang="en-US" sz="2000" b="1" dirty="0" smtClean="0">
                <a:solidFill>
                  <a:schemeClr val="bg1"/>
                </a:solidFill>
              </a:rPr>
              <a:t>Electricity is a Concurrent subject with Centre &amp; State having specific &amp; well defined roles to play…</a:t>
            </a:r>
            <a:endParaRPr lang="en-US" sz="2000" b="1" dirty="0">
              <a:solidFill>
                <a:schemeClr val="bg1"/>
              </a:solidFill>
            </a:endParaRPr>
          </a:p>
        </p:txBody>
      </p:sp>
      <p:sp>
        <p:nvSpPr>
          <p:cNvPr id="6" name="Slide Number Placeholder 5"/>
          <p:cNvSpPr>
            <a:spLocks noGrp="1"/>
          </p:cNvSpPr>
          <p:nvPr>
            <p:ph type="sldNum" sz="quarter" idx="12"/>
          </p:nvPr>
        </p:nvSpPr>
        <p:spPr/>
        <p:txBody>
          <a:bodyPr/>
          <a:lstStyle/>
          <a:p>
            <a:fld id="{37EF2AFE-8C02-4AD5-AB18-6AC97B5839D5}" type="slidenum">
              <a:rPr lang="en-US" smtClean="0"/>
              <a:pPr/>
              <a:t>73</a:t>
            </a:fld>
            <a:endParaRPr lang="en-US"/>
          </a:p>
        </p:txBody>
      </p:sp>
    </p:spTree>
  </p:cSld>
  <p:clrMapOvr>
    <a:masterClrMapping/>
  </p:clrMapOvr>
  <p:transition/>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noFill/>
          <a:ln w="9525">
            <a:noFill/>
            <a:miter lim="800000"/>
            <a:headEnd/>
            <a:tailEnd/>
          </a:ln>
        </p:spPr>
        <p:txBody>
          <a:bodyPr vert="horz" wrap="square" lIns="91440" tIns="45720" rIns="91440" bIns="45720" numCol="1" anchor="ctr" anchorCtr="0" compatLnSpc="1">
            <a:prstTxWarp prst="textNoShape">
              <a:avLst/>
            </a:prstTxWarp>
          </a:bodyPr>
          <a:lstStyle/>
          <a:p>
            <a:r>
              <a:rPr lang="en-US" sz="2800" dirty="0" smtClean="0"/>
              <a:t>Issues Concerning Indian Electricity Sector</a:t>
            </a:r>
          </a:p>
        </p:txBody>
      </p:sp>
      <p:sp>
        <p:nvSpPr>
          <p:cNvPr id="6" name="TextBox 5"/>
          <p:cNvSpPr txBox="1"/>
          <p:nvPr/>
        </p:nvSpPr>
        <p:spPr>
          <a:xfrm>
            <a:off x="7819651" y="1645978"/>
            <a:ext cx="2676899" cy="646331"/>
          </a:xfrm>
          <a:prstGeom prst="rect">
            <a:avLst/>
          </a:prstGeom>
          <a:noFill/>
        </p:spPr>
        <p:txBody>
          <a:bodyPr wrap="square" rtlCol="0">
            <a:spAutoFit/>
          </a:bodyPr>
          <a:lstStyle/>
          <a:p>
            <a:pPr marL="182563">
              <a:buClr>
                <a:schemeClr val="accent6">
                  <a:lumMod val="75000"/>
                </a:schemeClr>
              </a:buClr>
              <a:buFont typeface="Wingdings" pitchFamily="2" charset="2"/>
              <a:buChar char="ü"/>
            </a:pPr>
            <a:r>
              <a:rPr lang="en-IN" dirty="0" smtClean="0"/>
              <a:t> Unplanned Outages</a:t>
            </a:r>
          </a:p>
          <a:p>
            <a:pPr marL="182563">
              <a:buClr>
                <a:schemeClr val="accent6">
                  <a:lumMod val="75000"/>
                </a:schemeClr>
              </a:buClr>
              <a:buFont typeface="Wingdings" pitchFamily="2" charset="2"/>
              <a:buChar char="ü"/>
            </a:pPr>
            <a:r>
              <a:rPr lang="en-IN" dirty="0" smtClean="0"/>
              <a:t>Daily Load Shedding</a:t>
            </a:r>
          </a:p>
        </p:txBody>
      </p:sp>
      <p:sp>
        <p:nvSpPr>
          <p:cNvPr id="7" name="TextBox 6"/>
          <p:cNvSpPr txBox="1"/>
          <p:nvPr/>
        </p:nvSpPr>
        <p:spPr>
          <a:xfrm>
            <a:off x="7391400" y="2448818"/>
            <a:ext cx="3821520" cy="338554"/>
          </a:xfrm>
          <a:prstGeom prst="rect">
            <a:avLst/>
          </a:prstGeom>
          <a:solidFill>
            <a:schemeClr val="accent6">
              <a:lumMod val="40000"/>
              <a:lumOff val="60000"/>
            </a:schemeClr>
          </a:solidFill>
        </p:spPr>
        <p:txBody>
          <a:bodyPr wrap="square" rtlCol="0">
            <a:spAutoFit/>
          </a:bodyPr>
          <a:lstStyle/>
          <a:p>
            <a:pPr algn="ctr"/>
            <a:r>
              <a:rPr lang="en-IN" sz="1600" b="1" i="1" dirty="0" smtClean="0">
                <a:solidFill>
                  <a:schemeClr val="tx1">
                    <a:lumMod val="75000"/>
                    <a:lumOff val="25000"/>
                  </a:schemeClr>
                </a:solidFill>
              </a:rPr>
              <a:t>…11 % Peak Shortage</a:t>
            </a:r>
            <a:endParaRPr lang="en-IN" sz="1600" b="1" i="1" dirty="0">
              <a:solidFill>
                <a:schemeClr val="tx1">
                  <a:lumMod val="75000"/>
                  <a:lumOff val="25000"/>
                </a:schemeClr>
              </a:solidFill>
            </a:endParaRPr>
          </a:p>
        </p:txBody>
      </p:sp>
      <p:sp>
        <p:nvSpPr>
          <p:cNvPr id="8" name="TextBox 7"/>
          <p:cNvSpPr txBox="1"/>
          <p:nvPr/>
        </p:nvSpPr>
        <p:spPr>
          <a:xfrm>
            <a:off x="1173050" y="2601218"/>
            <a:ext cx="3741850" cy="338554"/>
          </a:xfrm>
          <a:prstGeom prst="rect">
            <a:avLst/>
          </a:prstGeom>
          <a:solidFill>
            <a:schemeClr val="accent6">
              <a:lumMod val="40000"/>
              <a:lumOff val="60000"/>
            </a:schemeClr>
          </a:solidFill>
        </p:spPr>
        <p:txBody>
          <a:bodyPr wrap="square" rtlCol="0">
            <a:spAutoFit/>
          </a:bodyPr>
          <a:lstStyle/>
          <a:p>
            <a:pPr algn="ctr"/>
            <a:r>
              <a:rPr lang="en-IN" sz="1600" b="1" i="1" dirty="0" smtClean="0">
                <a:solidFill>
                  <a:schemeClr val="tx1">
                    <a:lumMod val="75000"/>
                    <a:lumOff val="25000"/>
                  </a:schemeClr>
                </a:solidFill>
              </a:rPr>
              <a:t> ~300 million people w/o electricity</a:t>
            </a:r>
          </a:p>
        </p:txBody>
      </p:sp>
      <p:sp>
        <p:nvSpPr>
          <p:cNvPr id="9" name="TextBox 8"/>
          <p:cNvSpPr txBox="1"/>
          <p:nvPr/>
        </p:nvSpPr>
        <p:spPr>
          <a:xfrm>
            <a:off x="2038350" y="1471866"/>
            <a:ext cx="2571750" cy="1077218"/>
          </a:xfrm>
          <a:prstGeom prst="rect">
            <a:avLst/>
          </a:prstGeom>
          <a:noFill/>
        </p:spPr>
        <p:txBody>
          <a:bodyPr wrap="square" rtlCol="0">
            <a:spAutoFit/>
          </a:bodyPr>
          <a:lstStyle/>
          <a:p>
            <a:pPr marL="342900" indent="-342900">
              <a:buClr>
                <a:schemeClr val="accent6">
                  <a:lumMod val="75000"/>
                </a:schemeClr>
              </a:buClr>
              <a:buFont typeface="Wingdings" pitchFamily="2" charset="2"/>
              <a:buChar char="ü"/>
            </a:pPr>
            <a:r>
              <a:rPr lang="en-IN" sz="1600" dirty="0" smtClean="0"/>
              <a:t>Areas without electricity</a:t>
            </a:r>
          </a:p>
          <a:p>
            <a:pPr marL="342900" indent="-342900">
              <a:buClr>
                <a:schemeClr val="accent6">
                  <a:lumMod val="75000"/>
                </a:schemeClr>
              </a:buClr>
              <a:buFont typeface="Wingdings" pitchFamily="2" charset="2"/>
              <a:buChar char="ü"/>
            </a:pPr>
            <a:r>
              <a:rPr lang="en-IN" sz="1600" dirty="0" smtClean="0"/>
              <a:t>Electrified areas with New Connection pendency</a:t>
            </a:r>
          </a:p>
        </p:txBody>
      </p:sp>
      <p:grpSp>
        <p:nvGrpSpPr>
          <p:cNvPr id="3" name="Group 32"/>
          <p:cNvGrpSpPr/>
          <p:nvPr/>
        </p:nvGrpSpPr>
        <p:grpSpPr>
          <a:xfrm>
            <a:off x="4817598" y="1676969"/>
            <a:ext cx="2556805" cy="1911358"/>
            <a:chOff x="3658917" y="1676969"/>
            <a:chExt cx="1917604" cy="1911358"/>
          </a:xfrm>
        </p:grpSpPr>
        <p:pic>
          <p:nvPicPr>
            <p:cNvPr id="1026" name="Picture 2"/>
            <p:cNvPicPr>
              <a:picLocks noChangeAspect="1" noChangeArrowheads="1"/>
            </p:cNvPicPr>
            <p:nvPr/>
          </p:nvPicPr>
          <p:blipFill>
            <a:blip r:embed="rId2" cstate="print"/>
            <a:srcRect/>
            <a:stretch>
              <a:fillRect/>
            </a:stretch>
          </p:blipFill>
          <p:spPr bwMode="auto">
            <a:xfrm>
              <a:off x="3658917" y="1676969"/>
              <a:ext cx="1917604" cy="1911358"/>
            </a:xfrm>
            <a:prstGeom prst="rect">
              <a:avLst/>
            </a:prstGeom>
            <a:noFill/>
            <a:ln w="9525">
              <a:noFill/>
              <a:miter lim="800000"/>
              <a:headEnd/>
              <a:tailEnd/>
            </a:ln>
            <a:effectLst/>
          </p:spPr>
        </p:pic>
        <p:pic>
          <p:nvPicPr>
            <p:cNvPr id="12" name="Picture 2"/>
            <p:cNvPicPr>
              <a:picLocks noChangeAspect="1" noChangeArrowheads="1"/>
            </p:cNvPicPr>
            <p:nvPr/>
          </p:nvPicPr>
          <p:blipFill>
            <a:blip r:embed="rId3" cstate="print"/>
            <a:srcRect/>
            <a:stretch>
              <a:fillRect/>
            </a:stretch>
          </p:blipFill>
          <p:spPr bwMode="auto">
            <a:xfrm>
              <a:off x="4084319" y="2215363"/>
              <a:ext cx="1066800" cy="834572"/>
            </a:xfrm>
            <a:prstGeom prst="rect">
              <a:avLst/>
            </a:prstGeom>
            <a:noFill/>
            <a:ln w="9525">
              <a:noFill/>
              <a:miter lim="800000"/>
              <a:headEnd/>
              <a:tailEnd/>
            </a:ln>
            <a:effectLst/>
          </p:spPr>
        </p:pic>
      </p:grpSp>
      <p:sp>
        <p:nvSpPr>
          <p:cNvPr id="14" name="Rounded Rectangle 13"/>
          <p:cNvSpPr/>
          <p:nvPr/>
        </p:nvSpPr>
        <p:spPr>
          <a:xfrm>
            <a:off x="2026490" y="1066800"/>
            <a:ext cx="2560320" cy="365760"/>
          </a:xfrm>
          <a:prstGeom prst="roundRect">
            <a:avLst/>
          </a:prstGeom>
          <a:solidFill>
            <a:schemeClr val="accent6">
              <a:lumMod val="75000"/>
            </a:schemeClr>
          </a:solidFill>
          <a:ln>
            <a:solidFill>
              <a:schemeClr val="accent6">
                <a:lumMod val="7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N" b="1" dirty="0" smtClean="0">
                <a:latin typeface="Arial" pitchFamily="34" charset="0"/>
                <a:cs typeface="Arial" pitchFamily="34" charset="0"/>
              </a:rPr>
              <a:t>ACCESSIBILITY</a:t>
            </a:r>
            <a:endParaRPr lang="en-IN" b="1" dirty="0">
              <a:latin typeface="Arial" pitchFamily="34" charset="0"/>
              <a:cs typeface="Arial" pitchFamily="34" charset="0"/>
            </a:endParaRPr>
          </a:p>
        </p:txBody>
      </p:sp>
      <p:sp>
        <p:nvSpPr>
          <p:cNvPr id="15" name="Rounded Rectangle 14"/>
          <p:cNvSpPr/>
          <p:nvPr/>
        </p:nvSpPr>
        <p:spPr>
          <a:xfrm>
            <a:off x="7799160" y="1066800"/>
            <a:ext cx="2560320" cy="365760"/>
          </a:xfrm>
          <a:prstGeom prst="roundRect">
            <a:avLst/>
          </a:prstGeom>
          <a:solidFill>
            <a:schemeClr val="accent6">
              <a:lumMod val="75000"/>
            </a:schemeClr>
          </a:solidFill>
          <a:ln>
            <a:solidFill>
              <a:schemeClr val="accent6">
                <a:lumMod val="7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N" b="1" dirty="0" smtClean="0">
                <a:latin typeface="Arial" pitchFamily="34" charset="0"/>
                <a:cs typeface="Arial" pitchFamily="34" charset="0"/>
              </a:rPr>
              <a:t>AVAILABILITY</a:t>
            </a:r>
            <a:endParaRPr lang="en-IN" b="1" dirty="0">
              <a:latin typeface="Arial" pitchFamily="34" charset="0"/>
              <a:cs typeface="Arial" pitchFamily="34" charset="0"/>
            </a:endParaRPr>
          </a:p>
        </p:txBody>
      </p:sp>
      <p:grpSp>
        <p:nvGrpSpPr>
          <p:cNvPr id="4" name="Group 23"/>
          <p:cNvGrpSpPr/>
          <p:nvPr/>
        </p:nvGrpSpPr>
        <p:grpSpPr>
          <a:xfrm>
            <a:off x="3108960" y="3650670"/>
            <a:ext cx="5974080" cy="1922153"/>
            <a:chOff x="1943100" y="3761510"/>
            <a:chExt cx="4480560" cy="1922153"/>
          </a:xfrm>
        </p:grpSpPr>
        <p:sp>
          <p:nvSpPr>
            <p:cNvPr id="10" name="Rectangle 9"/>
            <p:cNvSpPr/>
            <p:nvPr/>
          </p:nvSpPr>
          <p:spPr>
            <a:xfrm>
              <a:off x="1943100" y="4214336"/>
              <a:ext cx="4480560" cy="830997"/>
            </a:xfrm>
            <a:prstGeom prst="rect">
              <a:avLst/>
            </a:prstGeom>
            <a:noFill/>
          </p:spPr>
          <p:txBody>
            <a:bodyPr wrap="square">
              <a:spAutoFit/>
            </a:bodyPr>
            <a:lstStyle/>
            <a:p>
              <a:pPr>
                <a:buClr>
                  <a:schemeClr val="accent6">
                    <a:lumMod val="75000"/>
                  </a:schemeClr>
                </a:buClr>
                <a:buFont typeface="Wingdings" pitchFamily="2" charset="2"/>
                <a:buChar char="ü"/>
                <a:defRPr/>
              </a:pPr>
              <a:r>
                <a:rPr lang="en-US" sz="1600" dirty="0" smtClean="0"/>
                <a:t>  Distribution contributes 80% of losses</a:t>
              </a:r>
            </a:p>
            <a:p>
              <a:pPr>
                <a:buClr>
                  <a:schemeClr val="accent6">
                    <a:lumMod val="75000"/>
                  </a:schemeClr>
                </a:buClr>
                <a:buFont typeface="Wingdings" pitchFamily="2" charset="2"/>
                <a:buChar char="ü"/>
                <a:defRPr/>
              </a:pPr>
              <a:r>
                <a:rPr lang="en-US" sz="1600" dirty="0" smtClean="0"/>
                <a:t>  FRPs failed to curb financial mess of state discoms</a:t>
              </a:r>
            </a:p>
            <a:p>
              <a:pPr>
                <a:buClr>
                  <a:schemeClr val="accent6">
                    <a:lumMod val="75000"/>
                  </a:schemeClr>
                </a:buClr>
                <a:buFont typeface="Wingdings" pitchFamily="2" charset="2"/>
                <a:buChar char="ü"/>
                <a:defRPr/>
              </a:pPr>
              <a:r>
                <a:rPr lang="en-US" sz="1600" dirty="0" smtClean="0"/>
                <a:t> “Rampant Power Theft”  - plaguing society at large</a:t>
              </a:r>
            </a:p>
          </p:txBody>
        </p:sp>
        <p:sp>
          <p:nvSpPr>
            <p:cNvPr id="11" name="TextBox 10"/>
            <p:cNvSpPr txBox="1"/>
            <p:nvPr/>
          </p:nvSpPr>
          <p:spPr>
            <a:xfrm>
              <a:off x="2797493" y="5345109"/>
              <a:ext cx="2872854" cy="338554"/>
            </a:xfrm>
            <a:prstGeom prst="rect">
              <a:avLst/>
            </a:prstGeom>
            <a:solidFill>
              <a:schemeClr val="accent6">
                <a:lumMod val="40000"/>
                <a:lumOff val="60000"/>
              </a:schemeClr>
            </a:solidFill>
          </p:spPr>
          <p:txBody>
            <a:bodyPr wrap="square" rtlCol="0">
              <a:spAutoFit/>
            </a:bodyPr>
            <a:lstStyle/>
            <a:p>
              <a:pPr algn="ctr"/>
              <a:r>
                <a:rPr lang="en-IN" sz="1600" b="1" i="1" dirty="0" smtClean="0">
                  <a:solidFill>
                    <a:schemeClr val="tx1">
                      <a:lumMod val="75000"/>
                      <a:lumOff val="25000"/>
                    </a:schemeClr>
                  </a:solidFill>
                </a:rPr>
                <a:t>All SEBs surviving on Govt aid/ subsidy</a:t>
              </a:r>
            </a:p>
          </p:txBody>
        </p:sp>
        <p:sp>
          <p:nvSpPr>
            <p:cNvPr id="16" name="Rounded Rectangle 15"/>
            <p:cNvSpPr/>
            <p:nvPr/>
          </p:nvSpPr>
          <p:spPr>
            <a:xfrm>
              <a:off x="3223260" y="3761510"/>
              <a:ext cx="1920240" cy="365760"/>
            </a:xfrm>
            <a:prstGeom prst="roundRect">
              <a:avLst/>
            </a:prstGeom>
            <a:solidFill>
              <a:schemeClr val="accent6">
                <a:lumMod val="75000"/>
              </a:schemeClr>
            </a:solidFill>
            <a:ln>
              <a:solidFill>
                <a:schemeClr val="accent6">
                  <a:lumMod val="7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N" b="1" dirty="0" smtClean="0">
                  <a:latin typeface="Arial" pitchFamily="34" charset="0"/>
                  <a:cs typeface="Arial" pitchFamily="34" charset="0"/>
                </a:rPr>
                <a:t>AFFORDABILITY</a:t>
              </a:r>
              <a:endParaRPr lang="en-IN" b="1" dirty="0">
                <a:latin typeface="Arial" pitchFamily="34" charset="0"/>
                <a:cs typeface="Arial" pitchFamily="34" charset="0"/>
              </a:endParaRPr>
            </a:p>
          </p:txBody>
        </p:sp>
      </p:grpSp>
      <p:sp>
        <p:nvSpPr>
          <p:cNvPr id="18" name="TextBox 17"/>
          <p:cNvSpPr txBox="1"/>
          <p:nvPr/>
        </p:nvSpPr>
        <p:spPr>
          <a:xfrm>
            <a:off x="754074" y="6596390"/>
            <a:ext cx="3962400" cy="261610"/>
          </a:xfrm>
          <a:prstGeom prst="rect">
            <a:avLst/>
          </a:prstGeom>
          <a:noFill/>
        </p:spPr>
        <p:txBody>
          <a:bodyPr wrap="square" rtlCol="0">
            <a:spAutoFit/>
          </a:bodyPr>
          <a:lstStyle/>
          <a:p>
            <a:r>
              <a:rPr lang="en-IN" sz="1100" dirty="0" smtClean="0"/>
              <a:t>Source : World Wide Web</a:t>
            </a:r>
            <a:endParaRPr lang="en-IN" sz="1100" dirty="0"/>
          </a:p>
        </p:txBody>
      </p:sp>
      <p:sp>
        <p:nvSpPr>
          <p:cNvPr id="23" name="Rectangle 22"/>
          <p:cNvSpPr/>
          <p:nvPr/>
        </p:nvSpPr>
        <p:spPr>
          <a:xfrm>
            <a:off x="1128654" y="5944738"/>
            <a:ext cx="10612583" cy="651164"/>
          </a:xfrm>
          <a:prstGeom prst="rect">
            <a:avLst/>
          </a:prstGeom>
          <a:solidFill>
            <a:schemeClr val="bg1">
              <a:lumMod val="50000"/>
            </a:schemeClr>
          </a:solidFill>
          <a:ln>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34950" indent="-234950" algn="ctr"/>
            <a:r>
              <a:rPr lang="en-US" b="1" dirty="0" smtClean="0">
                <a:solidFill>
                  <a:schemeClr val="bg1"/>
                </a:solidFill>
              </a:rPr>
              <a:t> ~800 million Indians use traditional fuels for Cooking / General heating needs </a:t>
            </a:r>
            <a:r>
              <a:rPr lang="en-US" b="1" dirty="0" smtClean="0">
                <a:solidFill>
                  <a:schemeClr val="bg1"/>
                </a:solidFill>
                <a:sym typeface="Wingdings" pitchFamily="2" charset="2"/>
              </a:rPr>
              <a:t></a:t>
            </a:r>
            <a:endParaRPr lang="en-US" b="1" dirty="0" smtClean="0">
              <a:solidFill>
                <a:schemeClr val="bg1"/>
              </a:solidFill>
            </a:endParaRPr>
          </a:p>
          <a:p>
            <a:pPr marL="234950" indent="-234950" algn="ctr"/>
            <a:r>
              <a:rPr lang="en-US" b="1" dirty="0" smtClean="0">
                <a:solidFill>
                  <a:schemeClr val="bg1"/>
                </a:solidFill>
              </a:rPr>
              <a:t> 80 billion KWh generated by DG sets annually (~15 million tons of diesel oil)</a:t>
            </a:r>
          </a:p>
        </p:txBody>
      </p:sp>
      <p:sp>
        <p:nvSpPr>
          <p:cNvPr id="19" name="Slide Number Placeholder 18"/>
          <p:cNvSpPr>
            <a:spLocks noGrp="1"/>
          </p:cNvSpPr>
          <p:nvPr>
            <p:ph type="sldNum" sz="quarter" idx="12"/>
          </p:nvPr>
        </p:nvSpPr>
        <p:spPr/>
        <p:txBody>
          <a:bodyPr/>
          <a:lstStyle/>
          <a:p>
            <a:fld id="{37EF2AFE-8C02-4AD5-AB18-6AC97B5839D5}" type="slidenum">
              <a:rPr lang="en-US" smtClean="0"/>
              <a:pPr/>
              <a:t>74</a:t>
            </a:fld>
            <a:endParaRPr lang="en-US"/>
          </a:p>
        </p:txBody>
      </p:sp>
      <p:pic>
        <p:nvPicPr>
          <p:cNvPr id="3074" name="Picture 2"/>
          <p:cNvPicPr>
            <a:picLocks noChangeAspect="1" noChangeArrowheads="1"/>
          </p:cNvPicPr>
          <p:nvPr/>
        </p:nvPicPr>
        <p:blipFill>
          <a:blip r:embed="rId4" cstate="print"/>
          <a:srcRect/>
          <a:stretch>
            <a:fillRect/>
          </a:stretch>
        </p:blipFill>
        <p:spPr bwMode="auto">
          <a:xfrm>
            <a:off x="7801679" y="2866030"/>
            <a:ext cx="4390321" cy="3039469"/>
          </a:xfrm>
          <a:prstGeom prst="rect">
            <a:avLst/>
          </a:prstGeom>
          <a:noFill/>
          <a:ln w="9525">
            <a:noFill/>
            <a:miter lim="800000"/>
            <a:headEnd/>
            <a:tailEnd/>
          </a:ln>
          <a:effectLst/>
        </p:spPr>
      </p:pic>
    </p:spTree>
  </p:cSld>
  <p:clrMapOvr>
    <a:masterClrMapping/>
  </p:clrMapOvr>
  <p:transition/>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939362" y="4710605"/>
            <a:ext cx="10972800" cy="685800"/>
          </a:xfrm>
        </p:spPr>
        <p:txBody>
          <a:bodyPr>
            <a:noAutofit/>
          </a:bodyPr>
          <a:lstStyle/>
          <a:p>
            <a:pPr algn="ctr">
              <a:buNone/>
            </a:pPr>
            <a:r>
              <a:rPr lang="en-IN" sz="4000" b="1" dirty="0" err="1" smtClean="0"/>
              <a:t>Discom</a:t>
            </a:r>
            <a:r>
              <a:rPr lang="en-IN" sz="4000" b="1" dirty="0" smtClean="0"/>
              <a:t> Standards of Performance (Latest)...</a:t>
            </a:r>
          </a:p>
        </p:txBody>
      </p:sp>
      <p:pic>
        <p:nvPicPr>
          <p:cNvPr id="18433" name="Picture 1"/>
          <p:cNvPicPr>
            <a:picLocks noChangeAspect="1" noChangeArrowheads="1"/>
          </p:cNvPicPr>
          <p:nvPr/>
        </p:nvPicPr>
        <p:blipFill>
          <a:blip r:embed="rId2" cstate="print"/>
          <a:srcRect/>
          <a:stretch>
            <a:fillRect/>
          </a:stretch>
        </p:blipFill>
        <p:spPr bwMode="auto">
          <a:xfrm>
            <a:off x="1250411" y="1401162"/>
            <a:ext cx="6191250" cy="2857500"/>
          </a:xfrm>
          <a:prstGeom prst="rect">
            <a:avLst/>
          </a:prstGeom>
          <a:noFill/>
          <a:ln w="9525">
            <a:noFill/>
            <a:miter lim="800000"/>
            <a:headEnd/>
            <a:tailEnd/>
          </a:ln>
        </p:spPr>
      </p:pic>
      <p:pic>
        <p:nvPicPr>
          <p:cNvPr id="18434" name="Picture 2"/>
          <p:cNvPicPr>
            <a:picLocks noChangeAspect="1" noChangeArrowheads="1"/>
          </p:cNvPicPr>
          <p:nvPr/>
        </p:nvPicPr>
        <p:blipFill>
          <a:blip r:embed="rId3" cstate="print"/>
          <a:srcRect/>
          <a:stretch>
            <a:fillRect/>
          </a:stretch>
        </p:blipFill>
        <p:spPr bwMode="auto">
          <a:xfrm>
            <a:off x="8114478" y="1355834"/>
            <a:ext cx="2795260" cy="2852218"/>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4578" name="TextBox 17"/>
          <p:cNvSpPr txBox="1">
            <a:spLocks noChangeArrowheads="1"/>
          </p:cNvSpPr>
          <p:nvPr/>
        </p:nvSpPr>
        <p:spPr bwMode="auto">
          <a:xfrm>
            <a:off x="8128000" y="1219200"/>
            <a:ext cx="3352800" cy="400110"/>
          </a:xfrm>
          <a:prstGeom prst="rect">
            <a:avLst/>
          </a:prstGeom>
          <a:solidFill>
            <a:srgbClr val="FFFF00"/>
          </a:solidFill>
          <a:ln w="9525">
            <a:noFill/>
            <a:miter lim="800000"/>
            <a:headEnd/>
            <a:tailEnd/>
          </a:ln>
        </p:spPr>
        <p:txBody>
          <a:bodyPr>
            <a:spAutoFit/>
          </a:bodyPr>
          <a:lstStyle/>
          <a:p>
            <a:pPr algn="ctr"/>
            <a:r>
              <a:rPr lang="en-IN" sz="2000" b="1" dirty="0" smtClean="0"/>
              <a:t>EXTERNAL </a:t>
            </a:r>
            <a:r>
              <a:rPr lang="en-IN" sz="2000" b="1" dirty="0"/>
              <a:t>DRIVERS</a:t>
            </a:r>
          </a:p>
        </p:txBody>
      </p:sp>
      <p:sp>
        <p:nvSpPr>
          <p:cNvPr id="24579" name="TextBox 16"/>
          <p:cNvSpPr txBox="1">
            <a:spLocks noChangeArrowheads="1"/>
          </p:cNvSpPr>
          <p:nvPr/>
        </p:nvSpPr>
        <p:spPr bwMode="auto">
          <a:xfrm>
            <a:off x="914400" y="1230313"/>
            <a:ext cx="3251200" cy="400110"/>
          </a:xfrm>
          <a:prstGeom prst="rect">
            <a:avLst/>
          </a:prstGeom>
          <a:solidFill>
            <a:srgbClr val="FFFF00"/>
          </a:solidFill>
          <a:ln w="9525">
            <a:noFill/>
            <a:miter lim="800000"/>
            <a:headEnd/>
            <a:tailEnd/>
          </a:ln>
        </p:spPr>
        <p:txBody>
          <a:bodyPr>
            <a:spAutoFit/>
          </a:bodyPr>
          <a:lstStyle/>
          <a:p>
            <a:pPr algn="ctr"/>
            <a:r>
              <a:rPr lang="en-IN" sz="2000" b="1" dirty="0" smtClean="0"/>
              <a:t>INTERNAL </a:t>
            </a:r>
            <a:r>
              <a:rPr lang="en-IN" sz="2000" b="1" dirty="0"/>
              <a:t>DRIVERS</a:t>
            </a:r>
          </a:p>
        </p:txBody>
      </p:sp>
      <p:sp>
        <p:nvSpPr>
          <p:cNvPr id="24580" name="Title 1"/>
          <p:cNvSpPr>
            <a:spLocks noGrp="1"/>
          </p:cNvSpPr>
          <p:nvPr>
            <p:ph type="title"/>
          </p:nvPr>
        </p:nvSpPr>
        <p:spPr>
          <a:xfrm>
            <a:off x="860318" y="278365"/>
            <a:ext cx="9179257" cy="614147"/>
          </a:xfrm>
        </p:spPr>
        <p:txBody>
          <a:bodyPr/>
          <a:lstStyle/>
          <a:p>
            <a:r>
              <a:rPr lang="en-IN" sz="2800" dirty="0" smtClean="0"/>
              <a:t>Environment affecting </a:t>
            </a:r>
            <a:r>
              <a:rPr lang="en-IN" sz="2800" dirty="0" err="1" smtClean="0"/>
              <a:t>Discom</a:t>
            </a:r>
            <a:r>
              <a:rPr lang="en-IN" sz="2800" dirty="0" smtClean="0"/>
              <a:t> Performance</a:t>
            </a:r>
          </a:p>
        </p:txBody>
      </p:sp>
      <p:sp>
        <p:nvSpPr>
          <p:cNvPr id="16" name="Flowchart: Delay 15"/>
          <p:cNvSpPr/>
          <p:nvPr/>
        </p:nvSpPr>
        <p:spPr>
          <a:xfrm rot="10800000">
            <a:off x="7208931" y="1834060"/>
            <a:ext cx="4334933" cy="3810000"/>
          </a:xfrm>
          <a:prstGeom prst="flowChartDelay">
            <a:avLst/>
          </a:prstGeom>
        </p:spPr>
        <p:style>
          <a:lnRef idx="1">
            <a:schemeClr val="accent2"/>
          </a:lnRef>
          <a:fillRef idx="3">
            <a:schemeClr val="accent2"/>
          </a:fillRef>
          <a:effectRef idx="2">
            <a:schemeClr val="accent2"/>
          </a:effectRef>
          <a:fontRef idx="minor">
            <a:schemeClr val="lt1"/>
          </a:fontRef>
        </p:style>
        <p:txBody>
          <a:bodyPr anchor="ctr"/>
          <a:lstStyle/>
          <a:p>
            <a:pPr algn="ctr">
              <a:defRPr/>
            </a:pPr>
            <a:endParaRPr lang="en-IN" dirty="0"/>
          </a:p>
        </p:txBody>
      </p:sp>
      <p:sp>
        <p:nvSpPr>
          <p:cNvPr id="19" name="Rectangle 18"/>
          <p:cNvSpPr/>
          <p:nvPr/>
        </p:nvSpPr>
        <p:spPr>
          <a:xfrm>
            <a:off x="8495865" y="1834060"/>
            <a:ext cx="3047999" cy="3810000"/>
          </a:xfrm>
          <a:prstGeom prst="rect">
            <a:avLst/>
          </a:prstGeom>
          <a:effectLst>
            <a:softEdge rad="127000"/>
          </a:effectLst>
        </p:spPr>
        <p:style>
          <a:lnRef idx="2">
            <a:schemeClr val="accent2">
              <a:shade val="50000"/>
            </a:schemeClr>
          </a:lnRef>
          <a:fillRef idx="1">
            <a:schemeClr val="accent2"/>
          </a:fillRef>
          <a:effectRef idx="0">
            <a:schemeClr val="accent2"/>
          </a:effectRef>
          <a:fontRef idx="minor">
            <a:schemeClr val="lt1"/>
          </a:fontRef>
        </p:style>
        <p:txBody>
          <a:bodyPr anchor="ctr"/>
          <a:lstStyle/>
          <a:p>
            <a:pPr>
              <a:lnSpc>
                <a:spcPct val="200000"/>
              </a:lnSpc>
              <a:buFont typeface="Wingdings" pitchFamily="2" charset="2"/>
              <a:buChar char="ü"/>
              <a:defRPr/>
            </a:pPr>
            <a:r>
              <a:rPr lang="en-IN" b="1" dirty="0">
                <a:solidFill>
                  <a:schemeClr val="bg1"/>
                </a:solidFill>
              </a:rPr>
              <a:t>Power Purchase Cost</a:t>
            </a:r>
          </a:p>
          <a:p>
            <a:pPr>
              <a:lnSpc>
                <a:spcPct val="200000"/>
              </a:lnSpc>
              <a:buFont typeface="Wingdings" pitchFamily="2" charset="2"/>
              <a:buChar char="ü"/>
              <a:defRPr/>
            </a:pPr>
            <a:r>
              <a:rPr lang="en-IN" b="1" dirty="0">
                <a:solidFill>
                  <a:schemeClr val="bg1"/>
                </a:solidFill>
              </a:rPr>
              <a:t> Finance Cost</a:t>
            </a:r>
          </a:p>
          <a:p>
            <a:pPr>
              <a:lnSpc>
                <a:spcPct val="200000"/>
              </a:lnSpc>
              <a:buFont typeface="Wingdings" pitchFamily="2" charset="2"/>
              <a:buChar char="ü"/>
              <a:defRPr/>
            </a:pPr>
            <a:r>
              <a:rPr lang="en-IN" b="1" dirty="0">
                <a:solidFill>
                  <a:schemeClr val="bg1"/>
                </a:solidFill>
              </a:rPr>
              <a:t>Statutory Policy</a:t>
            </a:r>
          </a:p>
          <a:p>
            <a:pPr>
              <a:lnSpc>
                <a:spcPct val="200000"/>
              </a:lnSpc>
              <a:buFont typeface="Wingdings" pitchFamily="2" charset="2"/>
              <a:buChar char="ü"/>
              <a:defRPr/>
            </a:pPr>
            <a:r>
              <a:rPr lang="en-IN" b="1" dirty="0">
                <a:solidFill>
                  <a:schemeClr val="bg1"/>
                </a:solidFill>
              </a:rPr>
              <a:t>Political interventions</a:t>
            </a:r>
          </a:p>
          <a:p>
            <a:pPr>
              <a:lnSpc>
                <a:spcPct val="200000"/>
              </a:lnSpc>
              <a:buFont typeface="Wingdings" pitchFamily="2" charset="2"/>
              <a:buChar char="ü"/>
              <a:defRPr/>
            </a:pPr>
            <a:r>
              <a:rPr lang="en-IN" b="1" dirty="0">
                <a:solidFill>
                  <a:schemeClr val="bg1"/>
                </a:solidFill>
              </a:rPr>
              <a:t> Societal  Environment</a:t>
            </a:r>
          </a:p>
        </p:txBody>
      </p:sp>
      <p:sp>
        <p:nvSpPr>
          <p:cNvPr id="15" name="Flowchart: Delay 14"/>
          <p:cNvSpPr/>
          <p:nvPr/>
        </p:nvSpPr>
        <p:spPr>
          <a:xfrm>
            <a:off x="977464" y="1834060"/>
            <a:ext cx="4334933" cy="3810000"/>
          </a:xfrm>
          <a:prstGeom prst="flowChartDelay">
            <a:avLst/>
          </a:prstGeom>
        </p:spPr>
        <p:style>
          <a:lnRef idx="1">
            <a:schemeClr val="accent3"/>
          </a:lnRef>
          <a:fillRef idx="3">
            <a:schemeClr val="accent3"/>
          </a:fillRef>
          <a:effectRef idx="2">
            <a:schemeClr val="accent3"/>
          </a:effectRef>
          <a:fontRef idx="minor">
            <a:schemeClr val="lt1"/>
          </a:fontRef>
        </p:style>
        <p:txBody>
          <a:bodyPr anchor="ctr"/>
          <a:lstStyle/>
          <a:p>
            <a:pPr algn="ctr">
              <a:defRPr/>
            </a:pPr>
            <a:endParaRPr lang="en-IN" dirty="0"/>
          </a:p>
        </p:txBody>
      </p:sp>
      <p:sp>
        <p:nvSpPr>
          <p:cNvPr id="20" name="Rectangle 19"/>
          <p:cNvSpPr/>
          <p:nvPr/>
        </p:nvSpPr>
        <p:spPr>
          <a:xfrm>
            <a:off x="977464" y="1834061"/>
            <a:ext cx="3048000" cy="3809999"/>
          </a:xfrm>
          <a:prstGeom prst="rect">
            <a:avLst/>
          </a:prstGeom>
          <a:effectLst>
            <a:softEdge rad="127000"/>
          </a:effectLst>
        </p:spPr>
        <p:style>
          <a:lnRef idx="2">
            <a:schemeClr val="accent3">
              <a:shade val="50000"/>
            </a:schemeClr>
          </a:lnRef>
          <a:fillRef idx="1">
            <a:schemeClr val="accent3"/>
          </a:fillRef>
          <a:effectRef idx="0">
            <a:schemeClr val="accent3"/>
          </a:effectRef>
          <a:fontRef idx="minor">
            <a:schemeClr val="lt1"/>
          </a:fontRef>
        </p:style>
        <p:txBody>
          <a:bodyPr anchor="ctr"/>
          <a:lstStyle/>
          <a:p>
            <a:pPr>
              <a:lnSpc>
                <a:spcPct val="200000"/>
              </a:lnSpc>
              <a:buFont typeface="Wingdings" pitchFamily="2" charset="2"/>
              <a:buChar char="ü"/>
              <a:defRPr/>
            </a:pPr>
            <a:r>
              <a:rPr lang="en-IN" b="1" dirty="0">
                <a:solidFill>
                  <a:schemeClr val="tx1"/>
                </a:solidFill>
              </a:rPr>
              <a:t>Loss Reduction</a:t>
            </a:r>
          </a:p>
          <a:p>
            <a:pPr>
              <a:lnSpc>
                <a:spcPct val="200000"/>
              </a:lnSpc>
              <a:buFont typeface="Wingdings" pitchFamily="2" charset="2"/>
              <a:buChar char="ü"/>
              <a:defRPr/>
            </a:pPr>
            <a:r>
              <a:rPr lang="en-IN" b="1" dirty="0">
                <a:solidFill>
                  <a:schemeClr val="tx1"/>
                </a:solidFill>
              </a:rPr>
              <a:t> Supply Quality &amp; </a:t>
            </a:r>
          </a:p>
          <a:p>
            <a:pPr>
              <a:lnSpc>
                <a:spcPct val="200000"/>
              </a:lnSpc>
              <a:defRPr/>
            </a:pPr>
            <a:r>
              <a:rPr lang="en-IN" b="1" dirty="0">
                <a:solidFill>
                  <a:schemeClr val="tx1"/>
                </a:solidFill>
              </a:rPr>
              <a:t>       Reliability </a:t>
            </a:r>
          </a:p>
          <a:p>
            <a:pPr>
              <a:lnSpc>
                <a:spcPct val="200000"/>
              </a:lnSpc>
              <a:buFont typeface="Wingdings" pitchFamily="2" charset="2"/>
              <a:buChar char="ü"/>
              <a:defRPr/>
            </a:pPr>
            <a:r>
              <a:rPr lang="en-IN" b="1" dirty="0">
                <a:solidFill>
                  <a:schemeClr val="tx1"/>
                </a:solidFill>
              </a:rPr>
              <a:t> Customer Care</a:t>
            </a:r>
          </a:p>
          <a:p>
            <a:pPr>
              <a:lnSpc>
                <a:spcPct val="200000"/>
              </a:lnSpc>
              <a:buFont typeface="Wingdings" pitchFamily="2" charset="2"/>
              <a:buChar char="ü"/>
              <a:defRPr/>
            </a:pPr>
            <a:r>
              <a:rPr lang="en-IN" b="1" dirty="0">
                <a:solidFill>
                  <a:schemeClr val="tx1"/>
                </a:solidFill>
              </a:rPr>
              <a:t> Cost Optimisation</a:t>
            </a:r>
          </a:p>
          <a:p>
            <a:pPr>
              <a:lnSpc>
                <a:spcPct val="200000"/>
              </a:lnSpc>
              <a:buFont typeface="Wingdings" pitchFamily="2" charset="2"/>
              <a:buChar char="ü"/>
              <a:defRPr/>
            </a:pPr>
            <a:r>
              <a:rPr lang="en-IN" b="1" dirty="0">
                <a:solidFill>
                  <a:schemeClr val="tx1"/>
                </a:solidFill>
              </a:rPr>
              <a:t>Technology Infusion</a:t>
            </a:r>
          </a:p>
          <a:p>
            <a:pPr>
              <a:lnSpc>
                <a:spcPct val="200000"/>
              </a:lnSpc>
              <a:buFont typeface="Wingdings" pitchFamily="2" charset="2"/>
              <a:buChar char="ü"/>
              <a:defRPr/>
            </a:pPr>
            <a:r>
              <a:rPr lang="en-IN" b="1" dirty="0">
                <a:solidFill>
                  <a:schemeClr val="tx1"/>
                </a:solidFill>
              </a:rPr>
              <a:t> Stakeholder Mgmt</a:t>
            </a:r>
          </a:p>
        </p:txBody>
      </p:sp>
      <p:pic>
        <p:nvPicPr>
          <p:cNvPr id="94210" name="Picture 2"/>
          <p:cNvPicPr>
            <a:picLocks noChangeAspect="1" noChangeArrowheads="1"/>
          </p:cNvPicPr>
          <p:nvPr/>
        </p:nvPicPr>
        <p:blipFill>
          <a:blip r:embed="rId2" cstate="print"/>
          <a:srcRect/>
          <a:stretch>
            <a:fillRect/>
          </a:stretch>
        </p:blipFill>
        <p:spPr bwMode="auto">
          <a:xfrm>
            <a:off x="5346265" y="3434260"/>
            <a:ext cx="1775625" cy="457200"/>
          </a:xfrm>
          <a:prstGeom prst="roundRect">
            <a:avLst>
              <a:gd name="adj" fmla="val 8594"/>
            </a:avLst>
          </a:prstGeom>
          <a:ln>
            <a:noFill/>
          </a:ln>
        </p:spPr>
        <p:style>
          <a:lnRef idx="2">
            <a:schemeClr val="accent1">
              <a:shade val="50000"/>
            </a:schemeClr>
          </a:lnRef>
          <a:fillRef idx="1">
            <a:schemeClr val="accent1"/>
          </a:fillRef>
          <a:effectRef idx="0">
            <a:schemeClr val="accent1"/>
          </a:effectRef>
          <a:fontRef idx="minor">
            <a:schemeClr val="lt1"/>
          </a:fontRef>
        </p:style>
      </p:pic>
      <p:sp>
        <p:nvSpPr>
          <p:cNvPr id="22" name="Donut 21"/>
          <p:cNvSpPr/>
          <p:nvPr/>
        </p:nvSpPr>
        <p:spPr>
          <a:xfrm>
            <a:off x="4478431" y="2408735"/>
            <a:ext cx="3556000" cy="2514600"/>
          </a:xfrm>
          <a:prstGeom prst="donu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IN">
              <a:solidFill>
                <a:schemeClr val="tx1"/>
              </a:solidFill>
            </a:endParaRPr>
          </a:p>
        </p:txBody>
      </p:sp>
    </p:spTree>
  </p:cSld>
  <p:clrMapOvr>
    <a:masterClrMapping/>
  </p:clrMapOvr>
  <p:transition/>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Rectangle 1"/>
          <p:cNvSpPr>
            <a:spLocks noChangeArrowheads="1"/>
          </p:cNvSpPr>
          <p:nvPr/>
        </p:nvSpPr>
        <p:spPr bwMode="auto">
          <a:xfrm>
            <a:off x="1182412" y="1221423"/>
            <a:ext cx="10641725" cy="5170646"/>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457200" marR="0" lvl="0" indent="-457200" algn="l" defTabSz="914400" rtl="0" eaLnBrk="1" fontAlgn="base" latinLnBrk="0" hangingPunct="1">
              <a:lnSpc>
                <a:spcPct val="100000"/>
              </a:lnSpc>
              <a:spcBef>
                <a:spcPct val="0"/>
              </a:spcBef>
              <a:spcAft>
                <a:spcPct val="0"/>
              </a:spcAft>
              <a:buClrTx/>
              <a:buSzTx/>
              <a:buFont typeface="+mj-lt"/>
              <a:buAutoNum type="arabicParenR"/>
              <a:tabLst/>
            </a:pPr>
            <a:r>
              <a:rPr kumimoji="0" lang="en-US" sz="2200" i="0" u="none" strike="noStrike" cap="none" normalizeH="0" baseline="0" dirty="0" smtClean="0">
                <a:ln>
                  <a:noFill/>
                </a:ln>
                <a:solidFill>
                  <a:schemeClr val="tx1"/>
                </a:solidFill>
                <a:effectLst/>
                <a:latin typeface="Calibri" pitchFamily="34" charset="0"/>
                <a:ea typeface="Times New Roman" pitchFamily="18" charset="0"/>
                <a:cs typeface="Arial" pitchFamily="34" charset="0"/>
              </a:rPr>
              <a:t>Voltage tolerance level specified, 6% (LT), +6% to -9% (HT) &amp; +10% to -12.5% (EHV).</a:t>
            </a:r>
            <a:endParaRPr kumimoji="0" lang="en-US" sz="2200" i="0" u="none" strike="noStrike" cap="none" normalizeH="0" baseline="0" dirty="0" smtClean="0">
              <a:ln>
                <a:noFill/>
              </a:ln>
              <a:solidFill>
                <a:schemeClr val="tx1"/>
              </a:solidFill>
              <a:effectLst/>
              <a:latin typeface="Calibri" pitchFamily="34" charset="0"/>
              <a:cs typeface="Arial" pitchFamily="34" charset="0"/>
            </a:endParaRPr>
          </a:p>
          <a:p>
            <a:pPr marL="457200" marR="0" lvl="0" indent="-457200" algn="l" defTabSz="914400" rtl="0" eaLnBrk="0" fontAlgn="base" latinLnBrk="0" hangingPunct="0">
              <a:lnSpc>
                <a:spcPct val="100000"/>
              </a:lnSpc>
              <a:spcBef>
                <a:spcPct val="0"/>
              </a:spcBef>
              <a:spcAft>
                <a:spcPct val="0"/>
              </a:spcAft>
              <a:buClrTx/>
              <a:buSzTx/>
              <a:buFont typeface="+mj-lt"/>
              <a:buAutoNum type="arabicParenR"/>
              <a:tabLst/>
            </a:pPr>
            <a:r>
              <a:rPr kumimoji="0" lang="en-US" sz="2200" i="0" u="none" strike="noStrike" cap="none" normalizeH="0" baseline="0" dirty="0" smtClean="0">
                <a:ln>
                  <a:noFill/>
                </a:ln>
                <a:solidFill>
                  <a:schemeClr val="tx1"/>
                </a:solidFill>
                <a:effectLst/>
                <a:latin typeface="Calibri" pitchFamily="34" charset="0"/>
                <a:ea typeface="Times New Roman" pitchFamily="18" charset="0"/>
                <a:cs typeface="Arial" pitchFamily="34" charset="0"/>
              </a:rPr>
              <a:t>All multi-storey buildings (height &gt;15 m from ground), shall also comply with Clause 36 of the CEA (Measures relating to Safety and Electric Supply) Regulations, 2010 </a:t>
            </a:r>
            <a:endParaRPr kumimoji="0" lang="en-US" sz="2200" i="0" u="none" strike="noStrike" cap="none" normalizeH="0" baseline="0" dirty="0" smtClean="0">
              <a:ln>
                <a:noFill/>
              </a:ln>
              <a:solidFill>
                <a:schemeClr val="tx1"/>
              </a:solidFill>
              <a:effectLst/>
              <a:latin typeface="Calibri" pitchFamily="34" charset="0"/>
              <a:cs typeface="Arial" pitchFamily="34" charset="0"/>
            </a:endParaRPr>
          </a:p>
          <a:p>
            <a:pPr marL="457200" marR="0" lvl="0" indent="-457200" algn="l" defTabSz="914400" rtl="0" eaLnBrk="0" fontAlgn="base" latinLnBrk="0" hangingPunct="0">
              <a:lnSpc>
                <a:spcPct val="100000"/>
              </a:lnSpc>
              <a:spcBef>
                <a:spcPct val="0"/>
              </a:spcBef>
              <a:spcAft>
                <a:spcPct val="0"/>
              </a:spcAft>
              <a:buClrTx/>
              <a:buSzTx/>
              <a:buFont typeface="+mj-lt"/>
              <a:buAutoNum type="arabicParenR"/>
              <a:tabLst/>
            </a:pPr>
            <a:r>
              <a:rPr kumimoji="0" lang="en-US" sz="2200" i="0" u="none" strike="noStrike" cap="none" normalizeH="0" baseline="0" dirty="0" smtClean="0">
                <a:ln>
                  <a:noFill/>
                </a:ln>
                <a:solidFill>
                  <a:schemeClr val="tx1"/>
                </a:solidFill>
                <a:effectLst/>
                <a:latin typeface="Calibri" pitchFamily="34" charset="0"/>
                <a:ea typeface="Times New Roman" pitchFamily="18" charset="0"/>
                <a:cs typeface="Arial" pitchFamily="34" charset="0"/>
              </a:rPr>
              <a:t>Limits for harmonics dumping for consumer specified.</a:t>
            </a:r>
            <a:endParaRPr kumimoji="0" lang="en-US" sz="2200" i="0" u="none" strike="noStrike" cap="none" normalizeH="0" baseline="0" dirty="0" smtClean="0">
              <a:ln>
                <a:noFill/>
              </a:ln>
              <a:solidFill>
                <a:schemeClr val="tx1"/>
              </a:solidFill>
              <a:effectLst/>
              <a:latin typeface="Calibri" pitchFamily="34" charset="0"/>
              <a:cs typeface="Arial" pitchFamily="34" charset="0"/>
            </a:endParaRPr>
          </a:p>
          <a:p>
            <a:pPr marL="457200" marR="0" lvl="0" indent="-457200" algn="l" defTabSz="914400" rtl="0" eaLnBrk="0" fontAlgn="base" latinLnBrk="0" hangingPunct="0">
              <a:lnSpc>
                <a:spcPct val="100000"/>
              </a:lnSpc>
              <a:spcBef>
                <a:spcPct val="0"/>
              </a:spcBef>
              <a:spcAft>
                <a:spcPct val="0"/>
              </a:spcAft>
              <a:buClrTx/>
              <a:buSzTx/>
              <a:buFont typeface="+mj-lt"/>
              <a:buAutoNum type="arabicParenR"/>
              <a:tabLst/>
            </a:pPr>
            <a:r>
              <a:rPr kumimoji="0" lang="en-US" sz="2200" i="0" u="none" strike="noStrike" cap="none" normalizeH="0" baseline="0" dirty="0" smtClean="0">
                <a:ln>
                  <a:noFill/>
                </a:ln>
                <a:solidFill>
                  <a:schemeClr val="tx1"/>
                </a:solidFill>
                <a:effectLst/>
                <a:latin typeface="Calibri" pitchFamily="34" charset="0"/>
                <a:ea typeface="Times New Roman" pitchFamily="18" charset="0"/>
                <a:cs typeface="Arial" pitchFamily="34" charset="0"/>
              </a:rPr>
              <a:t>Electricity Distribution through franchisee allowed.</a:t>
            </a:r>
            <a:endParaRPr kumimoji="0" lang="en-US" sz="2200" i="0" u="none" strike="noStrike" cap="none" normalizeH="0" baseline="0" dirty="0" smtClean="0">
              <a:ln>
                <a:noFill/>
              </a:ln>
              <a:solidFill>
                <a:schemeClr val="tx1"/>
              </a:solidFill>
              <a:effectLst/>
              <a:latin typeface="Calibri" pitchFamily="34" charset="0"/>
              <a:cs typeface="Arial" pitchFamily="34" charset="0"/>
            </a:endParaRPr>
          </a:p>
          <a:p>
            <a:pPr marL="457200" marR="0" lvl="0" indent="-457200" algn="l" defTabSz="914400" rtl="0" eaLnBrk="0" fontAlgn="base" latinLnBrk="0" hangingPunct="0">
              <a:lnSpc>
                <a:spcPct val="100000"/>
              </a:lnSpc>
              <a:spcBef>
                <a:spcPct val="0"/>
              </a:spcBef>
              <a:spcAft>
                <a:spcPct val="0"/>
              </a:spcAft>
              <a:buClrTx/>
              <a:buSzTx/>
              <a:buFont typeface="+mj-lt"/>
              <a:buAutoNum type="arabicParenR"/>
              <a:tabLst/>
            </a:pPr>
            <a:r>
              <a:rPr kumimoji="0" lang="en-US" sz="2200" i="0" u="none" strike="noStrike" cap="none" normalizeH="0" baseline="0" dirty="0" smtClean="0">
                <a:ln>
                  <a:noFill/>
                </a:ln>
                <a:solidFill>
                  <a:schemeClr val="tx1"/>
                </a:solidFill>
                <a:effectLst/>
                <a:latin typeface="Calibri" pitchFamily="34" charset="0"/>
                <a:ea typeface="Times New Roman" pitchFamily="18" charset="0"/>
                <a:cs typeface="Arial" pitchFamily="34" charset="0"/>
              </a:rPr>
              <a:t>Now, 2</a:t>
            </a:r>
            <a:r>
              <a:rPr kumimoji="0" lang="en-US" sz="2200" i="0" u="none" strike="noStrike" cap="none" normalizeH="0" baseline="30000" dirty="0" smtClean="0">
                <a:ln>
                  <a:noFill/>
                </a:ln>
                <a:solidFill>
                  <a:schemeClr val="tx1"/>
                </a:solidFill>
                <a:effectLst/>
                <a:latin typeface="Calibri" pitchFamily="34" charset="0"/>
                <a:ea typeface="Times New Roman" pitchFamily="18" charset="0"/>
                <a:cs typeface="Arial" pitchFamily="34" charset="0"/>
              </a:rPr>
              <a:t>nd</a:t>
            </a:r>
            <a:r>
              <a:rPr kumimoji="0" lang="en-US" sz="2200" i="0" u="none" strike="noStrike" cap="none" normalizeH="0" baseline="0" dirty="0" smtClean="0">
                <a:ln>
                  <a:noFill/>
                </a:ln>
                <a:solidFill>
                  <a:schemeClr val="tx1"/>
                </a:solidFill>
                <a:effectLst/>
                <a:latin typeface="Calibri" pitchFamily="34" charset="0"/>
                <a:ea typeface="Times New Roman" pitchFamily="18" charset="0"/>
                <a:cs typeface="Arial" pitchFamily="34" charset="0"/>
              </a:rPr>
              <a:t> connection can be provided if a dwelling unit has separate entrance &amp; separate kitchen.</a:t>
            </a:r>
            <a:endParaRPr kumimoji="0" lang="en-US" sz="2200" i="0" u="none" strike="noStrike" cap="none" normalizeH="0" baseline="0" dirty="0" smtClean="0">
              <a:ln>
                <a:noFill/>
              </a:ln>
              <a:solidFill>
                <a:schemeClr val="tx1"/>
              </a:solidFill>
              <a:effectLst/>
              <a:latin typeface="Calibri" pitchFamily="34" charset="0"/>
              <a:cs typeface="Arial" pitchFamily="34" charset="0"/>
            </a:endParaRPr>
          </a:p>
          <a:p>
            <a:pPr marL="457200" marR="0" lvl="0" indent="-457200" algn="l" defTabSz="914400" rtl="0" eaLnBrk="0" fontAlgn="base" latinLnBrk="0" hangingPunct="0">
              <a:lnSpc>
                <a:spcPct val="100000"/>
              </a:lnSpc>
              <a:spcBef>
                <a:spcPct val="0"/>
              </a:spcBef>
              <a:spcAft>
                <a:spcPct val="0"/>
              </a:spcAft>
              <a:buClrTx/>
              <a:buSzTx/>
              <a:buFont typeface="+mj-lt"/>
              <a:buAutoNum type="arabicParenR"/>
              <a:tabLst/>
            </a:pPr>
            <a:r>
              <a:rPr kumimoji="0" lang="en-US" sz="2200" i="0" u="none" strike="noStrike" cap="none" normalizeH="0" baseline="0" dirty="0" smtClean="0">
                <a:ln>
                  <a:noFill/>
                </a:ln>
                <a:solidFill>
                  <a:schemeClr val="tx1"/>
                </a:solidFill>
                <a:effectLst/>
                <a:latin typeface="Calibri" pitchFamily="34" charset="0"/>
                <a:ea typeface="Times New Roman" pitchFamily="18" charset="0"/>
                <a:cs typeface="Arial" pitchFamily="34" charset="0"/>
              </a:rPr>
              <a:t>Documentation for new connections remain largely unchanged.</a:t>
            </a:r>
            <a:endParaRPr kumimoji="0" lang="en-US" sz="2200" i="0" u="none" strike="noStrike" cap="none" normalizeH="0" baseline="0" dirty="0" smtClean="0">
              <a:ln>
                <a:noFill/>
              </a:ln>
              <a:solidFill>
                <a:schemeClr val="tx1"/>
              </a:solidFill>
              <a:effectLst/>
              <a:latin typeface="Calibri" pitchFamily="34" charset="0"/>
              <a:cs typeface="Arial" pitchFamily="34" charset="0"/>
            </a:endParaRPr>
          </a:p>
          <a:p>
            <a:pPr marL="457200" marR="0" lvl="0" indent="-457200" algn="l" defTabSz="914400" rtl="0" eaLnBrk="0" fontAlgn="base" latinLnBrk="0" hangingPunct="0">
              <a:lnSpc>
                <a:spcPct val="100000"/>
              </a:lnSpc>
              <a:spcBef>
                <a:spcPct val="0"/>
              </a:spcBef>
              <a:spcAft>
                <a:spcPct val="0"/>
              </a:spcAft>
              <a:buClrTx/>
              <a:buSzTx/>
              <a:buFont typeface="+mj-lt"/>
              <a:buAutoNum type="arabicParenR"/>
              <a:tabLst/>
            </a:pPr>
            <a:r>
              <a:rPr kumimoji="0" lang="en-US" sz="2200" i="0" u="none" strike="noStrike" cap="none" normalizeH="0" baseline="0" dirty="0" smtClean="0">
                <a:ln>
                  <a:noFill/>
                </a:ln>
                <a:solidFill>
                  <a:schemeClr val="tx1"/>
                </a:solidFill>
                <a:effectLst/>
                <a:latin typeface="Calibri" pitchFamily="34" charset="0"/>
                <a:ea typeface="Times New Roman" pitchFamily="18" charset="0"/>
                <a:cs typeface="Arial" pitchFamily="34" charset="0"/>
              </a:rPr>
              <a:t>For complete demolition and reconstruction, existing line to be surrendered.</a:t>
            </a:r>
            <a:endParaRPr kumimoji="0" lang="en-US" sz="2200" i="0" u="none" strike="noStrike" cap="none" normalizeH="0" baseline="0" dirty="0" smtClean="0">
              <a:ln>
                <a:noFill/>
              </a:ln>
              <a:solidFill>
                <a:schemeClr val="tx1"/>
              </a:solidFill>
              <a:effectLst/>
              <a:latin typeface="Calibri" pitchFamily="34" charset="0"/>
              <a:cs typeface="Arial" pitchFamily="34" charset="0"/>
            </a:endParaRPr>
          </a:p>
          <a:p>
            <a:pPr marL="457200" marR="0" lvl="0" indent="-457200" algn="l" defTabSz="914400" rtl="0" eaLnBrk="0" fontAlgn="base" latinLnBrk="0" hangingPunct="0">
              <a:lnSpc>
                <a:spcPct val="100000"/>
              </a:lnSpc>
              <a:spcBef>
                <a:spcPct val="0"/>
              </a:spcBef>
              <a:spcAft>
                <a:spcPct val="0"/>
              </a:spcAft>
              <a:buClrTx/>
              <a:buSzTx/>
              <a:buFont typeface="+mj-lt"/>
              <a:buAutoNum type="arabicParenR"/>
              <a:tabLst/>
            </a:pPr>
            <a:r>
              <a:rPr kumimoji="0" lang="en-US" sz="2200" i="0" u="none" strike="noStrike" cap="none" normalizeH="0" baseline="0" dirty="0" smtClean="0">
                <a:ln>
                  <a:noFill/>
                </a:ln>
                <a:solidFill>
                  <a:schemeClr val="tx1"/>
                </a:solidFill>
                <a:effectLst/>
                <a:latin typeface="Calibri" pitchFamily="34" charset="0"/>
                <a:ea typeface="Times New Roman" pitchFamily="18" charset="0"/>
                <a:cs typeface="Arial" pitchFamily="34" charset="0"/>
              </a:rPr>
              <a:t>New connection above and equal to 50 KW to be applied only through online mode.</a:t>
            </a:r>
            <a:endParaRPr kumimoji="0" lang="en-US" sz="2200" i="0" u="none" strike="noStrike" cap="none" normalizeH="0" baseline="0" dirty="0" smtClean="0">
              <a:ln>
                <a:noFill/>
              </a:ln>
              <a:solidFill>
                <a:schemeClr val="tx1"/>
              </a:solidFill>
              <a:effectLst/>
              <a:latin typeface="Calibri" pitchFamily="34" charset="0"/>
              <a:cs typeface="Arial" pitchFamily="34" charset="0"/>
            </a:endParaRPr>
          </a:p>
          <a:p>
            <a:pPr marL="457200" marR="0" lvl="0" indent="-457200" algn="l" defTabSz="914400" rtl="0" eaLnBrk="0" fontAlgn="base" latinLnBrk="0" hangingPunct="0">
              <a:lnSpc>
                <a:spcPct val="100000"/>
              </a:lnSpc>
              <a:spcBef>
                <a:spcPct val="0"/>
              </a:spcBef>
              <a:spcAft>
                <a:spcPct val="0"/>
              </a:spcAft>
              <a:buClrTx/>
              <a:buSzTx/>
              <a:buFont typeface="+mj-lt"/>
              <a:buAutoNum type="arabicParenR"/>
              <a:tabLst/>
            </a:pPr>
            <a:r>
              <a:rPr kumimoji="0" lang="en-US" sz="2200" i="0" u="none" strike="noStrike" cap="none" normalizeH="0" baseline="0" dirty="0" smtClean="0">
                <a:ln>
                  <a:noFill/>
                </a:ln>
                <a:solidFill>
                  <a:schemeClr val="tx1"/>
                </a:solidFill>
                <a:effectLst/>
                <a:latin typeface="Calibri" pitchFamily="34" charset="0"/>
                <a:ea typeface="Times New Roman" pitchFamily="18" charset="0"/>
                <a:cs typeface="Arial" pitchFamily="34" charset="0"/>
              </a:rPr>
              <a:t>Timelines for various formalities involved in a new connection has been made stricter.</a:t>
            </a:r>
            <a:endParaRPr kumimoji="0" lang="en-US" sz="2200" i="0" u="none" strike="noStrike" cap="none" normalizeH="0" baseline="0" dirty="0" smtClean="0">
              <a:ln>
                <a:noFill/>
              </a:ln>
              <a:solidFill>
                <a:schemeClr val="tx1"/>
              </a:solidFill>
              <a:effectLst/>
              <a:latin typeface="Calibri" pitchFamily="34" charset="0"/>
              <a:cs typeface="Arial" pitchFamily="34" charset="0"/>
            </a:endParaRPr>
          </a:p>
          <a:p>
            <a:pPr marL="457200" marR="0" lvl="0" indent="-457200" algn="l" defTabSz="914400" rtl="0" eaLnBrk="0" fontAlgn="base" latinLnBrk="0" hangingPunct="0">
              <a:lnSpc>
                <a:spcPct val="100000"/>
              </a:lnSpc>
              <a:spcBef>
                <a:spcPct val="0"/>
              </a:spcBef>
              <a:spcAft>
                <a:spcPct val="0"/>
              </a:spcAft>
              <a:buClrTx/>
              <a:buSzTx/>
              <a:buFont typeface="+mj-lt"/>
              <a:buAutoNum type="arabicParenR"/>
              <a:tabLst/>
            </a:pPr>
            <a:r>
              <a:rPr kumimoji="0" lang="en-US" sz="2200" i="0" u="none" strike="noStrike" cap="none" normalizeH="0" baseline="0" dirty="0" smtClean="0">
                <a:ln>
                  <a:noFill/>
                </a:ln>
                <a:solidFill>
                  <a:schemeClr val="tx1"/>
                </a:solidFill>
                <a:effectLst/>
                <a:latin typeface="Calibri" pitchFamily="34" charset="0"/>
                <a:ea typeface="Times New Roman" pitchFamily="18" charset="0"/>
                <a:cs typeface="Arial" pitchFamily="34" charset="0"/>
              </a:rPr>
              <a:t> Where connection is to be provided from existing distribution system in electrified areas, in cases where road cutting permission or right of way is not required, the Licensee shall energize the connection within 1(one) day from the date of receipt of full payment. In case </a:t>
            </a:r>
            <a:r>
              <a:rPr kumimoji="0" lang="en-US" sz="2200" i="0" u="none" strike="noStrike" cap="none" normalizeH="0" baseline="0" dirty="0" err="1" smtClean="0">
                <a:ln>
                  <a:noFill/>
                </a:ln>
                <a:solidFill>
                  <a:schemeClr val="tx1"/>
                </a:solidFill>
                <a:effectLst/>
                <a:latin typeface="Calibri" pitchFamily="34" charset="0"/>
                <a:ea typeface="Times New Roman" pitchFamily="18" charset="0"/>
                <a:cs typeface="Arial" pitchFamily="34" charset="0"/>
              </a:rPr>
              <a:t>RoW</a:t>
            </a:r>
            <a:r>
              <a:rPr kumimoji="0" lang="en-US" sz="2200" i="0" u="none" strike="noStrike" cap="none" normalizeH="0" baseline="0" dirty="0" smtClean="0">
                <a:ln>
                  <a:noFill/>
                </a:ln>
                <a:solidFill>
                  <a:schemeClr val="tx1"/>
                </a:solidFill>
                <a:effectLst/>
                <a:latin typeface="Calibri" pitchFamily="34" charset="0"/>
                <a:ea typeface="Times New Roman" pitchFamily="18" charset="0"/>
                <a:cs typeface="Arial" pitchFamily="34" charset="0"/>
              </a:rPr>
              <a:t> required, time of 9 days allowed.</a:t>
            </a:r>
            <a:endParaRPr kumimoji="0" lang="en-US" sz="2200" i="0" u="none" strike="noStrike" cap="none" normalizeH="0" baseline="0" dirty="0" smtClean="0">
              <a:ln>
                <a:noFill/>
              </a:ln>
              <a:solidFill>
                <a:schemeClr val="tx1"/>
              </a:solidFill>
              <a:effectLst/>
              <a:latin typeface="Calibri" pitchFamily="34" charset="0"/>
              <a:cs typeface="Arial" pitchFamily="34" charset="0"/>
            </a:endParaRPr>
          </a:p>
        </p:txBody>
      </p:sp>
    </p:spTree>
  </p:cSld>
  <p:clrMapOvr>
    <a:masterClrMapping/>
  </p:clrMapOvr>
  <p:transition/>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idx="1"/>
          </p:nvPr>
        </p:nvSpPr>
        <p:spPr>
          <a:xfrm>
            <a:off x="838200" y="1018166"/>
            <a:ext cx="11035352" cy="5016903"/>
          </a:xfrm>
        </p:spPr>
        <p:txBody>
          <a:bodyPr>
            <a:noAutofit/>
          </a:bodyPr>
          <a:lstStyle/>
          <a:p>
            <a:pPr lvl="0">
              <a:buNone/>
            </a:pPr>
            <a:r>
              <a:rPr lang="en-IN" sz="1600" b="1" dirty="0" smtClean="0">
                <a:latin typeface="Calibri" pitchFamily="34" charset="0"/>
              </a:rPr>
              <a:t>The licensee shall upload the updated details of un-electrified areas as on 31st March of every year along with the geographical map clearly indicating the boundaries of such areas under its licensed area of supply.</a:t>
            </a:r>
            <a:endParaRPr lang="en-US" sz="1600" b="1" dirty="0" smtClean="0">
              <a:latin typeface="Calibri" pitchFamily="34" charset="0"/>
            </a:endParaRPr>
          </a:p>
          <a:p>
            <a:pPr lvl="0">
              <a:buNone/>
            </a:pPr>
            <a:r>
              <a:rPr lang="en-IN" sz="1600" b="1" dirty="0" smtClean="0">
                <a:latin typeface="Calibri" pitchFamily="34" charset="0"/>
              </a:rPr>
              <a:t>Compensation to be paid for delay in </a:t>
            </a:r>
            <a:r>
              <a:rPr lang="en-IN" sz="1600" b="1" dirty="0" err="1" smtClean="0">
                <a:latin typeface="Calibri" pitchFamily="34" charset="0"/>
              </a:rPr>
              <a:t>energisation</a:t>
            </a:r>
            <a:r>
              <a:rPr lang="en-IN" sz="1600" b="1" dirty="0" smtClean="0">
                <a:latin typeface="Calibri" pitchFamily="34" charset="0"/>
              </a:rPr>
              <a:t> of connection. Exceptions have been allowed on account various factors like </a:t>
            </a:r>
            <a:r>
              <a:rPr lang="en-IN" sz="1600" b="1" dirty="0" err="1" smtClean="0">
                <a:latin typeface="Calibri" pitchFamily="34" charset="0"/>
              </a:rPr>
              <a:t>RoW</a:t>
            </a:r>
            <a:r>
              <a:rPr lang="en-IN" sz="1600" b="1" dirty="0" smtClean="0">
                <a:latin typeface="Calibri" pitchFamily="34" charset="0"/>
              </a:rPr>
              <a:t>, force majeure events, etc.</a:t>
            </a:r>
            <a:endParaRPr lang="en-US" sz="1600" b="1" dirty="0" smtClean="0">
              <a:latin typeface="Calibri" pitchFamily="34" charset="0"/>
            </a:endParaRPr>
          </a:p>
          <a:p>
            <a:pPr lvl="0">
              <a:buNone/>
            </a:pPr>
            <a:r>
              <a:rPr lang="en-IN" sz="1600" b="1" dirty="0" smtClean="0">
                <a:latin typeface="Calibri" pitchFamily="34" charset="0"/>
              </a:rPr>
              <a:t>Single point supply has been allowed for:</a:t>
            </a:r>
            <a:endParaRPr lang="en-US" sz="1600" b="1" dirty="0" smtClean="0">
              <a:latin typeface="Calibri" pitchFamily="34" charset="0"/>
            </a:endParaRPr>
          </a:p>
          <a:p>
            <a:pPr lvl="1">
              <a:buNone/>
            </a:pPr>
            <a:r>
              <a:rPr lang="en-IN" sz="1600" b="1" dirty="0" smtClean="0">
                <a:latin typeface="Calibri" pitchFamily="34" charset="0"/>
              </a:rPr>
              <a:t>Multi-storey buildings. </a:t>
            </a:r>
            <a:endParaRPr lang="en-US" sz="1600" b="1" dirty="0" smtClean="0">
              <a:latin typeface="Calibri" pitchFamily="34" charset="0"/>
            </a:endParaRPr>
          </a:p>
          <a:p>
            <a:pPr lvl="1">
              <a:buNone/>
            </a:pPr>
            <a:r>
              <a:rPr lang="en-IN" sz="1600" b="1" dirty="0" smtClean="0">
                <a:latin typeface="Calibri" pitchFamily="34" charset="0"/>
              </a:rPr>
              <a:t>Residential complex developed by any developer. </a:t>
            </a:r>
            <a:endParaRPr lang="en-US" sz="1600" b="1" dirty="0" smtClean="0">
              <a:latin typeface="Calibri" pitchFamily="34" charset="0"/>
            </a:endParaRPr>
          </a:p>
          <a:p>
            <a:pPr lvl="1">
              <a:buNone/>
            </a:pPr>
            <a:r>
              <a:rPr lang="en-IN" sz="1600" b="1" dirty="0" smtClean="0">
                <a:latin typeface="Calibri" pitchFamily="34" charset="0"/>
              </a:rPr>
              <a:t>Residential cum commercial complex developed by a developer and approved by an appropriate authority </a:t>
            </a:r>
            <a:endParaRPr lang="en-US" sz="1600" b="1" dirty="0" smtClean="0">
              <a:latin typeface="Calibri" pitchFamily="34" charset="0"/>
            </a:endParaRPr>
          </a:p>
          <a:p>
            <a:pPr lvl="1">
              <a:buNone/>
            </a:pPr>
            <a:r>
              <a:rPr lang="en-IN" sz="1600" b="1" dirty="0" smtClean="0">
                <a:latin typeface="Calibri" pitchFamily="34" charset="0"/>
              </a:rPr>
              <a:t>Group Housing Societies </a:t>
            </a:r>
            <a:endParaRPr lang="en-US" sz="1600" b="1" dirty="0" smtClean="0">
              <a:latin typeface="Calibri" pitchFamily="34" charset="0"/>
            </a:endParaRPr>
          </a:p>
          <a:p>
            <a:pPr lvl="1">
              <a:buNone/>
            </a:pPr>
            <a:r>
              <a:rPr lang="en-IN" sz="1600" b="1" dirty="0" smtClean="0">
                <a:latin typeface="Calibri" pitchFamily="34" charset="0"/>
              </a:rPr>
              <a:t>Commercial or Industrial Complex. </a:t>
            </a:r>
            <a:endParaRPr lang="en-US" sz="1600" b="1" dirty="0" smtClean="0">
              <a:latin typeface="Calibri" pitchFamily="34" charset="0"/>
            </a:endParaRPr>
          </a:p>
          <a:p>
            <a:pPr lvl="1">
              <a:buNone/>
            </a:pPr>
            <a:r>
              <a:rPr lang="en-IN" sz="1600" b="1" dirty="0" smtClean="0">
                <a:latin typeface="Calibri" pitchFamily="34" charset="0"/>
              </a:rPr>
              <a:t>Residential Complex constructed by any employer.</a:t>
            </a:r>
            <a:endParaRPr lang="en-US" sz="1600" b="1" dirty="0" smtClean="0">
              <a:latin typeface="Calibri" pitchFamily="34" charset="0"/>
            </a:endParaRPr>
          </a:p>
          <a:p>
            <a:pPr>
              <a:buNone/>
            </a:pPr>
            <a:r>
              <a:rPr lang="en-IN" sz="1600" b="1" dirty="0" smtClean="0">
                <a:latin typeface="Calibri" pitchFamily="34" charset="0"/>
              </a:rPr>
              <a:t> Conversion of single point to individual LT:</a:t>
            </a:r>
            <a:endParaRPr lang="en-US" sz="1600" b="1" dirty="0" smtClean="0">
              <a:latin typeface="Calibri" pitchFamily="34" charset="0"/>
            </a:endParaRPr>
          </a:p>
          <a:p>
            <a:pPr lvl="0">
              <a:buNone/>
            </a:pPr>
            <a:r>
              <a:rPr lang="en-IN" sz="1600" b="1" dirty="0" smtClean="0">
                <a:latin typeface="Calibri" pitchFamily="34" charset="0"/>
              </a:rPr>
              <a:t>Complete changeover to LT if more than 2/3 residents opt.</a:t>
            </a:r>
            <a:endParaRPr lang="en-US" sz="1600" b="1" dirty="0" smtClean="0">
              <a:latin typeface="Calibri" pitchFamily="34" charset="0"/>
            </a:endParaRPr>
          </a:p>
          <a:p>
            <a:pPr lvl="0">
              <a:buNone/>
            </a:pPr>
            <a:r>
              <a:rPr lang="en-IN" sz="1600" b="1" dirty="0" smtClean="0">
                <a:latin typeface="Calibri" pitchFamily="34" charset="0"/>
              </a:rPr>
              <a:t>Less than 2/3 members, partial conversion.</a:t>
            </a:r>
            <a:endParaRPr lang="en-US" sz="1600" b="1" dirty="0" smtClean="0">
              <a:latin typeface="Calibri" pitchFamily="34" charset="0"/>
            </a:endParaRPr>
          </a:p>
          <a:p>
            <a:pPr lvl="0">
              <a:buNone/>
            </a:pPr>
            <a:r>
              <a:rPr lang="en-IN" sz="1600" b="1" dirty="0" smtClean="0">
                <a:latin typeface="Calibri" pitchFamily="34" charset="0"/>
              </a:rPr>
              <a:t>Lock in of 5 years for consumers not opting for change over.</a:t>
            </a:r>
            <a:endParaRPr lang="en-US" sz="1600" b="1" dirty="0" smtClean="0">
              <a:latin typeface="Calibri" pitchFamily="34" charset="0"/>
            </a:endParaRPr>
          </a:p>
          <a:p>
            <a:pPr lvl="0">
              <a:buNone/>
            </a:pPr>
            <a:r>
              <a:rPr lang="en-IN" sz="1600" b="1" dirty="0" smtClean="0">
                <a:latin typeface="Calibri" pitchFamily="34" charset="0"/>
              </a:rPr>
              <a:t>In case of full conversion the cost of the existing distribution system taken over by the Licensee shall be deemed to be the notional funding required from developer or registered association. </a:t>
            </a:r>
            <a:endParaRPr lang="en-US" sz="1600" b="1" dirty="0" smtClean="0">
              <a:latin typeface="Calibri" pitchFamily="34" charset="0"/>
            </a:endParaRPr>
          </a:p>
          <a:p>
            <a:pPr lvl="0">
              <a:buNone/>
            </a:pPr>
            <a:r>
              <a:rPr lang="en-IN" sz="1600" b="1" dirty="0" smtClean="0">
                <a:latin typeface="Calibri" pitchFamily="34" charset="0"/>
              </a:rPr>
              <a:t>In case of partial conversion, 50% cost required for providing connection shall be borne by the applicants in the ratio of the sanctioned load of such applicants. </a:t>
            </a:r>
            <a:endParaRPr lang="en-US" sz="1600" b="1" dirty="0" smtClean="0">
              <a:latin typeface="Calibri" pitchFamily="34" charset="0"/>
            </a:endParaRPr>
          </a:p>
          <a:p>
            <a:pPr lvl="0">
              <a:buNone/>
            </a:pPr>
            <a:r>
              <a:rPr lang="en-IN" sz="1600" b="1" dirty="0" smtClean="0">
                <a:latin typeface="Calibri" pitchFamily="34" charset="0"/>
              </a:rPr>
              <a:t>Temporary connection shall be granted for a period of maximum 1 (one) year (earlier only 6 months was allowed) at a time, which, if required, may be further extended. Connections up to 45 kW only through prepaid meters.</a:t>
            </a:r>
            <a:endParaRPr lang="en-US" sz="1600" b="1" dirty="0" smtClean="0">
              <a:latin typeface="Calibri" pitchFamily="34" charset="0"/>
            </a:endParaRPr>
          </a:p>
          <a:p>
            <a:pPr>
              <a:buNone/>
            </a:pPr>
            <a:endParaRPr lang="en-US" sz="1400" b="1" dirty="0">
              <a:latin typeface="Calibri" pitchFamily="34" charset="0"/>
            </a:endParaRPr>
          </a:p>
        </p:txBody>
      </p:sp>
    </p:spTree>
  </p:cSld>
  <p:clrMapOvr>
    <a:masterClrMapping/>
  </p:clrMapOvr>
  <p:transition/>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idx="1"/>
          </p:nvPr>
        </p:nvSpPr>
        <p:spPr/>
        <p:txBody>
          <a:bodyPr>
            <a:noAutofit/>
          </a:bodyPr>
          <a:lstStyle/>
          <a:p>
            <a:pPr lvl="0"/>
            <a:r>
              <a:rPr lang="en-IN" sz="1400" b="1" dirty="0" smtClean="0">
                <a:latin typeface="Calibri" pitchFamily="34" charset="0"/>
              </a:rPr>
              <a:t>Load reduction:</a:t>
            </a:r>
            <a:endParaRPr lang="en-US" sz="1200" dirty="0" smtClean="0">
              <a:latin typeface="Calibri" pitchFamily="34" charset="0"/>
            </a:endParaRPr>
          </a:p>
          <a:p>
            <a:pPr lvl="1"/>
            <a:r>
              <a:rPr lang="en-IN" sz="1200" dirty="0" smtClean="0">
                <a:latin typeface="Calibri" pitchFamily="34" charset="0"/>
              </a:rPr>
              <a:t>Application shall be accepted only after six months from original </a:t>
            </a:r>
            <a:r>
              <a:rPr lang="en-IN" sz="1200" dirty="0" err="1" smtClean="0">
                <a:latin typeface="Calibri" pitchFamily="34" charset="0"/>
              </a:rPr>
              <a:t>energisation</a:t>
            </a:r>
            <a:r>
              <a:rPr lang="en-IN" sz="1200" dirty="0" smtClean="0">
                <a:latin typeface="Calibri" pitchFamily="34" charset="0"/>
              </a:rPr>
              <a:t> for connections up to 100 KW, and 1 (one) year from original </a:t>
            </a:r>
            <a:r>
              <a:rPr lang="en-IN" sz="1200" dirty="0" err="1" smtClean="0">
                <a:latin typeface="Calibri" pitchFamily="34" charset="0"/>
              </a:rPr>
              <a:t>energisation</a:t>
            </a:r>
            <a:r>
              <a:rPr lang="en-IN" sz="1200" dirty="0" smtClean="0">
                <a:latin typeface="Calibri" pitchFamily="34" charset="0"/>
              </a:rPr>
              <a:t> for connections above 100 KW.</a:t>
            </a:r>
            <a:endParaRPr lang="en-US" sz="1000" dirty="0" smtClean="0">
              <a:latin typeface="Calibri" pitchFamily="34" charset="0"/>
            </a:endParaRPr>
          </a:p>
          <a:p>
            <a:pPr lvl="1"/>
            <a:r>
              <a:rPr lang="en-IN" sz="1200" dirty="0" smtClean="0">
                <a:latin typeface="Calibri" pitchFamily="34" charset="0"/>
              </a:rPr>
              <a:t>The reduction of load shall be limited to the highest of average of any 4 (four) consecutive months maximum demand readings of last 12 (twelve) months. </a:t>
            </a:r>
            <a:endParaRPr lang="en-US" sz="1000" dirty="0" smtClean="0">
              <a:latin typeface="Calibri" pitchFamily="34" charset="0"/>
            </a:endParaRPr>
          </a:p>
          <a:p>
            <a:pPr lvl="0"/>
            <a:r>
              <a:rPr lang="en-IN" sz="1400" b="1" dirty="0" smtClean="0">
                <a:latin typeface="Calibri" pitchFamily="34" charset="0"/>
              </a:rPr>
              <a:t>Review of load reduction</a:t>
            </a:r>
            <a:r>
              <a:rPr lang="en-IN" sz="1400" dirty="0" smtClean="0">
                <a:latin typeface="Calibri" pitchFamily="34" charset="0"/>
              </a:rPr>
              <a:t>: The provision of 3</a:t>
            </a:r>
            <a:r>
              <a:rPr lang="en-IN" sz="1400" baseline="30000" dirty="0" smtClean="0">
                <a:latin typeface="Calibri" pitchFamily="34" charset="0"/>
              </a:rPr>
              <a:t>rd</a:t>
            </a:r>
            <a:r>
              <a:rPr lang="en-IN" sz="1400" dirty="0" smtClean="0">
                <a:latin typeface="Calibri" pitchFamily="34" charset="0"/>
              </a:rPr>
              <a:t> amendment has been retained (</a:t>
            </a:r>
            <a:endParaRPr lang="en-US" sz="1200" dirty="0" smtClean="0">
              <a:latin typeface="Calibri" pitchFamily="34" charset="0"/>
            </a:endParaRPr>
          </a:p>
          <a:p>
            <a:r>
              <a:rPr lang="en-IN" sz="1400" dirty="0" smtClean="0">
                <a:latin typeface="Calibri" pitchFamily="34" charset="0"/>
              </a:rPr>
              <a:t>highest of average of Maximum Demand readings recorded as per billing cycle covering any four consecutive calendar months in the preceding financial year to be considered).</a:t>
            </a:r>
            <a:endParaRPr lang="en-US" sz="1200" dirty="0" smtClean="0">
              <a:latin typeface="Calibri" pitchFamily="34" charset="0"/>
            </a:endParaRPr>
          </a:p>
          <a:p>
            <a:pPr lvl="0"/>
            <a:r>
              <a:rPr lang="en-IN" sz="1400" dirty="0" smtClean="0">
                <a:latin typeface="Calibri" pitchFamily="34" charset="0"/>
              </a:rPr>
              <a:t>All provisions of the 3</a:t>
            </a:r>
            <a:r>
              <a:rPr lang="en-IN" sz="1400" baseline="30000" dirty="0" smtClean="0">
                <a:latin typeface="Calibri" pitchFamily="34" charset="0"/>
              </a:rPr>
              <a:t>rd</a:t>
            </a:r>
            <a:r>
              <a:rPr lang="en-IN" sz="1400" dirty="0" smtClean="0">
                <a:latin typeface="Calibri" pitchFamily="34" charset="0"/>
              </a:rPr>
              <a:t> amendment for revision of load has been retained almost unchanged.</a:t>
            </a:r>
            <a:endParaRPr lang="en-US" sz="1200" dirty="0" smtClean="0">
              <a:latin typeface="Calibri" pitchFamily="34" charset="0"/>
            </a:endParaRPr>
          </a:p>
          <a:p>
            <a:pPr>
              <a:buNone/>
            </a:pPr>
            <a:r>
              <a:rPr lang="en-IN" sz="1400" dirty="0" smtClean="0">
                <a:latin typeface="Calibri" pitchFamily="34" charset="0"/>
              </a:rPr>
              <a:t> </a:t>
            </a:r>
            <a:r>
              <a:rPr lang="en-IN" sz="1400" b="1" dirty="0" smtClean="0">
                <a:latin typeface="Calibri" pitchFamily="34" charset="0"/>
              </a:rPr>
              <a:t>Security Deposit:</a:t>
            </a:r>
            <a:endParaRPr lang="en-US" sz="1200" dirty="0" smtClean="0">
              <a:latin typeface="Calibri" pitchFamily="34" charset="0"/>
            </a:endParaRPr>
          </a:p>
          <a:p>
            <a:pPr lvl="1"/>
            <a:r>
              <a:rPr lang="en-IN" sz="1200" dirty="0" smtClean="0">
                <a:latin typeface="Calibri" pitchFamily="34" charset="0"/>
              </a:rPr>
              <a:t>SD rates would be separately notified in tariff orders.</a:t>
            </a:r>
            <a:endParaRPr lang="en-US" sz="1000" dirty="0" smtClean="0">
              <a:latin typeface="Calibri" pitchFamily="34" charset="0"/>
            </a:endParaRPr>
          </a:p>
          <a:p>
            <a:pPr lvl="1"/>
            <a:r>
              <a:rPr lang="en-IN" sz="1200" dirty="0" smtClean="0">
                <a:latin typeface="Calibri" pitchFamily="34" charset="0"/>
              </a:rPr>
              <a:t>No SD for prepaid connections. In cases of load reduction, the Licensee shall refund the excess security deposit by adjusting the same in energy bill issued in next billing cycle</a:t>
            </a:r>
            <a:endParaRPr lang="en-US" sz="1000" dirty="0" smtClean="0">
              <a:latin typeface="Calibri" pitchFamily="34" charset="0"/>
            </a:endParaRPr>
          </a:p>
          <a:p>
            <a:pPr>
              <a:buNone/>
            </a:pPr>
            <a:r>
              <a:rPr lang="en-IN" sz="1400" dirty="0" smtClean="0">
                <a:latin typeface="Calibri" pitchFamily="34" charset="0"/>
              </a:rPr>
              <a:t> </a:t>
            </a:r>
            <a:endParaRPr lang="en-US" sz="1200" dirty="0" smtClean="0">
              <a:latin typeface="Calibri" pitchFamily="34" charset="0"/>
            </a:endParaRPr>
          </a:p>
          <a:p>
            <a:pPr lvl="0"/>
            <a:r>
              <a:rPr lang="en-IN" sz="1400" b="1" dirty="0" smtClean="0">
                <a:latin typeface="Calibri" pitchFamily="34" charset="0"/>
              </a:rPr>
              <a:t>SLD charges:</a:t>
            </a:r>
            <a:endParaRPr lang="en-US" sz="1200" dirty="0" smtClean="0">
              <a:latin typeface="Calibri" pitchFamily="34" charset="0"/>
            </a:endParaRPr>
          </a:p>
          <a:p>
            <a:pPr lvl="1"/>
            <a:r>
              <a:rPr lang="en-IN" sz="1200" dirty="0" smtClean="0">
                <a:latin typeface="Calibri" pitchFamily="34" charset="0"/>
              </a:rPr>
              <a:t>cases where any area to be developed is sponsored by a developer, the electrification shall be carried out by the Licensee on payment of the applicable cost </a:t>
            </a:r>
            <a:r>
              <a:rPr lang="en-IN" sz="1200" dirty="0" err="1" smtClean="0">
                <a:latin typeface="Calibri" pitchFamily="34" charset="0"/>
              </a:rPr>
              <a:t>upto</a:t>
            </a:r>
            <a:r>
              <a:rPr lang="en-IN" sz="1200" dirty="0" smtClean="0">
                <a:latin typeface="Calibri" pitchFamily="34" charset="0"/>
              </a:rPr>
              <a:t> the point of supply by the developer towards EHT system, HT system, LT system, civil work, service line, street lights, road restoration charges, and supervision charges, as specified in tariff orders.</a:t>
            </a:r>
            <a:endParaRPr lang="en-US" sz="1200" dirty="0" smtClean="0">
              <a:latin typeface="Calibri" pitchFamily="34" charset="0"/>
            </a:endParaRPr>
          </a:p>
          <a:p>
            <a:pPr lvl="1"/>
            <a:r>
              <a:rPr lang="en-IN" sz="1200" dirty="0" smtClean="0">
                <a:latin typeface="Calibri" pitchFamily="34" charset="0"/>
              </a:rPr>
              <a:t> In case the area is electrified or to be electrified by the Licensee, the new connection shall be released on payment of applicable cost </a:t>
            </a:r>
            <a:r>
              <a:rPr lang="en-IN" sz="1200" dirty="0" err="1" smtClean="0">
                <a:latin typeface="Calibri" pitchFamily="34" charset="0"/>
              </a:rPr>
              <a:t>upto</a:t>
            </a:r>
            <a:r>
              <a:rPr lang="en-IN" sz="1200" dirty="0" smtClean="0">
                <a:latin typeface="Calibri" pitchFamily="34" charset="0"/>
              </a:rPr>
              <a:t> the point of supply towards EHT system, HT system, LT system, civil work, service line, road restoration charges, and supervision charges as specified in TO. </a:t>
            </a:r>
            <a:endParaRPr lang="en-US" sz="1200" dirty="0" smtClean="0">
              <a:latin typeface="Calibri" pitchFamily="34" charset="0"/>
            </a:endParaRPr>
          </a:p>
          <a:p>
            <a:endParaRPr lang="en-US" sz="1400" dirty="0" smtClean="0">
              <a:latin typeface="Calibri" pitchFamily="34" charset="0"/>
            </a:endParaRPr>
          </a:p>
          <a:p>
            <a:endParaRPr lang="en-US" sz="1400" dirty="0" smtClean="0">
              <a:latin typeface="Calibri" pitchFamily="34" charset="0"/>
            </a:endParaRPr>
          </a:p>
          <a:p>
            <a:pPr>
              <a:buNone/>
            </a:pPr>
            <a:endParaRPr lang="en-US" sz="1400" dirty="0">
              <a:latin typeface="Calibri" pitchFamily="34" charset="0"/>
            </a:endParaRPr>
          </a:p>
        </p:txBody>
      </p:sp>
    </p:spTree>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2" name="Chart 11"/>
          <p:cNvGraphicFramePr/>
          <p:nvPr/>
        </p:nvGraphicFramePr>
        <p:xfrm>
          <a:off x="406400" y="838200"/>
          <a:ext cx="11277600" cy="4876800"/>
        </p:xfrm>
        <a:graphic>
          <a:graphicData uri="http://schemas.openxmlformats.org/drawingml/2006/chart">
            <c:chart xmlns:c="http://schemas.openxmlformats.org/drawingml/2006/chart" xmlns:r="http://schemas.openxmlformats.org/officeDocument/2006/relationships" r:id="rId3"/>
          </a:graphicData>
        </a:graphic>
      </p:graphicFrame>
      <p:sp>
        <p:nvSpPr>
          <p:cNvPr id="2" name="Title 1"/>
          <p:cNvSpPr>
            <a:spLocks noGrp="1"/>
          </p:cNvSpPr>
          <p:nvPr>
            <p:ph type="title"/>
          </p:nvPr>
        </p:nvSpPr>
        <p:spPr>
          <a:xfrm>
            <a:off x="1052786" y="338958"/>
            <a:ext cx="8532648" cy="457200"/>
          </a:xfrm>
          <a:solidFill>
            <a:schemeClr val="bg1"/>
          </a:solidFill>
        </p:spPr>
        <p:txBody>
          <a:bodyPr>
            <a:noAutofit/>
          </a:bodyPr>
          <a:lstStyle/>
          <a:p>
            <a:pPr>
              <a:defRPr/>
            </a:pPr>
            <a:r>
              <a:rPr lang="en-US" sz="2800" dirty="0" smtClean="0"/>
              <a:t>BRPL amongst the lowest loss Private Utilities….</a:t>
            </a:r>
            <a:endParaRPr lang="en-US" sz="2000" dirty="0">
              <a:solidFill>
                <a:schemeClr val="tx1">
                  <a:lumMod val="50000"/>
                  <a:lumOff val="50000"/>
                </a:schemeClr>
              </a:solidFill>
            </a:endParaRPr>
          </a:p>
        </p:txBody>
      </p:sp>
      <p:sp>
        <p:nvSpPr>
          <p:cNvPr id="10" name="Rectangle 9"/>
          <p:cNvSpPr/>
          <p:nvPr/>
        </p:nvSpPr>
        <p:spPr>
          <a:xfrm>
            <a:off x="609600" y="5715000"/>
            <a:ext cx="10972800" cy="457200"/>
          </a:xfrm>
          <a:prstGeom prst="rect">
            <a:avLst/>
          </a:prstGeom>
          <a:solidFill>
            <a:srgbClr val="0070C0"/>
          </a:solidFill>
          <a:ln w="25400" algn="ctr">
            <a:solidFill>
              <a:srgbClr val="0070C0"/>
            </a:solidFill>
            <a:round/>
            <a:headEnd/>
            <a:tailEnd/>
          </a:ln>
        </p:spPr>
        <p:txBody>
          <a:bodyPr anchor="ctr"/>
          <a:lstStyle/>
          <a:p>
            <a:pPr marL="213952" lvl="1" indent="-213952" algn="ctr">
              <a:spcBef>
                <a:spcPct val="50000"/>
              </a:spcBef>
              <a:defRPr/>
            </a:pPr>
            <a:r>
              <a:rPr lang="en-IN" b="1" dirty="0">
                <a:solidFill>
                  <a:srgbClr val="FFFFFF"/>
                </a:solidFill>
                <a:latin typeface="Arial" pitchFamily="34" charset="0"/>
                <a:cs typeface="Arial" pitchFamily="34" charset="0"/>
              </a:rPr>
              <a:t>BRPL </a:t>
            </a:r>
            <a:r>
              <a:rPr lang="en-IN" b="1" dirty="0" smtClean="0">
                <a:solidFill>
                  <a:srgbClr val="FFFFFF"/>
                </a:solidFill>
                <a:latin typeface="Arial" pitchFamily="34" charset="0"/>
                <a:cs typeface="Arial" pitchFamily="34" charset="0"/>
              </a:rPr>
              <a:t>reduced &gt;40% </a:t>
            </a:r>
            <a:r>
              <a:rPr lang="en-IN" b="1" dirty="0">
                <a:solidFill>
                  <a:srgbClr val="FFFFFF"/>
                </a:solidFill>
                <a:latin typeface="Arial" pitchFamily="34" charset="0"/>
                <a:cs typeface="Arial" pitchFamily="34" charset="0"/>
              </a:rPr>
              <a:t>loss </a:t>
            </a:r>
            <a:r>
              <a:rPr lang="en-IN" b="1" dirty="0" smtClean="0">
                <a:solidFill>
                  <a:srgbClr val="FFFFFF"/>
                </a:solidFill>
                <a:latin typeface="Arial" pitchFamily="34" charset="0"/>
                <a:cs typeface="Arial" pitchFamily="34" charset="0"/>
              </a:rPr>
              <a:t>since </a:t>
            </a:r>
            <a:r>
              <a:rPr lang="en-IN" b="1" dirty="0">
                <a:solidFill>
                  <a:srgbClr val="FFFFFF"/>
                </a:solidFill>
                <a:latin typeface="Arial" pitchFamily="34" charset="0"/>
                <a:cs typeface="Arial" pitchFamily="34" charset="0"/>
              </a:rPr>
              <a:t>takeover... </a:t>
            </a:r>
          </a:p>
        </p:txBody>
      </p:sp>
      <p:sp>
        <p:nvSpPr>
          <p:cNvPr id="22533" name="TextBox 12"/>
          <p:cNvSpPr txBox="1">
            <a:spLocks noChangeArrowheads="1"/>
          </p:cNvSpPr>
          <p:nvPr/>
        </p:nvSpPr>
        <p:spPr bwMode="auto">
          <a:xfrm>
            <a:off x="8737600" y="3429001"/>
            <a:ext cx="3251200" cy="307975"/>
          </a:xfrm>
          <a:prstGeom prst="rect">
            <a:avLst/>
          </a:prstGeom>
          <a:noFill/>
          <a:ln w="9525">
            <a:noFill/>
            <a:miter lim="800000"/>
            <a:headEnd/>
            <a:tailEnd/>
          </a:ln>
        </p:spPr>
        <p:txBody>
          <a:bodyPr>
            <a:spAutoFit/>
          </a:bodyPr>
          <a:lstStyle/>
          <a:p>
            <a:r>
              <a:rPr lang="en-US" sz="1400" b="1" dirty="0"/>
              <a:t>National </a:t>
            </a:r>
            <a:r>
              <a:rPr lang="en-US" sz="1400" b="1" dirty="0" err="1"/>
              <a:t>Avg</a:t>
            </a:r>
            <a:r>
              <a:rPr lang="en-US" sz="1400" b="1" dirty="0"/>
              <a:t> : </a:t>
            </a:r>
            <a:r>
              <a:rPr lang="en-US" sz="1400" b="1" dirty="0" smtClean="0"/>
              <a:t>~22%</a:t>
            </a:r>
            <a:endParaRPr lang="en-US" sz="1400" b="1" dirty="0"/>
          </a:p>
        </p:txBody>
      </p:sp>
      <p:sp>
        <p:nvSpPr>
          <p:cNvPr id="26633" name="Rectangle 7"/>
          <p:cNvSpPr>
            <a:spLocks noChangeArrowheads="1"/>
          </p:cNvSpPr>
          <p:nvPr/>
        </p:nvSpPr>
        <p:spPr bwMode="auto">
          <a:xfrm>
            <a:off x="8636000" y="6248401"/>
            <a:ext cx="3843867" cy="430887"/>
          </a:xfrm>
          <a:prstGeom prst="rect">
            <a:avLst/>
          </a:prstGeom>
          <a:noFill/>
          <a:ln w="9525">
            <a:noFill/>
            <a:miter lim="800000"/>
            <a:headEnd/>
            <a:tailEnd/>
          </a:ln>
        </p:spPr>
        <p:txBody>
          <a:bodyPr>
            <a:spAutoFit/>
          </a:bodyPr>
          <a:lstStyle/>
          <a:p>
            <a:pPr algn="ctr">
              <a:defRPr/>
            </a:pPr>
            <a:r>
              <a:rPr lang="en-US" sz="1100" b="1" dirty="0">
                <a:solidFill>
                  <a:schemeClr val="tx1">
                    <a:lumMod val="50000"/>
                    <a:lumOff val="50000"/>
                  </a:schemeClr>
                </a:solidFill>
                <a:latin typeface="Arial" charset="0"/>
                <a:cs typeface="+mn-cs"/>
              </a:rPr>
              <a:t>Data for Other utilities </a:t>
            </a:r>
            <a:r>
              <a:rPr lang="en-US" sz="1100" b="1" dirty="0" smtClean="0">
                <a:solidFill>
                  <a:schemeClr val="tx1">
                    <a:lumMod val="50000"/>
                    <a:lumOff val="50000"/>
                  </a:schemeClr>
                </a:solidFill>
                <a:latin typeface="Arial" charset="0"/>
                <a:cs typeface="+mn-cs"/>
              </a:rPr>
              <a:t>FY  2016-17</a:t>
            </a:r>
            <a:r>
              <a:rPr lang="en-US" sz="1100" b="1" dirty="0" smtClean="0">
                <a:solidFill>
                  <a:schemeClr val="bg1"/>
                </a:solidFill>
                <a:latin typeface="Arial" charset="0"/>
                <a:cs typeface="+mn-cs"/>
              </a:rPr>
              <a:t>%</a:t>
            </a:r>
            <a:r>
              <a:rPr lang="en-US" sz="1100" b="1" dirty="0" smtClean="0">
                <a:solidFill>
                  <a:srgbClr val="FF0000"/>
                </a:solidFill>
                <a:latin typeface="Arial" charset="0"/>
                <a:cs typeface="+mn-cs"/>
              </a:rPr>
              <a:t>  </a:t>
            </a:r>
            <a:endParaRPr lang="en-US" sz="1100" b="1" dirty="0">
              <a:solidFill>
                <a:srgbClr val="FF0000"/>
              </a:solidFill>
              <a:latin typeface="Arial" charset="0"/>
              <a:cs typeface="+mn-cs"/>
            </a:endParaRPr>
          </a:p>
          <a:p>
            <a:pPr algn="ctr">
              <a:defRPr/>
            </a:pPr>
            <a:r>
              <a:rPr lang="en-US" sz="1100" b="1" i="1" dirty="0">
                <a:solidFill>
                  <a:srgbClr val="FF0000"/>
                </a:solidFill>
                <a:latin typeface="Arial" charset="0"/>
                <a:cs typeface="+mn-cs"/>
              </a:rPr>
              <a:t>  </a:t>
            </a:r>
            <a:r>
              <a:rPr lang="en-US" sz="1100" i="1" dirty="0">
                <a:latin typeface="Arial" charset="0"/>
                <a:cs typeface="+mn-cs"/>
              </a:rPr>
              <a:t>(Source : PFC report)</a:t>
            </a:r>
          </a:p>
        </p:txBody>
      </p:sp>
      <p:sp>
        <p:nvSpPr>
          <p:cNvPr id="13" name="Rounded Rectangle 12"/>
          <p:cNvSpPr/>
          <p:nvPr/>
        </p:nvSpPr>
        <p:spPr>
          <a:xfrm>
            <a:off x="9550400" y="3962401"/>
            <a:ext cx="508000" cy="1177925"/>
          </a:xfrm>
          <a:prstGeom prst="roundRect">
            <a:avLst/>
          </a:prstGeom>
          <a:solidFill>
            <a:schemeClr val="accent2">
              <a:lumMod val="20000"/>
              <a:lumOff val="80000"/>
              <a:alpha val="11000"/>
            </a:schemeClr>
          </a:solidFill>
          <a:ln w="38100">
            <a:solidFill>
              <a:srgbClr val="FF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IN"/>
          </a:p>
        </p:txBody>
      </p:sp>
      <p:sp>
        <p:nvSpPr>
          <p:cNvPr id="15" name="TextBox 14"/>
          <p:cNvSpPr txBox="1"/>
          <p:nvPr/>
        </p:nvSpPr>
        <p:spPr>
          <a:xfrm rot="5400000">
            <a:off x="9274176" y="3374394"/>
            <a:ext cx="5486400" cy="261610"/>
          </a:xfrm>
          <a:prstGeom prst="rect">
            <a:avLst/>
          </a:prstGeom>
          <a:noFill/>
        </p:spPr>
        <p:txBody>
          <a:bodyPr>
            <a:spAutoFit/>
          </a:bodyPr>
          <a:lstStyle/>
          <a:p>
            <a:pPr algn="ctr">
              <a:defRPr/>
            </a:pPr>
            <a:r>
              <a:rPr lang="en-IN" sz="1100" b="1" i="1" dirty="0">
                <a:latin typeface="Arial" charset="0"/>
                <a:cs typeface="+mn-cs"/>
              </a:rPr>
              <a:t>Note : Delhi discoms no's as of </a:t>
            </a:r>
            <a:r>
              <a:rPr lang="en-IN" sz="1100" b="1" i="1" dirty="0" smtClean="0">
                <a:latin typeface="Arial" charset="0"/>
                <a:cs typeface="+mn-cs"/>
              </a:rPr>
              <a:t>FY18   </a:t>
            </a:r>
            <a:r>
              <a:rPr lang="en-IN" sz="1100" b="1" i="1" dirty="0">
                <a:latin typeface="Arial" charset="0"/>
                <a:cs typeface="+mn-cs"/>
              </a:rPr>
              <a:t>(provisional)</a:t>
            </a:r>
          </a:p>
        </p:txBody>
      </p:sp>
      <p:graphicFrame>
        <p:nvGraphicFramePr>
          <p:cNvPr id="14" name="Table 13"/>
          <p:cNvGraphicFramePr>
            <a:graphicFrameLocks noGrp="1"/>
          </p:cNvGraphicFramePr>
          <p:nvPr/>
        </p:nvGraphicFramePr>
        <p:xfrm>
          <a:off x="7721600" y="1295400"/>
          <a:ext cx="3657600" cy="1371600"/>
        </p:xfrm>
        <a:graphic>
          <a:graphicData uri="http://schemas.openxmlformats.org/drawingml/2006/table">
            <a:tbl>
              <a:tblPr firstRow="1" bandRow="1">
                <a:tableStyleId>{6E25E649-3F16-4E02-A733-19D2CDBF48F0}</a:tableStyleId>
              </a:tblPr>
              <a:tblGrid>
                <a:gridCol w="1219200"/>
                <a:gridCol w="1219200"/>
                <a:gridCol w="1219200"/>
              </a:tblGrid>
              <a:tr h="329184">
                <a:tc>
                  <a:txBody>
                    <a:bodyPr/>
                    <a:lstStyle/>
                    <a:p>
                      <a:pPr algn="ctr" fontAlgn="ctr"/>
                      <a:r>
                        <a:rPr lang="en-IN" sz="1600" u="none" strike="noStrike" dirty="0"/>
                        <a:t> </a:t>
                      </a:r>
                      <a:r>
                        <a:rPr lang="en-IN" sz="1600" u="none" strike="noStrike" dirty="0" err="1" smtClean="0"/>
                        <a:t>Discom</a:t>
                      </a:r>
                      <a:endParaRPr lang="en-IN" sz="1600" b="1" i="0" u="none" strike="noStrike" dirty="0">
                        <a:solidFill>
                          <a:srgbClr val="000000"/>
                        </a:solidFill>
                        <a:latin typeface="Calibri"/>
                      </a:endParaRPr>
                    </a:p>
                  </a:txBody>
                  <a:tcPr marL="0" marR="0" marT="0" marB="0" anchor="ctr"/>
                </a:tc>
                <a:tc>
                  <a:txBody>
                    <a:bodyPr/>
                    <a:lstStyle/>
                    <a:p>
                      <a:pPr algn="ctr" fontAlgn="ctr"/>
                      <a:r>
                        <a:rPr lang="en-IN" sz="1600" u="none" strike="noStrike" dirty="0"/>
                        <a:t>FY 03</a:t>
                      </a:r>
                      <a:endParaRPr lang="en-IN" sz="1600" b="1" i="0" u="none" strike="noStrike" dirty="0">
                        <a:solidFill>
                          <a:srgbClr val="000000"/>
                        </a:solidFill>
                        <a:latin typeface="Calibri"/>
                      </a:endParaRPr>
                    </a:p>
                  </a:txBody>
                  <a:tcPr marL="0" marR="0" marT="0" marB="0" anchor="ctr"/>
                </a:tc>
                <a:tc>
                  <a:txBody>
                    <a:bodyPr/>
                    <a:lstStyle/>
                    <a:p>
                      <a:pPr algn="ctr" fontAlgn="ctr"/>
                      <a:r>
                        <a:rPr lang="en-IN" sz="1600" u="none" strike="noStrike" dirty="0"/>
                        <a:t>FY </a:t>
                      </a:r>
                      <a:r>
                        <a:rPr lang="en-IN" sz="1600" u="none" strike="noStrike" dirty="0" smtClean="0"/>
                        <a:t>18*</a:t>
                      </a:r>
                      <a:endParaRPr lang="en-IN" sz="1600" b="1" i="0" u="none" strike="noStrike" dirty="0">
                        <a:solidFill>
                          <a:srgbClr val="000000"/>
                        </a:solidFill>
                        <a:latin typeface="Calibri"/>
                      </a:endParaRPr>
                    </a:p>
                  </a:txBody>
                  <a:tcPr marL="0" marR="0" marT="0" marB="0" anchor="ctr"/>
                </a:tc>
              </a:tr>
              <a:tr h="384048">
                <a:tc>
                  <a:txBody>
                    <a:bodyPr/>
                    <a:lstStyle/>
                    <a:p>
                      <a:pPr algn="ctr" fontAlgn="ctr"/>
                      <a:r>
                        <a:rPr lang="en-IN" sz="1800" b="1" u="none" strike="noStrike" dirty="0"/>
                        <a:t>BRPL</a:t>
                      </a:r>
                      <a:endParaRPr lang="en-IN" sz="1800" b="1" i="0" u="none" strike="noStrike" dirty="0">
                        <a:solidFill>
                          <a:srgbClr val="000000"/>
                        </a:solidFill>
                        <a:latin typeface="Calibri"/>
                      </a:endParaRPr>
                    </a:p>
                  </a:txBody>
                  <a:tcPr marL="0" marR="0" marT="0" marB="0" anchor="ctr"/>
                </a:tc>
                <a:tc>
                  <a:txBody>
                    <a:bodyPr/>
                    <a:lstStyle/>
                    <a:p>
                      <a:pPr algn="ctr" fontAlgn="ctr"/>
                      <a:r>
                        <a:rPr lang="en-IN" sz="1800" b="1" u="none" strike="noStrike" dirty="0"/>
                        <a:t>51.5</a:t>
                      </a:r>
                      <a:endParaRPr lang="en-IN" sz="1800" b="1" i="0" u="none" strike="noStrike" dirty="0">
                        <a:solidFill>
                          <a:srgbClr val="000000"/>
                        </a:solidFill>
                        <a:latin typeface="Calibri"/>
                      </a:endParaRPr>
                    </a:p>
                  </a:txBody>
                  <a:tcPr marL="0" marR="0" marT="0" marB="0" anchor="ctr"/>
                </a:tc>
                <a:tc>
                  <a:txBody>
                    <a:bodyPr/>
                    <a:lstStyle/>
                    <a:p>
                      <a:pPr algn="ctr" fontAlgn="ctr"/>
                      <a:r>
                        <a:rPr lang="en-IN" sz="1800" b="1" u="none" strike="noStrike" dirty="0" smtClean="0"/>
                        <a:t>9.4%</a:t>
                      </a:r>
                      <a:endParaRPr lang="en-IN" sz="1800" b="1" i="0" u="none" strike="noStrike" dirty="0">
                        <a:solidFill>
                          <a:srgbClr val="000000"/>
                        </a:solidFill>
                        <a:latin typeface="Calibri"/>
                      </a:endParaRPr>
                    </a:p>
                  </a:txBody>
                  <a:tcPr marL="0" marR="0" marT="0" marB="0" anchor="ctr"/>
                </a:tc>
              </a:tr>
              <a:tr h="329184">
                <a:tc>
                  <a:txBody>
                    <a:bodyPr/>
                    <a:lstStyle/>
                    <a:p>
                      <a:pPr algn="ctr" fontAlgn="ctr"/>
                      <a:r>
                        <a:rPr lang="en-IN" sz="1600" u="none" strike="noStrike" dirty="0"/>
                        <a:t>BYPL</a:t>
                      </a:r>
                      <a:endParaRPr lang="en-IN" sz="1600" b="1" i="0" u="none" strike="noStrike" dirty="0">
                        <a:solidFill>
                          <a:srgbClr val="000000"/>
                        </a:solidFill>
                        <a:latin typeface="Calibri"/>
                      </a:endParaRPr>
                    </a:p>
                  </a:txBody>
                  <a:tcPr marL="0" marR="0" marT="0" marB="0" anchor="ctr"/>
                </a:tc>
                <a:tc>
                  <a:txBody>
                    <a:bodyPr/>
                    <a:lstStyle/>
                    <a:p>
                      <a:pPr algn="ctr" fontAlgn="ctr"/>
                      <a:r>
                        <a:rPr lang="en-IN" sz="1600" u="none" strike="noStrike"/>
                        <a:t>63.2</a:t>
                      </a:r>
                      <a:endParaRPr lang="en-IN" sz="1600" b="0" i="0" u="none" strike="noStrike">
                        <a:solidFill>
                          <a:srgbClr val="000000"/>
                        </a:solidFill>
                        <a:latin typeface="Calibri"/>
                      </a:endParaRPr>
                    </a:p>
                  </a:txBody>
                  <a:tcPr marL="0" marR="0" marT="0" marB="0" anchor="ctr"/>
                </a:tc>
                <a:tc>
                  <a:txBody>
                    <a:bodyPr/>
                    <a:lstStyle/>
                    <a:p>
                      <a:pPr algn="ctr" fontAlgn="ctr"/>
                      <a:r>
                        <a:rPr lang="en-IN" sz="1600" u="none" strike="noStrike" dirty="0" smtClean="0"/>
                        <a:t>10.4%</a:t>
                      </a:r>
                      <a:endParaRPr lang="en-IN" sz="1600" b="0" i="0" u="none" strike="noStrike" dirty="0">
                        <a:solidFill>
                          <a:srgbClr val="000000"/>
                        </a:solidFill>
                        <a:latin typeface="Calibri"/>
                      </a:endParaRPr>
                    </a:p>
                  </a:txBody>
                  <a:tcPr marL="0" marR="0" marT="0" marB="0" anchor="ctr"/>
                </a:tc>
              </a:tr>
              <a:tr h="329184">
                <a:tc>
                  <a:txBody>
                    <a:bodyPr/>
                    <a:lstStyle/>
                    <a:p>
                      <a:pPr algn="ctr" fontAlgn="ctr"/>
                      <a:r>
                        <a:rPr lang="en-IN" sz="1600" u="none" strike="noStrike" dirty="0"/>
                        <a:t>TPDDL</a:t>
                      </a:r>
                      <a:endParaRPr lang="en-IN" sz="1600" b="1" i="0" u="none" strike="noStrike" dirty="0">
                        <a:solidFill>
                          <a:srgbClr val="000000"/>
                        </a:solidFill>
                        <a:latin typeface="Calibri"/>
                      </a:endParaRPr>
                    </a:p>
                  </a:txBody>
                  <a:tcPr marL="0" marR="0" marT="0" marB="0" anchor="ctr"/>
                </a:tc>
                <a:tc>
                  <a:txBody>
                    <a:bodyPr/>
                    <a:lstStyle/>
                    <a:p>
                      <a:pPr algn="ctr" fontAlgn="ctr"/>
                      <a:r>
                        <a:rPr lang="en-IN" sz="1600" u="none" strike="noStrike" dirty="0"/>
                        <a:t>47.7</a:t>
                      </a:r>
                      <a:endParaRPr lang="en-IN" sz="1600" b="0" i="0" u="none" strike="noStrike" dirty="0">
                        <a:solidFill>
                          <a:srgbClr val="000000"/>
                        </a:solidFill>
                        <a:latin typeface="Calibri"/>
                      </a:endParaRPr>
                    </a:p>
                  </a:txBody>
                  <a:tcPr marL="0" marR="0" marT="0" marB="0" anchor="ctr"/>
                </a:tc>
                <a:tc>
                  <a:txBody>
                    <a:bodyPr/>
                    <a:lstStyle/>
                    <a:p>
                      <a:pPr algn="ctr" fontAlgn="ctr"/>
                      <a:r>
                        <a:rPr lang="en-IN" sz="1600" u="none" strike="noStrike" dirty="0" smtClean="0"/>
                        <a:t>8.30</a:t>
                      </a:r>
                      <a:r>
                        <a:rPr lang="en-IN" sz="1600" u="none" strike="noStrike" dirty="0"/>
                        <a:t>%</a:t>
                      </a:r>
                      <a:endParaRPr lang="en-IN" sz="1600" b="0" i="0" u="none" strike="noStrike" dirty="0">
                        <a:solidFill>
                          <a:srgbClr val="000000"/>
                        </a:solidFill>
                        <a:latin typeface="Calibri"/>
                      </a:endParaRPr>
                    </a:p>
                  </a:txBody>
                  <a:tcPr marL="0" marR="0" marT="0" marB="0" anchor="ctr"/>
                </a:tc>
              </a:tr>
            </a:tbl>
          </a:graphicData>
        </a:graphic>
      </p:graphicFrame>
      <p:sp>
        <p:nvSpPr>
          <p:cNvPr id="16" name="Cloud 15"/>
          <p:cNvSpPr/>
          <p:nvPr/>
        </p:nvSpPr>
        <p:spPr>
          <a:xfrm>
            <a:off x="2438400" y="1066800"/>
            <a:ext cx="4876800" cy="1524000"/>
          </a:xfrm>
          <a:prstGeom prst="cloud">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buFont typeface="Wingdings" pitchFamily="2" charset="2"/>
              <a:buChar char="v"/>
              <a:defRPr/>
            </a:pPr>
            <a:r>
              <a:rPr lang="en-SG" sz="1200" b="1" i="1" dirty="0" smtClean="0">
                <a:solidFill>
                  <a:schemeClr val="tx1"/>
                </a:solidFill>
                <a:latin typeface="Arial" charset="0"/>
              </a:rPr>
              <a:t>South Delhi  @ sub 8%</a:t>
            </a:r>
          </a:p>
          <a:p>
            <a:pPr marL="177800" indent="-177800">
              <a:buFont typeface="Wingdings" pitchFamily="2" charset="2"/>
              <a:buChar char="v"/>
              <a:defRPr/>
            </a:pPr>
            <a:r>
              <a:rPr lang="en-IN" sz="1200" b="1" i="1" dirty="0" smtClean="0">
                <a:solidFill>
                  <a:schemeClr val="tx1"/>
                </a:solidFill>
                <a:latin typeface="Arial" charset="0"/>
              </a:rPr>
              <a:t>Loss reduction in WEST DELHI continues to be challenge</a:t>
            </a:r>
            <a:endParaRPr lang="en-US" sz="1200" dirty="0"/>
          </a:p>
        </p:txBody>
      </p:sp>
    </p:spTree>
  </p:cSld>
  <p:clrMapOvr>
    <a:masterClrMapping/>
  </p:clrMapOvr>
  <p:transition/>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idx="1"/>
          </p:nvPr>
        </p:nvSpPr>
        <p:spPr/>
        <p:txBody>
          <a:bodyPr>
            <a:noAutofit/>
          </a:bodyPr>
          <a:lstStyle/>
          <a:p>
            <a:pPr lvl="0"/>
            <a:r>
              <a:rPr lang="en-IN" sz="1600" b="1" dirty="0" smtClean="0">
                <a:latin typeface="Calibri" pitchFamily="34" charset="0"/>
              </a:rPr>
              <a:t>Space for installation of grid substation, transformers, service line, meter and other equipment:</a:t>
            </a:r>
            <a:endParaRPr lang="en-US" sz="1600" dirty="0" smtClean="0">
              <a:latin typeface="Calibri" pitchFamily="34" charset="0"/>
            </a:endParaRPr>
          </a:p>
          <a:p>
            <a:pPr lvl="1"/>
            <a:r>
              <a:rPr lang="en-IN" sz="1600" dirty="0" smtClean="0">
                <a:latin typeface="Calibri" pitchFamily="34" charset="0"/>
              </a:rPr>
              <a:t>The developer or the applicant applying for supply of electricity from the Licensee shall provide free of charge, the applicable space of requisite dimensions as notified in the Commission’s Orders, at a convenient location </a:t>
            </a:r>
            <a:endParaRPr lang="en-US" sz="1600" dirty="0" smtClean="0">
              <a:latin typeface="Calibri" pitchFamily="34" charset="0"/>
            </a:endParaRPr>
          </a:p>
          <a:p>
            <a:pPr lvl="1"/>
            <a:r>
              <a:rPr lang="en-IN" sz="1600" dirty="0" smtClean="0">
                <a:latin typeface="Calibri" pitchFamily="34" charset="0"/>
              </a:rPr>
              <a:t>Provided that if there is no specific developer in an area and the augmentation of the existing distribution system requires the space for installation of grid substations, transformers, switch gears, etc. to meet out the load demand, the distribution licensee shall approach the Government of National Capital Territory of Delhi.</a:t>
            </a:r>
            <a:endParaRPr lang="en-US" sz="1600" dirty="0" smtClean="0">
              <a:latin typeface="Calibri" pitchFamily="34" charset="0"/>
            </a:endParaRPr>
          </a:p>
          <a:p>
            <a:pPr lvl="1"/>
            <a:r>
              <a:rPr lang="en-IN" sz="1600" dirty="0" smtClean="0">
                <a:latin typeface="Calibri" pitchFamily="34" charset="0"/>
              </a:rPr>
              <a:t>Except for HT or EHT networks, the Licensee shall have no right to utilize the sub-station in the consumer’s premises, without his consent, for the supply of electrical energy to other consumers.</a:t>
            </a:r>
            <a:endParaRPr lang="en-US" sz="1600" dirty="0" smtClean="0">
              <a:latin typeface="Calibri" pitchFamily="34" charset="0"/>
            </a:endParaRPr>
          </a:p>
          <a:p>
            <a:pPr lvl="0"/>
            <a:r>
              <a:rPr lang="en-IN" sz="1600" dirty="0" smtClean="0">
                <a:latin typeface="Calibri" pitchFamily="34" charset="0"/>
              </a:rPr>
              <a:t>Procedure for shifting of connections have been specified.</a:t>
            </a:r>
            <a:endParaRPr lang="en-US" sz="1600" dirty="0" smtClean="0">
              <a:latin typeface="Calibri" pitchFamily="34" charset="0"/>
            </a:endParaRPr>
          </a:p>
          <a:p>
            <a:pPr lvl="0"/>
            <a:r>
              <a:rPr lang="en-IN" sz="1600" dirty="0" smtClean="0">
                <a:latin typeface="Calibri" pitchFamily="34" charset="0"/>
              </a:rPr>
              <a:t> Procedure for shifting of meter or service line within the premises of the consumer has also been specified along with timelines.</a:t>
            </a:r>
            <a:endParaRPr lang="en-US" sz="1600" dirty="0" smtClean="0">
              <a:latin typeface="Calibri" pitchFamily="34" charset="0"/>
            </a:endParaRPr>
          </a:p>
          <a:p>
            <a:pPr lvl="0"/>
            <a:r>
              <a:rPr lang="en-IN" sz="1600" dirty="0" smtClean="0">
                <a:latin typeface="Calibri" pitchFamily="34" charset="0"/>
              </a:rPr>
              <a:t>Provisional billing now is allowed only for one consecutive billing cycle. </a:t>
            </a:r>
            <a:endParaRPr lang="en-US" sz="1600" dirty="0" smtClean="0">
              <a:latin typeface="Calibri" pitchFamily="34" charset="0"/>
            </a:endParaRPr>
          </a:p>
          <a:p>
            <a:pPr lvl="0"/>
            <a:r>
              <a:rPr lang="en-IN" sz="1600" dirty="0" smtClean="0">
                <a:latin typeface="Calibri" pitchFamily="34" charset="0"/>
              </a:rPr>
              <a:t>New clause in billing has been specified: </a:t>
            </a:r>
            <a:r>
              <a:rPr lang="en-IN" sz="1600" b="1" dirty="0" smtClean="0">
                <a:latin typeface="Calibri" pitchFamily="34" charset="0"/>
              </a:rPr>
              <a:t>if there is no specific agreement between the Licensee and the consumer, the billing cycle shall be for minimum 30 (thirty) days and maximum 35 (thirty five) days.</a:t>
            </a:r>
            <a:endParaRPr lang="en-US" sz="1600" dirty="0" smtClean="0">
              <a:latin typeface="Calibri" pitchFamily="34" charset="0"/>
            </a:endParaRPr>
          </a:p>
          <a:p>
            <a:pPr lvl="0"/>
            <a:r>
              <a:rPr lang="en-IN" sz="1600" dirty="0" smtClean="0">
                <a:latin typeface="Calibri" pitchFamily="34" charset="0"/>
              </a:rPr>
              <a:t>In case of pre-paid metering, the Licensee shall issue a statement on monthly basis to the consumer within 15 (fifteen) days of the end of the month.</a:t>
            </a:r>
            <a:endParaRPr lang="en-US" sz="1600" dirty="0" smtClean="0">
              <a:latin typeface="Calibri" pitchFamily="34" charset="0"/>
            </a:endParaRPr>
          </a:p>
          <a:p>
            <a:pPr lvl="0"/>
            <a:r>
              <a:rPr lang="en-IN" sz="1600" dirty="0" smtClean="0">
                <a:latin typeface="Calibri" pitchFamily="34" charset="0"/>
              </a:rPr>
              <a:t>Need to indicate all outstanding amounts whatsoever on account of demand note, assessment bills, interest or Late Payment Surcharge, as the case may be, till the date of bill raised etc. separately as arrear in the regular bill. </a:t>
            </a:r>
            <a:endParaRPr lang="en-US" sz="1600" dirty="0" smtClean="0">
              <a:latin typeface="Calibri" pitchFamily="34" charset="0"/>
            </a:endParaRPr>
          </a:p>
          <a:p>
            <a:r>
              <a:rPr lang="en-IN" sz="1600" dirty="0" smtClean="0">
                <a:latin typeface="Calibri" pitchFamily="34" charset="0"/>
              </a:rPr>
              <a:t> Allocation priority for amount received has been specified as under:</a:t>
            </a:r>
            <a:endParaRPr lang="en-US" sz="1600" dirty="0" smtClean="0">
              <a:latin typeface="Calibri" pitchFamily="34" charset="0"/>
            </a:endParaRPr>
          </a:p>
          <a:p>
            <a:pPr lvl="1"/>
            <a:r>
              <a:rPr lang="en-IN" sz="1600" dirty="0" smtClean="0">
                <a:latin typeface="Calibri" pitchFamily="34" charset="0"/>
              </a:rPr>
              <a:t>Arrears of electricity charges and corresponding arrears of electricity duty/ tax. </a:t>
            </a:r>
            <a:endParaRPr lang="en-US" sz="1600" dirty="0" smtClean="0">
              <a:latin typeface="Calibri" pitchFamily="34" charset="0"/>
            </a:endParaRPr>
          </a:p>
          <a:p>
            <a:pPr lvl="1"/>
            <a:r>
              <a:rPr lang="en-IN" sz="1600" dirty="0" smtClean="0">
                <a:latin typeface="Calibri" pitchFamily="34" charset="0"/>
              </a:rPr>
              <a:t>Current electricity charges and corresponding current electricity duty/tax. </a:t>
            </a:r>
            <a:endParaRPr lang="en-US" sz="1600" dirty="0" smtClean="0">
              <a:latin typeface="Calibri" pitchFamily="34" charset="0"/>
            </a:endParaRPr>
          </a:p>
          <a:p>
            <a:pPr lvl="1"/>
            <a:r>
              <a:rPr lang="en-IN" sz="1600" dirty="0" smtClean="0">
                <a:latin typeface="Calibri" pitchFamily="34" charset="0"/>
              </a:rPr>
              <a:t>Miscellaneous charges. </a:t>
            </a:r>
            <a:endParaRPr lang="en-US" sz="1600" dirty="0" smtClean="0">
              <a:latin typeface="Calibri" pitchFamily="34" charset="0"/>
            </a:endParaRPr>
          </a:p>
          <a:p>
            <a:pPr lvl="1"/>
            <a:r>
              <a:rPr lang="en-IN" sz="1600" dirty="0" smtClean="0">
                <a:latin typeface="Calibri" pitchFamily="34" charset="0"/>
              </a:rPr>
              <a:t>Late payment surcharge. </a:t>
            </a:r>
            <a:endParaRPr lang="en-US" sz="1600" dirty="0" smtClean="0">
              <a:latin typeface="Calibri" pitchFamily="34" charset="0"/>
            </a:endParaRPr>
          </a:p>
          <a:p>
            <a:pPr>
              <a:buNone/>
            </a:pPr>
            <a:endParaRPr lang="en-US" sz="1600" dirty="0" smtClean="0">
              <a:latin typeface="Calibri" pitchFamily="34" charset="0"/>
            </a:endParaRPr>
          </a:p>
          <a:p>
            <a:pPr lvl="0"/>
            <a:r>
              <a:rPr lang="en-IN" sz="1600" dirty="0" smtClean="0">
                <a:latin typeface="Calibri" pitchFamily="34" charset="0"/>
              </a:rPr>
              <a:t>In case of voluntary disclosure of tampered meters, assessment to be done only for 6 months. Only one VD per consumers is allowed.</a:t>
            </a:r>
            <a:endParaRPr lang="en-US" sz="1600" dirty="0" smtClean="0">
              <a:latin typeface="Calibri" pitchFamily="34" charset="0"/>
            </a:endParaRPr>
          </a:p>
          <a:p>
            <a:pPr lvl="0"/>
            <a:r>
              <a:rPr lang="en-IN" sz="1600" dirty="0" smtClean="0">
                <a:latin typeface="Calibri" pitchFamily="34" charset="0"/>
              </a:rPr>
              <a:t>Record for all complaints lodged with the licensee to be retained for 7 years.</a:t>
            </a:r>
            <a:endParaRPr lang="en-US" sz="1600" dirty="0" smtClean="0">
              <a:latin typeface="Calibri" pitchFamily="34" charset="0"/>
            </a:endParaRPr>
          </a:p>
          <a:p>
            <a:endParaRPr lang="en-US" sz="1600" dirty="0" smtClean="0">
              <a:latin typeface="Calibri" pitchFamily="34" charset="0"/>
            </a:endParaRPr>
          </a:p>
          <a:p>
            <a:pPr lvl="0"/>
            <a:r>
              <a:rPr lang="en-IN" sz="1600" b="1" dirty="0" smtClean="0">
                <a:latin typeface="Calibri" pitchFamily="34" charset="0"/>
              </a:rPr>
              <a:t>Penalty:</a:t>
            </a:r>
            <a:endParaRPr lang="en-US" sz="1600" dirty="0" smtClean="0">
              <a:latin typeface="Calibri" pitchFamily="34" charset="0"/>
            </a:endParaRPr>
          </a:p>
          <a:p>
            <a:pPr lvl="1"/>
            <a:r>
              <a:rPr lang="en-IN" sz="1600" b="1" dirty="0" smtClean="0">
                <a:latin typeface="Calibri" pitchFamily="34" charset="0"/>
              </a:rPr>
              <a:t>Commission to determine on case-to-case basis.</a:t>
            </a:r>
            <a:endParaRPr lang="en-US" sz="1600" dirty="0" smtClean="0">
              <a:latin typeface="Calibri" pitchFamily="34" charset="0"/>
            </a:endParaRPr>
          </a:p>
          <a:p>
            <a:pPr lvl="1"/>
            <a:r>
              <a:rPr lang="en-IN" sz="1600" dirty="0" smtClean="0">
                <a:latin typeface="Calibri" pitchFamily="34" charset="0"/>
              </a:rPr>
              <a:t>The penalty paid by the Licensee shall not be allowed to be recovered in the Annual Revenue Requirement (ARR) of the Licensee.</a:t>
            </a:r>
            <a:endParaRPr lang="en-US" sz="1600" dirty="0" smtClean="0">
              <a:latin typeface="Calibri" pitchFamily="34" charset="0"/>
            </a:endParaRPr>
          </a:p>
          <a:p>
            <a:r>
              <a:rPr lang="en-IN" sz="1600" b="1" dirty="0" smtClean="0">
                <a:latin typeface="Calibri" pitchFamily="34" charset="0"/>
              </a:rPr>
              <a:t> </a:t>
            </a:r>
            <a:endParaRPr lang="en-US" sz="1600" dirty="0" smtClean="0">
              <a:latin typeface="Calibri" pitchFamily="34" charset="0"/>
            </a:endParaRPr>
          </a:p>
          <a:p>
            <a:pPr lvl="0"/>
            <a:r>
              <a:rPr lang="en-IN" sz="1600" b="1" dirty="0" smtClean="0">
                <a:latin typeface="Calibri" pitchFamily="34" charset="0"/>
              </a:rPr>
              <a:t> </a:t>
            </a:r>
            <a:r>
              <a:rPr lang="en-IN" sz="1600" dirty="0" smtClean="0">
                <a:latin typeface="Calibri" pitchFamily="34" charset="0"/>
              </a:rPr>
              <a:t>The procedure for claiming of compensation has been specified in detail.</a:t>
            </a:r>
            <a:endParaRPr lang="en-US" sz="1600" dirty="0" smtClean="0">
              <a:latin typeface="Calibri" pitchFamily="34" charset="0"/>
            </a:endParaRPr>
          </a:p>
          <a:p>
            <a:r>
              <a:rPr lang="en-IN" sz="1600" b="1" dirty="0" smtClean="0">
                <a:latin typeface="Calibri" pitchFamily="34" charset="0"/>
              </a:rPr>
              <a:t> </a:t>
            </a:r>
            <a:endParaRPr lang="en-US" sz="1600" dirty="0" smtClean="0">
              <a:latin typeface="Calibri" pitchFamily="34" charset="0"/>
            </a:endParaRPr>
          </a:p>
          <a:p>
            <a:pPr lvl="0"/>
            <a:r>
              <a:rPr lang="en-IN" sz="1600" b="1" dirty="0" smtClean="0">
                <a:latin typeface="Calibri" pitchFamily="34" charset="0"/>
              </a:rPr>
              <a:t>Detailed reporting requirements have been specified for the licensee wherein monthly and quarterly reports to be submitted to the Commission highlighting</a:t>
            </a:r>
            <a:endParaRPr lang="en-US" sz="1600" dirty="0" smtClean="0">
              <a:latin typeface="Calibri" pitchFamily="34" charset="0"/>
            </a:endParaRPr>
          </a:p>
        </p:txBody>
      </p:sp>
    </p:spTree>
  </p:cSld>
  <p:clrMapOvr>
    <a:masterClrMapping/>
  </p:clrMapOvr>
  <p:transition/>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76300" y="4095750"/>
            <a:ext cx="10972800" cy="685800"/>
          </a:xfrm>
        </p:spPr>
        <p:txBody>
          <a:bodyPr>
            <a:noAutofit/>
          </a:bodyPr>
          <a:lstStyle/>
          <a:p>
            <a:pPr algn="ctr">
              <a:buNone/>
            </a:pPr>
            <a:r>
              <a:rPr lang="en-IN" sz="4000" b="1" dirty="0" smtClean="0"/>
              <a:t>Consumer Interest Protection &amp; </a:t>
            </a:r>
          </a:p>
          <a:p>
            <a:pPr algn="ctr">
              <a:buNone/>
            </a:pPr>
            <a:r>
              <a:rPr lang="en-IN" sz="4000" b="1" dirty="0" smtClean="0"/>
              <a:t>Conflict management...</a:t>
            </a:r>
          </a:p>
        </p:txBody>
      </p:sp>
      <p:pic>
        <p:nvPicPr>
          <p:cNvPr id="1026" name="Picture 2"/>
          <p:cNvPicPr>
            <a:picLocks noChangeAspect="1" noChangeArrowheads="1"/>
          </p:cNvPicPr>
          <p:nvPr/>
        </p:nvPicPr>
        <p:blipFill>
          <a:blip r:embed="rId2" cstate="print"/>
          <a:srcRect/>
          <a:stretch>
            <a:fillRect/>
          </a:stretch>
        </p:blipFill>
        <p:spPr bwMode="auto">
          <a:xfrm>
            <a:off x="4413202" y="1447800"/>
            <a:ext cx="3568747" cy="2528888"/>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97256" y="171450"/>
            <a:ext cx="9179257" cy="614147"/>
          </a:xfrm>
        </p:spPr>
        <p:txBody>
          <a:bodyPr/>
          <a:lstStyle/>
          <a:p>
            <a:r>
              <a:rPr lang="en-IN" dirty="0" smtClean="0"/>
              <a:t>Future Business model....</a:t>
            </a:r>
            <a:endParaRPr lang="en-IN" dirty="0"/>
          </a:p>
        </p:txBody>
      </p:sp>
      <p:sp>
        <p:nvSpPr>
          <p:cNvPr id="162" name="Slide Number Placeholder 161"/>
          <p:cNvSpPr>
            <a:spLocks noGrp="1"/>
          </p:cNvSpPr>
          <p:nvPr>
            <p:ph type="sldNum" sz="quarter" idx="12"/>
          </p:nvPr>
        </p:nvSpPr>
        <p:spPr/>
        <p:txBody>
          <a:bodyPr/>
          <a:lstStyle/>
          <a:p>
            <a:fld id="{37EF2AFE-8C02-4AD5-AB18-6AC97B5839D5}" type="slidenum">
              <a:rPr lang="en-US" smtClean="0"/>
              <a:pPr/>
              <a:t>82</a:t>
            </a:fld>
            <a:endParaRPr lang="en-US" dirty="0"/>
          </a:p>
        </p:txBody>
      </p:sp>
      <p:sp>
        <p:nvSpPr>
          <p:cNvPr id="28" name="Rectangle 27"/>
          <p:cNvSpPr/>
          <p:nvPr/>
        </p:nvSpPr>
        <p:spPr>
          <a:xfrm>
            <a:off x="7105651" y="1158240"/>
            <a:ext cx="4972050" cy="4619854"/>
          </a:xfrm>
          <a:prstGeom prst="rect">
            <a:avLst/>
          </a:prstGeom>
          <a:solidFill>
            <a:schemeClr val="accent1">
              <a:lumMod val="20000"/>
              <a:lumOff val="80000"/>
            </a:schemeClr>
          </a:solidFill>
        </p:spPr>
        <p:txBody>
          <a:bodyPr wrap="square">
            <a:spAutoFit/>
          </a:bodyPr>
          <a:lstStyle/>
          <a:p>
            <a:pPr algn="just">
              <a:lnSpc>
                <a:spcPct val="150000"/>
              </a:lnSpc>
              <a:buClr>
                <a:srgbClr val="FF0000"/>
              </a:buClr>
              <a:buFont typeface="Wingdings" pitchFamily="2" charset="2"/>
              <a:buChar char="q"/>
            </a:pPr>
            <a:r>
              <a:rPr lang="en-IN" b="1" dirty="0" smtClean="0"/>
              <a:t>Integrated ecosystem </a:t>
            </a:r>
            <a:r>
              <a:rPr lang="en-IN" dirty="0" smtClean="0"/>
              <a:t>of unique elements that are highly interrelated, notwithstanding the specific focus of these individual elements</a:t>
            </a:r>
          </a:p>
          <a:p>
            <a:pPr algn="just">
              <a:lnSpc>
                <a:spcPct val="150000"/>
              </a:lnSpc>
              <a:buClr>
                <a:srgbClr val="FF0000"/>
              </a:buClr>
              <a:buFont typeface="Wingdings" pitchFamily="2" charset="2"/>
              <a:buChar char="q"/>
            </a:pPr>
            <a:r>
              <a:rPr lang="en-IN" dirty="0" smtClean="0"/>
              <a:t>Need to </a:t>
            </a:r>
            <a:r>
              <a:rPr lang="en-IN" b="1" dirty="0" smtClean="0"/>
              <a:t>focus on extending beyond independent views of each value chain element </a:t>
            </a:r>
            <a:r>
              <a:rPr lang="en-IN" dirty="0" smtClean="0"/>
              <a:t>into a more integrated view of how these elements can interact with each other in the future.</a:t>
            </a:r>
          </a:p>
          <a:p>
            <a:pPr algn="just">
              <a:lnSpc>
                <a:spcPct val="150000"/>
              </a:lnSpc>
              <a:buClr>
                <a:srgbClr val="FF0000"/>
              </a:buClr>
              <a:buFont typeface="Wingdings" pitchFamily="2" charset="2"/>
              <a:buChar char="q"/>
            </a:pPr>
            <a:r>
              <a:rPr lang="en-IN" b="1" dirty="0" smtClean="0"/>
              <a:t>Non-traditional entrants will need to determine how they interact between incumbents and customers</a:t>
            </a:r>
            <a:r>
              <a:rPr lang="en-IN" dirty="0" smtClean="0"/>
              <a:t> in a manner that does not ‘island’ assets or ‘diminish’ customer relationships. </a:t>
            </a:r>
            <a:endParaRPr lang="en-IN" dirty="0"/>
          </a:p>
        </p:txBody>
      </p:sp>
      <p:sp>
        <p:nvSpPr>
          <p:cNvPr id="30" name="Rectangle 29"/>
          <p:cNvSpPr/>
          <p:nvPr/>
        </p:nvSpPr>
        <p:spPr>
          <a:xfrm>
            <a:off x="828675" y="1000125"/>
            <a:ext cx="1200150" cy="2857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pic>
        <p:nvPicPr>
          <p:cNvPr id="2052" name="Picture 4"/>
          <p:cNvPicPr>
            <a:picLocks noChangeAspect="1" noChangeArrowheads="1"/>
          </p:cNvPicPr>
          <p:nvPr/>
        </p:nvPicPr>
        <p:blipFill>
          <a:blip r:embed="rId2" cstate="print"/>
          <a:srcRect/>
          <a:stretch>
            <a:fillRect/>
          </a:stretch>
        </p:blipFill>
        <p:spPr bwMode="auto">
          <a:xfrm>
            <a:off x="775867" y="1014085"/>
            <a:ext cx="6367883" cy="4897984"/>
          </a:xfrm>
          <a:prstGeom prst="rect">
            <a:avLst/>
          </a:prstGeom>
          <a:noFill/>
          <a:ln w="9525">
            <a:noFill/>
            <a:miter lim="800000"/>
            <a:headEnd/>
            <a:tailEnd/>
          </a:ln>
          <a:effectLst/>
        </p:spPr>
      </p:pic>
      <p:sp>
        <p:nvSpPr>
          <p:cNvPr id="32" name="TextBox 31"/>
          <p:cNvSpPr txBox="1"/>
          <p:nvPr/>
        </p:nvSpPr>
        <p:spPr>
          <a:xfrm>
            <a:off x="882869" y="1135118"/>
            <a:ext cx="2427889" cy="338554"/>
          </a:xfrm>
          <a:prstGeom prst="rect">
            <a:avLst/>
          </a:prstGeom>
          <a:solidFill>
            <a:schemeClr val="tx2"/>
          </a:solidFill>
        </p:spPr>
        <p:txBody>
          <a:bodyPr wrap="square" rtlCol="0">
            <a:spAutoFit/>
          </a:bodyPr>
          <a:lstStyle/>
          <a:p>
            <a:pPr algn="ctr"/>
            <a:r>
              <a:rPr lang="en-IN" sz="1600" b="1" dirty="0" smtClean="0">
                <a:solidFill>
                  <a:schemeClr val="bg1"/>
                </a:solidFill>
              </a:rPr>
              <a:t>NETWORKED    MODEL</a:t>
            </a:r>
            <a:endParaRPr lang="en-IN" sz="1600" b="1" dirty="0">
              <a:solidFill>
                <a:schemeClr val="bg1"/>
              </a:solidFill>
            </a:endParaRPr>
          </a:p>
        </p:txBody>
      </p:sp>
      <p:sp>
        <p:nvSpPr>
          <p:cNvPr id="33" name="Rectangle 32"/>
          <p:cNvSpPr/>
          <p:nvPr/>
        </p:nvSpPr>
        <p:spPr>
          <a:xfrm>
            <a:off x="747366" y="6006653"/>
            <a:ext cx="11444634" cy="523220"/>
          </a:xfrm>
          <a:prstGeom prst="rect">
            <a:avLst/>
          </a:prstGeom>
          <a:solidFill>
            <a:schemeClr val="tx1">
              <a:lumMod val="85000"/>
              <a:lumOff val="15000"/>
            </a:schemeClr>
          </a:solidFill>
        </p:spPr>
        <p:txBody>
          <a:bodyPr wrap="square">
            <a:spAutoFit/>
          </a:bodyPr>
          <a:lstStyle/>
          <a:p>
            <a:pPr algn="ctr">
              <a:buClr>
                <a:srgbClr val="FF0000"/>
              </a:buClr>
            </a:pPr>
            <a:r>
              <a:rPr lang="en-IN" sz="2800" b="1" dirty="0" smtClean="0">
                <a:solidFill>
                  <a:schemeClr val="bg1"/>
                </a:solidFill>
              </a:rPr>
              <a:t>More conflicts </a:t>
            </a:r>
            <a:r>
              <a:rPr lang="en-IN" sz="2800" dirty="0" smtClean="0">
                <a:solidFill>
                  <a:schemeClr val="bg1"/>
                </a:solidFill>
              </a:rPr>
              <a:t>with More interconnections than ever before... </a:t>
            </a:r>
          </a:p>
        </p:txBody>
      </p:sp>
    </p:spTree>
  </p:cSld>
  <p:clrMapOvr>
    <a:masterClrMapping/>
  </p:clrMapOvr>
  <p:transition/>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p:cNvSpPr>
            <a:spLocks noGrp="1"/>
          </p:cNvSpPr>
          <p:nvPr>
            <p:ph type="title"/>
          </p:nvPr>
        </p:nvSpPr>
        <p:spPr>
          <a:xfrm>
            <a:off x="899804" y="256182"/>
            <a:ext cx="10972800" cy="533400"/>
          </a:xfrm>
        </p:spPr>
        <p:txBody>
          <a:bodyPr>
            <a:normAutofit/>
          </a:bodyPr>
          <a:lstStyle/>
          <a:p>
            <a:pPr algn="l"/>
            <a:r>
              <a:rPr lang="en-US" sz="2800" b="1" dirty="0" smtClean="0">
                <a:cs typeface="Arial" charset="0"/>
              </a:rPr>
              <a:t>Divergent Stakeholder Expectations</a:t>
            </a:r>
          </a:p>
        </p:txBody>
      </p:sp>
      <p:sp>
        <p:nvSpPr>
          <p:cNvPr id="5" name="Slide Number Placeholder 4"/>
          <p:cNvSpPr>
            <a:spLocks noGrp="1"/>
          </p:cNvSpPr>
          <p:nvPr>
            <p:ph type="sldNum" sz="quarter" idx="11"/>
          </p:nvPr>
        </p:nvSpPr>
        <p:spPr/>
        <p:txBody>
          <a:bodyPr/>
          <a:lstStyle/>
          <a:p>
            <a:pPr>
              <a:defRPr/>
            </a:pPr>
            <a:fld id="{76B85586-DABD-45EF-9E03-B2FEDC0C71AA}" type="slidenum">
              <a:rPr lang="en-US" smtClean="0"/>
              <a:pPr>
                <a:defRPr/>
              </a:pPr>
              <a:t>83</a:t>
            </a:fld>
            <a:endParaRPr lang="en-US" dirty="0"/>
          </a:p>
        </p:txBody>
      </p:sp>
      <p:sp>
        <p:nvSpPr>
          <p:cNvPr id="9" name="AutoShape 5"/>
          <p:cNvSpPr>
            <a:spLocks noChangeArrowheads="1"/>
          </p:cNvSpPr>
          <p:nvPr/>
        </p:nvSpPr>
        <p:spPr bwMode="auto">
          <a:xfrm>
            <a:off x="8682436" y="4132834"/>
            <a:ext cx="2399546" cy="706438"/>
          </a:xfrm>
          <a:prstGeom prst="roundRect">
            <a:avLst>
              <a:gd name="adj" fmla="val 16667"/>
            </a:avLst>
          </a:prstGeom>
          <a:ln>
            <a:headEnd/>
            <a:tailEnd/>
          </a:ln>
        </p:spPr>
        <p:style>
          <a:lnRef idx="0">
            <a:schemeClr val="accent2"/>
          </a:lnRef>
          <a:fillRef idx="3">
            <a:schemeClr val="accent2"/>
          </a:fillRef>
          <a:effectRef idx="3">
            <a:schemeClr val="accent2"/>
          </a:effectRef>
          <a:fontRef idx="minor">
            <a:schemeClr val="lt1"/>
          </a:fontRef>
        </p:style>
        <p:txBody>
          <a:bodyPr lIns="72000" tIns="72000" rIns="72000" bIns="72000" anchor="ctr"/>
          <a:lstStyle/>
          <a:p>
            <a:pPr eaLnBrk="0" fontAlgn="auto" hangingPunct="0">
              <a:spcBef>
                <a:spcPts val="0"/>
              </a:spcBef>
              <a:spcAft>
                <a:spcPts val="0"/>
              </a:spcAft>
              <a:defRPr/>
            </a:pPr>
            <a:r>
              <a:rPr lang="en-US" sz="2400" b="1" dirty="0"/>
              <a:t>Service Providers</a:t>
            </a:r>
          </a:p>
        </p:txBody>
      </p:sp>
      <p:sp>
        <p:nvSpPr>
          <p:cNvPr id="10" name="AutoShape 9"/>
          <p:cNvSpPr>
            <a:spLocks noChangeArrowheads="1"/>
          </p:cNvSpPr>
          <p:nvPr/>
        </p:nvSpPr>
        <p:spPr bwMode="auto">
          <a:xfrm>
            <a:off x="1248872" y="4091517"/>
            <a:ext cx="2217660" cy="630238"/>
          </a:xfrm>
          <a:prstGeom prst="roundRect">
            <a:avLst>
              <a:gd name="adj" fmla="val 16667"/>
            </a:avLst>
          </a:prstGeom>
          <a:ln>
            <a:headEnd/>
            <a:tailEnd/>
          </a:ln>
        </p:spPr>
        <p:style>
          <a:lnRef idx="0">
            <a:schemeClr val="accent2"/>
          </a:lnRef>
          <a:fillRef idx="3">
            <a:schemeClr val="accent2"/>
          </a:fillRef>
          <a:effectRef idx="3">
            <a:schemeClr val="accent2"/>
          </a:effectRef>
          <a:fontRef idx="minor">
            <a:schemeClr val="lt1"/>
          </a:fontRef>
        </p:style>
        <p:txBody>
          <a:bodyPr lIns="72000" tIns="72000" rIns="72000" bIns="72000" anchor="ctr"/>
          <a:lstStyle/>
          <a:p>
            <a:pPr eaLnBrk="0" fontAlgn="auto" hangingPunct="0">
              <a:spcBef>
                <a:spcPts val="0"/>
              </a:spcBef>
              <a:spcAft>
                <a:spcPts val="0"/>
              </a:spcAft>
              <a:defRPr/>
            </a:pPr>
            <a:r>
              <a:rPr lang="en-US" sz="2400" b="1" dirty="0" smtClean="0"/>
              <a:t>Promoter/ FIIs</a:t>
            </a:r>
            <a:endParaRPr lang="en-US" sz="2400" b="1" dirty="0"/>
          </a:p>
        </p:txBody>
      </p:sp>
      <p:sp>
        <p:nvSpPr>
          <p:cNvPr id="11" name="AutoShape 6"/>
          <p:cNvSpPr>
            <a:spLocks noChangeArrowheads="1"/>
          </p:cNvSpPr>
          <p:nvPr/>
        </p:nvSpPr>
        <p:spPr bwMode="auto">
          <a:xfrm>
            <a:off x="8789816" y="1227700"/>
            <a:ext cx="2159000" cy="630238"/>
          </a:xfrm>
          <a:prstGeom prst="roundRect">
            <a:avLst>
              <a:gd name="adj" fmla="val 16667"/>
            </a:avLst>
          </a:prstGeom>
          <a:ln>
            <a:headEnd/>
            <a:tailEnd/>
          </a:ln>
        </p:spPr>
        <p:style>
          <a:lnRef idx="0">
            <a:schemeClr val="accent2"/>
          </a:lnRef>
          <a:fillRef idx="3">
            <a:schemeClr val="accent2"/>
          </a:fillRef>
          <a:effectRef idx="3">
            <a:schemeClr val="accent2"/>
          </a:effectRef>
          <a:fontRef idx="minor">
            <a:schemeClr val="lt1"/>
          </a:fontRef>
        </p:style>
        <p:txBody>
          <a:bodyPr lIns="72000" tIns="72000" rIns="72000" bIns="72000" anchor="ctr"/>
          <a:lstStyle/>
          <a:p>
            <a:pPr eaLnBrk="0" fontAlgn="auto" hangingPunct="0">
              <a:spcBef>
                <a:spcPts val="0"/>
              </a:spcBef>
              <a:spcAft>
                <a:spcPts val="0"/>
              </a:spcAft>
              <a:defRPr/>
            </a:pPr>
            <a:r>
              <a:rPr lang="en-US" sz="2400" b="1" dirty="0"/>
              <a:t>Regulator</a:t>
            </a:r>
          </a:p>
        </p:txBody>
      </p:sp>
      <p:sp>
        <p:nvSpPr>
          <p:cNvPr id="12" name="AutoShape 4"/>
          <p:cNvSpPr>
            <a:spLocks noChangeArrowheads="1"/>
          </p:cNvSpPr>
          <p:nvPr/>
        </p:nvSpPr>
        <p:spPr bwMode="auto">
          <a:xfrm>
            <a:off x="4862769" y="4113500"/>
            <a:ext cx="2159000" cy="630238"/>
          </a:xfrm>
          <a:prstGeom prst="roundRect">
            <a:avLst>
              <a:gd name="adj" fmla="val 16667"/>
            </a:avLst>
          </a:prstGeom>
          <a:ln>
            <a:headEnd/>
            <a:tailEnd/>
          </a:ln>
        </p:spPr>
        <p:style>
          <a:lnRef idx="0">
            <a:schemeClr val="accent2"/>
          </a:lnRef>
          <a:fillRef idx="3">
            <a:schemeClr val="accent2"/>
          </a:fillRef>
          <a:effectRef idx="3">
            <a:schemeClr val="accent2"/>
          </a:effectRef>
          <a:fontRef idx="minor">
            <a:schemeClr val="lt1"/>
          </a:fontRef>
        </p:style>
        <p:txBody>
          <a:bodyPr lIns="72000" tIns="72000" rIns="72000" bIns="72000" anchor="ctr"/>
          <a:lstStyle/>
          <a:p>
            <a:pPr eaLnBrk="0" fontAlgn="auto" hangingPunct="0">
              <a:spcBef>
                <a:spcPts val="0"/>
              </a:spcBef>
              <a:spcAft>
                <a:spcPts val="0"/>
              </a:spcAft>
              <a:defRPr/>
            </a:pPr>
            <a:r>
              <a:rPr lang="en-US" sz="2400" b="1" dirty="0"/>
              <a:t>Employees</a:t>
            </a:r>
          </a:p>
        </p:txBody>
      </p:sp>
      <p:sp>
        <p:nvSpPr>
          <p:cNvPr id="13" name="AutoShape 3"/>
          <p:cNvSpPr>
            <a:spLocks noChangeArrowheads="1"/>
          </p:cNvSpPr>
          <p:nvPr/>
        </p:nvSpPr>
        <p:spPr bwMode="auto">
          <a:xfrm>
            <a:off x="1192763" y="1145814"/>
            <a:ext cx="2159000" cy="630238"/>
          </a:xfrm>
          <a:prstGeom prst="roundRect">
            <a:avLst>
              <a:gd name="adj" fmla="val 16667"/>
            </a:avLst>
          </a:prstGeom>
          <a:ln>
            <a:headEnd/>
            <a:tailEnd/>
          </a:ln>
        </p:spPr>
        <p:style>
          <a:lnRef idx="0">
            <a:schemeClr val="accent2"/>
          </a:lnRef>
          <a:fillRef idx="3">
            <a:schemeClr val="accent2"/>
          </a:fillRef>
          <a:effectRef idx="3">
            <a:schemeClr val="accent2"/>
          </a:effectRef>
          <a:fontRef idx="minor">
            <a:schemeClr val="lt1"/>
          </a:fontRef>
        </p:style>
        <p:txBody>
          <a:bodyPr lIns="72000" tIns="72000" rIns="72000" bIns="72000" anchor="ctr"/>
          <a:lstStyle/>
          <a:p>
            <a:pPr eaLnBrk="0" fontAlgn="auto" hangingPunct="0">
              <a:spcBef>
                <a:spcPts val="0"/>
              </a:spcBef>
              <a:spcAft>
                <a:spcPts val="0"/>
              </a:spcAft>
              <a:defRPr/>
            </a:pPr>
            <a:r>
              <a:rPr lang="en-US" sz="2400" b="1" dirty="0"/>
              <a:t>Government</a:t>
            </a:r>
          </a:p>
        </p:txBody>
      </p:sp>
      <p:sp>
        <p:nvSpPr>
          <p:cNvPr id="14" name="AutoShape 2"/>
          <p:cNvSpPr>
            <a:spLocks noChangeArrowheads="1"/>
          </p:cNvSpPr>
          <p:nvPr/>
        </p:nvSpPr>
        <p:spPr bwMode="auto">
          <a:xfrm>
            <a:off x="4767613" y="1173110"/>
            <a:ext cx="2159000" cy="630237"/>
          </a:xfrm>
          <a:prstGeom prst="roundRect">
            <a:avLst>
              <a:gd name="adj" fmla="val 16667"/>
            </a:avLst>
          </a:prstGeom>
          <a:solidFill>
            <a:schemeClr val="accent1"/>
          </a:solidFill>
          <a:ln>
            <a:headEnd/>
            <a:tailEnd/>
          </a:ln>
        </p:spPr>
        <p:style>
          <a:lnRef idx="0">
            <a:schemeClr val="accent2"/>
          </a:lnRef>
          <a:fillRef idx="3">
            <a:schemeClr val="accent2"/>
          </a:fillRef>
          <a:effectRef idx="3">
            <a:schemeClr val="accent2"/>
          </a:effectRef>
          <a:fontRef idx="minor">
            <a:schemeClr val="lt1"/>
          </a:fontRef>
        </p:style>
        <p:txBody>
          <a:bodyPr lIns="72000" tIns="72000" rIns="72000" bIns="72000" anchor="ctr"/>
          <a:lstStyle/>
          <a:p>
            <a:pPr eaLnBrk="0" fontAlgn="auto" hangingPunct="0">
              <a:spcBef>
                <a:spcPts val="0"/>
              </a:spcBef>
              <a:spcAft>
                <a:spcPts val="0"/>
              </a:spcAft>
              <a:defRPr/>
            </a:pPr>
            <a:r>
              <a:rPr lang="en-US" sz="2400" b="1" dirty="0"/>
              <a:t>Customers</a:t>
            </a:r>
          </a:p>
        </p:txBody>
      </p:sp>
      <p:sp>
        <p:nvSpPr>
          <p:cNvPr id="15" name="Rectangle 14"/>
          <p:cNvSpPr/>
          <p:nvPr/>
        </p:nvSpPr>
        <p:spPr>
          <a:xfrm>
            <a:off x="1127551" y="1855071"/>
            <a:ext cx="3403505" cy="1754326"/>
          </a:xfrm>
          <a:prstGeom prst="rect">
            <a:avLst/>
          </a:prstGeom>
        </p:spPr>
        <p:txBody>
          <a:bodyPr wrap="square">
            <a:spAutoFit/>
          </a:bodyPr>
          <a:lstStyle/>
          <a:p>
            <a:pPr marL="114300" indent="-114300" eaLnBrk="0" hangingPunct="0">
              <a:buFontTx/>
              <a:buChar char="•"/>
            </a:pPr>
            <a:r>
              <a:rPr lang="en-US" dirty="0" smtClean="0"/>
              <a:t>Fair Democratic approach</a:t>
            </a:r>
            <a:endParaRPr lang="en-US" sz="1500" dirty="0" smtClean="0"/>
          </a:p>
          <a:p>
            <a:pPr marL="114300" indent="-114300" eaLnBrk="0" hangingPunct="0">
              <a:buFontTx/>
              <a:buChar char="•"/>
            </a:pPr>
            <a:r>
              <a:rPr lang="en-US" dirty="0" smtClean="0"/>
              <a:t>Customer’s Interest</a:t>
            </a:r>
          </a:p>
          <a:p>
            <a:pPr marL="114300" indent="-114300" eaLnBrk="0" hangingPunct="0">
              <a:buFontTx/>
              <a:buChar char="•"/>
            </a:pPr>
            <a:r>
              <a:rPr lang="en-US" dirty="0" smtClean="0"/>
              <a:t>Social Responsibility</a:t>
            </a:r>
          </a:p>
          <a:p>
            <a:pPr marL="114300" indent="-114300" eaLnBrk="0" hangingPunct="0">
              <a:buFontTx/>
              <a:buChar char="•"/>
            </a:pPr>
            <a:r>
              <a:rPr lang="en-US" dirty="0" smtClean="0"/>
              <a:t>Environment Protection</a:t>
            </a:r>
          </a:p>
          <a:p>
            <a:pPr marL="114300" indent="-114300" eaLnBrk="0" hangingPunct="0">
              <a:buFontTx/>
              <a:buChar char="•"/>
            </a:pPr>
            <a:r>
              <a:rPr lang="en-US" dirty="0" smtClean="0"/>
              <a:t>Elimination of Subsidy </a:t>
            </a:r>
          </a:p>
          <a:p>
            <a:pPr marL="114300" indent="-114300" eaLnBrk="0" hangingPunct="0">
              <a:buFontTx/>
              <a:buChar char="•"/>
            </a:pPr>
            <a:r>
              <a:rPr lang="en-US" dirty="0" smtClean="0"/>
              <a:t>Sector Growth</a:t>
            </a:r>
            <a:endParaRPr lang="en-US" dirty="0"/>
          </a:p>
        </p:txBody>
      </p:sp>
      <p:sp>
        <p:nvSpPr>
          <p:cNvPr id="16" name="Rectangle 15"/>
          <p:cNvSpPr/>
          <p:nvPr/>
        </p:nvSpPr>
        <p:spPr>
          <a:xfrm>
            <a:off x="4776328" y="1879976"/>
            <a:ext cx="2620755" cy="1754326"/>
          </a:xfrm>
          <a:prstGeom prst="rect">
            <a:avLst/>
          </a:prstGeom>
          <a:solidFill>
            <a:schemeClr val="accent1">
              <a:lumMod val="20000"/>
              <a:lumOff val="80000"/>
            </a:schemeClr>
          </a:solidFill>
        </p:spPr>
        <p:txBody>
          <a:bodyPr wrap="square">
            <a:spAutoFit/>
          </a:bodyPr>
          <a:lstStyle/>
          <a:p>
            <a:pPr marL="114300" indent="-114300" eaLnBrk="0" hangingPunct="0">
              <a:buFontTx/>
              <a:buChar char="•"/>
            </a:pPr>
            <a:r>
              <a:rPr lang="en-US" dirty="0" smtClean="0"/>
              <a:t>Reliable Supply</a:t>
            </a:r>
          </a:p>
          <a:p>
            <a:pPr marL="114300" indent="-114300" eaLnBrk="0" hangingPunct="0">
              <a:buFontTx/>
              <a:buChar char="•"/>
            </a:pPr>
            <a:r>
              <a:rPr lang="en-US" dirty="0" smtClean="0"/>
              <a:t>Quality of Power</a:t>
            </a:r>
          </a:p>
          <a:p>
            <a:pPr marL="114300" indent="-114300" eaLnBrk="0" hangingPunct="0">
              <a:buFontTx/>
              <a:buChar char="•"/>
            </a:pPr>
            <a:r>
              <a:rPr lang="en-US" dirty="0" smtClean="0">
                <a:cs typeface="Arial" charset="0"/>
              </a:rPr>
              <a:t>Tariffs</a:t>
            </a:r>
          </a:p>
          <a:p>
            <a:pPr marL="114300" indent="-114300" eaLnBrk="0" hangingPunct="0">
              <a:buFontTx/>
              <a:buChar char="•"/>
            </a:pPr>
            <a:r>
              <a:rPr lang="en-US" dirty="0" smtClean="0">
                <a:cs typeface="Arial" charset="0"/>
              </a:rPr>
              <a:t>Efficiency of Services</a:t>
            </a:r>
          </a:p>
          <a:p>
            <a:pPr marL="114300" indent="-114300" eaLnBrk="0" hangingPunct="0">
              <a:buFontTx/>
              <a:buChar char="•"/>
            </a:pPr>
            <a:r>
              <a:rPr lang="en-US" dirty="0" smtClean="0">
                <a:cs typeface="Arial" charset="0"/>
              </a:rPr>
              <a:t>VAS</a:t>
            </a:r>
          </a:p>
          <a:p>
            <a:pPr marL="114300" indent="-114300" eaLnBrk="0" hangingPunct="0">
              <a:buFontTx/>
              <a:buChar char="•"/>
            </a:pPr>
            <a:r>
              <a:rPr lang="en-US" dirty="0" smtClean="0">
                <a:cs typeface="Arial" charset="0"/>
              </a:rPr>
              <a:t>Ease of Processes</a:t>
            </a:r>
            <a:endParaRPr lang="en-US" dirty="0">
              <a:cs typeface="Arial" charset="0"/>
            </a:endParaRPr>
          </a:p>
        </p:txBody>
      </p:sp>
      <p:sp>
        <p:nvSpPr>
          <p:cNvPr id="17" name="Rectangle 16"/>
          <p:cNvSpPr/>
          <p:nvPr/>
        </p:nvSpPr>
        <p:spPr>
          <a:xfrm>
            <a:off x="8810384" y="1959668"/>
            <a:ext cx="2858448" cy="1754326"/>
          </a:xfrm>
          <a:prstGeom prst="rect">
            <a:avLst/>
          </a:prstGeom>
        </p:spPr>
        <p:txBody>
          <a:bodyPr wrap="square">
            <a:spAutoFit/>
          </a:bodyPr>
          <a:lstStyle/>
          <a:p>
            <a:pPr marL="114300" indent="-114300" eaLnBrk="0" hangingPunct="0">
              <a:buFontTx/>
              <a:buChar char="•"/>
            </a:pPr>
            <a:r>
              <a:rPr lang="en-US" dirty="0" err="1" smtClean="0"/>
              <a:t>QoS</a:t>
            </a:r>
            <a:endParaRPr lang="en-US" dirty="0" smtClean="0"/>
          </a:p>
          <a:p>
            <a:pPr marL="114300" indent="-114300" eaLnBrk="0" hangingPunct="0">
              <a:buFontTx/>
              <a:buChar char="•"/>
            </a:pPr>
            <a:r>
              <a:rPr lang="en-US" dirty="0" err="1" smtClean="0"/>
              <a:t>CoS</a:t>
            </a:r>
            <a:endParaRPr lang="en-US" dirty="0" smtClean="0"/>
          </a:p>
          <a:p>
            <a:pPr marL="114300" indent="-114300" eaLnBrk="0" hangingPunct="0">
              <a:buFontTx/>
              <a:buChar char="•"/>
            </a:pPr>
            <a:r>
              <a:rPr lang="en-US" dirty="0" smtClean="0"/>
              <a:t>Performance monitoring</a:t>
            </a:r>
          </a:p>
          <a:p>
            <a:pPr marL="114300" indent="-114300" eaLnBrk="0" hangingPunct="0">
              <a:buFontTx/>
              <a:buChar char="•"/>
            </a:pPr>
            <a:r>
              <a:rPr lang="en-US" dirty="0" smtClean="0"/>
              <a:t>Effective Sector Growth</a:t>
            </a:r>
          </a:p>
          <a:p>
            <a:pPr marL="114300" indent="-114300" eaLnBrk="0" hangingPunct="0">
              <a:buFontTx/>
              <a:buChar char="•"/>
            </a:pPr>
            <a:r>
              <a:rPr lang="en-US" dirty="0" smtClean="0"/>
              <a:t>Process Optimization</a:t>
            </a:r>
          </a:p>
          <a:p>
            <a:pPr marL="114300" indent="-114300" eaLnBrk="0" hangingPunct="0">
              <a:buFontTx/>
              <a:buChar char="•"/>
            </a:pPr>
            <a:r>
              <a:rPr lang="en-US" dirty="0" smtClean="0"/>
              <a:t>Tariff Control</a:t>
            </a:r>
            <a:endParaRPr lang="en-US" dirty="0"/>
          </a:p>
        </p:txBody>
      </p:sp>
      <p:sp>
        <p:nvSpPr>
          <p:cNvPr id="18" name="Rectangle 17"/>
          <p:cNvSpPr/>
          <p:nvPr/>
        </p:nvSpPr>
        <p:spPr>
          <a:xfrm>
            <a:off x="1332274" y="4811604"/>
            <a:ext cx="3035010" cy="1661993"/>
          </a:xfrm>
          <a:prstGeom prst="rect">
            <a:avLst/>
          </a:prstGeom>
        </p:spPr>
        <p:txBody>
          <a:bodyPr wrap="square">
            <a:spAutoFit/>
          </a:bodyPr>
          <a:lstStyle/>
          <a:p>
            <a:pPr marL="114300" indent="-114300" eaLnBrk="0" hangingPunct="0">
              <a:buFontTx/>
              <a:buChar char="•"/>
            </a:pPr>
            <a:r>
              <a:rPr lang="en-US" sz="1700" dirty="0" smtClean="0"/>
              <a:t>Business opportunity </a:t>
            </a:r>
          </a:p>
          <a:p>
            <a:pPr marL="114300" indent="-114300" eaLnBrk="0" hangingPunct="0">
              <a:buFontTx/>
              <a:buChar char="•"/>
            </a:pPr>
            <a:r>
              <a:rPr lang="en-US" sz="1700" dirty="0" smtClean="0"/>
              <a:t>Returns (Tangible &amp; Intangible)</a:t>
            </a:r>
          </a:p>
          <a:p>
            <a:pPr marL="114300" indent="-114300" eaLnBrk="0" hangingPunct="0">
              <a:buFontTx/>
              <a:buChar char="•"/>
            </a:pPr>
            <a:r>
              <a:rPr lang="en-US" sz="1700" dirty="0" smtClean="0"/>
              <a:t>Legal/ Admin Enablers</a:t>
            </a:r>
          </a:p>
          <a:p>
            <a:pPr marL="114300" indent="-114300" eaLnBrk="0" hangingPunct="0">
              <a:buFontTx/>
              <a:buChar char="•"/>
            </a:pPr>
            <a:r>
              <a:rPr lang="en-US" sz="1700" dirty="0" smtClean="0"/>
              <a:t>Risk Management</a:t>
            </a:r>
          </a:p>
          <a:p>
            <a:pPr marL="114300" indent="-114300" eaLnBrk="0" hangingPunct="0">
              <a:buFontTx/>
              <a:buChar char="•"/>
            </a:pPr>
            <a:r>
              <a:rPr lang="en-US" sz="1700" dirty="0" smtClean="0"/>
              <a:t>Manage expectations of other stakeholders</a:t>
            </a:r>
            <a:endParaRPr lang="en-US" sz="1700" dirty="0"/>
          </a:p>
        </p:txBody>
      </p:sp>
      <p:sp>
        <p:nvSpPr>
          <p:cNvPr id="19" name="Rectangle 18"/>
          <p:cNvSpPr/>
          <p:nvPr/>
        </p:nvSpPr>
        <p:spPr>
          <a:xfrm>
            <a:off x="4805144" y="4885944"/>
            <a:ext cx="3165149" cy="1200329"/>
          </a:xfrm>
          <a:prstGeom prst="rect">
            <a:avLst/>
          </a:prstGeom>
        </p:spPr>
        <p:txBody>
          <a:bodyPr wrap="square">
            <a:spAutoFit/>
          </a:bodyPr>
          <a:lstStyle/>
          <a:p>
            <a:pPr marL="114300" indent="-114300" eaLnBrk="0" hangingPunct="0">
              <a:buFontTx/>
              <a:buChar char="•"/>
            </a:pPr>
            <a:r>
              <a:rPr lang="en-US" dirty="0" smtClean="0"/>
              <a:t>Continued employment</a:t>
            </a:r>
          </a:p>
          <a:p>
            <a:pPr marL="114300" indent="-114300" eaLnBrk="0" hangingPunct="0">
              <a:buFontTx/>
              <a:buChar char="•"/>
            </a:pPr>
            <a:r>
              <a:rPr lang="en-US" dirty="0" smtClean="0"/>
              <a:t>Protection of compensation &amp; benefits</a:t>
            </a:r>
          </a:p>
          <a:p>
            <a:pPr marL="114300" indent="-114300" eaLnBrk="0" hangingPunct="0">
              <a:buFontTx/>
              <a:buChar char="•"/>
            </a:pPr>
            <a:r>
              <a:rPr lang="en-US" dirty="0" smtClean="0"/>
              <a:t>Career growth</a:t>
            </a:r>
            <a:endParaRPr lang="en-US" dirty="0"/>
          </a:p>
        </p:txBody>
      </p:sp>
      <p:sp>
        <p:nvSpPr>
          <p:cNvPr id="20" name="Rectangle 19"/>
          <p:cNvSpPr/>
          <p:nvPr/>
        </p:nvSpPr>
        <p:spPr>
          <a:xfrm>
            <a:off x="8846208" y="5011008"/>
            <a:ext cx="2781685" cy="646331"/>
          </a:xfrm>
          <a:prstGeom prst="rect">
            <a:avLst/>
          </a:prstGeom>
        </p:spPr>
        <p:txBody>
          <a:bodyPr wrap="square">
            <a:spAutoFit/>
          </a:bodyPr>
          <a:lstStyle/>
          <a:p>
            <a:pPr marL="114300" indent="-114300" eaLnBrk="0" hangingPunct="0">
              <a:buFontTx/>
              <a:buChar char="•"/>
            </a:pPr>
            <a:r>
              <a:rPr lang="en-US" dirty="0" smtClean="0"/>
              <a:t>Demand planning</a:t>
            </a:r>
          </a:p>
          <a:p>
            <a:pPr marL="114300" indent="-114300" eaLnBrk="0" hangingPunct="0">
              <a:buFontTx/>
              <a:buChar char="•"/>
            </a:pPr>
            <a:r>
              <a:rPr lang="en-US" dirty="0" smtClean="0"/>
              <a:t>Regular payment</a:t>
            </a:r>
            <a:endParaRPr lang="en-US" dirty="0"/>
          </a:p>
        </p:txBody>
      </p:sp>
      <p:cxnSp>
        <p:nvCxnSpPr>
          <p:cNvPr id="23" name="Straight Connector 22"/>
          <p:cNvCxnSpPr/>
          <p:nvPr/>
        </p:nvCxnSpPr>
        <p:spPr>
          <a:xfrm rot="10800000">
            <a:off x="970496" y="3809999"/>
            <a:ext cx="10668000" cy="0"/>
          </a:xfrm>
          <a:prstGeom prst="line">
            <a:avLst/>
          </a:prstGeom>
          <a:ln>
            <a:prstDash val="dash"/>
          </a:ln>
        </p:spPr>
        <p:style>
          <a:lnRef idx="3">
            <a:schemeClr val="dk1"/>
          </a:lnRef>
          <a:fillRef idx="0">
            <a:schemeClr val="dk1"/>
          </a:fillRef>
          <a:effectRef idx="2">
            <a:schemeClr val="dk1"/>
          </a:effectRef>
          <a:fontRef idx="minor">
            <a:schemeClr val="tx1"/>
          </a:fontRef>
        </p:style>
      </p:cxnSp>
      <p:pic>
        <p:nvPicPr>
          <p:cNvPr id="4098" name="Picture 2"/>
          <p:cNvPicPr>
            <a:picLocks noChangeAspect="1" noChangeArrowheads="1"/>
          </p:cNvPicPr>
          <p:nvPr/>
        </p:nvPicPr>
        <p:blipFill>
          <a:blip r:embed="rId2" cstate="print"/>
          <a:srcRect/>
          <a:stretch>
            <a:fillRect/>
          </a:stretch>
        </p:blipFill>
        <p:spPr bwMode="auto">
          <a:xfrm>
            <a:off x="11027390" y="1247629"/>
            <a:ext cx="614149" cy="558317"/>
          </a:xfrm>
          <a:prstGeom prst="rect">
            <a:avLst/>
          </a:prstGeom>
          <a:noFill/>
          <a:ln w="9525">
            <a:noFill/>
            <a:miter lim="800000"/>
            <a:headEnd/>
            <a:tailEnd/>
          </a:ln>
        </p:spPr>
      </p:pic>
      <p:pic>
        <p:nvPicPr>
          <p:cNvPr id="4099" name="Picture 3"/>
          <p:cNvPicPr>
            <a:picLocks noChangeAspect="1" noChangeArrowheads="1"/>
          </p:cNvPicPr>
          <p:nvPr/>
        </p:nvPicPr>
        <p:blipFill>
          <a:blip r:embed="rId3" cstate="print"/>
          <a:srcRect/>
          <a:stretch>
            <a:fillRect/>
          </a:stretch>
        </p:blipFill>
        <p:spPr bwMode="auto">
          <a:xfrm>
            <a:off x="6987653" y="1280043"/>
            <a:ext cx="1214652" cy="453219"/>
          </a:xfrm>
          <a:prstGeom prst="rect">
            <a:avLst/>
          </a:prstGeom>
          <a:noFill/>
          <a:ln w="9525">
            <a:noFill/>
            <a:miter lim="800000"/>
            <a:headEnd/>
            <a:tailEnd/>
          </a:ln>
        </p:spPr>
      </p:pic>
      <p:pic>
        <p:nvPicPr>
          <p:cNvPr id="4101" name="Picture 5"/>
          <p:cNvPicPr>
            <a:picLocks noChangeAspect="1" noChangeArrowheads="1"/>
          </p:cNvPicPr>
          <p:nvPr/>
        </p:nvPicPr>
        <p:blipFill>
          <a:blip r:embed="rId4" cstate="print"/>
          <a:srcRect/>
          <a:stretch>
            <a:fillRect/>
          </a:stretch>
        </p:blipFill>
        <p:spPr bwMode="auto">
          <a:xfrm>
            <a:off x="3384644" y="1178610"/>
            <a:ext cx="840120" cy="595595"/>
          </a:xfrm>
          <a:prstGeom prst="rect">
            <a:avLst/>
          </a:prstGeom>
          <a:noFill/>
          <a:ln w="9525">
            <a:noFill/>
            <a:miter lim="800000"/>
            <a:headEnd/>
            <a:tailEnd/>
          </a:ln>
        </p:spPr>
      </p:pic>
      <p:pic>
        <p:nvPicPr>
          <p:cNvPr id="4102" name="Picture 6"/>
          <p:cNvPicPr>
            <a:picLocks noChangeAspect="1" noChangeArrowheads="1"/>
          </p:cNvPicPr>
          <p:nvPr/>
        </p:nvPicPr>
        <p:blipFill>
          <a:blip r:embed="rId5" cstate="print"/>
          <a:srcRect/>
          <a:stretch>
            <a:fillRect/>
          </a:stretch>
        </p:blipFill>
        <p:spPr bwMode="auto">
          <a:xfrm>
            <a:off x="7055893" y="4176214"/>
            <a:ext cx="751456" cy="502079"/>
          </a:xfrm>
          <a:prstGeom prst="rect">
            <a:avLst/>
          </a:prstGeom>
          <a:noFill/>
          <a:ln w="9525">
            <a:noFill/>
            <a:miter lim="800000"/>
            <a:headEnd/>
            <a:tailEnd/>
          </a:ln>
        </p:spPr>
      </p:pic>
      <p:pic>
        <p:nvPicPr>
          <p:cNvPr id="4103" name="Picture 7"/>
          <p:cNvPicPr>
            <a:picLocks noChangeAspect="1" noChangeArrowheads="1"/>
          </p:cNvPicPr>
          <p:nvPr/>
        </p:nvPicPr>
        <p:blipFill>
          <a:blip r:embed="rId6" cstate="print"/>
          <a:srcRect/>
          <a:stretch>
            <a:fillRect/>
          </a:stretch>
        </p:blipFill>
        <p:spPr bwMode="auto">
          <a:xfrm>
            <a:off x="11095630" y="4190999"/>
            <a:ext cx="734704" cy="613012"/>
          </a:xfrm>
          <a:prstGeom prst="rect">
            <a:avLst/>
          </a:prstGeom>
          <a:noFill/>
          <a:ln w="9525">
            <a:noFill/>
            <a:miter lim="800000"/>
            <a:headEnd/>
            <a:tailEnd/>
          </a:ln>
        </p:spPr>
      </p:pic>
      <p:pic>
        <p:nvPicPr>
          <p:cNvPr id="4104" name="Picture 8"/>
          <p:cNvPicPr>
            <a:picLocks noChangeAspect="1" noChangeArrowheads="1"/>
          </p:cNvPicPr>
          <p:nvPr/>
        </p:nvPicPr>
        <p:blipFill>
          <a:blip r:embed="rId7" cstate="print"/>
          <a:srcRect/>
          <a:stretch>
            <a:fillRect/>
          </a:stretch>
        </p:blipFill>
        <p:spPr bwMode="auto">
          <a:xfrm>
            <a:off x="3493826" y="4074783"/>
            <a:ext cx="697600" cy="647343"/>
          </a:xfrm>
          <a:prstGeom prst="rect">
            <a:avLst/>
          </a:prstGeom>
          <a:noFill/>
          <a:ln w="9525">
            <a:noFill/>
            <a:miter lim="800000"/>
            <a:headEnd/>
            <a:tailEnd/>
          </a:ln>
        </p:spPr>
      </p:pic>
      <p:cxnSp>
        <p:nvCxnSpPr>
          <p:cNvPr id="27" name="Straight Arrow Connector 26"/>
          <p:cNvCxnSpPr/>
          <p:nvPr/>
        </p:nvCxnSpPr>
        <p:spPr>
          <a:xfrm flipV="1">
            <a:off x="3484179" y="2900855"/>
            <a:ext cx="1229711" cy="993228"/>
          </a:xfrm>
          <a:prstGeom prst="straightConnector1">
            <a:avLst/>
          </a:prstGeom>
          <a:ln w="57150">
            <a:solidFill>
              <a:srgbClr val="C00000"/>
            </a:solidFill>
            <a:tailEnd type="arrow"/>
          </a:ln>
        </p:spPr>
        <p:style>
          <a:lnRef idx="1">
            <a:schemeClr val="accent1"/>
          </a:lnRef>
          <a:fillRef idx="0">
            <a:schemeClr val="accent1"/>
          </a:fillRef>
          <a:effectRef idx="0">
            <a:schemeClr val="accent1"/>
          </a:effectRef>
          <a:fontRef idx="minor">
            <a:schemeClr val="tx1"/>
          </a:fontRef>
        </p:style>
      </p:cxnSp>
      <p:cxnSp>
        <p:nvCxnSpPr>
          <p:cNvPr id="28" name="Straight Arrow Connector 27"/>
          <p:cNvCxnSpPr/>
          <p:nvPr/>
        </p:nvCxnSpPr>
        <p:spPr>
          <a:xfrm>
            <a:off x="3636579" y="2974427"/>
            <a:ext cx="1061545" cy="1140373"/>
          </a:xfrm>
          <a:prstGeom prst="straightConnector1">
            <a:avLst/>
          </a:prstGeom>
          <a:ln w="57150">
            <a:solidFill>
              <a:srgbClr val="C00000"/>
            </a:solidFill>
            <a:tailEnd type="arrow"/>
          </a:ln>
        </p:spPr>
        <p:style>
          <a:lnRef idx="1">
            <a:schemeClr val="accent1"/>
          </a:lnRef>
          <a:fillRef idx="0">
            <a:schemeClr val="accent1"/>
          </a:fillRef>
          <a:effectRef idx="0">
            <a:schemeClr val="accent1"/>
          </a:effectRef>
          <a:fontRef idx="minor">
            <a:schemeClr val="tx1"/>
          </a:fontRef>
        </p:style>
      </p:cxnSp>
      <p:cxnSp>
        <p:nvCxnSpPr>
          <p:cNvPr id="31" name="Straight Arrow Connector 30"/>
          <p:cNvCxnSpPr/>
          <p:nvPr/>
        </p:nvCxnSpPr>
        <p:spPr>
          <a:xfrm flipV="1">
            <a:off x="7325710" y="2958661"/>
            <a:ext cx="1229711" cy="993228"/>
          </a:xfrm>
          <a:prstGeom prst="straightConnector1">
            <a:avLst/>
          </a:prstGeom>
          <a:ln w="57150">
            <a:solidFill>
              <a:srgbClr val="C00000"/>
            </a:solidFill>
            <a:tailEnd type="arrow"/>
          </a:ln>
        </p:spPr>
        <p:style>
          <a:lnRef idx="1">
            <a:schemeClr val="accent1"/>
          </a:lnRef>
          <a:fillRef idx="0">
            <a:schemeClr val="accent1"/>
          </a:fillRef>
          <a:effectRef idx="0">
            <a:schemeClr val="accent1"/>
          </a:effectRef>
          <a:fontRef idx="minor">
            <a:schemeClr val="tx1"/>
          </a:fontRef>
        </p:style>
      </p:cxnSp>
      <p:cxnSp>
        <p:nvCxnSpPr>
          <p:cNvPr id="32" name="Straight Arrow Connector 31"/>
          <p:cNvCxnSpPr/>
          <p:nvPr/>
        </p:nvCxnSpPr>
        <p:spPr>
          <a:xfrm>
            <a:off x="7478110" y="3032233"/>
            <a:ext cx="1061545" cy="1140373"/>
          </a:xfrm>
          <a:prstGeom prst="straightConnector1">
            <a:avLst/>
          </a:prstGeom>
          <a:ln w="57150">
            <a:solidFill>
              <a:srgbClr val="C00000"/>
            </a:solidFill>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advClick="0"/>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011655" y="1725002"/>
            <a:ext cx="2525628" cy="723900"/>
          </a:xfrm>
          <a:prstGeom prst="rect">
            <a:avLst/>
          </a:prstGeom>
          <a:solidFill>
            <a:schemeClr val="accent4">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dirty="0" smtClean="0">
                <a:solidFill>
                  <a:schemeClr val="tx1"/>
                </a:solidFill>
              </a:rPr>
              <a:t>Grant Licenses</a:t>
            </a:r>
          </a:p>
          <a:p>
            <a:pPr algn="ctr"/>
            <a:r>
              <a:rPr lang="en-US" sz="1600" b="1" dirty="0" smtClean="0">
                <a:solidFill>
                  <a:schemeClr val="tx1"/>
                </a:solidFill>
              </a:rPr>
              <a:t>(G-T-Trading)</a:t>
            </a:r>
          </a:p>
        </p:txBody>
      </p:sp>
      <p:sp>
        <p:nvSpPr>
          <p:cNvPr id="5" name="Rectangle 4"/>
          <p:cNvSpPr/>
          <p:nvPr/>
        </p:nvSpPr>
        <p:spPr>
          <a:xfrm>
            <a:off x="3633537" y="1719989"/>
            <a:ext cx="2719135" cy="723900"/>
          </a:xfrm>
          <a:prstGeom prst="rect">
            <a:avLst/>
          </a:prstGeom>
          <a:solidFill>
            <a:schemeClr val="accent4">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dirty="0" smtClean="0">
                <a:solidFill>
                  <a:schemeClr val="tx1"/>
                </a:solidFill>
              </a:rPr>
              <a:t> Regulate Inter-state Transmission/ Wheeling</a:t>
            </a:r>
          </a:p>
        </p:txBody>
      </p:sp>
      <p:sp>
        <p:nvSpPr>
          <p:cNvPr id="6" name="Rectangle 5"/>
          <p:cNvSpPr/>
          <p:nvPr/>
        </p:nvSpPr>
        <p:spPr>
          <a:xfrm>
            <a:off x="1011653" y="2544152"/>
            <a:ext cx="2333125" cy="723900"/>
          </a:xfrm>
          <a:prstGeom prst="rect">
            <a:avLst/>
          </a:prstGeom>
          <a:solidFill>
            <a:schemeClr val="accent4">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dirty="0" smtClean="0">
                <a:solidFill>
                  <a:schemeClr val="tx1"/>
                </a:solidFill>
              </a:rPr>
              <a:t>Regulate </a:t>
            </a:r>
            <a:r>
              <a:rPr lang="en-US" sz="1600" b="1" dirty="0" err="1" smtClean="0">
                <a:solidFill>
                  <a:schemeClr val="tx1"/>
                </a:solidFill>
              </a:rPr>
              <a:t>Genco</a:t>
            </a:r>
            <a:r>
              <a:rPr lang="en-US" sz="1600" b="1" dirty="0" smtClean="0">
                <a:solidFill>
                  <a:schemeClr val="tx1"/>
                </a:solidFill>
              </a:rPr>
              <a:t> Tariffs</a:t>
            </a:r>
          </a:p>
        </p:txBody>
      </p:sp>
      <p:sp>
        <p:nvSpPr>
          <p:cNvPr id="7" name="Rectangle 6"/>
          <p:cNvSpPr/>
          <p:nvPr/>
        </p:nvSpPr>
        <p:spPr>
          <a:xfrm>
            <a:off x="1049754" y="3344252"/>
            <a:ext cx="2270960" cy="704850"/>
          </a:xfrm>
          <a:prstGeom prst="rect">
            <a:avLst/>
          </a:prstGeom>
          <a:solidFill>
            <a:schemeClr val="accent4">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sz="1600" b="1" dirty="0" smtClean="0">
                <a:solidFill>
                  <a:schemeClr val="tx1"/>
                </a:solidFill>
              </a:rPr>
              <a:t> Adjudicate disputes involving  Central G-T </a:t>
            </a:r>
          </a:p>
        </p:txBody>
      </p:sp>
      <p:sp>
        <p:nvSpPr>
          <p:cNvPr id="8" name="Rectangle 7"/>
          <p:cNvSpPr/>
          <p:nvPr/>
        </p:nvSpPr>
        <p:spPr>
          <a:xfrm>
            <a:off x="4993104" y="3294119"/>
            <a:ext cx="1768643" cy="890337"/>
          </a:xfrm>
          <a:prstGeom prst="rect">
            <a:avLst/>
          </a:prstGeom>
          <a:gradFill flip="none" rotWithShape="1">
            <a:gsLst>
              <a:gs pos="0">
                <a:srgbClr val="FFF200"/>
              </a:gs>
              <a:gs pos="45000">
                <a:srgbClr val="FF7A00"/>
              </a:gs>
              <a:gs pos="70000">
                <a:srgbClr val="FF0300"/>
              </a:gs>
              <a:gs pos="100000">
                <a:srgbClr val="4D0808"/>
              </a:gs>
            </a:gsLst>
            <a:lin ang="27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dirty="0" smtClean="0">
                <a:latin typeface="Calibri" pitchFamily="34" charset="0"/>
              </a:rPr>
              <a:t>Specify Grid Code/ Grid Standards </a:t>
            </a:r>
          </a:p>
        </p:txBody>
      </p:sp>
      <p:sp>
        <p:nvSpPr>
          <p:cNvPr id="9" name="Rectangle 8"/>
          <p:cNvSpPr/>
          <p:nvPr/>
        </p:nvSpPr>
        <p:spPr>
          <a:xfrm>
            <a:off x="4932943" y="4256648"/>
            <a:ext cx="3609476" cy="1010652"/>
          </a:xfrm>
          <a:prstGeom prst="rect">
            <a:avLst/>
          </a:prstGeom>
          <a:gradFill flip="none" rotWithShape="1">
            <a:gsLst>
              <a:gs pos="0">
                <a:srgbClr val="FFF200"/>
              </a:gs>
              <a:gs pos="45000">
                <a:srgbClr val="FF7A00"/>
              </a:gs>
              <a:gs pos="70000">
                <a:srgbClr val="FF0300"/>
              </a:gs>
              <a:gs pos="100000">
                <a:srgbClr val="4D0808"/>
              </a:gs>
            </a:gsLst>
            <a:lin ang="162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Clr>
                <a:srgbClr val="FF0000"/>
              </a:buClr>
            </a:pPr>
            <a:r>
              <a:rPr lang="en-US" sz="1600" b="1" dirty="0" smtClean="0">
                <a:latin typeface="Calibri" pitchFamily="34" charset="0"/>
              </a:rPr>
              <a:t>Specify/ Enforce quality, continuity &amp; reliability standards </a:t>
            </a:r>
          </a:p>
        </p:txBody>
      </p:sp>
      <p:sp>
        <p:nvSpPr>
          <p:cNvPr id="10" name="Rectangle 9"/>
          <p:cNvSpPr/>
          <p:nvPr/>
        </p:nvSpPr>
        <p:spPr>
          <a:xfrm>
            <a:off x="3465093" y="2525101"/>
            <a:ext cx="1432761" cy="1539040"/>
          </a:xfrm>
          <a:prstGeom prst="rect">
            <a:avLst/>
          </a:prstGeom>
          <a:solidFill>
            <a:schemeClr val="accent4">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dirty="0" smtClean="0">
                <a:solidFill>
                  <a:schemeClr val="tx1"/>
                </a:solidFill>
              </a:rPr>
              <a:t>Fix trading margin </a:t>
            </a:r>
          </a:p>
        </p:txBody>
      </p:sp>
      <p:sp>
        <p:nvSpPr>
          <p:cNvPr id="11" name="Rectangle 10"/>
          <p:cNvSpPr/>
          <p:nvPr/>
        </p:nvSpPr>
        <p:spPr>
          <a:xfrm>
            <a:off x="1087854" y="4172426"/>
            <a:ext cx="3748839" cy="1094874"/>
          </a:xfrm>
          <a:prstGeom prst="rect">
            <a:avLst/>
          </a:prstGeom>
          <a:solidFill>
            <a:schemeClr val="accent4">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buClr>
                <a:srgbClr val="FF0000"/>
              </a:buClr>
            </a:pPr>
            <a:r>
              <a:rPr lang="en-US" sz="1600" b="1" i="1" dirty="0" smtClean="0">
                <a:solidFill>
                  <a:schemeClr val="tx1"/>
                </a:solidFill>
                <a:latin typeface="Calibri" pitchFamily="34" charset="0"/>
              </a:rPr>
              <a:t>Advise Union Govt. on:</a:t>
            </a:r>
          </a:p>
          <a:p>
            <a:pPr marL="266700" indent="-266700">
              <a:buClr>
                <a:srgbClr val="FF0000"/>
              </a:buClr>
              <a:buFont typeface="Arial" pitchFamily="34" charset="0"/>
              <a:buChar char="•"/>
            </a:pPr>
            <a:r>
              <a:rPr lang="en-US" sz="1600" i="1" dirty="0" smtClean="0">
                <a:solidFill>
                  <a:schemeClr val="tx1"/>
                </a:solidFill>
                <a:latin typeface="Calibri" pitchFamily="34" charset="0"/>
              </a:rPr>
              <a:t>NEP/ NTP </a:t>
            </a:r>
          </a:p>
          <a:p>
            <a:pPr marL="266700" indent="-266700">
              <a:buClr>
                <a:srgbClr val="FF0000"/>
              </a:buClr>
              <a:buFont typeface="Arial" pitchFamily="34" charset="0"/>
              <a:buChar char="•"/>
            </a:pPr>
            <a:r>
              <a:rPr lang="en-US" sz="1600" i="1" dirty="0" smtClean="0">
                <a:solidFill>
                  <a:schemeClr val="tx1"/>
                </a:solidFill>
                <a:latin typeface="Calibri" pitchFamily="34" charset="0"/>
              </a:rPr>
              <a:t>Competition &amp; Efficiency  </a:t>
            </a:r>
          </a:p>
          <a:p>
            <a:pPr marL="266700" indent="-266700">
              <a:buClr>
                <a:srgbClr val="FF0000"/>
              </a:buClr>
              <a:buFont typeface="Arial" pitchFamily="34" charset="0"/>
              <a:buChar char="•"/>
            </a:pPr>
            <a:r>
              <a:rPr lang="en-US" sz="1600" i="1" dirty="0" smtClean="0">
                <a:solidFill>
                  <a:schemeClr val="tx1"/>
                </a:solidFill>
                <a:latin typeface="Calibri" pitchFamily="34" charset="0"/>
              </a:rPr>
              <a:t>Investment Promotion</a:t>
            </a:r>
            <a:endParaRPr lang="en-US" sz="1600" i="1" dirty="0" smtClean="0">
              <a:solidFill>
                <a:schemeClr val="tx1"/>
              </a:solidFill>
            </a:endParaRPr>
          </a:p>
        </p:txBody>
      </p:sp>
      <p:sp>
        <p:nvSpPr>
          <p:cNvPr id="13" name="Rectangle 12"/>
          <p:cNvSpPr/>
          <p:nvPr/>
        </p:nvSpPr>
        <p:spPr>
          <a:xfrm>
            <a:off x="6517885" y="1712194"/>
            <a:ext cx="2530581" cy="723900"/>
          </a:xfrm>
          <a:prstGeom prst="rect">
            <a:avLst/>
          </a:prstGeom>
          <a:solidFill>
            <a:schemeClr val="accent2">
              <a:lumMod val="75000"/>
            </a:schemeClr>
          </a:solidFill>
        </p:spPr>
        <p:style>
          <a:lnRef idx="3">
            <a:schemeClr val="lt1"/>
          </a:lnRef>
          <a:fillRef idx="1">
            <a:schemeClr val="accent6"/>
          </a:fillRef>
          <a:effectRef idx="1">
            <a:schemeClr val="accent6"/>
          </a:effectRef>
          <a:fontRef idx="minor">
            <a:schemeClr val="lt1"/>
          </a:fontRef>
        </p:style>
        <p:txBody>
          <a:bodyPr rtlCol="0" anchor="ctr"/>
          <a:lstStyle/>
          <a:p>
            <a:pPr algn="ctr"/>
            <a:r>
              <a:rPr lang="en-US" sz="1600" b="1" dirty="0" smtClean="0"/>
              <a:t>Determine tariff  </a:t>
            </a:r>
          </a:p>
          <a:p>
            <a:pPr algn="ctr"/>
            <a:r>
              <a:rPr lang="en-US" sz="1600" b="1" dirty="0" smtClean="0"/>
              <a:t>(State based G-T-D)</a:t>
            </a:r>
          </a:p>
        </p:txBody>
      </p:sp>
      <p:sp>
        <p:nvSpPr>
          <p:cNvPr id="14" name="Rectangle 13"/>
          <p:cNvSpPr/>
          <p:nvPr/>
        </p:nvSpPr>
        <p:spPr>
          <a:xfrm>
            <a:off x="9101852" y="1707181"/>
            <a:ext cx="2753266" cy="723900"/>
          </a:xfrm>
          <a:prstGeom prst="rect">
            <a:avLst/>
          </a:prstGeom>
          <a:solidFill>
            <a:schemeClr val="accent2">
              <a:lumMod val="75000"/>
            </a:schemeClr>
          </a:solidFill>
        </p:spPr>
        <p:style>
          <a:lnRef idx="3">
            <a:schemeClr val="lt1"/>
          </a:lnRef>
          <a:fillRef idx="1">
            <a:schemeClr val="accent6"/>
          </a:fillRef>
          <a:effectRef idx="1">
            <a:schemeClr val="accent6"/>
          </a:effectRef>
          <a:fontRef idx="minor">
            <a:schemeClr val="lt1"/>
          </a:fontRef>
        </p:style>
        <p:txBody>
          <a:bodyPr rtlCol="0" anchor="ctr"/>
          <a:lstStyle/>
          <a:p>
            <a:pPr algn="ctr"/>
            <a:r>
              <a:rPr lang="en-IN" sz="1600" b="1" dirty="0" smtClean="0"/>
              <a:t> Facilitate intra-State Transmission/ wheeling</a:t>
            </a:r>
          </a:p>
        </p:txBody>
      </p:sp>
      <p:sp>
        <p:nvSpPr>
          <p:cNvPr id="15" name="Rectangle 14"/>
          <p:cNvSpPr/>
          <p:nvPr/>
        </p:nvSpPr>
        <p:spPr>
          <a:xfrm>
            <a:off x="9119938" y="2528110"/>
            <a:ext cx="1371602" cy="1439778"/>
          </a:xfrm>
          <a:prstGeom prst="rect">
            <a:avLst/>
          </a:prstGeom>
          <a:solidFill>
            <a:schemeClr val="accent2">
              <a:lumMod val="75000"/>
            </a:schemeClr>
          </a:solidFill>
        </p:spPr>
        <p:style>
          <a:lnRef idx="3">
            <a:schemeClr val="lt1"/>
          </a:lnRef>
          <a:fillRef idx="1">
            <a:schemeClr val="accent6"/>
          </a:fillRef>
          <a:effectRef idx="1">
            <a:schemeClr val="accent6"/>
          </a:effectRef>
          <a:fontRef idx="minor">
            <a:schemeClr val="lt1"/>
          </a:fontRef>
        </p:style>
        <p:txBody>
          <a:bodyPr rtlCol="0" anchor="ctr"/>
          <a:lstStyle/>
          <a:p>
            <a:pPr algn="ctr"/>
            <a:r>
              <a:rPr lang="en-US" sz="1600" b="1" dirty="0" smtClean="0"/>
              <a:t>Grant Intra State Licenses</a:t>
            </a:r>
          </a:p>
          <a:p>
            <a:pPr algn="ctr"/>
            <a:r>
              <a:rPr lang="en-US" sz="1600" b="1" dirty="0" smtClean="0"/>
              <a:t>(T-D)</a:t>
            </a:r>
          </a:p>
        </p:txBody>
      </p:sp>
      <p:sp>
        <p:nvSpPr>
          <p:cNvPr id="16" name="Rectangle 15"/>
          <p:cNvSpPr/>
          <p:nvPr/>
        </p:nvSpPr>
        <p:spPr>
          <a:xfrm>
            <a:off x="6755642" y="2517081"/>
            <a:ext cx="2312394" cy="704850"/>
          </a:xfrm>
          <a:prstGeom prst="rect">
            <a:avLst/>
          </a:prstGeom>
          <a:solidFill>
            <a:schemeClr val="accent2">
              <a:lumMod val="75000"/>
            </a:schemeClr>
          </a:solidFill>
        </p:spPr>
        <p:style>
          <a:lnRef idx="3">
            <a:schemeClr val="lt1"/>
          </a:lnRef>
          <a:fillRef idx="1">
            <a:schemeClr val="accent6"/>
          </a:fillRef>
          <a:effectRef idx="1">
            <a:schemeClr val="accent6"/>
          </a:effectRef>
          <a:fontRef idx="minor">
            <a:schemeClr val="lt1"/>
          </a:fontRef>
        </p:style>
        <p:txBody>
          <a:bodyPr rtlCol="0" anchor="ctr"/>
          <a:lstStyle/>
          <a:p>
            <a:pPr lvl="0" algn="ctr"/>
            <a:r>
              <a:rPr lang="en-US" sz="1600" b="1" dirty="0" smtClean="0">
                <a:solidFill>
                  <a:schemeClr val="bg1"/>
                </a:solidFill>
              </a:rPr>
              <a:t> Adjudicate dispute  State G-T –D-Consumer</a:t>
            </a:r>
          </a:p>
        </p:txBody>
      </p:sp>
      <p:sp>
        <p:nvSpPr>
          <p:cNvPr id="19" name="Rectangle 18"/>
          <p:cNvSpPr/>
          <p:nvPr/>
        </p:nvSpPr>
        <p:spPr>
          <a:xfrm>
            <a:off x="10563727" y="2524817"/>
            <a:ext cx="1267328" cy="1419368"/>
          </a:xfrm>
          <a:prstGeom prst="rect">
            <a:avLst/>
          </a:prstGeom>
          <a:solidFill>
            <a:schemeClr val="accent2">
              <a:lumMod val="75000"/>
            </a:schemeClr>
          </a:solidFill>
        </p:spPr>
        <p:style>
          <a:lnRef idx="3">
            <a:schemeClr val="lt1"/>
          </a:lnRef>
          <a:fillRef idx="1">
            <a:schemeClr val="accent6"/>
          </a:fillRef>
          <a:effectRef idx="1">
            <a:schemeClr val="accent6"/>
          </a:effectRef>
          <a:fontRef idx="minor">
            <a:schemeClr val="lt1"/>
          </a:fontRef>
        </p:style>
        <p:txBody>
          <a:bodyPr rtlCol="0" anchor="ctr"/>
          <a:lstStyle/>
          <a:p>
            <a:pPr algn="ctr"/>
            <a:r>
              <a:rPr lang="en-US" sz="1600" b="1" dirty="0" smtClean="0"/>
              <a:t>Regulation- Supply Codes</a:t>
            </a:r>
          </a:p>
        </p:txBody>
      </p:sp>
      <p:sp>
        <p:nvSpPr>
          <p:cNvPr id="20" name="Rectangle 19"/>
          <p:cNvSpPr/>
          <p:nvPr/>
        </p:nvSpPr>
        <p:spPr>
          <a:xfrm>
            <a:off x="8662735" y="4040828"/>
            <a:ext cx="3210817" cy="1211180"/>
          </a:xfrm>
          <a:prstGeom prst="rect">
            <a:avLst/>
          </a:prstGeom>
          <a:solidFill>
            <a:schemeClr val="accent2">
              <a:lumMod val="75000"/>
            </a:schemeClr>
          </a:solidFill>
        </p:spPr>
        <p:style>
          <a:lnRef idx="3">
            <a:schemeClr val="lt1"/>
          </a:lnRef>
          <a:fillRef idx="1">
            <a:schemeClr val="accent6"/>
          </a:fillRef>
          <a:effectRef idx="1">
            <a:schemeClr val="accent6"/>
          </a:effectRef>
          <a:fontRef idx="minor">
            <a:schemeClr val="lt1"/>
          </a:fontRef>
        </p:style>
        <p:txBody>
          <a:bodyPr rtlCol="0" anchor="ctr"/>
          <a:lstStyle/>
          <a:p>
            <a:pPr>
              <a:buClr>
                <a:srgbClr val="FF0000"/>
              </a:buClr>
            </a:pPr>
            <a:r>
              <a:rPr lang="en-US" sz="1600" b="1" i="1" dirty="0" smtClean="0">
                <a:solidFill>
                  <a:schemeClr val="bg1"/>
                </a:solidFill>
                <a:latin typeface="Calibri" pitchFamily="34" charset="0"/>
              </a:rPr>
              <a:t>Promote : </a:t>
            </a:r>
          </a:p>
          <a:p>
            <a:pPr marL="266700" indent="-266700">
              <a:buClr>
                <a:schemeClr val="bg1"/>
              </a:buClr>
              <a:buFont typeface="Arial" pitchFamily="34" charset="0"/>
              <a:buChar char="•"/>
            </a:pPr>
            <a:r>
              <a:rPr lang="en-US" sz="1600" b="1" i="1" dirty="0" smtClean="0">
                <a:solidFill>
                  <a:schemeClr val="bg1"/>
                </a:solidFill>
                <a:latin typeface="Calibri" pitchFamily="34" charset="0"/>
              </a:rPr>
              <a:t>DSM /Renewable Energy/ NTI</a:t>
            </a:r>
          </a:p>
          <a:p>
            <a:pPr marL="266700" indent="-266700">
              <a:buClr>
                <a:schemeClr val="bg1"/>
              </a:buClr>
              <a:buFont typeface="Arial" pitchFamily="34" charset="0"/>
              <a:buChar char="•"/>
            </a:pPr>
            <a:r>
              <a:rPr lang="en-US" sz="1600" b="1" i="1" dirty="0" smtClean="0">
                <a:solidFill>
                  <a:schemeClr val="bg1"/>
                </a:solidFill>
                <a:latin typeface="Calibri" pitchFamily="34" charset="0"/>
              </a:rPr>
              <a:t>Competition &amp; Efficiency  </a:t>
            </a:r>
          </a:p>
        </p:txBody>
      </p:sp>
      <p:sp>
        <p:nvSpPr>
          <p:cNvPr id="22" name="Rectangle 21"/>
          <p:cNvSpPr/>
          <p:nvPr/>
        </p:nvSpPr>
        <p:spPr>
          <a:xfrm>
            <a:off x="6866017" y="3318184"/>
            <a:ext cx="1724530" cy="866272"/>
          </a:xfrm>
          <a:prstGeom prst="rect">
            <a:avLst/>
          </a:prstGeom>
          <a:gradFill flip="none" rotWithShape="1">
            <a:gsLst>
              <a:gs pos="0">
                <a:srgbClr val="FFF200"/>
              </a:gs>
              <a:gs pos="45000">
                <a:srgbClr val="FF7A00"/>
              </a:gs>
              <a:gs pos="70000">
                <a:srgbClr val="FF0300"/>
              </a:gs>
              <a:gs pos="100000">
                <a:srgbClr val="4D0808"/>
              </a:gs>
            </a:gsLst>
            <a:lin ang="81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Clr>
                <a:srgbClr val="FF0000"/>
              </a:buClr>
            </a:pPr>
            <a:r>
              <a:rPr lang="en-US" sz="1600" b="1" dirty="0" smtClean="0">
                <a:latin typeface="Calibri" pitchFamily="34" charset="0"/>
              </a:rPr>
              <a:t>Protect Stakeholders Interest</a:t>
            </a:r>
          </a:p>
        </p:txBody>
      </p:sp>
      <p:sp>
        <p:nvSpPr>
          <p:cNvPr id="23" name="Rectangle 22"/>
          <p:cNvSpPr/>
          <p:nvPr/>
        </p:nvSpPr>
        <p:spPr>
          <a:xfrm rot="5400000">
            <a:off x="11151343" y="3098607"/>
            <a:ext cx="1599092" cy="461665"/>
          </a:xfrm>
          <a:prstGeom prst="rect">
            <a:avLst/>
          </a:prstGeom>
          <a:solidFill>
            <a:schemeClr val="tx1">
              <a:lumMod val="85000"/>
              <a:lumOff val="15000"/>
            </a:schemeClr>
          </a:solidFill>
        </p:spPr>
        <p:txBody>
          <a:bodyPr wrap="square">
            <a:spAutoFit/>
          </a:bodyPr>
          <a:lstStyle/>
          <a:p>
            <a:pPr fontAlgn="auto">
              <a:spcBef>
                <a:spcPts val="0"/>
              </a:spcBef>
              <a:spcAft>
                <a:spcPts val="0"/>
              </a:spcAft>
              <a:defRPr/>
            </a:pPr>
            <a:r>
              <a:rPr lang="en-US" sz="2400" b="1" dirty="0" smtClean="0">
                <a:solidFill>
                  <a:schemeClr val="accent2">
                    <a:lumMod val="75000"/>
                  </a:schemeClr>
                </a:solidFill>
              </a:rPr>
              <a:t>State ERC</a:t>
            </a:r>
            <a:endParaRPr lang="en-US" sz="2400" b="1" dirty="0">
              <a:solidFill>
                <a:schemeClr val="accent2">
                  <a:lumMod val="75000"/>
                </a:schemeClr>
              </a:solidFill>
            </a:endParaRPr>
          </a:p>
        </p:txBody>
      </p:sp>
      <p:sp>
        <p:nvSpPr>
          <p:cNvPr id="24" name="Rectangle 23"/>
          <p:cNvSpPr/>
          <p:nvPr/>
        </p:nvSpPr>
        <p:spPr>
          <a:xfrm>
            <a:off x="866644" y="310065"/>
            <a:ext cx="3956148" cy="523220"/>
          </a:xfrm>
          <a:prstGeom prst="rect">
            <a:avLst/>
          </a:prstGeom>
        </p:spPr>
        <p:txBody>
          <a:bodyPr wrap="none">
            <a:spAutoFit/>
          </a:bodyPr>
          <a:lstStyle/>
          <a:p>
            <a:pPr lvl="0" algn="ctr">
              <a:spcBef>
                <a:spcPct val="0"/>
              </a:spcBef>
              <a:defRPr/>
            </a:pPr>
            <a:r>
              <a:rPr lang="en-US" sz="2800" b="1" dirty="0" smtClean="0">
                <a:latin typeface="+mj-lt"/>
                <a:ea typeface="+mj-ea"/>
                <a:cs typeface="Arial" charset="0"/>
              </a:rPr>
              <a:t>Role of Power Regulators…</a:t>
            </a:r>
          </a:p>
        </p:txBody>
      </p:sp>
      <p:sp>
        <p:nvSpPr>
          <p:cNvPr id="25" name="Rectangle 24"/>
          <p:cNvSpPr/>
          <p:nvPr/>
        </p:nvSpPr>
        <p:spPr>
          <a:xfrm>
            <a:off x="4948003" y="2505708"/>
            <a:ext cx="1766695" cy="704850"/>
          </a:xfrm>
          <a:prstGeom prst="rect">
            <a:avLst/>
          </a:prstGeom>
          <a:solidFill>
            <a:schemeClr val="accent2">
              <a:lumMod val="75000"/>
            </a:schemeClr>
          </a:solidFill>
        </p:spPr>
        <p:style>
          <a:lnRef idx="3">
            <a:schemeClr val="lt1"/>
          </a:lnRef>
          <a:fillRef idx="1">
            <a:schemeClr val="accent6"/>
          </a:fillRef>
          <a:effectRef idx="1">
            <a:schemeClr val="accent6"/>
          </a:effectRef>
          <a:fontRef idx="minor">
            <a:schemeClr val="lt1"/>
          </a:fontRef>
        </p:style>
        <p:txBody>
          <a:bodyPr rtlCol="0" anchor="ctr"/>
          <a:lstStyle/>
          <a:p>
            <a:pPr lvl="0" algn="ctr"/>
            <a:r>
              <a:rPr lang="en-US" sz="1600" b="1" dirty="0" smtClean="0">
                <a:solidFill>
                  <a:schemeClr val="bg1"/>
                </a:solidFill>
              </a:rPr>
              <a:t> Regulate Power Purchase</a:t>
            </a:r>
          </a:p>
        </p:txBody>
      </p:sp>
      <p:sp>
        <p:nvSpPr>
          <p:cNvPr id="3" name="Rectangle 2"/>
          <p:cNvSpPr/>
          <p:nvPr/>
        </p:nvSpPr>
        <p:spPr>
          <a:xfrm rot="16200000">
            <a:off x="-8902" y="3155154"/>
            <a:ext cx="1657185" cy="461665"/>
          </a:xfrm>
          <a:prstGeom prst="rect">
            <a:avLst/>
          </a:prstGeom>
          <a:solidFill>
            <a:schemeClr val="tx1">
              <a:lumMod val="85000"/>
              <a:lumOff val="15000"/>
            </a:schemeClr>
          </a:solidFill>
        </p:spPr>
        <p:txBody>
          <a:bodyPr wrap="none">
            <a:spAutoFit/>
          </a:bodyPr>
          <a:lstStyle/>
          <a:p>
            <a:pPr fontAlgn="auto">
              <a:spcBef>
                <a:spcPts val="0"/>
              </a:spcBef>
              <a:spcAft>
                <a:spcPts val="0"/>
              </a:spcAft>
              <a:defRPr/>
            </a:pPr>
            <a:r>
              <a:rPr lang="en-US" sz="2400" b="1" dirty="0" smtClean="0">
                <a:solidFill>
                  <a:schemeClr val="accent4">
                    <a:lumMod val="60000"/>
                    <a:lumOff val="40000"/>
                  </a:schemeClr>
                </a:solidFill>
              </a:rPr>
              <a:t>Central ERC</a:t>
            </a:r>
            <a:endParaRPr lang="en-US" sz="2400" b="1" dirty="0">
              <a:solidFill>
                <a:schemeClr val="accent4">
                  <a:lumMod val="60000"/>
                  <a:lumOff val="40000"/>
                </a:schemeClr>
              </a:solidFill>
            </a:endParaRPr>
          </a:p>
        </p:txBody>
      </p:sp>
      <p:sp>
        <p:nvSpPr>
          <p:cNvPr id="21" name="Right Brace 20"/>
          <p:cNvSpPr/>
          <p:nvPr/>
        </p:nvSpPr>
        <p:spPr>
          <a:xfrm rot="5400000">
            <a:off x="6499747" y="3872555"/>
            <a:ext cx="484492" cy="3466531"/>
          </a:xfrm>
          <a:prstGeom prst="rightBrace">
            <a:avLst>
              <a:gd name="adj1" fmla="val 8333"/>
              <a:gd name="adj2" fmla="val 50000"/>
            </a:avLst>
          </a:prstGeom>
          <a:ln w="38100">
            <a:solidFill>
              <a:schemeClr val="accent5">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6" name="TextBox 25"/>
          <p:cNvSpPr txBox="1"/>
          <p:nvPr/>
        </p:nvSpPr>
        <p:spPr>
          <a:xfrm>
            <a:off x="5008728" y="6086901"/>
            <a:ext cx="3630305" cy="523220"/>
          </a:xfrm>
          <a:prstGeom prst="rect">
            <a:avLst/>
          </a:prstGeom>
          <a:solidFill>
            <a:schemeClr val="accent1">
              <a:lumMod val="20000"/>
              <a:lumOff val="80000"/>
            </a:schemeClr>
          </a:solidFill>
        </p:spPr>
        <p:txBody>
          <a:bodyPr wrap="square" rtlCol="0">
            <a:spAutoFit/>
          </a:bodyPr>
          <a:lstStyle/>
          <a:p>
            <a:r>
              <a:rPr lang="en-US" sz="1400" dirty="0" smtClean="0"/>
              <a:t>Activities commonly carried out by both Central/ State Regulators in their own purviews</a:t>
            </a:r>
            <a:endParaRPr lang="en-US" sz="1400" dirty="0"/>
          </a:p>
        </p:txBody>
      </p:sp>
    </p:spTree>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noFill/>
          <a:ln w="9525">
            <a:noFill/>
            <a:miter lim="800000"/>
            <a:headEnd/>
            <a:tailEnd/>
          </a:ln>
        </p:spPr>
        <p:txBody>
          <a:bodyPr vert="horz" wrap="square" lIns="91440" tIns="45720" rIns="91440" bIns="45720" numCol="1" anchor="ctr" anchorCtr="0" compatLnSpc="1">
            <a:prstTxWarp prst="textNoShape">
              <a:avLst/>
            </a:prstTxWarp>
          </a:bodyPr>
          <a:lstStyle/>
          <a:p>
            <a:r>
              <a:rPr lang="en-US" altLang="en-US" sz="2800" dirty="0" smtClean="0"/>
              <a:t>DISCOMs V/s Regulatory/ Legal Framework</a:t>
            </a:r>
            <a:endParaRPr lang="en-US" sz="2400" b="0" dirty="0" smtClean="0"/>
          </a:p>
        </p:txBody>
      </p:sp>
      <p:sp>
        <p:nvSpPr>
          <p:cNvPr id="3" name="Slide Number Placeholder 2"/>
          <p:cNvSpPr>
            <a:spLocks noGrp="1"/>
          </p:cNvSpPr>
          <p:nvPr>
            <p:ph type="sldNum" sz="quarter" idx="10"/>
          </p:nvPr>
        </p:nvSpPr>
        <p:spPr/>
        <p:txBody>
          <a:bodyPr/>
          <a:lstStyle/>
          <a:p>
            <a:pPr>
              <a:defRPr/>
            </a:pPr>
            <a:fld id="{BC7BBBFA-1B76-4E89-87A7-0A2E11B95B58}" type="slidenum">
              <a:rPr lang="en-US" smtClean="0"/>
              <a:pPr>
                <a:defRPr/>
              </a:pPr>
              <a:t>85</a:t>
            </a:fld>
            <a:endParaRPr lang="en-US"/>
          </a:p>
        </p:txBody>
      </p:sp>
      <p:graphicFrame>
        <p:nvGraphicFramePr>
          <p:cNvPr id="5" name="Diagram 4"/>
          <p:cNvGraphicFramePr/>
          <p:nvPr/>
        </p:nvGraphicFramePr>
        <p:xfrm>
          <a:off x="960610" y="1768475"/>
          <a:ext cx="6299199" cy="32512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7" name="Rectangle 27"/>
          <p:cNvSpPr>
            <a:spLocks noChangeArrowheads="1"/>
          </p:cNvSpPr>
          <p:nvPr/>
        </p:nvSpPr>
        <p:spPr bwMode="auto">
          <a:xfrm rot="5400000">
            <a:off x="5583405" y="3165475"/>
            <a:ext cx="3962400" cy="101600"/>
          </a:xfrm>
          <a:prstGeom prst="rect">
            <a:avLst/>
          </a:prstGeom>
          <a:solidFill>
            <a:schemeClr val="tx1"/>
          </a:solidFill>
          <a:ln w="9525">
            <a:solidFill>
              <a:schemeClr val="tx1"/>
            </a:solidFill>
            <a:miter lim="800000"/>
            <a:headEnd/>
            <a:tailEnd/>
          </a:ln>
        </p:spPr>
        <p:txBody>
          <a:bodyPr rot="10800000" vert="eaVert" wrap="none" anchor="ctr"/>
          <a:lstStyle/>
          <a:p>
            <a:endParaRPr lang="en-IN">
              <a:cs typeface="Arial" charset="0"/>
            </a:endParaRPr>
          </a:p>
        </p:txBody>
      </p:sp>
      <p:sp>
        <p:nvSpPr>
          <p:cNvPr id="8" name="Text Box 12"/>
          <p:cNvSpPr txBox="1">
            <a:spLocks noChangeArrowheads="1"/>
          </p:cNvSpPr>
          <p:nvPr/>
        </p:nvSpPr>
        <p:spPr bwMode="auto">
          <a:xfrm>
            <a:off x="2101493" y="1104901"/>
            <a:ext cx="4013200" cy="396875"/>
          </a:xfrm>
          <a:prstGeom prst="rect">
            <a:avLst/>
          </a:prstGeom>
          <a:solidFill>
            <a:srgbClr val="C0C0C0"/>
          </a:solidFill>
          <a:ln w="9525">
            <a:noFill/>
            <a:miter lim="800000"/>
            <a:headEnd/>
            <a:tailEnd/>
          </a:ln>
        </p:spPr>
        <p:txBody>
          <a:bodyPr>
            <a:spAutoFit/>
          </a:bodyPr>
          <a:lstStyle/>
          <a:p>
            <a:pPr algn="ctr">
              <a:spcBef>
                <a:spcPct val="50000"/>
              </a:spcBef>
            </a:pPr>
            <a:r>
              <a:rPr lang="en-US" sz="2000" dirty="0">
                <a:latin typeface="Calibri" pitchFamily="34" charset="0"/>
                <a:cs typeface="Arial" charset="0"/>
              </a:rPr>
              <a:t>Applicable Legislature</a:t>
            </a:r>
          </a:p>
        </p:txBody>
      </p:sp>
      <p:sp>
        <p:nvSpPr>
          <p:cNvPr id="9" name="Text Box 12"/>
          <p:cNvSpPr txBox="1">
            <a:spLocks noChangeArrowheads="1"/>
          </p:cNvSpPr>
          <p:nvPr/>
        </p:nvSpPr>
        <p:spPr bwMode="auto">
          <a:xfrm>
            <a:off x="7887872" y="1104901"/>
            <a:ext cx="4013200" cy="396875"/>
          </a:xfrm>
          <a:prstGeom prst="rect">
            <a:avLst/>
          </a:prstGeom>
          <a:solidFill>
            <a:srgbClr val="C0C0C0"/>
          </a:solidFill>
          <a:ln w="9525">
            <a:noFill/>
            <a:miter lim="800000"/>
            <a:headEnd/>
            <a:tailEnd/>
          </a:ln>
        </p:spPr>
        <p:txBody>
          <a:bodyPr>
            <a:spAutoFit/>
          </a:bodyPr>
          <a:lstStyle/>
          <a:p>
            <a:pPr algn="ctr">
              <a:spcBef>
                <a:spcPct val="50000"/>
              </a:spcBef>
            </a:pPr>
            <a:r>
              <a:rPr lang="en-US" sz="2000">
                <a:latin typeface="Calibri" pitchFamily="34" charset="0"/>
                <a:cs typeface="Arial" charset="0"/>
              </a:rPr>
              <a:t>Appeal Mechanism</a:t>
            </a:r>
          </a:p>
        </p:txBody>
      </p:sp>
      <p:sp>
        <p:nvSpPr>
          <p:cNvPr id="10" name="TextBox 10"/>
          <p:cNvSpPr txBox="1">
            <a:spLocks noChangeArrowheads="1"/>
          </p:cNvSpPr>
          <p:nvPr/>
        </p:nvSpPr>
        <p:spPr bwMode="auto">
          <a:xfrm>
            <a:off x="2964872" y="6137565"/>
            <a:ext cx="2235200" cy="553998"/>
          </a:xfrm>
          <a:prstGeom prst="rect">
            <a:avLst/>
          </a:prstGeom>
          <a:noFill/>
          <a:ln w="9525">
            <a:noFill/>
            <a:miter lim="800000"/>
            <a:headEnd/>
            <a:tailEnd/>
          </a:ln>
        </p:spPr>
        <p:txBody>
          <a:bodyPr>
            <a:spAutoFit/>
          </a:bodyPr>
          <a:lstStyle/>
          <a:p>
            <a:r>
              <a:rPr lang="en-US" sz="1000" dirty="0"/>
              <a:t>EA : Electricity Act</a:t>
            </a:r>
          </a:p>
          <a:p>
            <a:r>
              <a:rPr lang="en-US" sz="1000" dirty="0"/>
              <a:t>NTP: National Tariff Policy</a:t>
            </a:r>
          </a:p>
          <a:p>
            <a:r>
              <a:rPr lang="en-US" sz="1000" dirty="0"/>
              <a:t>NEP: National Electricity Policy</a:t>
            </a:r>
          </a:p>
        </p:txBody>
      </p:sp>
      <p:sp>
        <p:nvSpPr>
          <p:cNvPr id="11" name="TextBox 11"/>
          <p:cNvSpPr txBox="1">
            <a:spLocks noChangeArrowheads="1"/>
          </p:cNvSpPr>
          <p:nvPr/>
        </p:nvSpPr>
        <p:spPr bwMode="auto">
          <a:xfrm>
            <a:off x="6525491" y="6105093"/>
            <a:ext cx="3556000" cy="553998"/>
          </a:xfrm>
          <a:prstGeom prst="rect">
            <a:avLst/>
          </a:prstGeom>
          <a:noFill/>
          <a:ln w="9525">
            <a:noFill/>
            <a:miter lim="800000"/>
            <a:headEnd/>
            <a:tailEnd/>
          </a:ln>
        </p:spPr>
        <p:txBody>
          <a:bodyPr>
            <a:spAutoFit/>
          </a:bodyPr>
          <a:lstStyle/>
          <a:p>
            <a:r>
              <a:rPr lang="en-US" sz="1000" dirty="0"/>
              <a:t>CERC : Central Electricity Regulatory Commission</a:t>
            </a:r>
          </a:p>
          <a:p>
            <a:r>
              <a:rPr lang="en-US" sz="1000" dirty="0"/>
              <a:t>SERC: State Electricity Regulatory Commission</a:t>
            </a:r>
          </a:p>
          <a:p>
            <a:r>
              <a:rPr lang="en-US" sz="1000" dirty="0"/>
              <a:t>ATE: Appellate Tribunal of Electricity</a:t>
            </a:r>
          </a:p>
        </p:txBody>
      </p:sp>
      <p:sp>
        <p:nvSpPr>
          <p:cNvPr id="13" name="Rectangle 12"/>
          <p:cNvSpPr/>
          <p:nvPr/>
        </p:nvSpPr>
        <p:spPr>
          <a:xfrm>
            <a:off x="955964" y="5763491"/>
            <a:ext cx="10848109" cy="374072"/>
          </a:xfrm>
          <a:prstGeom prst="rect">
            <a:avLst/>
          </a:prstGeom>
          <a:solidFill>
            <a:schemeClr val="tx2">
              <a:lumMod val="50000"/>
            </a:schemeClr>
          </a:solidFill>
          <a:ln>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34950" indent="-234950" algn="ctr"/>
            <a:r>
              <a:rPr lang="en-US" b="1" dirty="0" smtClean="0">
                <a:solidFill>
                  <a:schemeClr val="bg1"/>
                </a:solidFill>
              </a:rPr>
              <a:t>DISCOM’s are entirely regulated</a:t>
            </a:r>
          </a:p>
        </p:txBody>
      </p:sp>
      <p:sp>
        <p:nvSpPr>
          <p:cNvPr id="14" name="Rectangle 13"/>
          <p:cNvSpPr/>
          <p:nvPr/>
        </p:nvSpPr>
        <p:spPr>
          <a:xfrm>
            <a:off x="7901725" y="1773936"/>
            <a:ext cx="1625600" cy="762000"/>
          </a:xfrm>
          <a:prstGeom prst="rect">
            <a:avLst/>
          </a:prstGeom>
          <a:solidFill>
            <a:srgbClr val="92D050"/>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bg1"/>
                </a:solidFill>
                <a:latin typeface="Arial" pitchFamily="34" charset="0"/>
                <a:cs typeface="Arial" pitchFamily="34" charset="0"/>
              </a:rPr>
              <a:t>Regulation</a:t>
            </a:r>
            <a:endParaRPr lang="en-US" sz="1400" dirty="0">
              <a:solidFill>
                <a:schemeClr val="bg1"/>
              </a:solidFill>
              <a:latin typeface="Arial" pitchFamily="34" charset="0"/>
              <a:cs typeface="Arial" pitchFamily="34" charset="0"/>
            </a:endParaRPr>
          </a:p>
        </p:txBody>
      </p:sp>
      <p:sp>
        <p:nvSpPr>
          <p:cNvPr id="15" name="Rectangle 14"/>
          <p:cNvSpPr/>
          <p:nvPr/>
        </p:nvSpPr>
        <p:spPr>
          <a:xfrm>
            <a:off x="7901725" y="3020568"/>
            <a:ext cx="1625600" cy="762000"/>
          </a:xfrm>
          <a:prstGeom prst="rect">
            <a:avLst/>
          </a:prstGeom>
          <a:solidFill>
            <a:schemeClr val="accent3">
              <a:lumMod val="75000"/>
            </a:schemeClr>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bg1"/>
                </a:solidFill>
                <a:latin typeface="Arial" pitchFamily="34" charset="0"/>
                <a:cs typeface="Arial" pitchFamily="34" charset="0"/>
              </a:rPr>
              <a:t>High Court</a:t>
            </a:r>
            <a:endParaRPr lang="en-US" sz="1400" dirty="0">
              <a:solidFill>
                <a:schemeClr val="bg1"/>
              </a:solidFill>
              <a:latin typeface="Arial" pitchFamily="34" charset="0"/>
              <a:cs typeface="Arial" pitchFamily="34" charset="0"/>
            </a:endParaRPr>
          </a:p>
        </p:txBody>
      </p:sp>
      <p:sp>
        <p:nvSpPr>
          <p:cNvPr id="16" name="Rectangle 15"/>
          <p:cNvSpPr/>
          <p:nvPr/>
        </p:nvSpPr>
        <p:spPr>
          <a:xfrm>
            <a:off x="7901725" y="4267200"/>
            <a:ext cx="1625600" cy="762000"/>
          </a:xfrm>
          <a:prstGeom prst="rect">
            <a:avLst/>
          </a:prstGeom>
          <a:solidFill>
            <a:schemeClr val="accent3">
              <a:lumMod val="50000"/>
            </a:schemeClr>
          </a:soli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bg1"/>
                </a:solidFill>
                <a:latin typeface="Arial" pitchFamily="34" charset="0"/>
                <a:cs typeface="Arial" pitchFamily="34" charset="0"/>
              </a:rPr>
              <a:t>Supreme Court</a:t>
            </a:r>
            <a:endParaRPr lang="en-US" sz="1400" dirty="0">
              <a:solidFill>
                <a:schemeClr val="bg1"/>
              </a:solidFill>
              <a:latin typeface="Arial" pitchFamily="34" charset="0"/>
              <a:cs typeface="Arial" pitchFamily="34" charset="0"/>
            </a:endParaRPr>
          </a:p>
        </p:txBody>
      </p:sp>
      <p:grpSp>
        <p:nvGrpSpPr>
          <p:cNvPr id="4" name="Group 16"/>
          <p:cNvGrpSpPr/>
          <p:nvPr/>
        </p:nvGrpSpPr>
        <p:grpSpPr>
          <a:xfrm>
            <a:off x="8511325" y="2612137"/>
            <a:ext cx="410531" cy="357641"/>
            <a:chOff x="1205346" y="810758"/>
            <a:chExt cx="307898" cy="357641"/>
          </a:xfrm>
        </p:grpSpPr>
        <p:sp>
          <p:nvSpPr>
            <p:cNvPr id="18" name="Right Arrow 17"/>
            <p:cNvSpPr/>
            <p:nvPr/>
          </p:nvSpPr>
          <p:spPr>
            <a:xfrm rot="5400000">
              <a:off x="1180474" y="835630"/>
              <a:ext cx="357641" cy="307898"/>
            </a:xfrm>
            <a:prstGeom prst="rightArrow">
              <a:avLst/>
            </a:prstGeom>
            <a:solidFill>
              <a:schemeClr val="accent2"/>
            </a:solidFill>
          </p:spPr>
          <p:style>
            <a:lnRef idx="0">
              <a:schemeClr val="accent1">
                <a:tint val="60000"/>
                <a:hueOff val="0"/>
                <a:satOff val="0"/>
                <a:lumOff val="0"/>
                <a:alphaOff val="0"/>
              </a:schemeClr>
            </a:lnRef>
            <a:fillRef idx="1">
              <a:scrgbClr r="0" g="0" b="0"/>
            </a:fillRef>
            <a:effectRef idx="0">
              <a:schemeClr val="accent1">
                <a:tint val="60000"/>
                <a:hueOff val="0"/>
                <a:satOff val="0"/>
                <a:lumOff val="0"/>
                <a:alphaOff val="0"/>
              </a:schemeClr>
            </a:effectRef>
            <a:fontRef idx="minor">
              <a:schemeClr val="lt1"/>
            </a:fontRef>
          </p:style>
        </p:sp>
        <p:sp>
          <p:nvSpPr>
            <p:cNvPr id="19" name="Right Arrow 4"/>
            <p:cNvSpPr/>
            <p:nvPr/>
          </p:nvSpPr>
          <p:spPr>
            <a:xfrm rot="10800000">
              <a:off x="1266926" y="810759"/>
              <a:ext cx="184738" cy="265272"/>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0" tIns="0" rIns="0" bIns="0" numCol="1" spcCol="1270" anchor="ctr" anchorCtr="0">
              <a:noAutofit/>
            </a:bodyPr>
            <a:lstStyle/>
            <a:p>
              <a:pPr lvl="0" algn="ctr" defTabSz="711200">
                <a:lnSpc>
                  <a:spcPct val="90000"/>
                </a:lnSpc>
                <a:spcBef>
                  <a:spcPct val="0"/>
                </a:spcBef>
                <a:spcAft>
                  <a:spcPct val="35000"/>
                </a:spcAft>
              </a:pPr>
              <a:endParaRPr lang="en-US" sz="1600" kern="1200"/>
            </a:p>
          </p:txBody>
        </p:sp>
      </p:grpSp>
      <p:grpSp>
        <p:nvGrpSpPr>
          <p:cNvPr id="6" name="Group 19"/>
          <p:cNvGrpSpPr/>
          <p:nvPr/>
        </p:nvGrpSpPr>
        <p:grpSpPr>
          <a:xfrm>
            <a:off x="8511325" y="3854696"/>
            <a:ext cx="410531" cy="357641"/>
            <a:chOff x="1205346" y="810758"/>
            <a:chExt cx="307898" cy="357641"/>
          </a:xfrm>
        </p:grpSpPr>
        <p:sp>
          <p:nvSpPr>
            <p:cNvPr id="21" name="Right Arrow 20"/>
            <p:cNvSpPr/>
            <p:nvPr/>
          </p:nvSpPr>
          <p:spPr>
            <a:xfrm rot="5400000">
              <a:off x="1180474" y="835630"/>
              <a:ext cx="357641" cy="307898"/>
            </a:xfrm>
            <a:prstGeom prst="rightArrow">
              <a:avLst/>
            </a:prstGeom>
            <a:solidFill>
              <a:schemeClr val="accent2"/>
            </a:solidFill>
          </p:spPr>
          <p:style>
            <a:lnRef idx="0">
              <a:schemeClr val="accent1">
                <a:tint val="60000"/>
                <a:hueOff val="0"/>
                <a:satOff val="0"/>
                <a:lumOff val="0"/>
                <a:alphaOff val="0"/>
              </a:schemeClr>
            </a:lnRef>
            <a:fillRef idx="1">
              <a:scrgbClr r="0" g="0" b="0"/>
            </a:fillRef>
            <a:effectRef idx="0">
              <a:schemeClr val="accent1">
                <a:tint val="60000"/>
                <a:hueOff val="0"/>
                <a:satOff val="0"/>
                <a:lumOff val="0"/>
                <a:alphaOff val="0"/>
              </a:schemeClr>
            </a:effectRef>
            <a:fontRef idx="minor">
              <a:schemeClr val="lt1"/>
            </a:fontRef>
          </p:style>
        </p:sp>
        <p:sp>
          <p:nvSpPr>
            <p:cNvPr id="22" name="Right Arrow 4"/>
            <p:cNvSpPr/>
            <p:nvPr/>
          </p:nvSpPr>
          <p:spPr>
            <a:xfrm rot="10800000">
              <a:off x="1266926" y="810759"/>
              <a:ext cx="184738" cy="265272"/>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0" tIns="0" rIns="0" bIns="0" numCol="1" spcCol="1270" anchor="ctr" anchorCtr="0">
              <a:noAutofit/>
            </a:bodyPr>
            <a:lstStyle/>
            <a:p>
              <a:pPr lvl="0" algn="ctr" defTabSz="711200">
                <a:lnSpc>
                  <a:spcPct val="90000"/>
                </a:lnSpc>
                <a:spcBef>
                  <a:spcPct val="0"/>
                </a:spcBef>
                <a:spcAft>
                  <a:spcPct val="35000"/>
                </a:spcAft>
              </a:pPr>
              <a:endParaRPr lang="en-US" sz="1600" kern="1200"/>
            </a:p>
          </p:txBody>
        </p:sp>
      </p:grpSp>
      <p:sp>
        <p:nvSpPr>
          <p:cNvPr id="23" name="Rectangle 22"/>
          <p:cNvSpPr/>
          <p:nvPr/>
        </p:nvSpPr>
        <p:spPr>
          <a:xfrm>
            <a:off x="10238525" y="1773936"/>
            <a:ext cx="1625600" cy="762000"/>
          </a:xfrm>
          <a:prstGeom prst="rect">
            <a:avLst/>
          </a:prstGeom>
          <a:solidFill>
            <a:schemeClr val="accent2">
              <a:lumMod val="60000"/>
              <a:lumOff val="40000"/>
            </a:schemeClr>
          </a:solidFill>
          <a:l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bg1"/>
                </a:solidFill>
                <a:latin typeface="Arial" pitchFamily="34" charset="0"/>
                <a:cs typeface="Arial" pitchFamily="34" charset="0"/>
              </a:rPr>
              <a:t>Order</a:t>
            </a:r>
            <a:endParaRPr lang="en-US" sz="1400" dirty="0">
              <a:solidFill>
                <a:schemeClr val="bg1"/>
              </a:solidFill>
              <a:latin typeface="Arial" pitchFamily="34" charset="0"/>
              <a:cs typeface="Arial" pitchFamily="34" charset="0"/>
            </a:endParaRPr>
          </a:p>
        </p:txBody>
      </p:sp>
      <p:sp>
        <p:nvSpPr>
          <p:cNvPr id="24" name="Rectangle 23"/>
          <p:cNvSpPr/>
          <p:nvPr/>
        </p:nvSpPr>
        <p:spPr>
          <a:xfrm>
            <a:off x="10238525" y="3020568"/>
            <a:ext cx="1625600" cy="762000"/>
          </a:xfrm>
          <a:prstGeom prst="rect">
            <a:avLst/>
          </a:prstGeom>
          <a:solidFill>
            <a:schemeClr val="accent2">
              <a:lumMod val="75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bg1"/>
                </a:solidFill>
                <a:latin typeface="Arial" pitchFamily="34" charset="0"/>
                <a:cs typeface="Arial" pitchFamily="34" charset="0"/>
              </a:rPr>
              <a:t>ATE</a:t>
            </a:r>
            <a:endParaRPr lang="en-US" sz="1400" dirty="0">
              <a:solidFill>
                <a:schemeClr val="bg1"/>
              </a:solidFill>
              <a:latin typeface="Arial" pitchFamily="34" charset="0"/>
              <a:cs typeface="Arial" pitchFamily="34" charset="0"/>
            </a:endParaRPr>
          </a:p>
        </p:txBody>
      </p:sp>
      <p:sp>
        <p:nvSpPr>
          <p:cNvPr id="25" name="Rectangle 24"/>
          <p:cNvSpPr/>
          <p:nvPr/>
        </p:nvSpPr>
        <p:spPr>
          <a:xfrm>
            <a:off x="10238525" y="4267200"/>
            <a:ext cx="1625600" cy="762000"/>
          </a:xfrm>
          <a:prstGeom prst="rect">
            <a:avLst/>
          </a:prstGeom>
          <a:solidFill>
            <a:schemeClr val="accent2">
              <a:lumMod val="50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bg1"/>
                </a:solidFill>
                <a:latin typeface="Arial" pitchFamily="34" charset="0"/>
                <a:cs typeface="Arial" pitchFamily="34" charset="0"/>
              </a:rPr>
              <a:t>Supreme Court</a:t>
            </a:r>
            <a:endParaRPr lang="en-US" sz="1400" dirty="0">
              <a:solidFill>
                <a:schemeClr val="bg1"/>
              </a:solidFill>
              <a:latin typeface="Arial" pitchFamily="34" charset="0"/>
              <a:cs typeface="Arial" pitchFamily="34" charset="0"/>
            </a:endParaRPr>
          </a:p>
        </p:txBody>
      </p:sp>
      <p:grpSp>
        <p:nvGrpSpPr>
          <p:cNvPr id="12" name="Group 25"/>
          <p:cNvGrpSpPr/>
          <p:nvPr/>
        </p:nvGrpSpPr>
        <p:grpSpPr>
          <a:xfrm>
            <a:off x="10848125" y="2612137"/>
            <a:ext cx="410531" cy="357641"/>
            <a:chOff x="1205346" y="810758"/>
            <a:chExt cx="307898" cy="357641"/>
          </a:xfrm>
          <a:solidFill>
            <a:schemeClr val="accent3">
              <a:lumMod val="75000"/>
            </a:schemeClr>
          </a:solidFill>
        </p:grpSpPr>
        <p:sp>
          <p:nvSpPr>
            <p:cNvPr id="27" name="Right Arrow 26"/>
            <p:cNvSpPr/>
            <p:nvPr/>
          </p:nvSpPr>
          <p:spPr>
            <a:xfrm rot="5400000">
              <a:off x="1180474" y="835630"/>
              <a:ext cx="357641" cy="307898"/>
            </a:xfrm>
            <a:prstGeom prst="rightArrow">
              <a:avLst/>
            </a:prstGeom>
            <a:grpFill/>
            <a:ln>
              <a:solidFill>
                <a:schemeClr val="accent3">
                  <a:lumMod val="75000"/>
                </a:schemeClr>
              </a:solidFill>
            </a:ln>
          </p:spPr>
          <p:style>
            <a:lnRef idx="0">
              <a:schemeClr val="accent1">
                <a:tint val="60000"/>
                <a:hueOff val="0"/>
                <a:satOff val="0"/>
                <a:lumOff val="0"/>
                <a:alphaOff val="0"/>
              </a:schemeClr>
            </a:lnRef>
            <a:fillRef idx="1">
              <a:scrgbClr r="0" g="0" b="0"/>
            </a:fillRef>
            <a:effectRef idx="0">
              <a:schemeClr val="accent1">
                <a:tint val="60000"/>
                <a:hueOff val="0"/>
                <a:satOff val="0"/>
                <a:lumOff val="0"/>
                <a:alphaOff val="0"/>
              </a:schemeClr>
            </a:effectRef>
            <a:fontRef idx="minor">
              <a:schemeClr val="lt1"/>
            </a:fontRef>
          </p:style>
        </p:sp>
        <p:sp>
          <p:nvSpPr>
            <p:cNvPr id="28" name="Right Arrow 4"/>
            <p:cNvSpPr/>
            <p:nvPr/>
          </p:nvSpPr>
          <p:spPr>
            <a:xfrm rot="10800000">
              <a:off x="1266926" y="810759"/>
              <a:ext cx="184738" cy="265272"/>
            </a:xfrm>
            <a:prstGeom prst="rect">
              <a:avLst/>
            </a:prstGeom>
            <a:grpFill/>
            <a:ln>
              <a:solidFill>
                <a:schemeClr val="accent3">
                  <a:lumMod val="75000"/>
                </a:schemeClr>
              </a:solidFill>
            </a:ln>
          </p:spPr>
          <p:style>
            <a:lnRef idx="0">
              <a:scrgbClr r="0" g="0" b="0"/>
            </a:lnRef>
            <a:fillRef idx="0">
              <a:scrgbClr r="0" g="0" b="0"/>
            </a:fillRef>
            <a:effectRef idx="0">
              <a:scrgbClr r="0" g="0" b="0"/>
            </a:effectRef>
            <a:fontRef idx="minor">
              <a:schemeClr val="lt1"/>
            </a:fontRef>
          </p:style>
          <p:txBody>
            <a:bodyPr spcFirstLastPara="0" vert="horz" wrap="square" lIns="0" tIns="0" rIns="0" bIns="0" numCol="1" spcCol="1270" anchor="ctr" anchorCtr="0">
              <a:noAutofit/>
            </a:bodyPr>
            <a:lstStyle/>
            <a:p>
              <a:pPr lvl="0" algn="ctr" defTabSz="711200">
                <a:lnSpc>
                  <a:spcPct val="90000"/>
                </a:lnSpc>
                <a:spcBef>
                  <a:spcPct val="0"/>
                </a:spcBef>
                <a:spcAft>
                  <a:spcPct val="35000"/>
                </a:spcAft>
              </a:pPr>
              <a:endParaRPr lang="en-US" sz="1600" kern="1200"/>
            </a:p>
          </p:txBody>
        </p:sp>
      </p:grpSp>
      <p:grpSp>
        <p:nvGrpSpPr>
          <p:cNvPr id="17" name="Group 28"/>
          <p:cNvGrpSpPr/>
          <p:nvPr/>
        </p:nvGrpSpPr>
        <p:grpSpPr>
          <a:xfrm>
            <a:off x="10848125" y="3854696"/>
            <a:ext cx="410531" cy="357641"/>
            <a:chOff x="1205346" y="810758"/>
            <a:chExt cx="307898" cy="357641"/>
          </a:xfrm>
          <a:solidFill>
            <a:schemeClr val="accent3">
              <a:lumMod val="75000"/>
            </a:schemeClr>
          </a:solidFill>
        </p:grpSpPr>
        <p:sp>
          <p:nvSpPr>
            <p:cNvPr id="30" name="Right Arrow 29"/>
            <p:cNvSpPr/>
            <p:nvPr/>
          </p:nvSpPr>
          <p:spPr>
            <a:xfrm rot="5400000">
              <a:off x="1180474" y="835630"/>
              <a:ext cx="357641" cy="307898"/>
            </a:xfrm>
            <a:prstGeom prst="rightArrow">
              <a:avLst/>
            </a:prstGeom>
            <a:grpFill/>
            <a:ln>
              <a:solidFill>
                <a:schemeClr val="accent3">
                  <a:lumMod val="75000"/>
                </a:schemeClr>
              </a:solidFill>
            </a:ln>
          </p:spPr>
          <p:style>
            <a:lnRef idx="0">
              <a:schemeClr val="accent1">
                <a:tint val="60000"/>
                <a:hueOff val="0"/>
                <a:satOff val="0"/>
                <a:lumOff val="0"/>
                <a:alphaOff val="0"/>
              </a:schemeClr>
            </a:lnRef>
            <a:fillRef idx="1">
              <a:scrgbClr r="0" g="0" b="0"/>
            </a:fillRef>
            <a:effectRef idx="0">
              <a:schemeClr val="accent1">
                <a:tint val="60000"/>
                <a:hueOff val="0"/>
                <a:satOff val="0"/>
                <a:lumOff val="0"/>
                <a:alphaOff val="0"/>
              </a:schemeClr>
            </a:effectRef>
            <a:fontRef idx="minor">
              <a:schemeClr val="lt1"/>
            </a:fontRef>
          </p:style>
        </p:sp>
        <p:sp>
          <p:nvSpPr>
            <p:cNvPr id="31" name="Right Arrow 4"/>
            <p:cNvSpPr/>
            <p:nvPr/>
          </p:nvSpPr>
          <p:spPr>
            <a:xfrm rot="10800000">
              <a:off x="1266926" y="810759"/>
              <a:ext cx="184738" cy="265272"/>
            </a:xfrm>
            <a:prstGeom prst="rect">
              <a:avLst/>
            </a:prstGeom>
            <a:grpFill/>
            <a:ln>
              <a:solidFill>
                <a:schemeClr val="accent3">
                  <a:lumMod val="75000"/>
                </a:schemeClr>
              </a:solidFill>
            </a:ln>
          </p:spPr>
          <p:style>
            <a:lnRef idx="0">
              <a:scrgbClr r="0" g="0" b="0"/>
            </a:lnRef>
            <a:fillRef idx="0">
              <a:scrgbClr r="0" g="0" b="0"/>
            </a:fillRef>
            <a:effectRef idx="0">
              <a:scrgbClr r="0" g="0" b="0"/>
            </a:effectRef>
            <a:fontRef idx="minor">
              <a:schemeClr val="lt1"/>
            </a:fontRef>
          </p:style>
          <p:txBody>
            <a:bodyPr spcFirstLastPara="0" vert="horz" wrap="square" lIns="0" tIns="0" rIns="0" bIns="0" numCol="1" spcCol="1270" anchor="ctr" anchorCtr="0">
              <a:noAutofit/>
            </a:bodyPr>
            <a:lstStyle/>
            <a:p>
              <a:pPr lvl="0" algn="ctr" defTabSz="711200">
                <a:lnSpc>
                  <a:spcPct val="90000"/>
                </a:lnSpc>
                <a:spcBef>
                  <a:spcPct val="0"/>
                </a:spcBef>
                <a:spcAft>
                  <a:spcPct val="35000"/>
                </a:spcAft>
              </a:pPr>
              <a:endParaRPr lang="en-US" sz="1600" kern="1200"/>
            </a:p>
          </p:txBody>
        </p:sp>
      </p:grpSp>
    </p:spTree>
  </p:cSld>
  <p:clrMapOvr>
    <a:masterClrMapping/>
  </p:clrMapOvr>
  <p:transition/>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57250" y="274638"/>
            <a:ext cx="10725150" cy="511156"/>
          </a:xfrm>
        </p:spPr>
        <p:txBody>
          <a:bodyPr>
            <a:normAutofit/>
          </a:bodyPr>
          <a:lstStyle/>
          <a:p>
            <a:pPr algn="l"/>
            <a:r>
              <a:rPr lang="en-IN" sz="2800" b="1" dirty="0" err="1" smtClean="0"/>
              <a:t>Discoms</a:t>
            </a:r>
            <a:r>
              <a:rPr lang="en-IN" sz="2800" b="1" dirty="0" smtClean="0"/>
              <a:t> V/s Customer Interface</a:t>
            </a:r>
            <a:endParaRPr lang="en-IN" sz="2800" b="1" dirty="0"/>
          </a:p>
        </p:txBody>
      </p:sp>
      <p:sp>
        <p:nvSpPr>
          <p:cNvPr id="3" name="Content Placeholder 2"/>
          <p:cNvSpPr>
            <a:spLocks noGrp="1"/>
          </p:cNvSpPr>
          <p:nvPr>
            <p:ph idx="1"/>
          </p:nvPr>
        </p:nvSpPr>
        <p:spPr>
          <a:xfrm>
            <a:off x="838200" y="1162050"/>
            <a:ext cx="10418379" cy="5276850"/>
          </a:xfrm>
        </p:spPr>
        <p:txBody>
          <a:bodyPr>
            <a:normAutofit fontScale="92500" lnSpcReduction="10000"/>
          </a:bodyPr>
          <a:lstStyle/>
          <a:p>
            <a:pPr>
              <a:buClr>
                <a:schemeClr val="tx2"/>
              </a:buClr>
              <a:buFont typeface="Wingdings" pitchFamily="2" charset="2"/>
              <a:buChar char="v"/>
            </a:pPr>
            <a:r>
              <a:rPr lang="en-IN" b="1" u="sng" dirty="0" smtClean="0">
                <a:solidFill>
                  <a:schemeClr val="accent1">
                    <a:lumMod val="75000"/>
                  </a:schemeClr>
                </a:solidFill>
              </a:rPr>
              <a:t>Theft Control </a:t>
            </a:r>
          </a:p>
          <a:p>
            <a:pPr>
              <a:buNone/>
            </a:pPr>
            <a:r>
              <a:rPr lang="en-IN" sz="2400" i="1" dirty="0" smtClean="0"/>
              <a:t>		– High community resistance with minimal Political/ Police support . </a:t>
            </a:r>
          </a:p>
          <a:p>
            <a:pPr>
              <a:buClr>
                <a:schemeClr val="tx2"/>
              </a:buClr>
              <a:buFont typeface="Wingdings" pitchFamily="2" charset="2"/>
              <a:buChar char="v"/>
            </a:pPr>
            <a:r>
              <a:rPr lang="en-IN" b="1" u="sng" dirty="0" smtClean="0">
                <a:solidFill>
                  <a:schemeClr val="accent1">
                    <a:lumMod val="75000"/>
                  </a:schemeClr>
                </a:solidFill>
              </a:rPr>
              <a:t>Land Usage</a:t>
            </a:r>
          </a:p>
          <a:p>
            <a:pPr marL="228600" lvl="1">
              <a:spcBef>
                <a:spcPts val="1000"/>
              </a:spcBef>
              <a:buNone/>
            </a:pPr>
            <a:r>
              <a:rPr lang="en-IN" i="1" dirty="0" smtClean="0"/>
              <a:t>		 – Minimal Policy framework for n/w extension in congested areas.</a:t>
            </a:r>
          </a:p>
          <a:p>
            <a:pPr marL="228600" lvl="1">
              <a:spcBef>
                <a:spcPts val="1000"/>
              </a:spcBef>
              <a:buClr>
                <a:schemeClr val="tx2"/>
              </a:buClr>
              <a:buFont typeface="Wingdings" pitchFamily="2" charset="2"/>
              <a:buChar char="v"/>
            </a:pPr>
            <a:r>
              <a:rPr lang="en-IN" sz="2600" b="1" u="sng" dirty="0" smtClean="0">
                <a:solidFill>
                  <a:schemeClr val="accent1">
                    <a:lumMod val="75000"/>
                  </a:schemeClr>
                </a:solidFill>
              </a:rPr>
              <a:t>Supply Quality </a:t>
            </a:r>
          </a:p>
          <a:p>
            <a:pPr marL="228600" lvl="1">
              <a:spcBef>
                <a:spcPts val="1000"/>
              </a:spcBef>
              <a:buNone/>
            </a:pPr>
            <a:r>
              <a:rPr lang="en-IN" sz="2800" dirty="0" smtClean="0"/>
              <a:t>		</a:t>
            </a:r>
            <a:r>
              <a:rPr lang="en-IN" i="1" dirty="0" smtClean="0"/>
              <a:t>-Reliable Supply with Zero tolerance to outages – planned/ emergency  </a:t>
            </a:r>
          </a:p>
          <a:p>
            <a:pPr marL="228600" lvl="1">
              <a:spcBef>
                <a:spcPts val="1000"/>
              </a:spcBef>
              <a:buClr>
                <a:schemeClr val="tx2"/>
              </a:buClr>
              <a:buFont typeface="Wingdings" pitchFamily="2" charset="2"/>
              <a:buChar char="v"/>
            </a:pPr>
            <a:r>
              <a:rPr lang="en-IN" sz="3000" b="1" u="sng" dirty="0" smtClean="0">
                <a:solidFill>
                  <a:schemeClr val="accent1">
                    <a:lumMod val="75000"/>
                  </a:schemeClr>
                </a:solidFill>
              </a:rPr>
              <a:t>Tariffs </a:t>
            </a:r>
            <a:endParaRPr lang="en-IN" sz="3500" b="1" u="sng" dirty="0" smtClean="0">
              <a:solidFill>
                <a:schemeClr val="accent1">
                  <a:lumMod val="75000"/>
                </a:schemeClr>
              </a:solidFill>
            </a:endParaRPr>
          </a:p>
          <a:p>
            <a:pPr marL="228600" lvl="1">
              <a:spcBef>
                <a:spcPts val="1000"/>
              </a:spcBef>
              <a:buNone/>
            </a:pPr>
            <a:r>
              <a:rPr lang="en-IN" sz="2800" i="1" dirty="0" smtClean="0"/>
              <a:t>		</a:t>
            </a:r>
            <a:r>
              <a:rPr lang="en-IN" i="1" dirty="0" smtClean="0"/>
              <a:t>– Lowest possible cost if not subsidised.</a:t>
            </a:r>
            <a:endParaRPr lang="en-IN" sz="2800" i="1" dirty="0" smtClean="0"/>
          </a:p>
          <a:p>
            <a:pPr marL="228600" lvl="1">
              <a:spcBef>
                <a:spcPts val="1000"/>
              </a:spcBef>
              <a:buClr>
                <a:schemeClr val="tx2"/>
              </a:buClr>
              <a:buFont typeface="Wingdings" pitchFamily="2" charset="2"/>
              <a:buChar char="v"/>
            </a:pPr>
            <a:r>
              <a:rPr lang="en-IN" sz="3000" b="1" u="sng" dirty="0" smtClean="0">
                <a:solidFill>
                  <a:schemeClr val="accent1">
                    <a:lumMod val="75000"/>
                  </a:schemeClr>
                </a:solidFill>
              </a:rPr>
              <a:t>Value added services </a:t>
            </a:r>
          </a:p>
          <a:p>
            <a:pPr marL="228600" lvl="1">
              <a:spcBef>
                <a:spcPts val="1000"/>
              </a:spcBef>
              <a:buNone/>
            </a:pPr>
            <a:r>
              <a:rPr lang="en-IN" sz="2800" b="1" i="1" dirty="0" smtClean="0"/>
              <a:t>		</a:t>
            </a:r>
            <a:r>
              <a:rPr lang="en-IN" i="1" dirty="0" smtClean="0"/>
              <a:t>– Without additional cost implication.</a:t>
            </a:r>
            <a:endParaRPr lang="en-IN" sz="2800" i="1" dirty="0" smtClean="0"/>
          </a:p>
          <a:p>
            <a:pPr marL="228600" lvl="1">
              <a:spcBef>
                <a:spcPts val="1000"/>
              </a:spcBef>
              <a:buClr>
                <a:schemeClr val="tx2"/>
              </a:buClr>
              <a:buFont typeface="Wingdings" pitchFamily="2" charset="2"/>
              <a:buChar char="v"/>
            </a:pPr>
            <a:r>
              <a:rPr lang="en-IN" sz="3000" b="1" u="sng" dirty="0" smtClean="0">
                <a:solidFill>
                  <a:schemeClr val="accent1">
                    <a:lumMod val="75000"/>
                  </a:schemeClr>
                </a:solidFill>
              </a:rPr>
              <a:t>Ease of Processes </a:t>
            </a:r>
          </a:p>
          <a:p>
            <a:pPr marL="228600" lvl="1">
              <a:spcBef>
                <a:spcPts val="1000"/>
              </a:spcBef>
              <a:buNone/>
            </a:pPr>
            <a:r>
              <a:rPr lang="en-IN" sz="2800" b="1" i="1" dirty="0" smtClean="0"/>
              <a:t>		</a:t>
            </a:r>
            <a:r>
              <a:rPr lang="en-IN" i="1" dirty="0" smtClean="0"/>
              <a:t>– Prompt, Transparent &amp; flexible. </a:t>
            </a:r>
          </a:p>
          <a:p>
            <a:pPr marL="228600" lvl="1">
              <a:spcBef>
                <a:spcPts val="1000"/>
              </a:spcBef>
            </a:pPr>
            <a:endParaRPr lang="en-IN" sz="2800" dirty="0" smtClean="0"/>
          </a:p>
          <a:p>
            <a:pPr marL="228600" lvl="1">
              <a:spcBef>
                <a:spcPts val="1000"/>
              </a:spcBef>
              <a:buNone/>
            </a:pPr>
            <a:endParaRPr lang="en-IN" sz="2800" dirty="0" smtClean="0"/>
          </a:p>
        </p:txBody>
      </p:sp>
    </p:spTree>
  </p:cSld>
  <p:clrMapOvr>
    <a:masterClrMapping/>
  </p:clrMapOvr>
  <p:transition/>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1072055" y="1398678"/>
            <a:ext cx="10501144" cy="4431983"/>
          </a:xfrm>
          <a:prstGeom prst="rect">
            <a:avLst/>
          </a:prstGeom>
        </p:spPr>
        <p:txBody>
          <a:bodyPr wrap="square">
            <a:spAutoFit/>
          </a:bodyPr>
          <a:lstStyle/>
          <a:p>
            <a:pPr algn="ctr"/>
            <a:r>
              <a:rPr lang="en-IN" sz="2800" i="1" dirty="0" smtClean="0">
                <a:effectLst>
                  <a:outerShdw blurRad="38100" dist="38100" dir="2700000" algn="tl">
                    <a:srgbClr val="000000">
                      <a:alpha val="43137"/>
                    </a:srgbClr>
                  </a:outerShdw>
                </a:effectLst>
              </a:rPr>
              <a:t> “ Customer is the most important visitor on our </a:t>
            </a:r>
          </a:p>
          <a:p>
            <a:pPr algn="ctr"/>
            <a:r>
              <a:rPr lang="en-IN" sz="2800" i="1" dirty="0" smtClean="0">
                <a:effectLst>
                  <a:outerShdw blurRad="38100" dist="38100" dir="2700000" algn="tl">
                    <a:srgbClr val="000000">
                      <a:alpha val="43137"/>
                    </a:srgbClr>
                  </a:outerShdw>
                </a:effectLst>
              </a:rPr>
              <a:t>premises, </a:t>
            </a:r>
          </a:p>
          <a:p>
            <a:pPr algn="ctr"/>
            <a:endParaRPr lang="en-IN" i="1" dirty="0" smtClean="0">
              <a:effectLst>
                <a:outerShdw blurRad="38100" dist="38100" dir="2700000" algn="tl">
                  <a:srgbClr val="000000">
                    <a:alpha val="43137"/>
                  </a:srgbClr>
                </a:outerShdw>
              </a:effectLst>
            </a:endParaRPr>
          </a:p>
          <a:p>
            <a:pPr algn="ctr"/>
            <a:r>
              <a:rPr lang="en-IN" sz="2800" i="1" dirty="0" smtClean="0">
                <a:effectLst>
                  <a:outerShdw blurRad="38100" dist="38100" dir="2700000" algn="tl">
                    <a:srgbClr val="000000">
                      <a:alpha val="43137"/>
                    </a:srgbClr>
                  </a:outerShdw>
                </a:effectLst>
              </a:rPr>
              <a:t>he is not dependent on us. We are  dependent on him. </a:t>
            </a:r>
          </a:p>
          <a:p>
            <a:pPr algn="ctr"/>
            <a:endParaRPr lang="en-IN" sz="2800" i="1" dirty="0" smtClean="0">
              <a:effectLst>
                <a:outerShdw blurRad="38100" dist="38100" dir="2700000" algn="tl">
                  <a:srgbClr val="000000">
                    <a:alpha val="43137"/>
                  </a:srgbClr>
                </a:outerShdw>
              </a:effectLst>
            </a:endParaRPr>
          </a:p>
          <a:p>
            <a:pPr algn="ctr"/>
            <a:r>
              <a:rPr lang="en-IN" sz="2800" i="1" dirty="0" smtClean="0">
                <a:effectLst>
                  <a:outerShdw blurRad="38100" dist="38100" dir="2700000" algn="tl">
                    <a:srgbClr val="000000">
                      <a:alpha val="43137"/>
                    </a:srgbClr>
                  </a:outerShdw>
                </a:effectLst>
              </a:rPr>
              <a:t>He is not an interruption in our work. He is the  purpose of it. </a:t>
            </a:r>
          </a:p>
          <a:p>
            <a:pPr algn="ctr"/>
            <a:endParaRPr lang="en-IN" sz="2800" i="1" dirty="0" smtClean="0">
              <a:effectLst>
                <a:outerShdw blurRad="38100" dist="38100" dir="2700000" algn="tl">
                  <a:srgbClr val="000000">
                    <a:alpha val="43137"/>
                  </a:srgbClr>
                </a:outerShdw>
              </a:effectLst>
            </a:endParaRPr>
          </a:p>
          <a:p>
            <a:pPr algn="ctr"/>
            <a:r>
              <a:rPr lang="en-IN" sz="2800" i="1" dirty="0" smtClean="0">
                <a:effectLst>
                  <a:outerShdw blurRad="38100" dist="38100" dir="2700000" algn="tl">
                    <a:srgbClr val="000000">
                      <a:alpha val="43137"/>
                    </a:srgbClr>
                  </a:outerShdw>
                </a:effectLst>
              </a:rPr>
              <a:t>He is not an outsider in our business. He is part of  it.” </a:t>
            </a:r>
          </a:p>
          <a:p>
            <a:pPr algn="ctr"/>
            <a:endParaRPr lang="en-IN" sz="3200" i="1" dirty="0" smtClean="0">
              <a:effectLst>
                <a:outerShdw blurRad="38100" dist="38100" dir="2700000" algn="tl">
                  <a:srgbClr val="000000">
                    <a:alpha val="43137"/>
                  </a:srgbClr>
                </a:outerShdw>
              </a:effectLst>
            </a:endParaRPr>
          </a:p>
          <a:p>
            <a:pPr algn="ctr"/>
            <a:r>
              <a:rPr lang="en-IN" sz="3200" i="1" dirty="0" smtClean="0">
                <a:effectLst>
                  <a:outerShdw blurRad="38100" dist="38100" dir="2700000" algn="tl">
                    <a:srgbClr val="000000">
                      <a:alpha val="43137"/>
                    </a:srgbClr>
                  </a:outerShdw>
                </a:effectLst>
              </a:rPr>
              <a:t>- </a:t>
            </a:r>
            <a:r>
              <a:rPr lang="en-IN" sz="3600" i="1" dirty="0" smtClean="0">
                <a:solidFill>
                  <a:schemeClr val="accent1"/>
                </a:solidFill>
                <a:effectLst>
                  <a:outerShdw blurRad="38100" dist="38100" dir="2700000" algn="tl">
                    <a:srgbClr val="000000">
                      <a:alpha val="43137"/>
                    </a:srgbClr>
                  </a:outerShdw>
                </a:effectLst>
              </a:rPr>
              <a:t>Mahatma Gandhi </a:t>
            </a:r>
            <a:endParaRPr lang="en-IN" sz="3200" i="1" dirty="0">
              <a:solidFill>
                <a:schemeClr val="accent1"/>
              </a:solidFill>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993227" y="71438"/>
            <a:ext cx="10913023" cy="2162130"/>
          </a:xfrm>
          <a:prstGeom prst="rect">
            <a:avLst/>
          </a:prstGeom>
          <a:noFill/>
        </p:spPr>
        <p:txBody>
          <a:bodyPr wrap="square">
            <a:spAutoFit/>
          </a:bodyPr>
          <a:lstStyle/>
          <a:p>
            <a:pPr algn="ctr" fontAlgn="auto">
              <a:spcBef>
                <a:spcPts val="0"/>
              </a:spcBef>
              <a:spcAft>
                <a:spcPts val="0"/>
              </a:spcAft>
              <a:defRPr/>
            </a:pPr>
            <a:r>
              <a:rPr lang="en-US" sz="2400" b="1" dirty="0" smtClean="0">
                <a:solidFill>
                  <a:srgbClr val="FF0000"/>
                </a:solidFill>
                <a:latin typeface="+mn-lt"/>
                <a:cs typeface="+mn-cs"/>
              </a:rPr>
              <a:t>BSES </a:t>
            </a:r>
            <a:r>
              <a:rPr lang="en-US" sz="2400" b="1" dirty="0">
                <a:solidFill>
                  <a:srgbClr val="FF0000"/>
                </a:solidFill>
                <a:latin typeface="+mn-lt"/>
                <a:cs typeface="+mn-cs"/>
              </a:rPr>
              <a:t>Customer Grievance </a:t>
            </a:r>
            <a:r>
              <a:rPr lang="en-US" sz="2400" b="1" dirty="0" err="1">
                <a:solidFill>
                  <a:srgbClr val="FF0000"/>
                </a:solidFill>
                <a:latin typeface="+mn-lt"/>
                <a:cs typeface="+mn-cs"/>
              </a:rPr>
              <a:t>Redressal</a:t>
            </a:r>
            <a:r>
              <a:rPr lang="en-IN" sz="2400" b="1" dirty="0">
                <a:solidFill>
                  <a:srgbClr val="FF0000"/>
                </a:solidFill>
                <a:latin typeface="+mn-lt"/>
                <a:cs typeface="+mn-cs"/>
              </a:rPr>
              <a:t> Mechanism</a:t>
            </a:r>
          </a:p>
          <a:p>
            <a:pPr algn="ctr" fontAlgn="auto">
              <a:spcBef>
                <a:spcPts val="0"/>
              </a:spcBef>
              <a:spcAft>
                <a:spcPts val="0"/>
              </a:spcAft>
              <a:defRPr/>
            </a:pPr>
            <a:endParaRPr lang="en-IN" sz="1050" dirty="0">
              <a:latin typeface="+mj-lt"/>
              <a:cs typeface="+mn-cs"/>
            </a:endParaRPr>
          </a:p>
          <a:p>
            <a:pPr fontAlgn="auto">
              <a:spcBef>
                <a:spcPts val="0"/>
              </a:spcBef>
              <a:spcAft>
                <a:spcPts val="0"/>
              </a:spcAft>
              <a:defRPr/>
            </a:pPr>
            <a:r>
              <a:rPr lang="en-IN" sz="1400" b="1" dirty="0">
                <a:latin typeface="+mj-lt"/>
                <a:cs typeface="+mn-cs"/>
              </a:rPr>
              <a:t>For any query / grievance, you may contact us using any of the following options</a:t>
            </a:r>
          </a:p>
          <a:p>
            <a:pPr fontAlgn="auto">
              <a:spcBef>
                <a:spcPts val="0"/>
              </a:spcBef>
              <a:spcAft>
                <a:spcPts val="0"/>
              </a:spcAft>
              <a:defRPr/>
            </a:pPr>
            <a:r>
              <a:rPr lang="en-IN" sz="1400" dirty="0">
                <a:latin typeface="+mj-lt"/>
                <a:cs typeface="+mn-cs"/>
              </a:rPr>
              <a:t> </a:t>
            </a:r>
          </a:p>
          <a:p>
            <a:pPr marL="342900" indent="-342900" fontAlgn="auto">
              <a:spcBef>
                <a:spcPts val="0"/>
              </a:spcBef>
              <a:spcAft>
                <a:spcPts val="0"/>
              </a:spcAft>
              <a:buFontTx/>
              <a:buAutoNum type="alphaLcPeriod"/>
              <a:defRPr/>
            </a:pPr>
            <a:r>
              <a:rPr lang="en-IN" sz="1400" dirty="0">
                <a:latin typeface="+mj-lt"/>
                <a:cs typeface="+mn-cs"/>
              </a:rPr>
              <a:t>24 Hrs. Call Centre No. 011-399 99 707 (BRPL)</a:t>
            </a:r>
          </a:p>
          <a:p>
            <a:pPr marL="342900" indent="-342900" fontAlgn="auto">
              <a:spcBef>
                <a:spcPts val="0"/>
              </a:spcBef>
              <a:spcAft>
                <a:spcPts val="0"/>
              </a:spcAft>
              <a:buFontTx/>
              <a:buAutoNum type="alphaLcPeriod"/>
              <a:defRPr/>
            </a:pPr>
            <a:r>
              <a:rPr lang="en-IN" sz="1400" dirty="0">
                <a:latin typeface="+mj-lt"/>
                <a:cs typeface="+mn-cs"/>
              </a:rPr>
              <a:t>20 Customer Care Centre s(Timing 09:15 AM to 3:15 PM)</a:t>
            </a:r>
          </a:p>
          <a:p>
            <a:pPr marL="342900" indent="-342900" fontAlgn="auto">
              <a:spcBef>
                <a:spcPts val="0"/>
              </a:spcBef>
              <a:spcAft>
                <a:spcPts val="0"/>
              </a:spcAft>
              <a:buFontTx/>
              <a:buAutoNum type="alphaLcPeriod"/>
              <a:defRPr/>
            </a:pPr>
            <a:r>
              <a:rPr lang="en-IN" sz="1400" dirty="0">
                <a:latin typeface="+mj-lt"/>
                <a:cs typeface="+mn-cs"/>
              </a:rPr>
              <a:t> Email – brpl.customercare@relianceada.com</a:t>
            </a:r>
          </a:p>
          <a:p>
            <a:pPr marL="342900" indent="-342900" fontAlgn="auto">
              <a:spcBef>
                <a:spcPts val="0"/>
              </a:spcBef>
              <a:spcAft>
                <a:spcPts val="0"/>
              </a:spcAft>
              <a:buFontTx/>
              <a:buAutoNum type="alphaLcPeriod"/>
              <a:defRPr/>
            </a:pPr>
            <a:r>
              <a:rPr lang="en-IN" sz="1400" dirty="0">
                <a:latin typeface="+mj-lt"/>
                <a:cs typeface="+mn-cs"/>
              </a:rPr>
              <a:t>BSES Website - www.bsesdelhi.com </a:t>
            </a:r>
          </a:p>
          <a:p>
            <a:pPr algn="ctr" fontAlgn="auto">
              <a:spcBef>
                <a:spcPts val="0"/>
              </a:spcBef>
              <a:spcAft>
                <a:spcPts val="0"/>
              </a:spcAft>
              <a:defRPr/>
            </a:pPr>
            <a:endParaRPr lang="en-US" sz="1600" dirty="0">
              <a:latin typeface="+mn-lt"/>
              <a:cs typeface="+mn-cs"/>
            </a:endParaRPr>
          </a:p>
        </p:txBody>
      </p:sp>
      <p:sp>
        <p:nvSpPr>
          <p:cNvPr id="7" name="TextBox 6"/>
          <p:cNvSpPr txBox="1"/>
          <p:nvPr/>
        </p:nvSpPr>
        <p:spPr>
          <a:xfrm>
            <a:off x="914399" y="2330450"/>
            <a:ext cx="11277601" cy="1200329"/>
          </a:xfrm>
          <a:prstGeom prst="rect">
            <a:avLst/>
          </a:prstGeom>
          <a:solidFill>
            <a:schemeClr val="accent2">
              <a:lumMod val="20000"/>
              <a:lumOff val="80000"/>
            </a:schemeClr>
          </a:solidFill>
        </p:spPr>
        <p:txBody>
          <a:bodyPr wrap="square">
            <a:spAutoFit/>
          </a:bodyPr>
          <a:lstStyle/>
          <a:p>
            <a:pPr fontAlgn="auto">
              <a:spcBef>
                <a:spcPts val="0"/>
              </a:spcBef>
              <a:spcAft>
                <a:spcPts val="0"/>
              </a:spcAft>
              <a:defRPr/>
            </a:pPr>
            <a:r>
              <a:rPr lang="en-IN" sz="1400" b="1" dirty="0">
                <a:latin typeface="+mj-lt"/>
                <a:cs typeface="+mn-cs"/>
              </a:rPr>
              <a:t>In case your are not satisfied with the resolution of your query / grievance, you may </a:t>
            </a:r>
          </a:p>
          <a:p>
            <a:pPr fontAlgn="auto">
              <a:spcBef>
                <a:spcPts val="0"/>
              </a:spcBef>
              <a:spcAft>
                <a:spcPts val="0"/>
              </a:spcAft>
              <a:defRPr/>
            </a:pPr>
            <a:r>
              <a:rPr lang="en-IN" sz="1400" b="1" dirty="0">
                <a:latin typeface="+mj-lt"/>
                <a:cs typeface="+mn-cs"/>
              </a:rPr>
              <a:t>contact the below </a:t>
            </a:r>
            <a:r>
              <a:rPr lang="en-IN" sz="1600" b="1" u="sng" dirty="0">
                <a:latin typeface="+mj-lt"/>
                <a:cs typeface="+mn-cs"/>
              </a:rPr>
              <a:t>listed </a:t>
            </a:r>
            <a:r>
              <a:rPr lang="en-IN" sz="1600" b="1" u="sng" dirty="0" smtClean="0">
                <a:latin typeface="+mj-lt"/>
                <a:cs typeface="+mn-cs"/>
              </a:rPr>
              <a:t>BSES </a:t>
            </a:r>
            <a:r>
              <a:rPr lang="en-IN" sz="1600" b="1" u="sng" dirty="0">
                <a:latin typeface="+mj-lt"/>
                <a:cs typeface="+mn-cs"/>
              </a:rPr>
              <a:t>official </a:t>
            </a:r>
            <a:r>
              <a:rPr lang="en-IN" sz="1600" u="sng" dirty="0">
                <a:latin typeface="+mj-lt"/>
                <a:cs typeface="+mn-cs"/>
              </a:rPr>
              <a:t> </a:t>
            </a:r>
            <a:endParaRPr lang="en-IN" sz="1400" u="sng" dirty="0">
              <a:latin typeface="+mj-lt"/>
              <a:cs typeface="+mn-cs"/>
            </a:endParaRPr>
          </a:p>
          <a:p>
            <a:pPr marL="342900" indent="-342900" fontAlgn="auto">
              <a:spcBef>
                <a:spcPts val="0"/>
              </a:spcBef>
              <a:spcAft>
                <a:spcPts val="0"/>
              </a:spcAft>
              <a:buFontTx/>
              <a:buAutoNum type="alphaLcPeriod"/>
              <a:defRPr/>
            </a:pPr>
            <a:r>
              <a:rPr lang="en-IN" sz="1400" dirty="0">
                <a:latin typeface="+mj-lt"/>
                <a:cs typeface="+mn-cs"/>
              </a:rPr>
              <a:t>Customer Care Officer timing 09:15 AM to 3:15 PM, on all working days</a:t>
            </a:r>
          </a:p>
          <a:p>
            <a:pPr marL="342900" indent="-342900" fontAlgn="auto">
              <a:spcBef>
                <a:spcPts val="0"/>
              </a:spcBef>
              <a:spcAft>
                <a:spcPts val="0"/>
              </a:spcAft>
              <a:buFontTx/>
              <a:buAutoNum type="alphaLcPeriod"/>
              <a:defRPr/>
            </a:pPr>
            <a:r>
              <a:rPr lang="en-US" sz="1400" dirty="0">
                <a:latin typeface="+mj-lt"/>
                <a:cs typeface="+mn-cs"/>
              </a:rPr>
              <a:t> Business Manager on all working days</a:t>
            </a:r>
            <a:endParaRPr lang="en-IN" sz="1400" dirty="0">
              <a:latin typeface="+mj-lt"/>
              <a:cs typeface="+mn-cs"/>
            </a:endParaRPr>
          </a:p>
          <a:p>
            <a:pPr marL="342900" indent="-342900" fontAlgn="auto">
              <a:spcBef>
                <a:spcPts val="0"/>
              </a:spcBef>
              <a:spcAft>
                <a:spcPts val="0"/>
              </a:spcAft>
              <a:buFontTx/>
              <a:buAutoNum type="alphaLcPeriod"/>
              <a:defRPr/>
            </a:pPr>
            <a:r>
              <a:rPr lang="en-IN" sz="1400" dirty="0">
                <a:latin typeface="+mj-lt"/>
                <a:cs typeface="+mn-cs"/>
              </a:rPr>
              <a:t> Circle Head on all working days</a:t>
            </a:r>
          </a:p>
        </p:txBody>
      </p:sp>
      <p:sp>
        <p:nvSpPr>
          <p:cNvPr id="8" name="Rectangle 7"/>
          <p:cNvSpPr/>
          <p:nvPr/>
        </p:nvSpPr>
        <p:spPr>
          <a:xfrm>
            <a:off x="945931" y="1957388"/>
            <a:ext cx="11246069" cy="461665"/>
          </a:xfrm>
          <a:prstGeom prst="rect">
            <a:avLst/>
          </a:prstGeom>
        </p:spPr>
        <p:txBody>
          <a:bodyPr wrap="square">
            <a:spAutoFit/>
          </a:bodyPr>
          <a:lstStyle/>
          <a:p>
            <a:pPr fontAlgn="auto">
              <a:spcBef>
                <a:spcPts val="0"/>
              </a:spcBef>
              <a:spcAft>
                <a:spcPts val="0"/>
              </a:spcAft>
              <a:defRPr/>
            </a:pPr>
            <a:r>
              <a:rPr lang="en-US" sz="2400" b="1" dirty="0">
                <a:solidFill>
                  <a:schemeClr val="bg2">
                    <a:lumMod val="25000"/>
                  </a:schemeClr>
                </a:solidFill>
                <a:latin typeface="+mn-lt"/>
                <a:cs typeface="+mn-cs"/>
              </a:rPr>
              <a:t>Escalation matrix for Grievance:     </a:t>
            </a:r>
            <a:r>
              <a:rPr lang="en-US" sz="2400" b="1" dirty="0" smtClean="0">
                <a:solidFill>
                  <a:schemeClr val="bg2">
                    <a:lumMod val="25000"/>
                  </a:schemeClr>
                </a:solidFill>
                <a:latin typeface="+mn-lt"/>
                <a:cs typeface="+mn-cs"/>
              </a:rPr>
              <a:t>                                                                   		 </a:t>
            </a:r>
            <a:r>
              <a:rPr lang="en-US" sz="2400" b="1" dirty="0">
                <a:solidFill>
                  <a:schemeClr val="bg2">
                    <a:lumMod val="25000"/>
                  </a:schemeClr>
                </a:solidFill>
                <a:latin typeface="+mn-lt"/>
                <a:cs typeface="+mn-cs"/>
              </a:rPr>
              <a:t>Level</a:t>
            </a:r>
          </a:p>
        </p:txBody>
      </p:sp>
      <p:sp>
        <p:nvSpPr>
          <p:cNvPr id="9" name="Flowchart: Data 8"/>
          <p:cNvSpPr/>
          <p:nvPr/>
        </p:nvSpPr>
        <p:spPr>
          <a:xfrm>
            <a:off x="9906000" y="2357438"/>
            <a:ext cx="2286000" cy="1143000"/>
          </a:xfrm>
          <a:prstGeom prst="flowChartInputOutput">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4800" b="1" dirty="0">
                <a:solidFill>
                  <a:schemeClr val="tx1"/>
                </a:solidFill>
                <a:latin typeface="BatangChe" pitchFamily="49" charset="-127"/>
                <a:ea typeface="BatangChe" pitchFamily="49" charset="-127"/>
              </a:rPr>
              <a:t>01</a:t>
            </a:r>
            <a:endParaRPr lang="en-IN" sz="4800" b="1" dirty="0">
              <a:solidFill>
                <a:schemeClr val="tx1"/>
              </a:solidFill>
              <a:latin typeface="BatangChe" pitchFamily="49" charset="-127"/>
              <a:ea typeface="BatangChe" pitchFamily="49" charset="-127"/>
            </a:endParaRPr>
          </a:p>
        </p:txBody>
      </p:sp>
      <p:sp>
        <p:nvSpPr>
          <p:cNvPr id="10" name="TextBox 9"/>
          <p:cNvSpPr txBox="1"/>
          <p:nvPr/>
        </p:nvSpPr>
        <p:spPr>
          <a:xfrm>
            <a:off x="914399" y="3553043"/>
            <a:ext cx="11277601" cy="1154162"/>
          </a:xfrm>
          <a:prstGeom prst="rect">
            <a:avLst/>
          </a:prstGeom>
          <a:solidFill>
            <a:schemeClr val="accent6">
              <a:lumMod val="60000"/>
              <a:lumOff val="40000"/>
            </a:schemeClr>
          </a:solidFill>
        </p:spPr>
        <p:txBody>
          <a:bodyPr wrap="square">
            <a:spAutoFit/>
          </a:bodyPr>
          <a:lstStyle/>
          <a:p>
            <a:pPr fontAlgn="auto">
              <a:lnSpc>
                <a:spcPct val="150000"/>
              </a:lnSpc>
              <a:spcBef>
                <a:spcPts val="0"/>
              </a:spcBef>
              <a:spcAft>
                <a:spcPts val="0"/>
              </a:spcAft>
              <a:defRPr/>
            </a:pPr>
            <a:r>
              <a:rPr lang="en-IN" b="1" dirty="0">
                <a:latin typeface="+mj-lt"/>
                <a:cs typeface="+mn-cs"/>
              </a:rPr>
              <a:t>Head Customer Care</a:t>
            </a:r>
            <a:r>
              <a:rPr lang="en-IN" b="1" dirty="0" smtClean="0">
                <a:latin typeface="+mj-lt"/>
                <a:cs typeface="+mn-cs"/>
              </a:rPr>
              <a:t>:</a:t>
            </a:r>
            <a:endParaRPr lang="en-IN" sz="1400" dirty="0">
              <a:latin typeface="+mj-lt"/>
              <a:cs typeface="+mn-cs"/>
            </a:endParaRPr>
          </a:p>
          <a:p>
            <a:pPr fontAlgn="auto">
              <a:lnSpc>
                <a:spcPct val="150000"/>
              </a:lnSpc>
              <a:spcBef>
                <a:spcPts val="0"/>
              </a:spcBef>
              <a:spcAft>
                <a:spcPts val="0"/>
              </a:spcAft>
              <a:defRPr/>
            </a:pPr>
            <a:r>
              <a:rPr lang="en-US" sz="1400" dirty="0">
                <a:latin typeface="+mj-lt"/>
                <a:cs typeface="+mn-cs"/>
              </a:rPr>
              <a:t>BSES </a:t>
            </a:r>
            <a:r>
              <a:rPr lang="en-US" sz="1400" dirty="0" err="1">
                <a:latin typeface="+mj-lt"/>
                <a:cs typeface="+mn-cs"/>
              </a:rPr>
              <a:t>Bhawan</a:t>
            </a:r>
            <a:r>
              <a:rPr lang="en-US" sz="1400" dirty="0">
                <a:latin typeface="+mj-lt"/>
                <a:cs typeface="+mn-cs"/>
              </a:rPr>
              <a:t>, Nehru Place, New Delhi-110019,</a:t>
            </a:r>
            <a:endParaRPr lang="en-IN" sz="1400" dirty="0">
              <a:latin typeface="+mj-lt"/>
              <a:cs typeface="+mn-cs"/>
            </a:endParaRPr>
          </a:p>
          <a:p>
            <a:pPr marL="342900" indent="-342900" fontAlgn="auto">
              <a:lnSpc>
                <a:spcPct val="150000"/>
              </a:lnSpc>
              <a:spcBef>
                <a:spcPts val="0"/>
              </a:spcBef>
              <a:spcAft>
                <a:spcPts val="0"/>
              </a:spcAft>
              <a:defRPr/>
            </a:pPr>
            <a:r>
              <a:rPr lang="en-US" sz="1400" dirty="0">
                <a:latin typeface="+mj-lt"/>
                <a:cs typeface="+mn-cs"/>
              </a:rPr>
              <a:t>Email – brplhead.customercare@relianceada.com</a:t>
            </a:r>
          </a:p>
        </p:txBody>
      </p:sp>
      <p:sp>
        <p:nvSpPr>
          <p:cNvPr id="11" name="Flowchart: Data 10"/>
          <p:cNvSpPr/>
          <p:nvPr/>
        </p:nvSpPr>
        <p:spPr>
          <a:xfrm>
            <a:off x="9906000" y="3571876"/>
            <a:ext cx="2286000" cy="1084263"/>
          </a:xfrm>
          <a:prstGeom prst="flowChartInputOutpu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4800" b="1" dirty="0">
                <a:latin typeface="BatangChe" pitchFamily="49" charset="-127"/>
                <a:ea typeface="BatangChe" pitchFamily="49" charset="-127"/>
              </a:rPr>
              <a:t>02</a:t>
            </a:r>
            <a:endParaRPr lang="en-IN" sz="4800" b="1" dirty="0">
              <a:latin typeface="BatangChe" pitchFamily="49" charset="-127"/>
              <a:ea typeface="BatangChe" pitchFamily="49" charset="-127"/>
            </a:endParaRPr>
          </a:p>
        </p:txBody>
      </p:sp>
      <p:sp>
        <p:nvSpPr>
          <p:cNvPr id="12" name="TextBox 11"/>
          <p:cNvSpPr txBox="1"/>
          <p:nvPr/>
        </p:nvSpPr>
        <p:spPr>
          <a:xfrm>
            <a:off x="898633" y="4675952"/>
            <a:ext cx="11277601" cy="1015663"/>
          </a:xfrm>
          <a:prstGeom prst="rect">
            <a:avLst/>
          </a:prstGeom>
          <a:solidFill>
            <a:schemeClr val="accent1">
              <a:lumMod val="40000"/>
              <a:lumOff val="60000"/>
            </a:schemeClr>
          </a:solidFill>
        </p:spPr>
        <p:txBody>
          <a:bodyPr wrap="square">
            <a:spAutoFit/>
          </a:bodyPr>
          <a:lstStyle/>
          <a:p>
            <a:pPr fontAlgn="auto">
              <a:spcBef>
                <a:spcPts val="0"/>
              </a:spcBef>
              <a:spcAft>
                <a:spcPts val="0"/>
              </a:spcAft>
              <a:defRPr/>
            </a:pPr>
            <a:r>
              <a:rPr lang="en-IN" b="1" dirty="0">
                <a:latin typeface="+mj-lt"/>
                <a:cs typeface="+mn-cs"/>
              </a:rPr>
              <a:t>Consumer Grievance </a:t>
            </a:r>
            <a:r>
              <a:rPr lang="en-IN" b="1" dirty="0" err="1">
                <a:latin typeface="+mj-lt"/>
                <a:cs typeface="+mn-cs"/>
              </a:rPr>
              <a:t>Redressal</a:t>
            </a:r>
            <a:r>
              <a:rPr lang="en-IN" b="1" dirty="0">
                <a:latin typeface="+mj-lt"/>
                <a:cs typeface="+mn-cs"/>
              </a:rPr>
              <a:t> Forum (</a:t>
            </a:r>
            <a:r>
              <a:rPr lang="en-IN" b="1" dirty="0" smtClean="0">
                <a:latin typeface="+mj-lt"/>
                <a:cs typeface="+mn-cs"/>
              </a:rPr>
              <a:t>CGRF)</a:t>
            </a:r>
            <a:r>
              <a:rPr lang="en-IN" sz="1400" b="1" dirty="0" smtClean="0">
                <a:latin typeface="+mj-lt"/>
                <a:cs typeface="+mn-cs"/>
              </a:rPr>
              <a:t>:  </a:t>
            </a:r>
            <a:endParaRPr lang="en-IN" sz="1400" b="1" dirty="0">
              <a:latin typeface="+mj-lt"/>
              <a:cs typeface="+mn-cs"/>
            </a:endParaRPr>
          </a:p>
          <a:p>
            <a:pPr fontAlgn="auto">
              <a:spcBef>
                <a:spcPts val="0"/>
              </a:spcBef>
              <a:spcAft>
                <a:spcPts val="0"/>
              </a:spcAft>
              <a:defRPr/>
            </a:pPr>
            <a:r>
              <a:rPr lang="en-IN" sz="1400" dirty="0">
                <a:latin typeface="+mj-lt"/>
                <a:cs typeface="+mn-cs"/>
              </a:rPr>
              <a:t>In case you are not satisfied with the response  mechanism available with the </a:t>
            </a:r>
            <a:r>
              <a:rPr lang="en-IN" sz="1400" dirty="0" err="1">
                <a:latin typeface="+mj-lt"/>
                <a:cs typeface="+mn-cs"/>
              </a:rPr>
              <a:t>Discom</a:t>
            </a:r>
            <a:r>
              <a:rPr lang="en-IN" sz="1400" dirty="0">
                <a:latin typeface="+mj-lt"/>
                <a:cs typeface="+mn-cs"/>
              </a:rPr>
              <a:t>, you may </a:t>
            </a:r>
          </a:p>
          <a:p>
            <a:pPr fontAlgn="auto">
              <a:spcBef>
                <a:spcPts val="0"/>
              </a:spcBef>
              <a:spcAft>
                <a:spcPts val="0"/>
              </a:spcAft>
              <a:defRPr/>
            </a:pPr>
            <a:r>
              <a:rPr lang="en-IN" sz="1400" dirty="0">
                <a:latin typeface="+mj-lt"/>
                <a:cs typeface="+mn-cs"/>
              </a:rPr>
              <a:t>approach CGRF-BRPL, Sub-station Building, Sector – V,  </a:t>
            </a:r>
            <a:r>
              <a:rPr lang="en-IN" sz="1400" dirty="0" err="1">
                <a:latin typeface="+mj-lt"/>
                <a:cs typeface="+mn-cs"/>
              </a:rPr>
              <a:t>Pushp</a:t>
            </a:r>
            <a:r>
              <a:rPr lang="en-IN" sz="1400" dirty="0">
                <a:latin typeface="+mj-lt"/>
                <a:cs typeface="+mn-cs"/>
              </a:rPr>
              <a:t>  </a:t>
            </a:r>
            <a:r>
              <a:rPr lang="en-IN" sz="1400" dirty="0" err="1">
                <a:latin typeface="+mj-lt"/>
                <a:cs typeface="+mn-cs"/>
              </a:rPr>
              <a:t>Vihar</a:t>
            </a:r>
            <a:r>
              <a:rPr lang="en-IN" sz="1400" dirty="0">
                <a:latin typeface="+mj-lt"/>
                <a:cs typeface="+mn-cs"/>
              </a:rPr>
              <a:t>, New Delhi-110017 , </a:t>
            </a:r>
          </a:p>
          <a:p>
            <a:pPr fontAlgn="auto">
              <a:spcBef>
                <a:spcPts val="0"/>
              </a:spcBef>
              <a:spcAft>
                <a:spcPts val="0"/>
              </a:spcAft>
              <a:defRPr/>
            </a:pPr>
            <a:r>
              <a:rPr lang="en-US" sz="1400" dirty="0">
                <a:latin typeface="+mj-lt"/>
                <a:cs typeface="+mn-cs"/>
              </a:rPr>
              <a:t>Tel :011-32978194, 32978195</a:t>
            </a:r>
            <a:r>
              <a:rPr lang="en-IN" sz="1400" dirty="0">
                <a:latin typeface="+mj-lt"/>
                <a:cs typeface="+mn-cs"/>
              </a:rPr>
              <a:t>, 29564400 </a:t>
            </a:r>
            <a:r>
              <a:rPr lang="en-US" sz="1400" dirty="0">
                <a:latin typeface="+mj-lt"/>
                <a:cs typeface="+mn-cs"/>
              </a:rPr>
              <a:t>Email – cgrfbrpl@gmail.com</a:t>
            </a:r>
          </a:p>
        </p:txBody>
      </p:sp>
      <p:sp>
        <p:nvSpPr>
          <p:cNvPr id="13" name="Flowchart: Data 12"/>
          <p:cNvSpPr/>
          <p:nvPr/>
        </p:nvSpPr>
        <p:spPr>
          <a:xfrm>
            <a:off x="9906000" y="4773614"/>
            <a:ext cx="2286000" cy="1012825"/>
          </a:xfrm>
          <a:prstGeom prst="flowChartInputOutpu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4800" b="1" dirty="0">
                <a:latin typeface="BatangChe" pitchFamily="49" charset="-127"/>
                <a:ea typeface="BatangChe" pitchFamily="49" charset="-127"/>
              </a:rPr>
              <a:t>03</a:t>
            </a:r>
            <a:endParaRPr lang="en-IN" sz="4800" b="1" dirty="0">
              <a:latin typeface="BatangChe" pitchFamily="49" charset="-127"/>
              <a:ea typeface="BatangChe" pitchFamily="49" charset="-127"/>
            </a:endParaRPr>
          </a:p>
        </p:txBody>
      </p:sp>
      <p:sp>
        <p:nvSpPr>
          <p:cNvPr id="14" name="TextBox 13"/>
          <p:cNvSpPr txBox="1"/>
          <p:nvPr/>
        </p:nvSpPr>
        <p:spPr>
          <a:xfrm>
            <a:off x="898633" y="5718938"/>
            <a:ext cx="11277601" cy="1154162"/>
          </a:xfrm>
          <a:prstGeom prst="rect">
            <a:avLst/>
          </a:prstGeom>
          <a:solidFill>
            <a:schemeClr val="accent3">
              <a:lumMod val="60000"/>
              <a:lumOff val="40000"/>
            </a:schemeClr>
          </a:solidFill>
        </p:spPr>
        <p:txBody>
          <a:bodyPr wrap="square">
            <a:spAutoFit/>
          </a:bodyPr>
          <a:lstStyle/>
          <a:p>
            <a:pPr fontAlgn="auto">
              <a:lnSpc>
                <a:spcPct val="150000"/>
              </a:lnSpc>
              <a:spcBef>
                <a:spcPts val="0"/>
              </a:spcBef>
              <a:spcAft>
                <a:spcPts val="0"/>
              </a:spcAft>
              <a:defRPr/>
            </a:pPr>
            <a:r>
              <a:rPr lang="en-IN" b="1" dirty="0">
                <a:latin typeface="+mj-lt"/>
                <a:cs typeface="+mn-cs"/>
              </a:rPr>
              <a:t>Electricity Ombudsman: </a:t>
            </a:r>
          </a:p>
          <a:p>
            <a:pPr fontAlgn="auto">
              <a:spcBef>
                <a:spcPts val="0"/>
              </a:spcBef>
              <a:spcAft>
                <a:spcPts val="0"/>
              </a:spcAft>
              <a:defRPr/>
            </a:pPr>
            <a:r>
              <a:rPr lang="en-US" sz="1400" dirty="0">
                <a:latin typeface="+mj-lt"/>
                <a:cs typeface="+mn-cs"/>
              </a:rPr>
              <a:t>An appeal against the CGRF order may be filed with Electricity Ombudsman. B-53, </a:t>
            </a:r>
          </a:p>
          <a:p>
            <a:pPr fontAlgn="auto">
              <a:spcBef>
                <a:spcPts val="0"/>
              </a:spcBef>
              <a:spcAft>
                <a:spcPts val="0"/>
              </a:spcAft>
              <a:defRPr/>
            </a:pPr>
            <a:r>
              <a:rPr lang="en-US" sz="1400" dirty="0" err="1">
                <a:latin typeface="+mj-lt"/>
                <a:cs typeface="+mn-cs"/>
              </a:rPr>
              <a:t>Paschimi</a:t>
            </a:r>
            <a:r>
              <a:rPr lang="en-US" sz="1400" dirty="0">
                <a:latin typeface="+mj-lt"/>
                <a:cs typeface="+mn-cs"/>
              </a:rPr>
              <a:t> </a:t>
            </a:r>
            <a:r>
              <a:rPr lang="en-US" sz="1400" dirty="0" err="1">
                <a:latin typeface="+mj-lt"/>
                <a:cs typeface="+mn-cs"/>
              </a:rPr>
              <a:t>Marg</a:t>
            </a:r>
            <a:r>
              <a:rPr lang="en-US" sz="1400" dirty="0">
                <a:latin typeface="+mj-lt"/>
                <a:cs typeface="+mn-cs"/>
              </a:rPr>
              <a:t>, </a:t>
            </a:r>
            <a:r>
              <a:rPr lang="en-US" sz="1400" dirty="0" err="1">
                <a:latin typeface="+mj-lt"/>
                <a:cs typeface="+mn-cs"/>
              </a:rPr>
              <a:t>Vasant</a:t>
            </a:r>
            <a:r>
              <a:rPr lang="en-US" sz="1400" dirty="0">
                <a:latin typeface="+mj-lt"/>
                <a:cs typeface="+mn-cs"/>
              </a:rPr>
              <a:t> </a:t>
            </a:r>
            <a:r>
              <a:rPr lang="en-US" sz="1400" dirty="0" err="1">
                <a:latin typeface="+mj-lt"/>
                <a:cs typeface="+mn-cs"/>
              </a:rPr>
              <a:t>Vihar</a:t>
            </a:r>
            <a:r>
              <a:rPr lang="en-US" sz="1400" dirty="0">
                <a:latin typeface="+mj-lt"/>
                <a:cs typeface="+mn-cs"/>
              </a:rPr>
              <a:t>, New Delhi-110057. Tel 011-32506011 </a:t>
            </a:r>
          </a:p>
          <a:p>
            <a:pPr fontAlgn="auto">
              <a:spcBef>
                <a:spcPts val="0"/>
              </a:spcBef>
              <a:spcAft>
                <a:spcPts val="0"/>
              </a:spcAft>
              <a:defRPr/>
            </a:pPr>
            <a:r>
              <a:rPr lang="en-US" sz="1400" dirty="0">
                <a:latin typeface="+mj-lt"/>
                <a:cs typeface="+mn-cs"/>
              </a:rPr>
              <a:t>Email- elect_ombudsman@yahoo.com</a:t>
            </a:r>
            <a:endParaRPr lang="en-IN" sz="1400" dirty="0">
              <a:latin typeface="+mj-lt"/>
              <a:cs typeface="+mn-cs"/>
            </a:endParaRPr>
          </a:p>
        </p:txBody>
      </p:sp>
      <p:sp>
        <p:nvSpPr>
          <p:cNvPr id="15" name="Flowchart: Data 14"/>
          <p:cNvSpPr/>
          <p:nvPr/>
        </p:nvSpPr>
        <p:spPr>
          <a:xfrm>
            <a:off x="9906000" y="5845176"/>
            <a:ext cx="2286000" cy="1012825"/>
          </a:xfrm>
          <a:prstGeom prst="flowChartInputOutpu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4800" b="1" dirty="0">
                <a:solidFill>
                  <a:schemeClr val="tx1"/>
                </a:solidFill>
                <a:latin typeface="BatangChe" pitchFamily="49" charset="-127"/>
                <a:ea typeface="BatangChe" pitchFamily="49" charset="-127"/>
              </a:rPr>
              <a:t>04</a:t>
            </a:r>
            <a:endParaRPr lang="en-IN" sz="4800" b="1" dirty="0">
              <a:solidFill>
                <a:schemeClr val="tx1"/>
              </a:solidFill>
              <a:latin typeface="BatangChe" pitchFamily="49" charset="-127"/>
              <a:ea typeface="BatangChe" pitchFamily="49" charset="-127"/>
            </a:endParaRPr>
          </a:p>
        </p:txBody>
      </p:sp>
    </p:spTree>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804040" y="1056291"/>
            <a:ext cx="11387959" cy="307777"/>
          </a:xfrm>
          <a:prstGeom prst="rect">
            <a:avLst/>
          </a:prstGeom>
          <a:solidFill>
            <a:schemeClr val="accent6">
              <a:lumMod val="75000"/>
            </a:schemeClr>
          </a:solidFill>
        </p:spPr>
        <p:txBody>
          <a:bodyPr wrap="square">
            <a:spAutoFit/>
          </a:bodyPr>
          <a:lstStyle/>
          <a:p>
            <a:pPr algn="ctr" eaLnBrk="0" fontAlgn="auto" hangingPunct="0">
              <a:spcBef>
                <a:spcPts val="0"/>
              </a:spcBef>
              <a:spcAft>
                <a:spcPts val="0"/>
              </a:spcAft>
              <a:defRPr/>
            </a:pPr>
            <a:r>
              <a:rPr lang="en-US" sz="1400" b="1" dirty="0">
                <a:solidFill>
                  <a:schemeClr val="bg1"/>
                </a:solidFill>
                <a:latin typeface="Arial" pitchFamily="34" charset="0"/>
                <a:ea typeface="Times New Roman" pitchFamily="18" charset="0"/>
                <a:cs typeface="Arial" pitchFamily="34" charset="0"/>
              </a:rPr>
              <a:t>Customer Complaints  /  Query  /  Feedback  /  Suggestion     </a:t>
            </a:r>
          </a:p>
        </p:txBody>
      </p:sp>
      <p:sp>
        <p:nvSpPr>
          <p:cNvPr id="6" name="Rectangle 5"/>
          <p:cNvSpPr/>
          <p:nvPr/>
        </p:nvSpPr>
        <p:spPr>
          <a:xfrm>
            <a:off x="9301656" y="5060731"/>
            <a:ext cx="2601310" cy="1545021"/>
          </a:xfrm>
          <a:prstGeom prst="rect">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2400" b="1" dirty="0"/>
              <a:t>We are listening to all our Customers 24X7…</a:t>
            </a:r>
          </a:p>
        </p:txBody>
      </p:sp>
      <p:pic>
        <p:nvPicPr>
          <p:cNvPr id="3076" name="Picture 2"/>
          <p:cNvPicPr>
            <a:picLocks noChangeAspect="1" noChangeArrowheads="1"/>
          </p:cNvPicPr>
          <p:nvPr/>
        </p:nvPicPr>
        <p:blipFill>
          <a:blip r:embed="rId2" cstate="print"/>
          <a:srcRect/>
          <a:stretch>
            <a:fillRect/>
          </a:stretch>
        </p:blipFill>
        <p:spPr bwMode="auto">
          <a:xfrm>
            <a:off x="1087840" y="2480923"/>
            <a:ext cx="762000" cy="428625"/>
          </a:xfrm>
          <a:prstGeom prst="rect">
            <a:avLst/>
          </a:prstGeom>
          <a:noFill/>
          <a:ln w="9525">
            <a:noFill/>
            <a:miter lim="800000"/>
            <a:headEnd/>
            <a:tailEnd/>
          </a:ln>
        </p:spPr>
      </p:pic>
      <p:pic>
        <p:nvPicPr>
          <p:cNvPr id="3077" name="Picture 4"/>
          <p:cNvPicPr>
            <a:picLocks noChangeAspect="1" noChangeArrowheads="1"/>
          </p:cNvPicPr>
          <p:nvPr/>
        </p:nvPicPr>
        <p:blipFill>
          <a:blip r:embed="rId3" cstate="print"/>
          <a:srcRect/>
          <a:stretch>
            <a:fillRect/>
          </a:stretch>
        </p:blipFill>
        <p:spPr bwMode="auto">
          <a:xfrm>
            <a:off x="1087841" y="3922372"/>
            <a:ext cx="666751" cy="428625"/>
          </a:xfrm>
          <a:prstGeom prst="rect">
            <a:avLst/>
          </a:prstGeom>
          <a:noFill/>
          <a:ln w="9525">
            <a:noFill/>
            <a:miter lim="800000"/>
            <a:headEnd/>
            <a:tailEnd/>
          </a:ln>
        </p:spPr>
      </p:pic>
      <p:pic>
        <p:nvPicPr>
          <p:cNvPr id="3079" name="Picture 6" descr="http://t1.gstatic.com/images?q=tbn:ANd9GcRD_SF9LHW7C6rZO-OJb0RuftXkAnvsI3gGKTgSZyAHX_WaxtRxnIxoVrr6JA"/>
          <p:cNvPicPr>
            <a:picLocks noChangeAspect="1" noChangeArrowheads="1"/>
          </p:cNvPicPr>
          <p:nvPr/>
        </p:nvPicPr>
        <p:blipFill>
          <a:blip r:embed="rId4" cstate="print"/>
          <a:srcRect/>
          <a:stretch>
            <a:fillRect/>
          </a:stretch>
        </p:blipFill>
        <p:spPr bwMode="auto">
          <a:xfrm>
            <a:off x="1062440" y="3058772"/>
            <a:ext cx="762000" cy="571500"/>
          </a:xfrm>
          <a:prstGeom prst="rect">
            <a:avLst/>
          </a:prstGeom>
          <a:noFill/>
          <a:ln w="9525">
            <a:noFill/>
            <a:miter lim="800000"/>
            <a:headEnd/>
            <a:tailEnd/>
          </a:ln>
        </p:spPr>
      </p:pic>
      <p:pic>
        <p:nvPicPr>
          <p:cNvPr id="3082" name="Picture 5" descr="C:\Users\sourish\Desktop\download.png"/>
          <p:cNvPicPr>
            <a:picLocks noChangeAspect="1" noChangeArrowheads="1"/>
          </p:cNvPicPr>
          <p:nvPr/>
        </p:nvPicPr>
        <p:blipFill>
          <a:blip r:embed="rId5" cstate="print"/>
          <a:srcRect/>
          <a:stretch>
            <a:fillRect/>
          </a:stretch>
        </p:blipFill>
        <p:spPr bwMode="auto">
          <a:xfrm>
            <a:off x="1255058" y="6152811"/>
            <a:ext cx="317500" cy="357187"/>
          </a:xfrm>
          <a:prstGeom prst="rect">
            <a:avLst/>
          </a:prstGeom>
          <a:noFill/>
          <a:ln w="9525">
            <a:noFill/>
            <a:miter lim="800000"/>
            <a:headEnd/>
            <a:tailEnd/>
          </a:ln>
        </p:spPr>
      </p:pic>
      <p:sp>
        <p:nvSpPr>
          <p:cNvPr id="3083" name="AutoShape 2" descr="Image result for new image"/>
          <p:cNvSpPr>
            <a:spLocks noChangeAspect="1" noChangeArrowheads="1"/>
          </p:cNvSpPr>
          <p:nvPr/>
        </p:nvSpPr>
        <p:spPr bwMode="auto">
          <a:xfrm>
            <a:off x="207433" y="-144463"/>
            <a:ext cx="406400" cy="304801"/>
          </a:xfrm>
          <a:prstGeom prst="rect">
            <a:avLst/>
          </a:prstGeom>
          <a:noFill/>
          <a:ln w="9525">
            <a:noFill/>
            <a:miter lim="800000"/>
            <a:headEnd/>
            <a:tailEnd/>
          </a:ln>
        </p:spPr>
        <p:txBody>
          <a:bodyPr/>
          <a:lstStyle/>
          <a:p>
            <a:endParaRPr lang="en-IN">
              <a:latin typeface="Calibri" pitchFamily="34" charset="0"/>
            </a:endParaRPr>
          </a:p>
        </p:txBody>
      </p:sp>
      <p:pic>
        <p:nvPicPr>
          <p:cNvPr id="3085" name="Picture 4" descr="D:\CUSTOMER CARE\outreach program ppt\unnamed.png"/>
          <p:cNvPicPr>
            <a:picLocks noChangeAspect="1" noChangeArrowheads="1"/>
          </p:cNvPicPr>
          <p:nvPr/>
        </p:nvPicPr>
        <p:blipFill>
          <a:blip r:embed="rId6" cstate="print"/>
          <a:srcRect/>
          <a:stretch>
            <a:fillRect/>
          </a:stretch>
        </p:blipFill>
        <p:spPr bwMode="auto">
          <a:xfrm>
            <a:off x="1212724" y="4566897"/>
            <a:ext cx="330200" cy="431800"/>
          </a:xfrm>
          <a:prstGeom prst="rect">
            <a:avLst/>
          </a:prstGeom>
          <a:noFill/>
          <a:ln w="9525">
            <a:noFill/>
            <a:miter lim="800000"/>
            <a:headEnd/>
            <a:tailEnd/>
          </a:ln>
        </p:spPr>
      </p:pic>
      <p:pic>
        <p:nvPicPr>
          <p:cNvPr id="3086" name="Picture 16" descr="https://encrypted-tbn2.gstatic.com/images?q=tbn:ANd9GcTX_DRhGCOuyVQbazKST0NAnQGo5kyk5QbW7iV6McZ7FJE4LYZ2">
            <a:hlinkClick r:id="rId7"/>
          </p:cNvPr>
          <p:cNvPicPr>
            <a:picLocks noChangeAspect="1" noChangeArrowheads="1"/>
          </p:cNvPicPr>
          <p:nvPr/>
        </p:nvPicPr>
        <p:blipFill>
          <a:blip r:embed="rId8" cstate="print"/>
          <a:srcRect/>
          <a:stretch>
            <a:fillRect/>
          </a:stretch>
        </p:blipFill>
        <p:spPr bwMode="auto">
          <a:xfrm>
            <a:off x="1062440" y="5390810"/>
            <a:ext cx="668867" cy="400050"/>
          </a:xfrm>
          <a:prstGeom prst="rect">
            <a:avLst/>
          </a:prstGeom>
          <a:noFill/>
          <a:ln w="9525">
            <a:noFill/>
            <a:miter lim="800000"/>
            <a:headEnd/>
            <a:tailEnd/>
          </a:ln>
        </p:spPr>
      </p:pic>
      <p:sp>
        <p:nvSpPr>
          <p:cNvPr id="3087" name="Rectangle 1"/>
          <p:cNvSpPr>
            <a:spLocks noChangeArrowheads="1"/>
          </p:cNvSpPr>
          <p:nvPr/>
        </p:nvSpPr>
        <p:spPr bwMode="auto">
          <a:xfrm>
            <a:off x="1686909" y="642918"/>
            <a:ext cx="9920855" cy="6278562"/>
          </a:xfrm>
          <a:prstGeom prst="rect">
            <a:avLst/>
          </a:prstGeom>
          <a:noFill/>
          <a:ln w="9525">
            <a:noFill/>
            <a:miter lim="800000"/>
            <a:headEnd/>
            <a:tailEnd/>
          </a:ln>
        </p:spPr>
        <p:txBody>
          <a:bodyPr wrap="square" anchor="ctr">
            <a:spAutoFit/>
          </a:bodyPr>
          <a:lstStyle/>
          <a:p>
            <a:pPr eaLnBrk="0" hangingPunct="0"/>
            <a:r>
              <a:rPr lang="en-US" dirty="0">
                <a:solidFill>
                  <a:srgbClr val="000000"/>
                </a:solidFill>
                <a:latin typeface="Calibri" pitchFamily="34" charset="0"/>
                <a:cs typeface="Times New Roman" pitchFamily="18" charset="0"/>
              </a:rPr>
              <a:t>  </a:t>
            </a:r>
          </a:p>
          <a:p>
            <a:pPr eaLnBrk="0" hangingPunct="0"/>
            <a:endParaRPr lang="en-US" sz="1600" dirty="0">
              <a:solidFill>
                <a:srgbClr val="000000"/>
              </a:solidFill>
              <a:latin typeface="Calibri" pitchFamily="34" charset="0"/>
              <a:cs typeface="Times New Roman" pitchFamily="18" charset="0"/>
            </a:endParaRPr>
          </a:p>
          <a:p>
            <a:pPr eaLnBrk="0" hangingPunct="0"/>
            <a:endParaRPr lang="en-US" sz="1600" dirty="0">
              <a:solidFill>
                <a:srgbClr val="000000"/>
              </a:solidFill>
              <a:latin typeface="Calibri" pitchFamily="34" charset="0"/>
              <a:cs typeface="Times New Roman" pitchFamily="18" charset="0"/>
            </a:endParaRPr>
          </a:p>
          <a:p>
            <a:pPr eaLnBrk="0" hangingPunct="0"/>
            <a:endParaRPr lang="en-US" sz="1600" dirty="0">
              <a:solidFill>
                <a:srgbClr val="000000"/>
              </a:solidFill>
              <a:latin typeface="Calibri" pitchFamily="34" charset="0"/>
              <a:cs typeface="Times New Roman" pitchFamily="18" charset="0"/>
            </a:endParaRPr>
          </a:p>
          <a:p>
            <a:pPr eaLnBrk="0" hangingPunct="0"/>
            <a:r>
              <a:rPr lang="en-US" dirty="0">
                <a:solidFill>
                  <a:srgbClr val="000000"/>
                </a:solidFill>
                <a:latin typeface="Calibri" pitchFamily="34" charset="0"/>
                <a:cs typeface="Times New Roman" pitchFamily="18" charset="0"/>
              </a:rPr>
              <a:t>By Walk-in		</a:t>
            </a:r>
            <a:r>
              <a:rPr lang="en-US" sz="1600" dirty="0" smtClean="0">
                <a:solidFill>
                  <a:srgbClr val="000000"/>
                </a:solidFill>
                <a:latin typeface="Calibri" pitchFamily="34" charset="0"/>
                <a:cs typeface="Times New Roman" pitchFamily="18" charset="0"/>
              </a:rPr>
              <a:t>:</a:t>
            </a:r>
            <a:r>
              <a:rPr lang="en-US" sz="1600" dirty="0">
                <a:solidFill>
                  <a:srgbClr val="000000"/>
                </a:solidFill>
                <a:latin typeface="Calibri" pitchFamily="34" charset="0"/>
                <a:cs typeface="Times New Roman" pitchFamily="18" charset="0"/>
              </a:rPr>
              <a:t>	Customer Care Center/Divisional Office</a:t>
            </a:r>
            <a:endParaRPr lang="en-US" sz="1600" dirty="0">
              <a:latin typeface="Calibri" pitchFamily="34" charset="0"/>
              <a:cs typeface="Times New Roman" pitchFamily="18" charset="0"/>
            </a:endParaRPr>
          </a:p>
          <a:p>
            <a:pPr eaLnBrk="0" hangingPunct="0"/>
            <a:endParaRPr lang="en-US" sz="1600" dirty="0">
              <a:solidFill>
                <a:srgbClr val="000000"/>
              </a:solidFill>
              <a:latin typeface="Calibri" pitchFamily="34" charset="0"/>
              <a:cs typeface="Times New Roman" pitchFamily="18" charset="0"/>
            </a:endParaRPr>
          </a:p>
          <a:p>
            <a:pPr eaLnBrk="0" hangingPunct="0"/>
            <a:endParaRPr lang="en-US" sz="1600" dirty="0">
              <a:solidFill>
                <a:srgbClr val="000000"/>
              </a:solidFill>
              <a:latin typeface="Calibri" pitchFamily="34" charset="0"/>
              <a:cs typeface="Times New Roman" pitchFamily="18" charset="0"/>
            </a:endParaRPr>
          </a:p>
          <a:p>
            <a:pPr eaLnBrk="0" hangingPunct="0"/>
            <a:r>
              <a:rPr lang="en-US" sz="1600" dirty="0">
                <a:solidFill>
                  <a:srgbClr val="000000"/>
                </a:solidFill>
                <a:latin typeface="Calibri" pitchFamily="34" charset="0"/>
                <a:cs typeface="Times New Roman" pitchFamily="18" charset="0"/>
              </a:rPr>
              <a:t>  Dial the Call Centre 		:	011-39999707</a:t>
            </a:r>
            <a:endParaRPr lang="en-US" sz="1600" dirty="0">
              <a:latin typeface="Calibri" pitchFamily="34" charset="0"/>
              <a:cs typeface="Times New Roman" pitchFamily="18" charset="0"/>
            </a:endParaRPr>
          </a:p>
          <a:p>
            <a:pPr eaLnBrk="0" hangingPunct="0"/>
            <a:endParaRPr lang="en-US" sz="1600" dirty="0">
              <a:solidFill>
                <a:srgbClr val="000000"/>
              </a:solidFill>
              <a:latin typeface="Calibri" pitchFamily="34" charset="0"/>
              <a:cs typeface="Times New Roman" pitchFamily="18" charset="0"/>
            </a:endParaRPr>
          </a:p>
          <a:p>
            <a:pPr eaLnBrk="0" hangingPunct="0"/>
            <a:endParaRPr lang="en-US" sz="1600" dirty="0">
              <a:solidFill>
                <a:srgbClr val="000000"/>
              </a:solidFill>
              <a:latin typeface="Calibri" pitchFamily="34" charset="0"/>
              <a:cs typeface="Times New Roman" pitchFamily="18" charset="0"/>
            </a:endParaRPr>
          </a:p>
          <a:p>
            <a:pPr eaLnBrk="0" hangingPunct="0"/>
            <a:r>
              <a:rPr lang="en-US" sz="1600" dirty="0">
                <a:solidFill>
                  <a:srgbClr val="000000"/>
                </a:solidFill>
                <a:latin typeface="Calibri" pitchFamily="34" charset="0"/>
                <a:cs typeface="Times New Roman" pitchFamily="18" charset="0"/>
              </a:rPr>
              <a:t>  Electronic Mail to  		:	brpl.customercare@relianceada.com</a:t>
            </a:r>
            <a:endParaRPr lang="en-US" sz="1600" dirty="0">
              <a:latin typeface="Calibri" pitchFamily="34" charset="0"/>
              <a:cs typeface="Times New Roman" pitchFamily="18" charset="0"/>
            </a:endParaRPr>
          </a:p>
          <a:p>
            <a:pPr eaLnBrk="0" hangingPunct="0"/>
            <a:endParaRPr lang="en-US" sz="1600" dirty="0">
              <a:solidFill>
                <a:srgbClr val="000000"/>
              </a:solidFill>
              <a:latin typeface="Calibri" pitchFamily="34" charset="0"/>
              <a:cs typeface="Times New Roman" pitchFamily="18" charset="0"/>
            </a:endParaRPr>
          </a:p>
          <a:p>
            <a:pPr eaLnBrk="0" hangingPunct="0"/>
            <a:endParaRPr lang="en-US" sz="1600" dirty="0">
              <a:solidFill>
                <a:srgbClr val="000000"/>
              </a:solidFill>
              <a:latin typeface="Calibri" pitchFamily="34" charset="0"/>
              <a:cs typeface="Times New Roman" pitchFamily="18" charset="0"/>
            </a:endParaRPr>
          </a:p>
          <a:p>
            <a:pPr eaLnBrk="0" hangingPunct="0"/>
            <a:r>
              <a:rPr lang="en-US" sz="1600" dirty="0">
                <a:solidFill>
                  <a:srgbClr val="000000"/>
                </a:solidFill>
                <a:latin typeface="Calibri" pitchFamily="34" charset="0"/>
                <a:cs typeface="Times New Roman" pitchFamily="18" charset="0"/>
              </a:rPr>
              <a:t>   Visit our website    		:	</a:t>
            </a:r>
            <a:r>
              <a:rPr lang="en-US" sz="1600" dirty="0">
                <a:solidFill>
                  <a:srgbClr val="000000"/>
                </a:solidFill>
                <a:latin typeface="Calibri" pitchFamily="34" charset="0"/>
                <a:cs typeface="Times New Roman" pitchFamily="18" charset="0"/>
                <a:hlinkClick r:id="rId9"/>
              </a:rPr>
              <a:t>www.bsesdelhi.com</a:t>
            </a:r>
            <a:endParaRPr lang="en-US" sz="1600" dirty="0">
              <a:solidFill>
                <a:srgbClr val="000000"/>
              </a:solidFill>
              <a:latin typeface="Calibri" pitchFamily="34" charset="0"/>
              <a:cs typeface="Times New Roman" pitchFamily="18" charset="0"/>
            </a:endParaRPr>
          </a:p>
          <a:p>
            <a:endParaRPr lang="en-US" sz="1600" dirty="0">
              <a:solidFill>
                <a:srgbClr val="000000"/>
              </a:solidFill>
              <a:latin typeface="Calibri" pitchFamily="34" charset="0"/>
            </a:endParaRPr>
          </a:p>
          <a:p>
            <a:endParaRPr lang="en-US" sz="1600" dirty="0">
              <a:solidFill>
                <a:srgbClr val="000000"/>
              </a:solidFill>
              <a:latin typeface="Calibri" pitchFamily="34" charset="0"/>
            </a:endParaRPr>
          </a:p>
          <a:p>
            <a:r>
              <a:rPr lang="en-US" sz="1600" dirty="0">
                <a:solidFill>
                  <a:srgbClr val="000000"/>
                </a:solidFill>
                <a:latin typeface="Calibri" pitchFamily="34" charset="0"/>
              </a:rPr>
              <a:t> The ORM campaign		: 	thru social search tools (since May 2015)</a:t>
            </a:r>
          </a:p>
          <a:p>
            <a:endParaRPr lang="en-US" sz="1600" dirty="0">
              <a:solidFill>
                <a:srgbClr val="000000"/>
              </a:solidFill>
              <a:latin typeface="Calibri" pitchFamily="34" charset="0"/>
            </a:endParaRPr>
          </a:p>
          <a:p>
            <a:endParaRPr lang="en-US" sz="1600" dirty="0">
              <a:solidFill>
                <a:srgbClr val="000000"/>
              </a:solidFill>
              <a:latin typeface="Calibri" pitchFamily="34" charset="0"/>
            </a:endParaRPr>
          </a:p>
          <a:p>
            <a:pPr eaLnBrk="0" hangingPunct="0"/>
            <a:r>
              <a:rPr lang="en-US" sz="1600" dirty="0">
                <a:solidFill>
                  <a:srgbClr val="000000"/>
                </a:solidFill>
                <a:latin typeface="Calibri" pitchFamily="34" charset="0"/>
                <a:cs typeface="Times New Roman" pitchFamily="18" charset="0"/>
              </a:rPr>
              <a:t>   Mobile App		:	from Google </a:t>
            </a:r>
            <a:r>
              <a:rPr lang="en-US" sz="1600" dirty="0" smtClean="0">
                <a:solidFill>
                  <a:srgbClr val="000000"/>
                </a:solidFill>
                <a:latin typeface="Calibri" pitchFamily="34" charset="0"/>
                <a:cs typeface="Times New Roman" pitchFamily="18" charset="0"/>
              </a:rPr>
              <a:t>Store (Android Phones)</a:t>
            </a:r>
            <a:endParaRPr lang="en-US" sz="1600" dirty="0">
              <a:solidFill>
                <a:srgbClr val="000000"/>
              </a:solidFill>
              <a:latin typeface="Calibri" pitchFamily="34" charset="0"/>
              <a:cs typeface="Times New Roman" pitchFamily="18" charset="0"/>
            </a:endParaRPr>
          </a:p>
          <a:p>
            <a:pPr eaLnBrk="0" hangingPunct="0"/>
            <a:endParaRPr lang="en-US" sz="1600" dirty="0">
              <a:solidFill>
                <a:srgbClr val="000000"/>
              </a:solidFill>
              <a:latin typeface="Calibri" pitchFamily="34" charset="0"/>
              <a:cs typeface="Times New Roman" pitchFamily="18" charset="0"/>
            </a:endParaRPr>
          </a:p>
          <a:p>
            <a:pPr eaLnBrk="0" hangingPunct="0"/>
            <a:endParaRPr lang="en-US" sz="1600" dirty="0">
              <a:solidFill>
                <a:srgbClr val="000000"/>
              </a:solidFill>
              <a:latin typeface="Calibri" pitchFamily="34" charset="0"/>
              <a:cs typeface="Times New Roman" pitchFamily="18" charset="0"/>
            </a:endParaRPr>
          </a:p>
          <a:p>
            <a:pPr eaLnBrk="0" hangingPunct="0"/>
            <a:r>
              <a:rPr lang="en-US" sz="1600" dirty="0">
                <a:solidFill>
                  <a:srgbClr val="000000"/>
                </a:solidFill>
                <a:latin typeface="Calibri" pitchFamily="34" charset="0"/>
                <a:cs typeface="Times New Roman" pitchFamily="18" charset="0"/>
              </a:rPr>
              <a:t>  Join on </a:t>
            </a:r>
            <a:r>
              <a:rPr lang="en-US" sz="1600" dirty="0" err="1">
                <a:solidFill>
                  <a:srgbClr val="000000"/>
                </a:solidFill>
                <a:latin typeface="Calibri" pitchFamily="34" charset="0"/>
                <a:cs typeface="Times New Roman" pitchFamily="18" charset="0"/>
              </a:rPr>
              <a:t>Facebook</a:t>
            </a:r>
            <a:r>
              <a:rPr lang="en-US" sz="1600" dirty="0">
                <a:solidFill>
                  <a:srgbClr val="000000"/>
                </a:solidFill>
                <a:latin typeface="Calibri" pitchFamily="34" charset="0"/>
                <a:cs typeface="Times New Roman" pitchFamily="18" charset="0"/>
              </a:rPr>
              <a:t>      		:                  </a:t>
            </a:r>
            <a:r>
              <a:rPr lang="en-US" sz="1600" dirty="0">
                <a:solidFill>
                  <a:srgbClr val="000000"/>
                </a:solidFill>
                <a:latin typeface="Calibri" pitchFamily="34" charset="0"/>
                <a:cs typeface="Times New Roman" pitchFamily="18" charset="0"/>
                <a:hlinkClick r:id="rId10"/>
              </a:rPr>
              <a:t>www.facebook/Bses.com</a:t>
            </a:r>
            <a:endParaRPr lang="en-US" sz="1600" dirty="0">
              <a:solidFill>
                <a:srgbClr val="000000"/>
              </a:solidFill>
              <a:latin typeface="Calibri" pitchFamily="34" charset="0"/>
              <a:cs typeface="Times New Roman" pitchFamily="18" charset="0"/>
            </a:endParaRPr>
          </a:p>
          <a:p>
            <a:pPr eaLnBrk="0" hangingPunct="0"/>
            <a:r>
              <a:rPr lang="en-US" sz="1600" dirty="0">
                <a:solidFill>
                  <a:srgbClr val="000000"/>
                </a:solidFill>
                <a:latin typeface="Calibri" pitchFamily="34" charset="0"/>
                <a:cs typeface="Times New Roman" pitchFamily="18" charset="0"/>
              </a:rPr>
              <a:t>                                                                                  </a:t>
            </a:r>
          </a:p>
          <a:p>
            <a:pPr eaLnBrk="0" hangingPunct="0"/>
            <a:endParaRPr lang="en-US" sz="1600" dirty="0">
              <a:latin typeface="Calibri" pitchFamily="34" charset="0"/>
              <a:cs typeface="Times New Roman" pitchFamily="18" charset="0"/>
            </a:endParaRPr>
          </a:p>
        </p:txBody>
      </p:sp>
      <p:pic>
        <p:nvPicPr>
          <p:cNvPr id="3088" name="Picture 7"/>
          <p:cNvPicPr>
            <a:picLocks noChangeAspect="1" noChangeArrowheads="1"/>
          </p:cNvPicPr>
          <p:nvPr/>
        </p:nvPicPr>
        <p:blipFill>
          <a:blip r:embed="rId11" cstate="print"/>
          <a:srcRect/>
          <a:stretch>
            <a:fillRect/>
          </a:stretch>
        </p:blipFill>
        <p:spPr bwMode="auto">
          <a:xfrm>
            <a:off x="1062441" y="1618911"/>
            <a:ext cx="647700" cy="64293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7" name="Title 1"/>
          <p:cNvSpPr txBox="1">
            <a:spLocks/>
          </p:cNvSpPr>
          <p:nvPr/>
        </p:nvSpPr>
        <p:spPr bwMode="auto">
          <a:xfrm>
            <a:off x="355600" y="457201"/>
            <a:ext cx="10972800" cy="1096963"/>
          </a:xfrm>
          <a:prstGeom prst="rect">
            <a:avLst/>
          </a:prstGeom>
          <a:noFill/>
          <a:ln>
            <a:noFill/>
          </a:ln>
          <a:extLst>
            <a:ext uri="{909E8E84-426E-40DD-AFC4-6F175D3DCCD1}"/>
            <a:ext uri="{91240B29-F687-4F45-9708-019B960494DF}"/>
          </a:extLst>
        </p:spPr>
        <p:txBody>
          <a:bodyPr anchor="ct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a:lstStyle>
          <a:p>
            <a:pPr algn="l">
              <a:defRPr/>
            </a:pPr>
            <a:endParaRPr lang="en-US" sz="2400" b="1" kern="0" dirty="0"/>
          </a:p>
        </p:txBody>
      </p:sp>
      <p:sp>
        <p:nvSpPr>
          <p:cNvPr id="13" name="Rounded Rectangle 12"/>
          <p:cNvSpPr/>
          <p:nvPr/>
        </p:nvSpPr>
        <p:spPr>
          <a:xfrm>
            <a:off x="812800" y="5562600"/>
            <a:ext cx="10363200" cy="533400"/>
          </a:xfrm>
          <a:prstGeom prst="roundRect">
            <a:avLst/>
          </a:prstGeom>
          <a:solidFill>
            <a:schemeClr val="accent1"/>
          </a:solidFill>
          <a:ln>
            <a:noFill/>
          </a:ln>
        </p:spPr>
        <p:txBody>
          <a:bodyPr anchor="ctr"/>
          <a:lstStyle/>
          <a:p>
            <a:pPr defTabSz="457200">
              <a:buClr>
                <a:srgbClr val="5F5F5F"/>
              </a:buClr>
              <a:defRPr/>
            </a:pPr>
            <a:r>
              <a:rPr lang="en-US" altLang="en-US" sz="2400" b="1" dirty="0" smtClean="0">
                <a:solidFill>
                  <a:schemeClr val="bg1"/>
                </a:solidFill>
                <a:latin typeface="Calibri" pitchFamily="34" charset="0"/>
                <a:ea typeface="MS PGothic" pitchFamily="34" charset="-128"/>
                <a:cs typeface="Calibri" pitchFamily="34" charset="0"/>
              </a:rPr>
              <a:t>BRPL is Integrated </a:t>
            </a:r>
            <a:r>
              <a:rPr lang="en-US" altLang="en-US" sz="2400" b="1" dirty="0">
                <a:solidFill>
                  <a:schemeClr val="bg1"/>
                </a:solidFill>
                <a:latin typeface="Calibri" pitchFamily="34" charset="0"/>
                <a:ea typeface="MS PGothic" pitchFamily="34" charset="-128"/>
                <a:cs typeface="Calibri" pitchFamily="34" charset="0"/>
              </a:rPr>
              <a:t>Management System (IMS) certified</a:t>
            </a:r>
          </a:p>
        </p:txBody>
      </p:sp>
      <p:sp>
        <p:nvSpPr>
          <p:cNvPr id="17" name="Rectangle 17"/>
          <p:cNvSpPr>
            <a:spLocks noGrp="1" noChangeArrowheads="1"/>
          </p:cNvSpPr>
          <p:nvPr>
            <p:ph type="title" idx="4294967295"/>
          </p:nvPr>
        </p:nvSpPr>
        <p:spPr>
          <a:xfrm>
            <a:off x="406400" y="152401"/>
            <a:ext cx="11480800" cy="631825"/>
          </a:xfrm>
        </p:spPr>
        <p:txBody>
          <a:bodyPr/>
          <a:lstStyle/>
          <a:p>
            <a:pPr>
              <a:defRPr/>
            </a:pPr>
            <a:r>
              <a:rPr lang="en-US" sz="2400" kern="0" dirty="0" smtClean="0"/>
              <a:t>BRPL - A Quality Oriented Organization</a:t>
            </a:r>
          </a:p>
        </p:txBody>
      </p:sp>
      <p:graphicFrame>
        <p:nvGraphicFramePr>
          <p:cNvPr id="20" name="Diagram 19"/>
          <p:cNvGraphicFramePr/>
          <p:nvPr/>
        </p:nvGraphicFramePr>
        <p:xfrm>
          <a:off x="508000" y="1000109"/>
          <a:ext cx="6908800" cy="431007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21" name="Picture 18"/>
          <p:cNvPicPr>
            <a:picLocks noChangeAspect="1" noChangeArrowheads="1"/>
          </p:cNvPicPr>
          <p:nvPr/>
        </p:nvPicPr>
        <p:blipFill>
          <a:blip r:embed="rId6" cstate="print"/>
          <a:srcRect/>
          <a:stretch>
            <a:fillRect/>
          </a:stretch>
        </p:blipFill>
        <p:spPr bwMode="auto">
          <a:xfrm>
            <a:off x="7620011" y="1071546"/>
            <a:ext cx="1985799" cy="1785950"/>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pic>
        <p:nvPicPr>
          <p:cNvPr id="22" name="Picture 19"/>
          <p:cNvPicPr>
            <a:picLocks noChangeAspect="1" noChangeArrowheads="1"/>
          </p:cNvPicPr>
          <p:nvPr/>
        </p:nvPicPr>
        <p:blipFill>
          <a:blip r:embed="rId7" cstate="print"/>
          <a:srcRect/>
          <a:stretch>
            <a:fillRect/>
          </a:stretch>
        </p:blipFill>
        <p:spPr bwMode="auto">
          <a:xfrm>
            <a:off x="10096528" y="1071546"/>
            <a:ext cx="1866939" cy="1785950"/>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pic>
        <p:nvPicPr>
          <p:cNvPr id="23" name="Picture 2"/>
          <p:cNvPicPr>
            <a:picLocks noChangeAspect="1" noChangeArrowheads="1"/>
          </p:cNvPicPr>
          <p:nvPr/>
        </p:nvPicPr>
        <p:blipFill>
          <a:blip r:embed="rId8" cstate="print"/>
          <a:srcRect/>
          <a:stretch>
            <a:fillRect/>
          </a:stretch>
        </p:blipFill>
        <p:spPr bwMode="auto">
          <a:xfrm>
            <a:off x="7620011" y="3143248"/>
            <a:ext cx="2000264" cy="1928826"/>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pic>
        <p:nvPicPr>
          <p:cNvPr id="24" name="Picture 5"/>
          <p:cNvPicPr>
            <a:picLocks noChangeAspect="1" noChangeArrowheads="1"/>
          </p:cNvPicPr>
          <p:nvPr/>
        </p:nvPicPr>
        <p:blipFill>
          <a:blip r:embed="rId9" cstate="print"/>
          <a:srcRect/>
          <a:stretch>
            <a:fillRect/>
          </a:stretch>
        </p:blipFill>
        <p:spPr bwMode="auto">
          <a:xfrm>
            <a:off x="10191779" y="3071811"/>
            <a:ext cx="1809720" cy="2000264"/>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spTree>
  </p:cSld>
  <p:clrMapOvr>
    <a:masterClrMapping/>
  </p:clrMapOvr>
  <p:transition/>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1"/>
          <p:cNvSpPr>
            <a:spLocks noChangeArrowheads="1"/>
          </p:cNvSpPr>
          <p:nvPr/>
        </p:nvSpPr>
        <p:spPr bwMode="auto">
          <a:xfrm>
            <a:off x="1008992" y="30034"/>
            <a:ext cx="8875987" cy="969496"/>
          </a:xfrm>
          <a:prstGeom prst="rect">
            <a:avLst/>
          </a:prstGeom>
          <a:noFill/>
          <a:ln w="9525">
            <a:noFill/>
            <a:miter lim="800000"/>
            <a:headEnd/>
            <a:tailEnd/>
          </a:ln>
        </p:spPr>
        <p:txBody>
          <a:bodyPr wrap="square" anchor="ctr">
            <a:spAutoFit/>
          </a:bodyPr>
          <a:lstStyle/>
          <a:p>
            <a:pPr algn="just">
              <a:lnSpc>
                <a:spcPct val="150000"/>
              </a:lnSpc>
            </a:pPr>
            <a:r>
              <a:rPr lang="en-US" sz="2000" b="1" dirty="0" smtClean="0">
                <a:solidFill>
                  <a:srgbClr val="FF0000"/>
                </a:solidFill>
                <a:latin typeface="Arial" pitchFamily="34" charset="0"/>
                <a:ea typeface="Times New Roman" pitchFamily="18" charset="0"/>
                <a:cs typeface="Arial" pitchFamily="34" charset="0"/>
              </a:rPr>
              <a:t>Complaint </a:t>
            </a:r>
            <a:r>
              <a:rPr lang="en-US" sz="2000" b="1" dirty="0">
                <a:solidFill>
                  <a:srgbClr val="FF0000"/>
                </a:solidFill>
                <a:latin typeface="Arial" pitchFamily="34" charset="0"/>
                <a:ea typeface="Times New Roman" pitchFamily="18" charset="0"/>
                <a:cs typeface="Arial" pitchFamily="34" charset="0"/>
              </a:rPr>
              <a:t>Escalation Mechanism</a:t>
            </a:r>
          </a:p>
          <a:p>
            <a:pPr algn="just" eaLnBrk="0" hangingPunct="0">
              <a:lnSpc>
                <a:spcPct val="150000"/>
              </a:lnSpc>
              <a:buFont typeface="Wingdings" pitchFamily="2" charset="2"/>
              <a:buChar char="q"/>
            </a:pPr>
            <a:r>
              <a:rPr lang="en-US" sz="1400" dirty="0">
                <a:solidFill>
                  <a:schemeClr val="tx2"/>
                </a:solidFill>
                <a:ea typeface="Times New Roman" pitchFamily="18" charset="0"/>
                <a:cs typeface="Arial" pitchFamily="34" charset="0"/>
              </a:rPr>
              <a:t>  </a:t>
            </a:r>
            <a:r>
              <a:rPr lang="en-US" dirty="0" smtClean="0">
                <a:solidFill>
                  <a:schemeClr val="tx2"/>
                </a:solidFill>
                <a:ea typeface="Times New Roman" pitchFamily="18" charset="0"/>
                <a:cs typeface="Arial" pitchFamily="34" charset="0"/>
              </a:rPr>
              <a:t>BSES addresses all Consumer Complaints </a:t>
            </a:r>
            <a:r>
              <a:rPr lang="en-US" dirty="0">
                <a:solidFill>
                  <a:schemeClr val="tx2"/>
                </a:solidFill>
                <a:ea typeface="Times New Roman" pitchFamily="18" charset="0"/>
                <a:cs typeface="Arial" pitchFamily="34" charset="0"/>
              </a:rPr>
              <a:t>before the committed </a:t>
            </a:r>
            <a:r>
              <a:rPr lang="en-US" dirty="0" smtClean="0">
                <a:solidFill>
                  <a:schemeClr val="tx2"/>
                </a:solidFill>
                <a:ea typeface="Times New Roman" pitchFamily="18" charset="0"/>
                <a:cs typeface="Arial" pitchFamily="34" charset="0"/>
              </a:rPr>
              <a:t>timelines.</a:t>
            </a:r>
            <a:endParaRPr lang="en-US" dirty="0">
              <a:solidFill>
                <a:schemeClr val="tx2"/>
              </a:solidFill>
              <a:ea typeface="Times New Roman" pitchFamily="18" charset="0"/>
              <a:cs typeface="Arial" pitchFamily="34" charset="0"/>
            </a:endParaRPr>
          </a:p>
        </p:txBody>
      </p:sp>
      <p:sp>
        <p:nvSpPr>
          <p:cNvPr id="5" name="Rectangle 4"/>
          <p:cNvSpPr/>
          <p:nvPr/>
        </p:nvSpPr>
        <p:spPr>
          <a:xfrm>
            <a:off x="579826" y="4876800"/>
            <a:ext cx="1422400" cy="53340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dirty="0" smtClean="0">
                <a:solidFill>
                  <a:schemeClr val="tx1"/>
                </a:solidFill>
              </a:rPr>
              <a:t>Aggrieved Consumer</a:t>
            </a:r>
            <a:endParaRPr lang="en-US" sz="1200" b="1" dirty="0">
              <a:solidFill>
                <a:schemeClr val="tx1"/>
              </a:solidFill>
            </a:endParaRPr>
          </a:p>
        </p:txBody>
      </p:sp>
      <p:sp>
        <p:nvSpPr>
          <p:cNvPr id="6" name="TextBox 5"/>
          <p:cNvSpPr txBox="1"/>
          <p:nvPr/>
        </p:nvSpPr>
        <p:spPr>
          <a:xfrm>
            <a:off x="3048000" y="914400"/>
            <a:ext cx="5077608" cy="400110"/>
          </a:xfrm>
          <a:prstGeom prst="rect">
            <a:avLst/>
          </a:prstGeom>
          <a:noFill/>
        </p:spPr>
        <p:txBody>
          <a:bodyPr wrap="none" rtlCol="0">
            <a:spAutoFit/>
          </a:bodyPr>
          <a:lstStyle/>
          <a:p>
            <a:r>
              <a:rPr lang="en-US" sz="2000" b="1" i="1" u="sng" dirty="0" smtClean="0"/>
              <a:t>Escalation Procedure for Customer Complaints</a:t>
            </a:r>
            <a:endParaRPr lang="en-US" sz="2000" b="1" i="1" u="sng" dirty="0"/>
          </a:p>
        </p:txBody>
      </p:sp>
      <p:sp>
        <p:nvSpPr>
          <p:cNvPr id="7" name="Rectangle 6"/>
          <p:cNvSpPr/>
          <p:nvPr/>
        </p:nvSpPr>
        <p:spPr>
          <a:xfrm>
            <a:off x="376626" y="5867400"/>
            <a:ext cx="1828800" cy="91440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dirty="0" smtClean="0">
                <a:solidFill>
                  <a:schemeClr val="tx1"/>
                </a:solidFill>
              </a:rPr>
              <a:t>Call Center/ Customer Help Desk/</a:t>
            </a:r>
          </a:p>
          <a:p>
            <a:pPr algn="ctr"/>
            <a:r>
              <a:rPr lang="en-US" sz="1200" b="1" dirty="0" smtClean="0">
                <a:solidFill>
                  <a:schemeClr val="tx1"/>
                </a:solidFill>
              </a:rPr>
              <a:t>Email / Website / </a:t>
            </a:r>
          </a:p>
          <a:p>
            <a:pPr algn="ctr"/>
            <a:r>
              <a:rPr lang="en-US" sz="1200" b="1" dirty="0" smtClean="0">
                <a:solidFill>
                  <a:schemeClr val="tx1"/>
                </a:solidFill>
              </a:rPr>
              <a:t>Mobile App</a:t>
            </a:r>
          </a:p>
        </p:txBody>
      </p:sp>
      <p:sp>
        <p:nvSpPr>
          <p:cNvPr id="8" name="Rectangle 7"/>
          <p:cNvSpPr/>
          <p:nvPr/>
        </p:nvSpPr>
        <p:spPr>
          <a:xfrm>
            <a:off x="2540000" y="6019800"/>
            <a:ext cx="1930400" cy="60960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dirty="0" smtClean="0">
                <a:solidFill>
                  <a:schemeClr val="tx1"/>
                </a:solidFill>
              </a:rPr>
              <a:t>Customer Care Officer</a:t>
            </a:r>
          </a:p>
        </p:txBody>
      </p:sp>
      <p:sp>
        <p:nvSpPr>
          <p:cNvPr id="9" name="Rectangle 8"/>
          <p:cNvSpPr/>
          <p:nvPr/>
        </p:nvSpPr>
        <p:spPr>
          <a:xfrm>
            <a:off x="2540000" y="5257800"/>
            <a:ext cx="1930400" cy="53340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dirty="0" smtClean="0">
                <a:solidFill>
                  <a:schemeClr val="tx1"/>
                </a:solidFill>
              </a:rPr>
              <a:t>Business Manager</a:t>
            </a:r>
          </a:p>
        </p:txBody>
      </p:sp>
      <p:sp>
        <p:nvSpPr>
          <p:cNvPr id="10" name="Rectangle 9"/>
          <p:cNvSpPr/>
          <p:nvPr/>
        </p:nvSpPr>
        <p:spPr>
          <a:xfrm>
            <a:off x="2540000" y="4419600"/>
            <a:ext cx="1930400" cy="53340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dirty="0" smtClean="0">
                <a:solidFill>
                  <a:schemeClr val="tx1"/>
                </a:solidFill>
              </a:rPr>
              <a:t>Divisional Chief</a:t>
            </a:r>
          </a:p>
        </p:txBody>
      </p:sp>
      <p:sp>
        <p:nvSpPr>
          <p:cNvPr id="11" name="Rectangle 10"/>
          <p:cNvSpPr/>
          <p:nvPr/>
        </p:nvSpPr>
        <p:spPr>
          <a:xfrm>
            <a:off x="4978400" y="3200400"/>
            <a:ext cx="2336800" cy="121920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dirty="0" smtClean="0">
                <a:solidFill>
                  <a:schemeClr val="tx1"/>
                </a:solidFill>
              </a:rPr>
              <a:t>Write to :  </a:t>
            </a:r>
          </a:p>
          <a:p>
            <a:r>
              <a:rPr lang="en-US" sz="1200" b="1" dirty="0" smtClean="0">
                <a:solidFill>
                  <a:schemeClr val="tx1"/>
                </a:solidFill>
              </a:rPr>
              <a:t>Head Customer Care</a:t>
            </a:r>
          </a:p>
          <a:p>
            <a:r>
              <a:rPr lang="en-US" sz="1200" b="1" dirty="0" smtClean="0">
                <a:solidFill>
                  <a:schemeClr val="tx1"/>
                </a:solidFill>
              </a:rPr>
              <a:t>                    Or</a:t>
            </a:r>
            <a:r>
              <a:rPr lang="en-US" sz="1200" dirty="0" smtClean="0">
                <a:solidFill>
                  <a:schemeClr val="tx1"/>
                </a:solidFill>
              </a:rPr>
              <a:t>, </a:t>
            </a:r>
          </a:p>
          <a:p>
            <a:r>
              <a:rPr lang="en-US" sz="1200" dirty="0" smtClean="0">
                <a:solidFill>
                  <a:schemeClr val="tx1"/>
                </a:solidFill>
              </a:rPr>
              <a:t>Email to : brplhead.customercare@relianceada.com</a:t>
            </a:r>
            <a:endParaRPr lang="en-US" sz="1200" dirty="0">
              <a:solidFill>
                <a:schemeClr val="tx1"/>
              </a:solidFill>
            </a:endParaRPr>
          </a:p>
        </p:txBody>
      </p:sp>
      <p:cxnSp>
        <p:nvCxnSpPr>
          <p:cNvPr id="18" name="Straight Arrow Connector 17"/>
          <p:cNvCxnSpPr>
            <a:stCxn id="8" idx="0"/>
            <a:endCxn id="9" idx="2"/>
          </p:cNvCxnSpPr>
          <p:nvPr/>
        </p:nvCxnSpPr>
        <p:spPr>
          <a:xfrm rot="5400000" flipH="1" flipV="1">
            <a:off x="3390900" y="5905236"/>
            <a:ext cx="228600" cy="2117"/>
          </a:xfrm>
          <a:prstGeom prst="straightConnector1">
            <a:avLst/>
          </a:prstGeom>
          <a:ln w="25400">
            <a:tailEnd type="arrow"/>
          </a:ln>
        </p:spPr>
        <p:style>
          <a:lnRef idx="1">
            <a:schemeClr val="accent1"/>
          </a:lnRef>
          <a:fillRef idx="0">
            <a:schemeClr val="accent1"/>
          </a:fillRef>
          <a:effectRef idx="0">
            <a:schemeClr val="accent1"/>
          </a:effectRef>
          <a:fontRef idx="minor">
            <a:schemeClr val="tx1"/>
          </a:fontRef>
        </p:style>
      </p:cxnSp>
      <p:cxnSp>
        <p:nvCxnSpPr>
          <p:cNvPr id="20" name="Straight Arrow Connector 19"/>
          <p:cNvCxnSpPr>
            <a:stCxn id="9" idx="0"/>
            <a:endCxn id="10" idx="2"/>
          </p:cNvCxnSpPr>
          <p:nvPr/>
        </p:nvCxnSpPr>
        <p:spPr>
          <a:xfrm rot="5400000" flipH="1" flipV="1">
            <a:off x="3352800" y="5105136"/>
            <a:ext cx="304800" cy="2117"/>
          </a:xfrm>
          <a:prstGeom prst="straightConnector1">
            <a:avLst/>
          </a:prstGeom>
          <a:ln w="25400">
            <a:tailEnd type="arrow"/>
          </a:ln>
        </p:spPr>
        <p:style>
          <a:lnRef idx="1">
            <a:schemeClr val="accent1"/>
          </a:lnRef>
          <a:fillRef idx="0">
            <a:schemeClr val="accent1"/>
          </a:fillRef>
          <a:effectRef idx="0">
            <a:schemeClr val="accent1"/>
          </a:effectRef>
          <a:fontRef idx="minor">
            <a:schemeClr val="tx1"/>
          </a:fontRef>
        </p:style>
      </p:cxnSp>
      <p:cxnSp>
        <p:nvCxnSpPr>
          <p:cNvPr id="21" name="Elbow Connector 13"/>
          <p:cNvCxnSpPr>
            <a:stCxn id="10" idx="3"/>
            <a:endCxn id="11" idx="2"/>
          </p:cNvCxnSpPr>
          <p:nvPr/>
        </p:nvCxnSpPr>
        <p:spPr>
          <a:xfrm flipV="1">
            <a:off x="4470400" y="4419600"/>
            <a:ext cx="1676400" cy="266700"/>
          </a:xfrm>
          <a:prstGeom prst="bentConnector2">
            <a:avLst/>
          </a:prstGeom>
          <a:ln w="25400">
            <a:tailEnd type="arrow"/>
          </a:ln>
        </p:spPr>
        <p:style>
          <a:lnRef idx="1">
            <a:schemeClr val="accent1"/>
          </a:lnRef>
          <a:fillRef idx="0">
            <a:schemeClr val="accent1"/>
          </a:fillRef>
          <a:effectRef idx="0">
            <a:schemeClr val="accent1"/>
          </a:effectRef>
          <a:fontRef idx="minor">
            <a:schemeClr val="tx1"/>
          </a:fontRef>
        </p:style>
      </p:cxnSp>
      <p:sp>
        <p:nvSpPr>
          <p:cNvPr id="24" name="Rectangle 23"/>
          <p:cNvSpPr/>
          <p:nvPr/>
        </p:nvSpPr>
        <p:spPr>
          <a:xfrm>
            <a:off x="7721600" y="2819400"/>
            <a:ext cx="2235200" cy="60960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IN" sz="1200" b="1" dirty="0">
                <a:solidFill>
                  <a:schemeClr val="tx1"/>
                </a:solidFill>
              </a:rPr>
              <a:t>Consumer Grievance </a:t>
            </a:r>
            <a:r>
              <a:rPr lang="en-IN" sz="1200" b="1" dirty="0" err="1">
                <a:solidFill>
                  <a:schemeClr val="tx1"/>
                </a:solidFill>
              </a:rPr>
              <a:t>Redressal</a:t>
            </a:r>
            <a:r>
              <a:rPr lang="en-IN" sz="1200" b="1" dirty="0">
                <a:solidFill>
                  <a:schemeClr val="tx1"/>
                </a:solidFill>
              </a:rPr>
              <a:t> </a:t>
            </a:r>
            <a:r>
              <a:rPr lang="en-IN" sz="1200" b="1" dirty="0" smtClean="0">
                <a:solidFill>
                  <a:schemeClr val="tx1"/>
                </a:solidFill>
              </a:rPr>
              <a:t>Forum</a:t>
            </a:r>
            <a:r>
              <a:rPr lang="en-IN" sz="1200" dirty="0" smtClean="0">
                <a:solidFill>
                  <a:schemeClr val="tx1"/>
                </a:solidFill>
              </a:rPr>
              <a:t>(CGRF)</a:t>
            </a:r>
            <a:endParaRPr lang="en-US" sz="1200" dirty="0">
              <a:solidFill>
                <a:schemeClr val="tx1"/>
              </a:solidFill>
            </a:endParaRPr>
          </a:p>
        </p:txBody>
      </p:sp>
      <p:cxnSp>
        <p:nvCxnSpPr>
          <p:cNvPr id="31" name="Straight Arrow Connector 30"/>
          <p:cNvCxnSpPr>
            <a:stCxn id="5" idx="2"/>
            <a:endCxn id="7" idx="0"/>
          </p:cNvCxnSpPr>
          <p:nvPr/>
        </p:nvCxnSpPr>
        <p:spPr>
          <a:xfrm rot="5400000">
            <a:off x="1062426" y="5638536"/>
            <a:ext cx="457200" cy="2117"/>
          </a:xfrm>
          <a:prstGeom prst="straightConnector1">
            <a:avLst/>
          </a:prstGeom>
          <a:ln w="25400">
            <a:tailEnd type="arrow"/>
          </a:ln>
        </p:spPr>
        <p:style>
          <a:lnRef idx="1">
            <a:schemeClr val="accent1"/>
          </a:lnRef>
          <a:fillRef idx="0">
            <a:schemeClr val="accent1"/>
          </a:fillRef>
          <a:effectRef idx="0">
            <a:schemeClr val="accent1"/>
          </a:effectRef>
          <a:fontRef idx="minor">
            <a:schemeClr val="tx1"/>
          </a:fontRef>
        </p:style>
      </p:cxnSp>
      <p:sp>
        <p:nvSpPr>
          <p:cNvPr id="32" name="TextBox 31"/>
          <p:cNvSpPr txBox="1"/>
          <p:nvPr/>
        </p:nvSpPr>
        <p:spPr>
          <a:xfrm>
            <a:off x="725214" y="1600201"/>
            <a:ext cx="1306786" cy="646331"/>
          </a:xfrm>
          <a:prstGeom prst="rect">
            <a:avLst/>
          </a:prstGeom>
          <a:solidFill>
            <a:schemeClr val="bg1">
              <a:lumMod val="95000"/>
            </a:schemeClr>
          </a:solidFill>
        </p:spPr>
        <p:txBody>
          <a:bodyPr wrap="square" rtlCol="0">
            <a:spAutoFit/>
          </a:bodyPr>
          <a:lstStyle/>
          <a:p>
            <a:pPr algn="ctr"/>
            <a:r>
              <a:rPr lang="en-US" b="1" dirty="0" smtClean="0"/>
              <a:t>BRPL Touch </a:t>
            </a:r>
          </a:p>
          <a:p>
            <a:pPr algn="ctr"/>
            <a:r>
              <a:rPr lang="en-US" b="1" dirty="0" smtClean="0"/>
              <a:t>Points</a:t>
            </a:r>
            <a:endParaRPr lang="en-US" b="1" dirty="0"/>
          </a:p>
        </p:txBody>
      </p:sp>
      <p:sp>
        <p:nvSpPr>
          <p:cNvPr id="33" name="TextBox 32"/>
          <p:cNvSpPr txBox="1"/>
          <p:nvPr/>
        </p:nvSpPr>
        <p:spPr>
          <a:xfrm>
            <a:off x="2641600" y="1597223"/>
            <a:ext cx="1828800" cy="369332"/>
          </a:xfrm>
          <a:prstGeom prst="rect">
            <a:avLst/>
          </a:prstGeom>
          <a:solidFill>
            <a:schemeClr val="bg1">
              <a:lumMod val="95000"/>
            </a:schemeClr>
          </a:solidFill>
        </p:spPr>
        <p:txBody>
          <a:bodyPr wrap="square" rtlCol="0">
            <a:spAutoFit/>
          </a:bodyPr>
          <a:lstStyle/>
          <a:p>
            <a:pPr algn="ctr"/>
            <a:r>
              <a:rPr lang="en-US" b="1" dirty="0" smtClean="0"/>
              <a:t>LEVEL 1</a:t>
            </a:r>
            <a:endParaRPr lang="en-US" b="1" dirty="0"/>
          </a:p>
        </p:txBody>
      </p:sp>
      <p:sp>
        <p:nvSpPr>
          <p:cNvPr id="34" name="TextBox 33"/>
          <p:cNvSpPr txBox="1"/>
          <p:nvPr/>
        </p:nvSpPr>
        <p:spPr>
          <a:xfrm>
            <a:off x="5283200" y="1600200"/>
            <a:ext cx="1828800" cy="369332"/>
          </a:xfrm>
          <a:prstGeom prst="rect">
            <a:avLst/>
          </a:prstGeom>
          <a:solidFill>
            <a:schemeClr val="bg1">
              <a:lumMod val="95000"/>
            </a:schemeClr>
          </a:solidFill>
        </p:spPr>
        <p:txBody>
          <a:bodyPr wrap="square" rtlCol="0">
            <a:spAutoFit/>
          </a:bodyPr>
          <a:lstStyle/>
          <a:p>
            <a:pPr algn="ctr"/>
            <a:r>
              <a:rPr lang="en-US" b="1" dirty="0" smtClean="0"/>
              <a:t>LEVEL 2</a:t>
            </a:r>
            <a:endParaRPr lang="en-US" b="1" dirty="0"/>
          </a:p>
        </p:txBody>
      </p:sp>
      <p:cxnSp>
        <p:nvCxnSpPr>
          <p:cNvPr id="50" name="Straight Arrow Connector 49"/>
          <p:cNvCxnSpPr>
            <a:stCxn id="7" idx="3"/>
            <a:endCxn id="8" idx="1"/>
          </p:cNvCxnSpPr>
          <p:nvPr/>
        </p:nvCxnSpPr>
        <p:spPr>
          <a:xfrm>
            <a:off x="2205426" y="6324600"/>
            <a:ext cx="334574" cy="0"/>
          </a:xfrm>
          <a:prstGeom prst="straightConnector1">
            <a:avLst/>
          </a:prstGeom>
          <a:ln w="25400">
            <a:tailEnd type="arrow"/>
          </a:ln>
        </p:spPr>
        <p:style>
          <a:lnRef idx="1">
            <a:schemeClr val="accent1"/>
          </a:lnRef>
          <a:fillRef idx="0">
            <a:schemeClr val="accent1"/>
          </a:fillRef>
          <a:effectRef idx="0">
            <a:schemeClr val="accent1"/>
          </a:effectRef>
          <a:fontRef idx="minor">
            <a:schemeClr val="tx1"/>
          </a:fontRef>
        </p:style>
      </p:cxnSp>
      <p:cxnSp>
        <p:nvCxnSpPr>
          <p:cNvPr id="55" name="Straight Connector 54"/>
          <p:cNvCxnSpPr/>
          <p:nvPr/>
        </p:nvCxnSpPr>
        <p:spPr>
          <a:xfrm rot="5400000">
            <a:off x="-431271" y="4190471"/>
            <a:ext cx="5334000" cy="1059"/>
          </a:xfrm>
          <a:prstGeom prst="line">
            <a:avLst/>
          </a:prstGeom>
          <a:ln w="1905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58" name="Straight Connector 57"/>
          <p:cNvCxnSpPr/>
          <p:nvPr/>
        </p:nvCxnSpPr>
        <p:spPr>
          <a:xfrm rot="5400000">
            <a:off x="2107140" y="4190736"/>
            <a:ext cx="5334000" cy="2117"/>
          </a:xfrm>
          <a:prstGeom prst="line">
            <a:avLst/>
          </a:prstGeom>
          <a:ln w="1905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59" name="Elbow Connector 13"/>
          <p:cNvCxnSpPr>
            <a:stCxn id="11" idx="3"/>
            <a:endCxn id="24" idx="2"/>
          </p:cNvCxnSpPr>
          <p:nvPr/>
        </p:nvCxnSpPr>
        <p:spPr>
          <a:xfrm flipV="1">
            <a:off x="7315200" y="3429000"/>
            <a:ext cx="1524000" cy="381000"/>
          </a:xfrm>
          <a:prstGeom prst="bentConnector2">
            <a:avLst/>
          </a:prstGeom>
          <a:ln w="25400">
            <a:tailEnd type="arrow"/>
          </a:ln>
        </p:spPr>
        <p:style>
          <a:lnRef idx="1">
            <a:schemeClr val="accent1"/>
          </a:lnRef>
          <a:fillRef idx="0">
            <a:schemeClr val="accent1"/>
          </a:fillRef>
          <a:effectRef idx="0">
            <a:schemeClr val="accent1"/>
          </a:effectRef>
          <a:fontRef idx="minor">
            <a:schemeClr val="tx1"/>
          </a:fontRef>
        </p:style>
      </p:cxnSp>
      <p:sp>
        <p:nvSpPr>
          <p:cNvPr id="62" name="TextBox 61"/>
          <p:cNvSpPr txBox="1"/>
          <p:nvPr/>
        </p:nvSpPr>
        <p:spPr>
          <a:xfrm>
            <a:off x="7924800" y="1600200"/>
            <a:ext cx="1828800" cy="369332"/>
          </a:xfrm>
          <a:prstGeom prst="rect">
            <a:avLst/>
          </a:prstGeom>
          <a:solidFill>
            <a:schemeClr val="bg1">
              <a:lumMod val="95000"/>
            </a:schemeClr>
          </a:solidFill>
        </p:spPr>
        <p:txBody>
          <a:bodyPr wrap="square" rtlCol="0">
            <a:spAutoFit/>
          </a:bodyPr>
          <a:lstStyle/>
          <a:p>
            <a:pPr algn="ctr"/>
            <a:r>
              <a:rPr lang="en-US" b="1" dirty="0" smtClean="0"/>
              <a:t>LEVEL 3</a:t>
            </a:r>
            <a:endParaRPr lang="en-US" b="1" dirty="0"/>
          </a:p>
        </p:txBody>
      </p:sp>
      <p:cxnSp>
        <p:nvCxnSpPr>
          <p:cNvPr id="63" name="Straight Connector 62"/>
          <p:cNvCxnSpPr/>
          <p:nvPr/>
        </p:nvCxnSpPr>
        <p:spPr>
          <a:xfrm rot="16200000" flipH="1">
            <a:off x="4851399" y="4191000"/>
            <a:ext cx="5334000" cy="1"/>
          </a:xfrm>
          <a:prstGeom prst="line">
            <a:avLst/>
          </a:prstGeom>
          <a:ln w="1905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74" name="Rectangle 73"/>
          <p:cNvSpPr/>
          <p:nvPr/>
        </p:nvSpPr>
        <p:spPr>
          <a:xfrm>
            <a:off x="10566400" y="2057400"/>
            <a:ext cx="1524000" cy="45720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N" sz="1200" b="1" dirty="0">
                <a:solidFill>
                  <a:schemeClr val="tx1"/>
                </a:solidFill>
              </a:rPr>
              <a:t>Electricity </a:t>
            </a:r>
            <a:r>
              <a:rPr lang="en-IN" sz="1200" b="1" dirty="0" smtClean="0">
                <a:solidFill>
                  <a:schemeClr val="tx1"/>
                </a:solidFill>
              </a:rPr>
              <a:t>Ombudsman</a:t>
            </a:r>
            <a:endParaRPr lang="en-IN" sz="1200" b="1" dirty="0">
              <a:solidFill>
                <a:schemeClr val="tx1"/>
              </a:solidFill>
            </a:endParaRPr>
          </a:p>
        </p:txBody>
      </p:sp>
      <p:sp>
        <p:nvSpPr>
          <p:cNvPr id="84" name="TextBox 83"/>
          <p:cNvSpPr txBox="1"/>
          <p:nvPr/>
        </p:nvSpPr>
        <p:spPr>
          <a:xfrm>
            <a:off x="10160000" y="1600200"/>
            <a:ext cx="1828800" cy="369332"/>
          </a:xfrm>
          <a:prstGeom prst="rect">
            <a:avLst/>
          </a:prstGeom>
          <a:solidFill>
            <a:schemeClr val="bg1">
              <a:lumMod val="95000"/>
            </a:schemeClr>
          </a:solidFill>
        </p:spPr>
        <p:txBody>
          <a:bodyPr wrap="square" rtlCol="0">
            <a:spAutoFit/>
          </a:bodyPr>
          <a:lstStyle/>
          <a:p>
            <a:pPr algn="ctr"/>
            <a:r>
              <a:rPr lang="en-US" b="1" dirty="0" smtClean="0"/>
              <a:t>LEVEL 4</a:t>
            </a:r>
            <a:endParaRPr lang="en-US" b="1" dirty="0"/>
          </a:p>
        </p:txBody>
      </p:sp>
      <p:cxnSp>
        <p:nvCxnSpPr>
          <p:cNvPr id="85" name="Straight Connector 84"/>
          <p:cNvCxnSpPr/>
          <p:nvPr/>
        </p:nvCxnSpPr>
        <p:spPr>
          <a:xfrm rot="16200000" flipH="1">
            <a:off x="7492999" y="4191000"/>
            <a:ext cx="5334000" cy="1"/>
          </a:xfrm>
          <a:prstGeom prst="line">
            <a:avLst/>
          </a:prstGeom>
          <a:ln w="1905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86" name="Elbow Connector 13"/>
          <p:cNvCxnSpPr>
            <a:stCxn id="24" idx="3"/>
            <a:endCxn id="74" idx="2"/>
          </p:cNvCxnSpPr>
          <p:nvPr/>
        </p:nvCxnSpPr>
        <p:spPr>
          <a:xfrm flipV="1">
            <a:off x="9956800" y="2514600"/>
            <a:ext cx="1371600" cy="609600"/>
          </a:xfrm>
          <a:prstGeom prst="bentConnector2">
            <a:avLst/>
          </a:prstGeom>
          <a:ln w="25400">
            <a:tailEnd type="arrow"/>
          </a:ln>
        </p:spPr>
        <p:style>
          <a:lnRef idx="1">
            <a:schemeClr val="accent1"/>
          </a:lnRef>
          <a:fillRef idx="0">
            <a:schemeClr val="accent1"/>
          </a:fillRef>
          <a:effectRef idx="0">
            <a:schemeClr val="accent1"/>
          </a:effectRef>
          <a:fontRef idx="minor">
            <a:schemeClr val="tx1"/>
          </a:fontRef>
        </p:style>
      </p:cxnSp>
      <p:sp>
        <p:nvSpPr>
          <p:cNvPr id="41" name="TextBox 40"/>
          <p:cNvSpPr txBox="1"/>
          <p:nvPr/>
        </p:nvSpPr>
        <p:spPr>
          <a:xfrm>
            <a:off x="7518400" y="3581400"/>
            <a:ext cx="1019831" cy="253916"/>
          </a:xfrm>
          <a:prstGeom prst="rect">
            <a:avLst/>
          </a:prstGeom>
          <a:noFill/>
        </p:spPr>
        <p:txBody>
          <a:bodyPr wrap="none" rtlCol="0">
            <a:spAutoFit/>
          </a:bodyPr>
          <a:lstStyle/>
          <a:p>
            <a:r>
              <a:rPr lang="en-US" sz="1050" i="1" dirty="0" smtClean="0"/>
              <a:t>If not satisfied  </a:t>
            </a:r>
            <a:endParaRPr lang="en-US" sz="1050" i="1" dirty="0"/>
          </a:p>
        </p:txBody>
      </p:sp>
      <p:sp>
        <p:nvSpPr>
          <p:cNvPr id="42" name="TextBox 41"/>
          <p:cNvSpPr txBox="1"/>
          <p:nvPr/>
        </p:nvSpPr>
        <p:spPr>
          <a:xfrm>
            <a:off x="10169192" y="2862590"/>
            <a:ext cx="1019831" cy="253916"/>
          </a:xfrm>
          <a:prstGeom prst="rect">
            <a:avLst/>
          </a:prstGeom>
          <a:noFill/>
        </p:spPr>
        <p:txBody>
          <a:bodyPr wrap="none" rtlCol="0">
            <a:spAutoFit/>
          </a:bodyPr>
          <a:lstStyle/>
          <a:p>
            <a:r>
              <a:rPr lang="en-US" sz="1050" i="1" dirty="0" smtClean="0"/>
              <a:t>If not satisfied  </a:t>
            </a:r>
            <a:endParaRPr lang="en-US" sz="1050" i="1" dirty="0"/>
          </a:p>
        </p:txBody>
      </p:sp>
    </p:spTree>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78206" y="307925"/>
            <a:ext cx="9179257" cy="614147"/>
          </a:xfrm>
        </p:spPr>
        <p:txBody>
          <a:bodyPr>
            <a:normAutofit/>
          </a:bodyPr>
          <a:lstStyle/>
          <a:p>
            <a:r>
              <a:rPr lang="en-IN" dirty="0" smtClean="0"/>
              <a:t>Consumer Conflict Management....</a:t>
            </a:r>
            <a:endParaRPr lang="en-IN" dirty="0"/>
          </a:p>
        </p:txBody>
      </p:sp>
      <p:sp>
        <p:nvSpPr>
          <p:cNvPr id="5" name="Slide Number Placeholder 4"/>
          <p:cNvSpPr>
            <a:spLocks noGrp="1"/>
          </p:cNvSpPr>
          <p:nvPr>
            <p:ph type="sldNum" sz="quarter" idx="12"/>
          </p:nvPr>
        </p:nvSpPr>
        <p:spPr/>
        <p:txBody>
          <a:bodyPr/>
          <a:lstStyle/>
          <a:p>
            <a:fld id="{37EF2AFE-8C02-4AD5-AB18-6AC97B5839D5}" type="slidenum">
              <a:rPr lang="en-US" smtClean="0"/>
              <a:pPr/>
              <a:t>91</a:t>
            </a:fld>
            <a:endParaRPr lang="en-US"/>
          </a:p>
        </p:txBody>
      </p:sp>
      <p:sp>
        <p:nvSpPr>
          <p:cNvPr id="7" name="TextBox 6"/>
          <p:cNvSpPr txBox="1"/>
          <p:nvPr/>
        </p:nvSpPr>
        <p:spPr>
          <a:xfrm>
            <a:off x="1524000" y="5657850"/>
            <a:ext cx="9886950" cy="584775"/>
          </a:xfrm>
          <a:prstGeom prst="rect">
            <a:avLst/>
          </a:prstGeom>
          <a:noFill/>
        </p:spPr>
        <p:txBody>
          <a:bodyPr wrap="square" rtlCol="0">
            <a:spAutoFit/>
          </a:bodyPr>
          <a:lstStyle/>
          <a:p>
            <a:r>
              <a:rPr lang="en-IN" sz="3200" b="1" dirty="0" smtClean="0">
                <a:solidFill>
                  <a:schemeClr val="accent1">
                    <a:lumMod val="75000"/>
                  </a:schemeClr>
                </a:solidFill>
              </a:rPr>
              <a:t>Adopting The right Approach at The Right  time.....</a:t>
            </a:r>
            <a:endParaRPr lang="en-IN" sz="3200" b="1" dirty="0">
              <a:solidFill>
                <a:schemeClr val="accent1">
                  <a:lumMod val="75000"/>
                </a:schemeClr>
              </a:solidFill>
            </a:endParaRPr>
          </a:p>
        </p:txBody>
      </p:sp>
      <p:pic>
        <p:nvPicPr>
          <p:cNvPr id="1028" name="Picture 4" descr="Image result for conflict mgmt"/>
          <p:cNvPicPr>
            <a:picLocks noChangeAspect="1" noChangeArrowheads="1"/>
          </p:cNvPicPr>
          <p:nvPr/>
        </p:nvPicPr>
        <p:blipFill>
          <a:blip r:embed="rId2" cstate="print"/>
          <a:srcRect/>
          <a:stretch>
            <a:fillRect/>
          </a:stretch>
        </p:blipFill>
        <p:spPr bwMode="auto">
          <a:xfrm>
            <a:off x="1390650" y="1143000"/>
            <a:ext cx="10229850" cy="4257264"/>
          </a:xfrm>
          <a:prstGeom prst="rect">
            <a:avLst/>
          </a:prstGeom>
          <a:noFill/>
        </p:spPr>
      </p:pic>
    </p:spTree>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fld id="{37EF2AFE-8C02-4AD5-AB18-6AC97B5839D5}" type="slidenum">
              <a:rPr lang="en-US" smtClean="0"/>
              <a:pPr/>
              <a:t>92</a:t>
            </a:fld>
            <a:endParaRPr lang="en-US"/>
          </a:p>
        </p:txBody>
      </p:sp>
      <p:sp>
        <p:nvSpPr>
          <p:cNvPr id="6" name="TextBox 5"/>
          <p:cNvSpPr txBox="1"/>
          <p:nvPr/>
        </p:nvSpPr>
        <p:spPr>
          <a:xfrm>
            <a:off x="8195494" y="2795758"/>
            <a:ext cx="2286000" cy="461665"/>
          </a:xfrm>
          <a:prstGeom prst="rect">
            <a:avLst/>
          </a:prstGeom>
          <a:solidFill>
            <a:schemeClr val="accent2"/>
          </a:solidFill>
        </p:spPr>
        <p:txBody>
          <a:bodyPr wrap="square" rtlCol="0">
            <a:spAutoFit/>
          </a:bodyPr>
          <a:lstStyle/>
          <a:p>
            <a:pPr algn="ctr"/>
            <a:r>
              <a:rPr lang="en-IN" sz="2000" b="1" dirty="0" smtClean="0">
                <a:solidFill>
                  <a:schemeClr val="bg1"/>
                </a:solidFill>
              </a:rPr>
              <a:t>Thank </a:t>
            </a:r>
            <a:r>
              <a:rPr lang="en-IN" sz="2400" b="1" dirty="0" smtClean="0">
                <a:solidFill>
                  <a:schemeClr val="bg1"/>
                </a:solidFill>
              </a:rPr>
              <a:t>You</a:t>
            </a:r>
            <a:r>
              <a:rPr lang="en-IN" sz="2000" b="1" dirty="0" smtClean="0">
                <a:solidFill>
                  <a:schemeClr val="bg1"/>
                </a:solidFill>
              </a:rPr>
              <a:t> </a:t>
            </a:r>
          </a:p>
        </p:txBody>
      </p:sp>
      <p:pic>
        <p:nvPicPr>
          <p:cNvPr id="8" name="Picture 6"/>
          <p:cNvPicPr>
            <a:picLocks noChangeAspect="1" noChangeArrowheads="1"/>
          </p:cNvPicPr>
          <p:nvPr/>
        </p:nvPicPr>
        <p:blipFill>
          <a:blip r:embed="rId2" cstate="print"/>
          <a:srcRect/>
          <a:stretch>
            <a:fillRect/>
          </a:stretch>
        </p:blipFill>
        <p:spPr bwMode="auto">
          <a:xfrm>
            <a:off x="8195494" y="3272068"/>
            <a:ext cx="2286000" cy="822158"/>
          </a:xfrm>
          <a:prstGeom prst="rect">
            <a:avLst/>
          </a:prstGeom>
          <a:noFill/>
          <a:ln w="9525">
            <a:noFill/>
            <a:miter lim="800000"/>
            <a:headEnd/>
            <a:tailEnd/>
          </a:ln>
          <a:effectLst/>
        </p:spPr>
      </p:pic>
      <p:sp>
        <p:nvSpPr>
          <p:cNvPr id="10" name="Rectangle 9"/>
          <p:cNvSpPr/>
          <p:nvPr/>
        </p:nvSpPr>
        <p:spPr>
          <a:xfrm>
            <a:off x="1428750" y="2362200"/>
            <a:ext cx="6210300" cy="2908489"/>
          </a:xfrm>
          <a:prstGeom prst="rect">
            <a:avLst/>
          </a:prstGeom>
        </p:spPr>
        <p:txBody>
          <a:bodyPr wrap="square">
            <a:spAutoFit/>
          </a:bodyPr>
          <a:lstStyle/>
          <a:p>
            <a:r>
              <a:rPr lang="en-US" kern="0" dirty="0" smtClean="0">
                <a:latin typeface="Arial" pitchFamily="34" charset="0"/>
                <a:cs typeface="Arial" pitchFamily="34" charset="0"/>
              </a:rPr>
              <a:t>For any clarifications in this presentation, </a:t>
            </a:r>
            <a:br>
              <a:rPr lang="en-US" kern="0" dirty="0" smtClean="0">
                <a:latin typeface="Arial" pitchFamily="34" charset="0"/>
                <a:cs typeface="Arial" pitchFamily="34" charset="0"/>
              </a:rPr>
            </a:br>
            <a:r>
              <a:rPr lang="en-US" kern="0" dirty="0" smtClean="0">
                <a:latin typeface="Arial" pitchFamily="34" charset="0"/>
                <a:cs typeface="Arial" pitchFamily="34" charset="0"/>
              </a:rPr>
              <a:t>may please contact:</a:t>
            </a:r>
            <a:br>
              <a:rPr lang="en-US" kern="0" dirty="0" smtClean="0">
                <a:latin typeface="Arial" pitchFamily="34" charset="0"/>
                <a:cs typeface="Arial" pitchFamily="34" charset="0"/>
              </a:rPr>
            </a:br>
            <a:r>
              <a:rPr lang="en-US" sz="2000" kern="0" dirty="0" smtClean="0">
                <a:latin typeface="Arial" pitchFamily="34" charset="0"/>
                <a:cs typeface="Arial" pitchFamily="34" charset="0"/>
              </a:rPr>
              <a:t>	</a:t>
            </a:r>
            <a:r>
              <a:rPr lang="en-US" sz="1200" kern="0" dirty="0" smtClean="0">
                <a:latin typeface="Arial" pitchFamily="34" charset="0"/>
                <a:cs typeface="Arial" pitchFamily="34" charset="0"/>
              </a:rPr>
              <a:t>	</a:t>
            </a:r>
            <a:br>
              <a:rPr lang="en-US" sz="1200" kern="0" dirty="0" smtClean="0">
                <a:latin typeface="Arial" pitchFamily="34" charset="0"/>
                <a:cs typeface="Arial" pitchFamily="34" charset="0"/>
              </a:rPr>
            </a:br>
            <a:r>
              <a:rPr lang="en-US" sz="1100" kern="0" dirty="0" smtClean="0">
                <a:latin typeface="Arial" pitchFamily="34" charset="0"/>
                <a:cs typeface="Arial" pitchFamily="34" charset="0"/>
              </a:rPr>
              <a:t/>
            </a:r>
            <a:br>
              <a:rPr lang="en-US" sz="1100" kern="0" dirty="0" smtClean="0">
                <a:latin typeface="Arial" pitchFamily="34" charset="0"/>
                <a:cs typeface="Arial" pitchFamily="34" charset="0"/>
              </a:rPr>
            </a:br>
            <a:r>
              <a:rPr lang="en-US" sz="2000" b="1" kern="0" dirty="0" err="1" smtClean="0">
                <a:latin typeface="Arial" pitchFamily="34" charset="0"/>
                <a:cs typeface="Arial" pitchFamily="34" charset="0"/>
              </a:rPr>
              <a:t>Munish</a:t>
            </a:r>
            <a:r>
              <a:rPr lang="en-US" sz="2000" b="1" kern="0" dirty="0" smtClean="0">
                <a:latin typeface="Arial" pitchFamily="34" charset="0"/>
                <a:cs typeface="Arial" pitchFamily="34" charset="0"/>
              </a:rPr>
              <a:t> Sharma</a:t>
            </a:r>
            <a:r>
              <a:rPr lang="en-US" sz="1400" b="1" kern="0" dirty="0" smtClean="0">
                <a:latin typeface="Arial" pitchFamily="34" charset="0"/>
                <a:cs typeface="Arial" pitchFamily="34" charset="0"/>
              </a:rPr>
              <a:t/>
            </a:r>
            <a:br>
              <a:rPr lang="en-US" sz="1400" b="1" kern="0" dirty="0" smtClean="0">
                <a:latin typeface="Arial" pitchFamily="34" charset="0"/>
                <a:cs typeface="Arial" pitchFamily="34" charset="0"/>
              </a:rPr>
            </a:br>
            <a:r>
              <a:rPr lang="en-US" sz="1600" kern="0" dirty="0" smtClean="0">
                <a:latin typeface="Arial" pitchFamily="34" charset="0"/>
                <a:cs typeface="Arial" pitchFamily="34" charset="0"/>
              </a:rPr>
              <a:t>Head – Business Analysis</a:t>
            </a:r>
          </a:p>
          <a:p>
            <a:r>
              <a:rPr lang="en-US" sz="1600" kern="0" dirty="0" smtClean="0">
                <a:latin typeface="Arial" pitchFamily="34" charset="0"/>
                <a:cs typeface="Arial" pitchFamily="34" charset="0"/>
              </a:rPr>
              <a:t>BSES </a:t>
            </a:r>
            <a:r>
              <a:rPr lang="en-US" sz="1600" kern="0" dirty="0" err="1" smtClean="0">
                <a:latin typeface="Arial" pitchFamily="34" charset="0"/>
                <a:cs typeface="Arial" pitchFamily="34" charset="0"/>
              </a:rPr>
              <a:t>Rajdhani</a:t>
            </a:r>
            <a:r>
              <a:rPr lang="en-US" sz="1600" kern="0" dirty="0" smtClean="0">
                <a:latin typeface="Arial" pitchFamily="34" charset="0"/>
                <a:cs typeface="Arial" pitchFamily="34" charset="0"/>
              </a:rPr>
              <a:t> Power Limited</a:t>
            </a:r>
          </a:p>
          <a:p>
            <a:r>
              <a:rPr lang="en-US" sz="1600" kern="0" dirty="0" smtClean="0">
                <a:latin typeface="Arial" pitchFamily="34" charset="0"/>
                <a:cs typeface="Arial" pitchFamily="34" charset="0"/>
              </a:rPr>
              <a:t>BSES Yamuna Power Limited</a:t>
            </a:r>
            <a:endParaRPr lang="en-US" sz="1400" kern="0" dirty="0" smtClean="0">
              <a:latin typeface="Arial" pitchFamily="34" charset="0"/>
              <a:cs typeface="Arial" pitchFamily="34" charset="0"/>
            </a:endParaRPr>
          </a:p>
          <a:p>
            <a:r>
              <a:rPr lang="en-US" sz="1600" kern="0" dirty="0" smtClean="0">
                <a:latin typeface="Arial" pitchFamily="34" charset="0"/>
                <a:cs typeface="Arial" pitchFamily="34" charset="0"/>
              </a:rPr>
              <a:t>Desk: 011 3999 9810</a:t>
            </a:r>
          </a:p>
          <a:p>
            <a:r>
              <a:rPr lang="en-US" sz="1600" kern="0" dirty="0" smtClean="0">
                <a:latin typeface="Arial" pitchFamily="34" charset="0"/>
                <a:cs typeface="Arial" pitchFamily="34" charset="0"/>
              </a:rPr>
              <a:t>Mobile: 93 505 82601</a:t>
            </a:r>
          </a:p>
          <a:p>
            <a:r>
              <a:rPr lang="en-US" sz="1600" kern="0" dirty="0" smtClean="0">
                <a:latin typeface="Arial" pitchFamily="34" charset="0"/>
                <a:cs typeface="Arial" pitchFamily="34" charset="0"/>
              </a:rPr>
              <a:t>Email: </a:t>
            </a:r>
            <a:r>
              <a:rPr lang="en-US" sz="1600" kern="0" dirty="0" smtClean="0">
                <a:latin typeface="Arial" pitchFamily="34" charset="0"/>
                <a:cs typeface="Arial" pitchFamily="34" charset="0"/>
                <a:hlinkClick r:id="rId3"/>
              </a:rPr>
              <a:t>munish.sharma@relianceada.com</a:t>
            </a:r>
            <a:endParaRPr lang="en-US" sz="2400" dirty="0"/>
          </a:p>
        </p:txBody>
      </p:sp>
    </p:spTree>
  </p:cSld>
  <p:clrMapOvr>
    <a:masterClrMapping/>
  </p:clrMapOvr>
  <p:transition/>
  <p:timing>
    <p:tnLst>
      <p:par>
        <p:cTn id="1" dur="indefinite" restart="never" nodeType="tmRoot"/>
      </p:par>
    </p:tnLst>
  </p:timing>
</p:sld>
</file>

<file path=ppt/theme/theme1.xml><?xml version="1.0" encoding="utf-8"?>
<a:theme xmlns:a="http://schemas.openxmlformats.org/drawingml/2006/main" name="0059_T_PGO_TOP100_MICROSOFT_marine16_9">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Presentation5" id="{101713B3-5571-4800-B865-C09E6B543538}" vid="{F723CE83-65CB-4019-8CC3-CC6EAE782816}"/>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2.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docProps/app.xml><?xml version="1.0" encoding="utf-8"?>
<Properties xmlns="http://schemas.openxmlformats.org/officeDocument/2006/extended-properties" xmlns:vt="http://schemas.openxmlformats.org/officeDocument/2006/docPropsVTypes">
  <Template>0059_T_PGO_TOP100_MICROSOFT_marine16_9</Template>
  <TotalTime>9180</TotalTime>
  <Words>4475</Words>
  <Application>Microsoft Office PowerPoint</Application>
  <PresentationFormat>Custom</PresentationFormat>
  <Paragraphs>1088</Paragraphs>
  <Slides>92</Slides>
  <Notes>17</Notes>
  <HiddenSlides>4</HiddenSlides>
  <MMClips>0</MMClips>
  <ScaleCrop>false</ScaleCrop>
  <HeadingPairs>
    <vt:vector size="6" baseType="variant">
      <vt:variant>
        <vt:lpstr>Theme</vt:lpstr>
      </vt:variant>
      <vt:variant>
        <vt:i4>1</vt:i4>
      </vt:variant>
      <vt:variant>
        <vt:lpstr>Embedded OLE Servers</vt:lpstr>
      </vt:variant>
      <vt:variant>
        <vt:i4>2</vt:i4>
      </vt:variant>
      <vt:variant>
        <vt:lpstr>Slide Titles</vt:lpstr>
      </vt:variant>
      <vt:variant>
        <vt:i4>92</vt:i4>
      </vt:variant>
    </vt:vector>
  </HeadingPairs>
  <TitlesOfParts>
    <vt:vector size="95" baseType="lpstr">
      <vt:lpstr>0059_T_PGO_TOP100_MICROSOFT_marine16_9</vt:lpstr>
      <vt:lpstr>Acrobat Document</vt:lpstr>
      <vt:lpstr>Document</vt:lpstr>
      <vt:lpstr>Slide 1</vt:lpstr>
      <vt:lpstr>Issues Concerning Indian Power Sector</vt:lpstr>
      <vt:lpstr>Delhi Power Situation in 2002</vt:lpstr>
      <vt:lpstr>Slide 4</vt:lpstr>
      <vt:lpstr>BSES adopted Multi- pronged Transformation Strategy</vt:lpstr>
      <vt:lpstr>Slide 6</vt:lpstr>
      <vt:lpstr>BRPL is major supplier of Electricity in Delhi </vt:lpstr>
      <vt:lpstr>BRPL amongst the lowest loss Private Utilities….</vt:lpstr>
      <vt:lpstr>BRPL - A Quality Oriented Organization</vt:lpstr>
      <vt:lpstr>Slide 10</vt:lpstr>
      <vt:lpstr>Slide 11</vt:lpstr>
      <vt:lpstr>Slide 12</vt:lpstr>
      <vt:lpstr>Slide 13</vt:lpstr>
      <vt:lpstr>Slide 14</vt:lpstr>
      <vt:lpstr>BRPL serving largest Consumer base (~2.4 Mn) in Delhi..</vt:lpstr>
      <vt:lpstr>Slide 16</vt:lpstr>
      <vt:lpstr>Slide 17</vt:lpstr>
      <vt:lpstr>Slide 18</vt:lpstr>
      <vt:lpstr>Slide 19</vt:lpstr>
      <vt:lpstr>Slide 20</vt:lpstr>
      <vt:lpstr>Slide 21</vt:lpstr>
      <vt:lpstr>Business initiatives for Customer convenience &amp; delight [Implemented]</vt:lpstr>
      <vt:lpstr>Business initiatives for customer convenience &amp; delight [Ongoing &amp; Planned]</vt:lpstr>
      <vt:lpstr>Slide 24</vt:lpstr>
      <vt:lpstr>Slide 25</vt:lpstr>
      <vt:lpstr>Slide 26</vt:lpstr>
      <vt:lpstr>Slide 27</vt:lpstr>
      <vt:lpstr>BRPL offers Futuristic Mobile App for customer</vt:lpstr>
      <vt:lpstr>Slide 29</vt:lpstr>
      <vt:lpstr>Slide 30</vt:lpstr>
      <vt:lpstr>Slide 31</vt:lpstr>
      <vt:lpstr>Slide 32</vt:lpstr>
      <vt:lpstr>Slide 33</vt:lpstr>
      <vt:lpstr>Key objectives</vt:lpstr>
      <vt:lpstr>Digi Seva Kendra – Application Architecture</vt:lpstr>
      <vt:lpstr>Technologies Used </vt:lpstr>
      <vt:lpstr>Process – Request Registration Process </vt:lpstr>
      <vt:lpstr>Process - Working at DigiSeva Kendra </vt:lpstr>
      <vt:lpstr> Request - Website</vt:lpstr>
      <vt:lpstr>Login Page</vt:lpstr>
      <vt:lpstr>Request Type</vt:lpstr>
      <vt:lpstr>Application  Form</vt:lpstr>
      <vt:lpstr>Document Upload</vt:lpstr>
      <vt:lpstr>Acknowledgement for New Connection Request</vt:lpstr>
      <vt:lpstr>Information Sharing thru SMS with Consumers</vt:lpstr>
      <vt:lpstr>Backend Scheduler for Data Migration</vt:lpstr>
      <vt:lpstr>Commercial Feasibility by Division</vt:lpstr>
      <vt:lpstr>Team allocation by Division</vt:lpstr>
      <vt:lpstr>Team allocation by Division</vt:lpstr>
      <vt:lpstr>Backend Scheduler for Field Execution</vt:lpstr>
      <vt:lpstr>Field Operations </vt:lpstr>
      <vt:lpstr>Mobile App – Field Activity</vt:lpstr>
      <vt:lpstr>Mobile App -Login Screen</vt:lpstr>
      <vt:lpstr>Mobile App -Home Screen &amp; List of Order </vt:lpstr>
      <vt:lpstr>Mobile App -Commercial Feasibility View </vt:lpstr>
      <vt:lpstr>Mobile App -Commercial Feasibility View </vt:lpstr>
      <vt:lpstr>Mobile App - Document Check list or TF</vt:lpstr>
      <vt:lpstr>Mobile App - Where Am I</vt:lpstr>
      <vt:lpstr>Mobile App -TF Entry Screen</vt:lpstr>
      <vt:lpstr>TF- Subtype Details </vt:lpstr>
      <vt:lpstr>Mobile App  - Site Image</vt:lpstr>
      <vt:lpstr>Mobile App  - Case Status</vt:lpstr>
      <vt:lpstr>Case Verification by Division Backend Team</vt:lpstr>
      <vt:lpstr> CF/TF Details Updated In Backend System</vt:lpstr>
      <vt:lpstr>CF/TF Details Updated In Backend System</vt:lpstr>
      <vt:lpstr>Device Location – GPS Co-ordinates</vt:lpstr>
      <vt:lpstr>Backend Engineer Authentication  And Remarks</vt:lpstr>
      <vt:lpstr>Functioning At Seva kendra Module(Counter 1)</vt:lpstr>
      <vt:lpstr>Update in SAP</vt:lpstr>
      <vt:lpstr>Deficiency letter issued to customer</vt:lpstr>
      <vt:lpstr>Deficiency Letter &amp; Appointment Rescheduling</vt:lpstr>
      <vt:lpstr>Customer Feedback – Mobile App</vt:lpstr>
      <vt:lpstr>Slide 73</vt:lpstr>
      <vt:lpstr>Issues Concerning Indian Electricity Sector</vt:lpstr>
      <vt:lpstr>Slide 75</vt:lpstr>
      <vt:lpstr>Environment affecting Discom Performance</vt:lpstr>
      <vt:lpstr>Slide 77</vt:lpstr>
      <vt:lpstr>Slide 78</vt:lpstr>
      <vt:lpstr>Slide 79</vt:lpstr>
      <vt:lpstr>Slide 80</vt:lpstr>
      <vt:lpstr>Slide 81</vt:lpstr>
      <vt:lpstr>Future Business model....</vt:lpstr>
      <vt:lpstr>Divergent Stakeholder Expectations</vt:lpstr>
      <vt:lpstr>Slide 84</vt:lpstr>
      <vt:lpstr>DISCOMs V/s Regulatory/ Legal Framework</vt:lpstr>
      <vt:lpstr>Discoms V/s Customer Interface</vt:lpstr>
      <vt:lpstr>Slide 87</vt:lpstr>
      <vt:lpstr>Slide 88</vt:lpstr>
      <vt:lpstr>Slide 89</vt:lpstr>
      <vt:lpstr>Slide 90</vt:lpstr>
      <vt:lpstr>Consumer Conflict Management....</vt:lpstr>
      <vt:lpstr>Slide 92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This is my presentation about</dc:title>
  <dc:creator>Munish Sharma / REL</dc:creator>
  <cp:lastModifiedBy>admin</cp:lastModifiedBy>
  <cp:revision>179</cp:revision>
  <dcterms:created xsi:type="dcterms:W3CDTF">2017-05-22T07:22:47Z</dcterms:created>
  <dcterms:modified xsi:type="dcterms:W3CDTF">2020-01-31T05:54:47Z</dcterms:modified>
</cp:coreProperties>
</file>