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2362200"/>
            <a:ext cx="76200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rial" pitchFamily="34" charset="0"/>
                <a:cs typeface="Arial" pitchFamily="34" charset="0"/>
              </a:rPr>
              <a:t>Protection of Consumers’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Interest in Electricity Sector, India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Various Legal Provisions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Context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Electricity Act, 2003</a:t>
            </a:r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5613737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By – VK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Khanna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Former Member, UERC</a:t>
            </a:r>
          </a:p>
          <a:p>
            <a:pPr algn="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30</a:t>
            </a:r>
            <a:r>
              <a:rPr lang="en-US" sz="2000" b="1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January 2020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457200"/>
            <a:ext cx="8305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Specific Provisions Relating to Quality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of Service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to Consumers in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Electricity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Act, 2003</a:t>
            </a:r>
          </a:p>
          <a:p>
            <a:pPr algn="just"/>
            <a:endParaRPr lang="en-US" sz="26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Preamble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of the Act  -	Protecting Interests of Consumers.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Consumer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        -  As defined under Clause (15) of Section 2 of the 			Act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42   	         -	Provides, Inter alia, Establishment of  CGRF for 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settling consumers’ grievances.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      -	Also  provides for a channel of Appeal to the 			Ombudsman in the event of  non –redressal of 			grievances at CGRF level.</a:t>
            </a:r>
          </a:p>
          <a:p>
            <a:pPr algn="just">
              <a:buClr>
                <a:schemeClr val="tx1"/>
              </a:buClr>
              <a:buSzPct val="130000"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Clr>
                <a:schemeClr val="tx1"/>
              </a:buClr>
              <a:buSzPct val="130000"/>
              <a:buFont typeface="Arial" pitchFamily="34" charset="0"/>
              <a:buChar char="•"/>
            </a:pP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43 	        -	Universal service obligation 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Licensee to provide connection to consumers 			within a stipulated period of time.</a:t>
            </a:r>
          </a:p>
          <a:p>
            <a:pPr algn="just">
              <a:buClr>
                <a:schemeClr val="tx1"/>
              </a:buClr>
              <a:buSzPct val="130000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	        -	Failing to do so, licensee liable for paying 			penalty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.</a:t>
            </a:r>
            <a:endParaRPr lang="en-IN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762000"/>
            <a:ext cx="83058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55 	-	Supply through a correct meter.</a:t>
            </a:r>
          </a:p>
          <a:p>
            <a:pPr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56	-	No sum due from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any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consumer recoverable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	       after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period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of two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years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from the date when it 		became first due.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Unless such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sum shown as arrears continuously. 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      Licensee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shall not cut off the supply of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electricity.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57	-	Provides the appropriate Commission to frame 		Regulations on Standards of Performance (SOP) 		to be followed by Licensee.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-	Failing which Licensee liable to pay  			compensation to consumer.</a:t>
            </a:r>
          </a:p>
          <a:p>
            <a:pPr algn="just">
              <a:buSzPct val="140000"/>
              <a:tabLst>
                <a:tab pos="1976438" algn="l"/>
                <a:tab pos="2419350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09600"/>
            <a:ext cx="79248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Provisions…..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Section 59	-	Provides for  monitoring of  such SOP through 		periodic reports by Licensee to the Regulatory 		Commission.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61 (d) &amp;(g)- Tariff Regulations to safeguard consumers’ 			Interests while ensuring recovery of cost of 			electricity in a reasonable manner, and reduction 		of cross subsidies.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80 (2) &amp;  -  Central/ State Advisory Committees to include 	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  Section 87 (2)	      representation of Interests of consumers.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Section 94 (3)	-	Regulatory Commission may authorize any 			person, it deems fit, to represent  interests of 			consumers in its proceedings.</a:t>
            </a: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1887538" algn="l"/>
                <a:tab pos="2330450" algn="l"/>
                <a:tab pos="26844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	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85800"/>
            <a:ext cx="76962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Specific Provisions…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Section 173	-	Consumer Protection Act, 1986 saved from 			overriding effect. </a:t>
            </a: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Rule 7 of the Electricity Rules, 2005  framed by GOI, gives flesh to  the provisions of Establishment of CGRF and Ombudsman. 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National Electricity Policy provides for protection of consumers’ interests and empowers appropriate Commissions to regulate utilities based on pre-determined indices on quality of power supply and Licensees to indicate Reliability index of supply of power to consumers.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 algn="just">
              <a:buSzPct val="140000"/>
              <a:buFont typeface="Arial" pitchFamily="34" charset="0"/>
              <a:buChar char="•"/>
              <a:tabLst>
                <a:tab pos="2065338" algn="l"/>
                <a:tab pos="2506663" algn="l"/>
              </a:tabLs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 Central government/ State Governments/ SERCs to facilitate capacity building of consumer groups, to enhance efficacy of regulatory process.</a:t>
            </a:r>
          </a:p>
          <a:p>
            <a:pPr marL="265113" indent="-265113"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SzPct val="140000"/>
              <a:tabLst>
                <a:tab pos="2065338" algn="l"/>
                <a:tab pos="2506663" algn="l"/>
              </a:tabLs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IN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96</TotalTime>
  <Words>70</Words>
  <Application>Microsoft Office PowerPoint</Application>
  <PresentationFormat>On-screen Show (4:3)</PresentationFormat>
  <Paragraphs>57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Trek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hcl</dc:creator>
  <cp:lastModifiedBy>DELL PC</cp:lastModifiedBy>
  <cp:revision>50</cp:revision>
  <dcterms:created xsi:type="dcterms:W3CDTF">2006-08-16T00:00:00Z</dcterms:created>
  <dcterms:modified xsi:type="dcterms:W3CDTF">2020-01-28T13:14:11Z</dcterms:modified>
</cp:coreProperties>
</file>