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diagrams/colors22.xml" ContentType="application/vnd.openxmlformats-officedocument.drawingml.diagramColors+xml"/>
  <Override PartName="/ppt/slides/slide36.xml" ContentType="application/vnd.openxmlformats-officedocument.presentationml.slide+xml"/>
  <Override PartName="/ppt/diagrams/colors11.xml" ContentType="application/vnd.openxmlformats-officedocument.drawingml.diagramColors+xml"/>
  <Override PartName="/ppt/slides/slide25.xml" ContentType="application/vnd.openxmlformats-officedocument.presentationml.slid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diagrams/quickStyle17.xml" ContentType="application/vnd.openxmlformats-officedocument.drawingml.diagramStyle+xml"/>
  <Override PartName="/ppt/diagrams/drawing18.xml" ContentType="application/vnd.ms-office.drawingml.diagramDrawing+xml"/>
  <Override PartName="/ppt/tableStyles.xml" ContentType="application/vnd.openxmlformats-officedocument.presentationml.tableStyles+xml"/>
  <Override PartName="/ppt/diagrams/layout17.xml" ContentType="application/vnd.openxmlformats-officedocument.drawingml.diagramLayout+xml"/>
  <Override PartName="/ppt/diagrams/colors8.xml" ContentType="application/vnd.openxmlformats-officedocument.drawingml.diagramColors+xml"/>
  <Override PartName="/ppt/diagrams/quickStyle13.xml" ContentType="application/vnd.openxmlformats-officedocument.drawingml.diagramStyle+xml"/>
  <Override PartName="/ppt/notesSlides/notesSlide12.xml" ContentType="application/vnd.openxmlformats-officedocument.presentationml.notesSlide+xml"/>
  <Override PartName="/ppt/diagrams/drawing14.xml" ContentType="application/vnd.ms-office.drawingml.diagramDrawing+xml"/>
  <Override PartName="/ppt/diagrams/layout1.xml" ContentType="application/vnd.openxmlformats-officedocument.drawingml.diagramLayout+xml"/>
  <Override PartName="/ppt/diagrams/data2.xml" ContentType="application/vnd.openxmlformats-officedocument.drawingml.diagramData+xml"/>
  <Override PartName="/ppt/diagrams/layout13.xml" ContentType="application/vnd.openxmlformats-officedocument.drawingml.diagramLayout+xml"/>
  <Override PartName="/ppt/notesSlides/notesSlide7.xml" ContentType="application/vnd.openxmlformats-officedocument.presentationml.notesSlide+xml"/>
  <Override PartName="/ppt/diagrams/quickStyle20.xml" ContentType="application/vnd.openxmlformats-officedocument.drawingml.diagramStyle+xml"/>
  <Override PartName="/ppt/diagrams/drawing21.xml" ContentType="application/vnd.ms-office.drawingml.diagramDrawing+xml"/>
  <Override PartName="/ppt/diagrams/drawing7.xml" ContentType="application/vnd.ms-office.drawingml.diagramDrawing+xml"/>
  <Override PartName="/ppt/slides/slide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diagrams/colors16.xml" ContentType="application/vnd.openxmlformats-officedocument.drawingml.diagramColors+xml"/>
  <Override PartName="/ppt/diagrams/data18.xml" ContentType="application/vnd.openxmlformats-officedocument.drawingml.diagramData+xml"/>
  <Override PartName="/ppt/diagrams/drawing10.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Override PartName="/ppt/diagrams/colors12.xml" ContentType="application/vnd.openxmlformats-officedocument.drawingml.diagramColors+xml"/>
  <Override PartName="/ppt/diagrams/layout20.xml" ContentType="application/vnd.openxmlformats-officedocument.drawingml.diagramLayout+xml"/>
  <Override PartName="/ppt/diagrams/drawing3.xml" ContentType="application/vnd.ms-office.drawingml.diagramDrawing+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diagrams/data14.xml" ContentType="application/vnd.openxmlformats-officedocument.drawingml.diagramData+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diagrams/data21.xml" ContentType="application/vnd.openxmlformats-officedocument.drawingml.diagramData+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diagrams/layout6.xml" ContentType="application/vnd.openxmlformats-officedocument.drawingml.diagramLayout+xml"/>
  <Override PartName="/ppt/diagrams/data10.xml" ContentType="application/vnd.openxmlformats-officedocument.drawingml.diagramData+xml"/>
  <Override PartName="/ppt/diagrams/quickStyle18.xml" ContentType="application/vnd.openxmlformats-officedocument.drawingml.diagramStyl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diagrams/layout18.xml" ContentType="application/vnd.openxmlformats-officedocument.drawingml.diagramLayout+xml"/>
  <Override PartName="/ppt/diagrams/drawing15.xml" ContentType="application/vnd.ms-office.drawingml.diagramDrawing+xml"/>
  <Override PartName="/ppt/slideLayouts/slideLayout10.xml" ContentType="application/vnd.openxmlformats-officedocument.presentationml.slideLayout+xml"/>
  <Override PartName="/ppt/diagrams/layout2.xml" ContentType="application/vnd.openxmlformats-officedocument.drawingml.diagramLayout+xml"/>
  <Override PartName="/ppt/notesSlides/notesSlide8.xml" ContentType="application/vnd.openxmlformats-officedocument.presentationml.notesSlide+xml"/>
  <Override PartName="/ppt/diagrams/drawing8.xml" ContentType="application/vnd.ms-office.drawingml.diagramDrawing+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layout14.xml" ContentType="application/vnd.openxmlformats-officedocument.drawingml.diagramLayout+xml"/>
  <Override PartName="/ppt/diagrams/colors17.xml" ContentType="application/vnd.openxmlformats-officedocument.drawingml.diagramColors+xml"/>
  <Override PartName="/ppt/diagrams/quickStyle21.xml" ContentType="application/vnd.openxmlformats-officedocument.drawingml.diagramStyle+xml"/>
  <Override PartName="/ppt/diagrams/drawing22.xml" ContentType="application/vnd.ms-office.drawingml.diagramDrawing+xml"/>
  <Override PartName="/ppt/diagrams/drawing11.xml" ContentType="application/vnd.ms-office.drawingml.diagramDrawing+xml"/>
  <Override PartName="/ppt/slides/slide49.xml" ContentType="application/vnd.openxmlformats-officedocument.presentationml.slide+xml"/>
  <Override PartName="/ppt/notesSlides/notesSlide4.xml" ContentType="application/vnd.openxmlformats-officedocument.presentationml.notesSlide+xml"/>
  <Override PartName="/ppt/diagrams/data19.xml" ContentType="application/vnd.openxmlformats-officedocument.drawingml.diagramData+xml"/>
  <Override PartName="/ppt/diagrams/layout21.xml" ContentType="application/vnd.openxmlformats-officedocument.drawingml.diagramLayout+xml"/>
  <Override PartName="/docProps/core.xml" ContentType="application/vnd.openxmlformats-package.core-properties+xml"/>
  <Override PartName="/ppt/diagrams/drawing4.xml" ContentType="application/vnd.ms-office.drawingml.diagramDrawing+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diagrams/data15.xml" ContentType="application/vnd.openxmlformats-officedocument.drawingml.diagramData+xml"/>
  <Override PartName="/ppt/diagrams/colors20.xml" ContentType="application/vnd.openxmlformats-officedocument.drawingml.diagramColor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diagrams/data11.xml" ContentType="application/vnd.openxmlformats-officedocument.drawingml.diagramData+xml"/>
  <Override PartName="/ppt/diagrams/quickStyle19.xml" ContentType="application/vnd.openxmlformats-officedocument.drawingml.diagramStyle+xml"/>
  <Override PartName="/ppt/diagrams/data22.xml" ContentType="application/vnd.openxmlformats-officedocument.drawingml.diagramData+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diagrams/quickStyle15.xml" ContentType="application/vnd.openxmlformats-officedocument.drawingml.diagramStyle+xml"/>
  <Override PartName="/ppt/diagrams/layout19.xml" ContentType="application/vnd.openxmlformats-officedocument.drawingml.diagramLayout+xml"/>
  <Override PartName="/ppt/diagrams/drawing16.xml" ContentType="application/vnd.ms-office.drawingml.diagramDrawing+xml"/>
  <Override PartName="/ppt/diagrams/layout3.xml" ContentType="application/vnd.openxmlformats-officedocument.drawingml.diagramLayout+xml"/>
  <Override PartName="/ppt/diagrams/data4.xml" ContentType="application/vnd.openxmlformats-officedocument.drawingml.diagramData+xml"/>
  <Override PartName="/ppt/diagrams/layout15.xml" ContentType="application/vnd.openxmlformats-officedocument.drawingml.diagramLayout+xml"/>
  <Override PartName="/ppt/notesSlides/notesSlide9.xml" ContentType="application/vnd.openxmlformats-officedocument.presentationml.notesSlide+xml"/>
  <Override PartName="/ppt/diagrams/quickStyle22.xml" ContentType="application/vnd.openxmlformats-officedocument.drawingml.diagramStyle+xml"/>
  <Override PartName="/ppt/diagrams/drawing9.xml" ContentType="application/vnd.ms-office.drawingml.diagramDrawing+xml"/>
  <Override PartName="/ppt/diagrams/drawing23.xml" ContentType="application/vnd.ms-office.drawingml.diagramDrawing+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colors18.xml" ContentType="application/vnd.openxmlformats-officedocument.drawingml.diagramColors+xml"/>
  <Override PartName="/ppt/notesSlides/notesSlide10.xml" ContentType="application/vnd.openxmlformats-officedocument.presentationml.notesSlide+xml"/>
  <Override PartName="/ppt/diagrams/drawing12.xml" ContentType="application/vnd.ms-office.drawingml.diagramDrawing+xml"/>
  <Override PartName="/ppt/slides/slide7.xml" ContentType="application/vnd.openxmlformats-officedocument.presentationml.slide+xml"/>
  <Override PartName="/ppt/slideLayouts/slideLayout9.xml" ContentType="application/vnd.openxmlformats-officedocument.presentationml.slideLayout+xml"/>
  <Override PartName="/ppt/diagrams/layout11.xml" ContentType="application/vnd.openxmlformats-officedocument.drawingml.diagramLayout+xml"/>
  <Override PartName="/ppt/diagrams/colors14.xml" ContentType="application/vnd.openxmlformats-officedocument.drawingml.diagramColors+xml"/>
  <Override PartName="/ppt/notesSlides/notesSlide5.xml" ContentType="application/vnd.openxmlformats-officedocument.presentationml.notesSlide+xml"/>
  <Override PartName="/ppt/diagrams/layout22.xml" ContentType="application/vnd.openxmlformats-officedocument.drawingml.diagramLayout+xml"/>
  <Override PartName="/ppt/diagrams/drawing5.xml" ContentType="application/vnd.ms-office.drawingml.diagramDrawing+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diagrams/data16.xml" ContentType="application/vnd.openxmlformats-officedocument.drawingml.diagramData+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diagrams/colors10.xml" ContentType="application/vnd.openxmlformats-officedocument.drawingml.diagramColors+xml"/>
  <Override PartName="/ppt/diagrams/colors21.xml" ContentType="application/vnd.openxmlformats-officedocument.drawingml.diagramColors+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slideLayouts/slideLayout16.xml" ContentType="application/vnd.openxmlformats-officedocument.presentationml.slideLayout+xml"/>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diagrams/data9.xml" ContentType="application/vnd.openxmlformats-officedocument.drawingml.diagramData+xml"/>
  <Override PartName="/ppt/diagrams/quickStyle16.xml" ContentType="application/vnd.openxmlformats-officedocument.drawingml.diagramStyle+xml"/>
  <Override PartName="/ppt/diagrams/drawing17.xml" ContentType="application/vnd.ms-office.drawingml.diagramDrawing+xml"/>
  <Override PartName="/ppt/slides/slide2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layout16.xml" ContentType="application/vnd.openxmlformats-officedocument.drawingml.diagramLayout+xml"/>
  <Override PartName="/ppt/diagrams/colors19.xml" ContentType="application/vnd.openxmlformats-officedocument.drawingml.diagramColors+xml"/>
  <Override PartName="/ppt/notesSlides/notesSlide11.xml" ContentType="application/vnd.openxmlformats-officedocument.presentationml.notesSlide+xml"/>
  <Override PartName="/ppt/diagrams/drawing13.xml" ContentType="application/vnd.ms-office.drawingml.diagramDrawing+xml"/>
  <Override PartName="/ppt/diagrams/drawing24.xml" ContentType="application/vnd.ms-office.drawingml.diagramDrawing+xml"/>
  <Override PartName="/ppt/notesSlides/notesSlide6.xml" ContentType="application/vnd.openxmlformats-officedocument.presentationml.notesSlide+xml"/>
  <Override PartName="/ppt/diagrams/drawing20.xml" ContentType="application/vnd.ms-office.drawingml.diagramDrawing+xml"/>
  <Override PartName="/ppt/diagrams/drawing6.xml" ContentType="application/vnd.ms-office.drawingml.diagramDrawing+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ppt/diagrams/colors15.xml" ContentType="application/vnd.openxmlformats-officedocument.drawingml.diagramColors+xml"/>
  <Override PartName="/ppt/slides/slide29.xml" ContentType="application/vnd.openxmlformats-officedocument.presentationml.slide+xml"/>
  <Override PartName="/ppt/diagrams/data17.xml" ContentType="application/vnd.openxmlformats-officedocument.drawingml.diagramData+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diagrams/quickStyle2.xml" ContentType="application/vnd.openxmlformats-officedocument.drawingml.diagramStyle+xml"/>
  <Override PartName="/ppt/slides/slide43.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diagrams/data20.xml" ContentType="application/vnd.openxmlformats-officedocument.drawingml.diagramData+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 id="2147483672" r:id="rId2"/>
  </p:sldMasterIdLst>
  <p:notesMasterIdLst>
    <p:notesMasterId r:id="rId61"/>
  </p:notesMasterIdLst>
  <p:sldIdLst>
    <p:sldId id="332" r:id="rId3"/>
    <p:sldId id="295" r:id="rId4"/>
    <p:sldId id="257" r:id="rId5"/>
    <p:sldId id="258" r:id="rId6"/>
    <p:sldId id="259" r:id="rId7"/>
    <p:sldId id="260" r:id="rId8"/>
    <p:sldId id="328" r:id="rId9"/>
    <p:sldId id="329" r:id="rId10"/>
    <p:sldId id="261" r:id="rId11"/>
    <p:sldId id="333" r:id="rId12"/>
    <p:sldId id="266" r:id="rId13"/>
    <p:sldId id="262" r:id="rId14"/>
    <p:sldId id="264" r:id="rId15"/>
    <p:sldId id="265" r:id="rId16"/>
    <p:sldId id="263" r:id="rId17"/>
    <p:sldId id="267" r:id="rId18"/>
    <p:sldId id="303" r:id="rId19"/>
    <p:sldId id="299" r:id="rId20"/>
    <p:sldId id="300" r:id="rId21"/>
    <p:sldId id="301" r:id="rId22"/>
    <p:sldId id="302" r:id="rId23"/>
    <p:sldId id="272" r:id="rId24"/>
    <p:sldId id="270" r:id="rId25"/>
    <p:sldId id="310" r:id="rId26"/>
    <p:sldId id="305" r:id="rId27"/>
    <p:sldId id="271" r:id="rId28"/>
    <p:sldId id="331" r:id="rId29"/>
    <p:sldId id="306" r:id="rId30"/>
    <p:sldId id="307" r:id="rId31"/>
    <p:sldId id="304" r:id="rId32"/>
    <p:sldId id="308" r:id="rId33"/>
    <p:sldId id="334" r:id="rId34"/>
    <p:sldId id="274" r:id="rId35"/>
    <p:sldId id="275" r:id="rId36"/>
    <p:sldId id="311" r:id="rId37"/>
    <p:sldId id="277" r:id="rId38"/>
    <p:sldId id="278" r:id="rId39"/>
    <p:sldId id="279" r:id="rId40"/>
    <p:sldId id="280" r:id="rId41"/>
    <p:sldId id="330" r:id="rId42"/>
    <p:sldId id="313" r:id="rId43"/>
    <p:sldId id="312" r:id="rId44"/>
    <p:sldId id="314" r:id="rId45"/>
    <p:sldId id="309" r:id="rId46"/>
    <p:sldId id="316" r:id="rId47"/>
    <p:sldId id="324" r:id="rId48"/>
    <p:sldId id="325" r:id="rId49"/>
    <p:sldId id="326" r:id="rId50"/>
    <p:sldId id="317" r:id="rId51"/>
    <p:sldId id="319" r:id="rId52"/>
    <p:sldId id="318" r:id="rId53"/>
    <p:sldId id="320" r:id="rId54"/>
    <p:sldId id="321" r:id="rId55"/>
    <p:sldId id="322" r:id="rId56"/>
    <p:sldId id="323" r:id="rId57"/>
    <p:sldId id="335" r:id="rId58"/>
    <p:sldId id="297" r:id="rId59"/>
    <p:sldId id="298" r:id="rId6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66"/>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19" autoAdjust="0"/>
    <p:restoredTop sz="99642" autoAdjust="0"/>
  </p:normalViewPr>
  <p:slideViewPr>
    <p:cSldViewPr>
      <p:cViewPr varScale="1">
        <p:scale>
          <a:sx n="92" d="100"/>
          <a:sy n="92" d="100"/>
        </p:scale>
        <p:origin x="-942" y="-108"/>
      </p:cViewPr>
      <p:guideLst>
        <p:guide orient="horz" pos="2160"/>
        <p:guide pos="2880"/>
      </p:guideLst>
    </p:cSldViewPr>
  </p:slideViewPr>
  <p:outlineViewPr>
    <p:cViewPr>
      <p:scale>
        <a:sx n="33" d="100"/>
        <a:sy n="33" d="100"/>
      </p:scale>
      <p:origin x="0" y="21102"/>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7312996-0393-4718-B8D9-FD208193FAF7}"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en-US"/>
        </a:p>
      </dgm:t>
    </dgm:pt>
    <dgm:pt modelId="{93695906-44E7-49BC-AF21-69A816E79B5F}">
      <dgm:prSet phldrT="[Text]"/>
      <dgm:spPr/>
      <dgm:t>
        <a:bodyPr/>
        <a:lstStyle/>
        <a:p>
          <a:pPr algn="ctr"/>
          <a:r>
            <a:rPr lang="en-US" sz="2400" dirty="0" smtClean="0"/>
            <a:t>Introductory Stage </a:t>
          </a:r>
        </a:p>
      </dgm:t>
    </dgm:pt>
    <dgm:pt modelId="{AC69120C-454C-4BB7-A64A-61529F481510}" type="parTrans" cxnId="{1B24CB59-373A-406B-90E4-8B3B9466D183}">
      <dgm:prSet/>
      <dgm:spPr/>
      <dgm:t>
        <a:bodyPr/>
        <a:lstStyle/>
        <a:p>
          <a:endParaRPr lang="en-US"/>
        </a:p>
      </dgm:t>
    </dgm:pt>
    <dgm:pt modelId="{C6E0E698-B024-4DA3-94E6-9989BFC42146}" type="sibTrans" cxnId="{1B24CB59-373A-406B-90E4-8B3B9466D183}">
      <dgm:prSet/>
      <dgm:spPr/>
      <dgm:t>
        <a:bodyPr/>
        <a:lstStyle/>
        <a:p>
          <a:endParaRPr lang="en-US"/>
        </a:p>
      </dgm:t>
    </dgm:pt>
    <dgm:pt modelId="{678565FC-037B-48BB-96A0-7A8B194B2C19}">
      <dgm:prSet phldrT="[Text]" custT="1"/>
      <dgm:spPr/>
      <dgm:t>
        <a:bodyPr/>
        <a:lstStyle/>
        <a:p>
          <a:pPr algn="l"/>
          <a:r>
            <a:rPr lang="en-US" sz="2000" dirty="0" smtClean="0"/>
            <a:t>Electricity (supply) Act 1948</a:t>
          </a:r>
          <a:endParaRPr lang="en-US" sz="2000" dirty="0"/>
        </a:p>
      </dgm:t>
    </dgm:pt>
    <dgm:pt modelId="{9A62C545-79C7-4FD4-9E11-9F17817DDD6A}" type="parTrans" cxnId="{6BDC6F2E-186B-4706-9CAF-4F76F11A033A}">
      <dgm:prSet/>
      <dgm:spPr/>
      <dgm:t>
        <a:bodyPr/>
        <a:lstStyle/>
        <a:p>
          <a:endParaRPr lang="en-US"/>
        </a:p>
      </dgm:t>
    </dgm:pt>
    <dgm:pt modelId="{C1A392B9-2C0D-4903-BA2E-523275377BD0}" type="sibTrans" cxnId="{6BDC6F2E-186B-4706-9CAF-4F76F11A033A}">
      <dgm:prSet/>
      <dgm:spPr/>
      <dgm:t>
        <a:bodyPr/>
        <a:lstStyle/>
        <a:p>
          <a:endParaRPr lang="en-US"/>
        </a:p>
      </dgm:t>
    </dgm:pt>
    <dgm:pt modelId="{1E33B0D8-54F8-4412-BC17-D4F5FA38390F}">
      <dgm:prSet phldrT="[Text]" custT="1"/>
      <dgm:spPr/>
      <dgm:t>
        <a:bodyPr/>
        <a:lstStyle/>
        <a:p>
          <a:pPr algn="l"/>
          <a:r>
            <a:rPr lang="en-US" sz="2000" dirty="0" smtClean="0"/>
            <a:t>Establishment of State Electricity Board </a:t>
          </a:r>
          <a:endParaRPr lang="en-US" sz="2000" dirty="0"/>
        </a:p>
      </dgm:t>
    </dgm:pt>
    <dgm:pt modelId="{269E0487-E37F-4544-96F2-8C728D8225C7}" type="parTrans" cxnId="{98FE78D1-BB81-4D03-A948-4D6D1DBC3024}">
      <dgm:prSet/>
      <dgm:spPr/>
      <dgm:t>
        <a:bodyPr/>
        <a:lstStyle/>
        <a:p>
          <a:endParaRPr lang="en-US"/>
        </a:p>
      </dgm:t>
    </dgm:pt>
    <dgm:pt modelId="{9E5D420C-7EE6-4093-A724-8D857178392D}" type="sibTrans" cxnId="{98FE78D1-BB81-4D03-A948-4D6D1DBC3024}">
      <dgm:prSet/>
      <dgm:spPr/>
      <dgm:t>
        <a:bodyPr/>
        <a:lstStyle/>
        <a:p>
          <a:endParaRPr lang="en-US"/>
        </a:p>
      </dgm:t>
    </dgm:pt>
    <dgm:pt modelId="{CFE45816-4337-4897-96AB-641C240EC2D7}">
      <dgm:prSet phldrT="[Text]"/>
      <dgm:spPr/>
      <dgm:t>
        <a:bodyPr/>
        <a:lstStyle/>
        <a:p>
          <a:pPr algn="ctr"/>
          <a:r>
            <a:rPr lang="en-US" sz="2400" dirty="0" smtClean="0"/>
            <a:t>Liberalization Era</a:t>
          </a:r>
          <a:endParaRPr lang="en-US" sz="2400" dirty="0"/>
        </a:p>
      </dgm:t>
    </dgm:pt>
    <dgm:pt modelId="{8C586C70-D8B8-4B50-ADE7-11F625F5086F}" type="parTrans" cxnId="{D960334F-135C-4006-85D9-4718EFD483C2}">
      <dgm:prSet/>
      <dgm:spPr/>
      <dgm:t>
        <a:bodyPr/>
        <a:lstStyle/>
        <a:p>
          <a:endParaRPr lang="en-US"/>
        </a:p>
      </dgm:t>
    </dgm:pt>
    <dgm:pt modelId="{90C7874D-19F0-4337-BF7C-116F7AC7B735}" type="sibTrans" cxnId="{D960334F-135C-4006-85D9-4718EFD483C2}">
      <dgm:prSet/>
      <dgm:spPr/>
      <dgm:t>
        <a:bodyPr/>
        <a:lstStyle/>
        <a:p>
          <a:endParaRPr lang="en-US"/>
        </a:p>
      </dgm:t>
    </dgm:pt>
    <dgm:pt modelId="{5E76F1D4-F724-4C93-9EF4-187C66BD5DE7}">
      <dgm:prSet phldrT="[Text]" custT="1"/>
      <dgm:spPr/>
      <dgm:t>
        <a:bodyPr/>
        <a:lstStyle/>
        <a:p>
          <a:pPr algn="l"/>
          <a:r>
            <a:rPr lang="en-US" sz="2000" dirty="0" smtClean="0"/>
            <a:t>Private Sector Participation in generation 1991</a:t>
          </a:r>
          <a:endParaRPr lang="en-US" sz="2000" dirty="0"/>
        </a:p>
      </dgm:t>
    </dgm:pt>
    <dgm:pt modelId="{2A823049-3165-4C82-9973-0D24E465240B}" type="parTrans" cxnId="{B8129C07-9978-47A6-88B7-21516247413F}">
      <dgm:prSet/>
      <dgm:spPr/>
      <dgm:t>
        <a:bodyPr/>
        <a:lstStyle/>
        <a:p>
          <a:endParaRPr lang="en-US"/>
        </a:p>
      </dgm:t>
    </dgm:pt>
    <dgm:pt modelId="{53008A49-64D3-46BF-BF38-5540E61324CA}" type="sibTrans" cxnId="{B8129C07-9978-47A6-88B7-21516247413F}">
      <dgm:prSet/>
      <dgm:spPr/>
      <dgm:t>
        <a:bodyPr/>
        <a:lstStyle/>
        <a:p>
          <a:endParaRPr lang="en-US"/>
        </a:p>
      </dgm:t>
    </dgm:pt>
    <dgm:pt modelId="{0FA4F82E-8908-46A3-AA22-15CB69E69A80}">
      <dgm:prSet phldrT="[Text]" custT="1"/>
      <dgm:spPr/>
      <dgm:t>
        <a:bodyPr/>
        <a:lstStyle/>
        <a:p>
          <a:pPr algn="l"/>
          <a:r>
            <a:rPr lang="en-US" sz="2000" dirty="0" smtClean="0"/>
            <a:t>Electricity Regulatory  Commission Act 1998, est. Central &amp; State  Regulatory Commission </a:t>
          </a:r>
          <a:endParaRPr lang="en-US" sz="2000" dirty="0"/>
        </a:p>
      </dgm:t>
    </dgm:pt>
    <dgm:pt modelId="{B5D558F6-42D3-40AA-B5F3-1EDBE9A961D5}" type="parTrans" cxnId="{B7C9A950-17AD-45F9-BDA8-A394A9AA1164}">
      <dgm:prSet/>
      <dgm:spPr/>
      <dgm:t>
        <a:bodyPr/>
        <a:lstStyle/>
        <a:p>
          <a:endParaRPr lang="en-US"/>
        </a:p>
      </dgm:t>
    </dgm:pt>
    <dgm:pt modelId="{AC1DFE94-EF76-4C34-B78B-89CD0E69DD0E}" type="sibTrans" cxnId="{B7C9A950-17AD-45F9-BDA8-A394A9AA1164}">
      <dgm:prSet/>
      <dgm:spPr/>
      <dgm:t>
        <a:bodyPr/>
        <a:lstStyle/>
        <a:p>
          <a:endParaRPr lang="en-US"/>
        </a:p>
      </dgm:t>
    </dgm:pt>
    <dgm:pt modelId="{9C47FC29-2E3B-46DD-9212-E2715DFF843F}">
      <dgm:prSet phldrT="[Text]"/>
      <dgm:spPr/>
      <dgm:t>
        <a:bodyPr/>
        <a:lstStyle/>
        <a:p>
          <a:r>
            <a:rPr lang="en-US" sz="2700" dirty="0" smtClean="0"/>
            <a:t>Modern Development  </a:t>
          </a:r>
          <a:endParaRPr lang="en-US" sz="2700" dirty="0"/>
        </a:p>
      </dgm:t>
    </dgm:pt>
    <dgm:pt modelId="{BF5E6941-24FC-449E-9F0B-C77B3EB0E064}" type="parTrans" cxnId="{4836B7CC-5D62-48AB-AC3F-55DDB21D613A}">
      <dgm:prSet/>
      <dgm:spPr/>
      <dgm:t>
        <a:bodyPr/>
        <a:lstStyle/>
        <a:p>
          <a:endParaRPr lang="en-US"/>
        </a:p>
      </dgm:t>
    </dgm:pt>
    <dgm:pt modelId="{40CE1D62-5495-40C0-B08F-95B146A3FDF5}" type="sibTrans" cxnId="{4836B7CC-5D62-48AB-AC3F-55DDB21D613A}">
      <dgm:prSet/>
      <dgm:spPr/>
      <dgm:t>
        <a:bodyPr/>
        <a:lstStyle/>
        <a:p>
          <a:endParaRPr lang="en-US"/>
        </a:p>
      </dgm:t>
    </dgm:pt>
    <dgm:pt modelId="{1FEE4F64-982B-41B8-B673-2FA7DCB7FD5F}">
      <dgm:prSet phldrT="[Text]" custT="1"/>
      <dgm:spPr/>
      <dgm:t>
        <a:bodyPr/>
        <a:lstStyle/>
        <a:p>
          <a:r>
            <a:rPr lang="en-US" sz="2000" dirty="0" smtClean="0"/>
            <a:t>Electricity Act, 2003</a:t>
          </a:r>
          <a:endParaRPr lang="en-US" sz="2000" dirty="0"/>
        </a:p>
      </dgm:t>
    </dgm:pt>
    <dgm:pt modelId="{CB7EE239-EC4F-45A6-9B80-55B0E1DE9327}" type="parTrans" cxnId="{AA6274A9-B15D-4262-8D36-76DB09E363E0}">
      <dgm:prSet/>
      <dgm:spPr/>
      <dgm:t>
        <a:bodyPr/>
        <a:lstStyle/>
        <a:p>
          <a:endParaRPr lang="en-US"/>
        </a:p>
      </dgm:t>
    </dgm:pt>
    <dgm:pt modelId="{82B99287-1904-47A7-BD8B-E2B02B53D1C8}" type="sibTrans" cxnId="{AA6274A9-B15D-4262-8D36-76DB09E363E0}">
      <dgm:prSet/>
      <dgm:spPr/>
      <dgm:t>
        <a:bodyPr/>
        <a:lstStyle/>
        <a:p>
          <a:endParaRPr lang="en-US"/>
        </a:p>
      </dgm:t>
    </dgm:pt>
    <dgm:pt modelId="{11B4C3CF-2D82-4A51-B30A-B2711743399B}">
      <dgm:prSet phldrT="[Text]" custT="1"/>
      <dgm:spPr/>
      <dgm:t>
        <a:bodyPr/>
        <a:lstStyle/>
        <a:p>
          <a:r>
            <a:rPr lang="en-US" sz="2000" dirty="0" smtClean="0"/>
            <a:t>National Tariff Policy </a:t>
          </a:r>
          <a:endParaRPr lang="en-US" sz="2000" dirty="0"/>
        </a:p>
      </dgm:t>
    </dgm:pt>
    <dgm:pt modelId="{F48B83BE-7EE8-4348-9D16-0FFC220439C0}" type="parTrans" cxnId="{A8FED733-54C4-422C-A545-17945DC30434}">
      <dgm:prSet/>
      <dgm:spPr/>
      <dgm:t>
        <a:bodyPr/>
        <a:lstStyle/>
        <a:p>
          <a:endParaRPr lang="en-US"/>
        </a:p>
      </dgm:t>
    </dgm:pt>
    <dgm:pt modelId="{43FF1942-D843-401B-B6A5-BFA7D9DF818F}" type="sibTrans" cxnId="{A8FED733-54C4-422C-A545-17945DC30434}">
      <dgm:prSet/>
      <dgm:spPr/>
      <dgm:t>
        <a:bodyPr/>
        <a:lstStyle/>
        <a:p>
          <a:endParaRPr lang="en-US"/>
        </a:p>
      </dgm:t>
    </dgm:pt>
    <dgm:pt modelId="{3DE5DC4F-6746-4EB6-B806-9199915289AE}">
      <dgm:prSet phldrT="[Text]" custT="1"/>
      <dgm:spPr/>
      <dgm:t>
        <a:bodyPr/>
        <a:lstStyle/>
        <a:p>
          <a:r>
            <a:rPr lang="en-US" sz="2000" dirty="0" smtClean="0"/>
            <a:t>National Electricity Plan </a:t>
          </a:r>
          <a:endParaRPr lang="en-US" sz="2000" dirty="0"/>
        </a:p>
      </dgm:t>
    </dgm:pt>
    <dgm:pt modelId="{E0ECAFA2-E8A0-4640-8512-45545A2DFC2F}" type="parTrans" cxnId="{44CD0160-098A-4C0A-ADC6-72710367A315}">
      <dgm:prSet/>
      <dgm:spPr/>
      <dgm:t>
        <a:bodyPr/>
        <a:lstStyle/>
        <a:p>
          <a:endParaRPr lang="en-US"/>
        </a:p>
      </dgm:t>
    </dgm:pt>
    <dgm:pt modelId="{64AB51AD-4648-4AC7-94C5-ABAD1B5807F8}" type="sibTrans" cxnId="{44CD0160-098A-4C0A-ADC6-72710367A315}">
      <dgm:prSet/>
      <dgm:spPr/>
      <dgm:t>
        <a:bodyPr/>
        <a:lstStyle/>
        <a:p>
          <a:endParaRPr lang="en-US"/>
        </a:p>
      </dgm:t>
    </dgm:pt>
    <dgm:pt modelId="{74C44C0D-0222-4993-8B7D-6E65BB287CCD}">
      <dgm:prSet phldrT="[Text]" custT="1"/>
      <dgm:spPr/>
      <dgm:t>
        <a:bodyPr/>
        <a:lstStyle/>
        <a:p>
          <a:r>
            <a:rPr lang="en-US" sz="2000" dirty="0" smtClean="0"/>
            <a:t>One Nation One Grid </a:t>
          </a:r>
          <a:endParaRPr lang="en-US" sz="2000" dirty="0"/>
        </a:p>
      </dgm:t>
    </dgm:pt>
    <dgm:pt modelId="{C2094283-2652-4208-8A42-58197928D25B}" type="parTrans" cxnId="{5C9D4F1A-E30C-446E-92F2-917AE90F6C3C}">
      <dgm:prSet/>
      <dgm:spPr/>
      <dgm:t>
        <a:bodyPr/>
        <a:lstStyle/>
        <a:p>
          <a:endParaRPr lang="en-US"/>
        </a:p>
      </dgm:t>
    </dgm:pt>
    <dgm:pt modelId="{42D23E91-A14E-405C-B03E-906EC7509B41}" type="sibTrans" cxnId="{5C9D4F1A-E30C-446E-92F2-917AE90F6C3C}">
      <dgm:prSet/>
      <dgm:spPr/>
      <dgm:t>
        <a:bodyPr/>
        <a:lstStyle/>
        <a:p>
          <a:endParaRPr lang="en-US"/>
        </a:p>
      </dgm:t>
    </dgm:pt>
    <dgm:pt modelId="{DCE72E46-D1B4-41A7-941A-07925917854F}" type="pres">
      <dgm:prSet presAssocID="{27312996-0393-4718-B8D9-FD208193FAF7}" presName="Name0" presStyleCnt="0">
        <dgm:presLayoutVars>
          <dgm:dir/>
          <dgm:resizeHandles val="exact"/>
        </dgm:presLayoutVars>
      </dgm:prSet>
      <dgm:spPr/>
      <dgm:t>
        <a:bodyPr/>
        <a:lstStyle/>
        <a:p>
          <a:endParaRPr lang="en-US"/>
        </a:p>
      </dgm:t>
    </dgm:pt>
    <dgm:pt modelId="{505FEE38-029E-42EA-A3F8-1EFB2F0F6193}" type="pres">
      <dgm:prSet presAssocID="{93695906-44E7-49BC-AF21-69A816E79B5F}" presName="node" presStyleLbl="node1" presStyleIdx="0" presStyleCnt="3">
        <dgm:presLayoutVars>
          <dgm:bulletEnabled val="1"/>
        </dgm:presLayoutVars>
      </dgm:prSet>
      <dgm:spPr/>
      <dgm:t>
        <a:bodyPr/>
        <a:lstStyle/>
        <a:p>
          <a:endParaRPr lang="en-US"/>
        </a:p>
      </dgm:t>
    </dgm:pt>
    <dgm:pt modelId="{8004AA80-CA83-422F-B567-F1244E0EFD4C}" type="pres">
      <dgm:prSet presAssocID="{C6E0E698-B024-4DA3-94E6-9989BFC42146}" presName="sibTrans" presStyleCnt="0"/>
      <dgm:spPr/>
    </dgm:pt>
    <dgm:pt modelId="{84DADFF9-04B2-4D1B-815D-0E11ECF2F27D}" type="pres">
      <dgm:prSet presAssocID="{CFE45816-4337-4897-96AB-641C240EC2D7}" presName="node" presStyleLbl="node1" presStyleIdx="1" presStyleCnt="3">
        <dgm:presLayoutVars>
          <dgm:bulletEnabled val="1"/>
        </dgm:presLayoutVars>
      </dgm:prSet>
      <dgm:spPr/>
      <dgm:t>
        <a:bodyPr/>
        <a:lstStyle/>
        <a:p>
          <a:endParaRPr lang="en-US"/>
        </a:p>
      </dgm:t>
    </dgm:pt>
    <dgm:pt modelId="{7904928F-D601-481E-86C1-2825F032A467}" type="pres">
      <dgm:prSet presAssocID="{90C7874D-19F0-4337-BF7C-116F7AC7B735}" presName="sibTrans" presStyleCnt="0"/>
      <dgm:spPr/>
    </dgm:pt>
    <dgm:pt modelId="{E5891641-FA8B-4A6C-B592-0DC3AAC0119D}" type="pres">
      <dgm:prSet presAssocID="{9C47FC29-2E3B-46DD-9212-E2715DFF843F}" presName="node" presStyleLbl="node1" presStyleIdx="2" presStyleCnt="3">
        <dgm:presLayoutVars>
          <dgm:bulletEnabled val="1"/>
        </dgm:presLayoutVars>
      </dgm:prSet>
      <dgm:spPr/>
      <dgm:t>
        <a:bodyPr/>
        <a:lstStyle/>
        <a:p>
          <a:endParaRPr lang="en-US"/>
        </a:p>
      </dgm:t>
    </dgm:pt>
  </dgm:ptLst>
  <dgm:cxnLst>
    <dgm:cxn modelId="{BA3AE341-A061-4BE7-92C8-98A3D65B1DB9}" type="presOf" srcId="{5E76F1D4-F724-4C93-9EF4-187C66BD5DE7}" destId="{84DADFF9-04B2-4D1B-815D-0E11ECF2F27D}" srcOrd="0" destOrd="1" presId="urn:microsoft.com/office/officeart/2005/8/layout/hList6"/>
    <dgm:cxn modelId="{1B24CB59-373A-406B-90E4-8B3B9466D183}" srcId="{27312996-0393-4718-B8D9-FD208193FAF7}" destId="{93695906-44E7-49BC-AF21-69A816E79B5F}" srcOrd="0" destOrd="0" parTransId="{AC69120C-454C-4BB7-A64A-61529F481510}" sibTransId="{C6E0E698-B024-4DA3-94E6-9989BFC42146}"/>
    <dgm:cxn modelId="{44CD0160-098A-4C0A-ADC6-72710367A315}" srcId="{9C47FC29-2E3B-46DD-9212-E2715DFF843F}" destId="{3DE5DC4F-6746-4EB6-B806-9199915289AE}" srcOrd="2" destOrd="0" parTransId="{E0ECAFA2-E8A0-4640-8512-45545A2DFC2F}" sibTransId="{64AB51AD-4648-4AC7-94C5-ABAD1B5807F8}"/>
    <dgm:cxn modelId="{D960334F-135C-4006-85D9-4718EFD483C2}" srcId="{27312996-0393-4718-B8D9-FD208193FAF7}" destId="{CFE45816-4337-4897-96AB-641C240EC2D7}" srcOrd="1" destOrd="0" parTransId="{8C586C70-D8B8-4B50-ADE7-11F625F5086F}" sibTransId="{90C7874D-19F0-4337-BF7C-116F7AC7B735}"/>
    <dgm:cxn modelId="{98FE78D1-BB81-4D03-A948-4D6D1DBC3024}" srcId="{93695906-44E7-49BC-AF21-69A816E79B5F}" destId="{1E33B0D8-54F8-4412-BC17-D4F5FA38390F}" srcOrd="1" destOrd="0" parTransId="{269E0487-E37F-4544-96F2-8C728D8225C7}" sibTransId="{9E5D420C-7EE6-4093-A724-8D857178392D}"/>
    <dgm:cxn modelId="{C0AA6C89-FE6F-4732-8A85-F7D19D8015A7}" type="presOf" srcId="{1FEE4F64-982B-41B8-B673-2FA7DCB7FD5F}" destId="{E5891641-FA8B-4A6C-B592-0DC3AAC0119D}" srcOrd="0" destOrd="1" presId="urn:microsoft.com/office/officeart/2005/8/layout/hList6"/>
    <dgm:cxn modelId="{4836B7CC-5D62-48AB-AC3F-55DDB21D613A}" srcId="{27312996-0393-4718-B8D9-FD208193FAF7}" destId="{9C47FC29-2E3B-46DD-9212-E2715DFF843F}" srcOrd="2" destOrd="0" parTransId="{BF5E6941-24FC-449E-9F0B-C77B3EB0E064}" sibTransId="{40CE1D62-5495-40C0-B08F-95B146A3FDF5}"/>
    <dgm:cxn modelId="{0AACE1FC-967F-4FFF-948A-DEC257F9B8CF}" type="presOf" srcId="{27312996-0393-4718-B8D9-FD208193FAF7}" destId="{DCE72E46-D1B4-41A7-941A-07925917854F}" srcOrd="0" destOrd="0" presId="urn:microsoft.com/office/officeart/2005/8/layout/hList6"/>
    <dgm:cxn modelId="{095E3CF8-5943-4687-BE08-3B66D6736B70}" type="presOf" srcId="{74C44C0D-0222-4993-8B7D-6E65BB287CCD}" destId="{E5891641-FA8B-4A6C-B592-0DC3AAC0119D}" srcOrd="0" destOrd="4" presId="urn:microsoft.com/office/officeart/2005/8/layout/hList6"/>
    <dgm:cxn modelId="{275DC1DD-8F0B-4B86-A023-5AC098F7C4EA}" type="presOf" srcId="{678565FC-037B-48BB-96A0-7A8B194B2C19}" destId="{505FEE38-029E-42EA-A3F8-1EFB2F0F6193}" srcOrd="0" destOrd="1" presId="urn:microsoft.com/office/officeart/2005/8/layout/hList6"/>
    <dgm:cxn modelId="{6BDC6F2E-186B-4706-9CAF-4F76F11A033A}" srcId="{93695906-44E7-49BC-AF21-69A816E79B5F}" destId="{678565FC-037B-48BB-96A0-7A8B194B2C19}" srcOrd="0" destOrd="0" parTransId="{9A62C545-79C7-4FD4-9E11-9F17817DDD6A}" sibTransId="{C1A392B9-2C0D-4903-BA2E-523275377BD0}"/>
    <dgm:cxn modelId="{A7E2B902-6E90-4638-A118-617E96068321}" type="presOf" srcId="{0FA4F82E-8908-46A3-AA22-15CB69E69A80}" destId="{84DADFF9-04B2-4D1B-815D-0E11ECF2F27D}" srcOrd="0" destOrd="2" presId="urn:microsoft.com/office/officeart/2005/8/layout/hList6"/>
    <dgm:cxn modelId="{C3BF3026-20E8-442D-9255-593825B15455}" type="presOf" srcId="{9C47FC29-2E3B-46DD-9212-E2715DFF843F}" destId="{E5891641-FA8B-4A6C-B592-0DC3AAC0119D}" srcOrd="0" destOrd="0" presId="urn:microsoft.com/office/officeart/2005/8/layout/hList6"/>
    <dgm:cxn modelId="{450F5444-754C-4536-8E86-EE9B69CA5463}" type="presOf" srcId="{CFE45816-4337-4897-96AB-641C240EC2D7}" destId="{84DADFF9-04B2-4D1B-815D-0E11ECF2F27D}" srcOrd="0" destOrd="0" presId="urn:microsoft.com/office/officeart/2005/8/layout/hList6"/>
    <dgm:cxn modelId="{5C9D4F1A-E30C-446E-92F2-917AE90F6C3C}" srcId="{9C47FC29-2E3B-46DD-9212-E2715DFF843F}" destId="{74C44C0D-0222-4993-8B7D-6E65BB287CCD}" srcOrd="3" destOrd="0" parTransId="{C2094283-2652-4208-8A42-58197928D25B}" sibTransId="{42D23E91-A14E-405C-B03E-906EC7509B41}"/>
    <dgm:cxn modelId="{9D1617AD-9D2D-493D-AC0C-A55036F6E6E6}" type="presOf" srcId="{1E33B0D8-54F8-4412-BC17-D4F5FA38390F}" destId="{505FEE38-029E-42EA-A3F8-1EFB2F0F6193}" srcOrd="0" destOrd="2" presId="urn:microsoft.com/office/officeart/2005/8/layout/hList6"/>
    <dgm:cxn modelId="{A8FED733-54C4-422C-A545-17945DC30434}" srcId="{9C47FC29-2E3B-46DD-9212-E2715DFF843F}" destId="{11B4C3CF-2D82-4A51-B30A-B2711743399B}" srcOrd="1" destOrd="0" parTransId="{F48B83BE-7EE8-4348-9D16-0FFC220439C0}" sibTransId="{43FF1942-D843-401B-B6A5-BFA7D9DF818F}"/>
    <dgm:cxn modelId="{A0583DEE-D81E-4BD5-BF57-C1614145C9B3}" type="presOf" srcId="{11B4C3CF-2D82-4A51-B30A-B2711743399B}" destId="{E5891641-FA8B-4A6C-B592-0DC3AAC0119D}" srcOrd="0" destOrd="2" presId="urn:microsoft.com/office/officeart/2005/8/layout/hList6"/>
    <dgm:cxn modelId="{AA6274A9-B15D-4262-8D36-76DB09E363E0}" srcId="{9C47FC29-2E3B-46DD-9212-E2715DFF843F}" destId="{1FEE4F64-982B-41B8-B673-2FA7DCB7FD5F}" srcOrd="0" destOrd="0" parTransId="{CB7EE239-EC4F-45A6-9B80-55B0E1DE9327}" sibTransId="{82B99287-1904-47A7-BD8B-E2B02B53D1C8}"/>
    <dgm:cxn modelId="{6885E8AD-E8BE-4161-9C97-38DAC920E481}" type="presOf" srcId="{93695906-44E7-49BC-AF21-69A816E79B5F}" destId="{505FEE38-029E-42EA-A3F8-1EFB2F0F6193}" srcOrd="0" destOrd="0" presId="urn:microsoft.com/office/officeart/2005/8/layout/hList6"/>
    <dgm:cxn modelId="{B7C9A950-17AD-45F9-BDA8-A394A9AA1164}" srcId="{CFE45816-4337-4897-96AB-641C240EC2D7}" destId="{0FA4F82E-8908-46A3-AA22-15CB69E69A80}" srcOrd="1" destOrd="0" parTransId="{B5D558F6-42D3-40AA-B5F3-1EDBE9A961D5}" sibTransId="{AC1DFE94-EF76-4C34-B78B-89CD0E69DD0E}"/>
    <dgm:cxn modelId="{B8129C07-9978-47A6-88B7-21516247413F}" srcId="{CFE45816-4337-4897-96AB-641C240EC2D7}" destId="{5E76F1D4-F724-4C93-9EF4-187C66BD5DE7}" srcOrd="0" destOrd="0" parTransId="{2A823049-3165-4C82-9973-0D24E465240B}" sibTransId="{53008A49-64D3-46BF-BF38-5540E61324CA}"/>
    <dgm:cxn modelId="{CE612126-AD94-469F-AF69-69485FD65A57}" type="presOf" srcId="{3DE5DC4F-6746-4EB6-B806-9199915289AE}" destId="{E5891641-FA8B-4A6C-B592-0DC3AAC0119D}" srcOrd="0" destOrd="3" presId="urn:microsoft.com/office/officeart/2005/8/layout/hList6"/>
    <dgm:cxn modelId="{9ED2A8FC-183B-4E74-99D1-23C580927683}" type="presParOf" srcId="{DCE72E46-D1B4-41A7-941A-07925917854F}" destId="{505FEE38-029E-42EA-A3F8-1EFB2F0F6193}" srcOrd="0" destOrd="0" presId="urn:microsoft.com/office/officeart/2005/8/layout/hList6"/>
    <dgm:cxn modelId="{1D78982F-8515-4491-A6DF-31EA9EE360EE}" type="presParOf" srcId="{DCE72E46-D1B4-41A7-941A-07925917854F}" destId="{8004AA80-CA83-422F-B567-F1244E0EFD4C}" srcOrd="1" destOrd="0" presId="urn:microsoft.com/office/officeart/2005/8/layout/hList6"/>
    <dgm:cxn modelId="{32267E28-0711-46BC-A944-68D8951D0DBD}" type="presParOf" srcId="{DCE72E46-D1B4-41A7-941A-07925917854F}" destId="{84DADFF9-04B2-4D1B-815D-0E11ECF2F27D}" srcOrd="2" destOrd="0" presId="urn:microsoft.com/office/officeart/2005/8/layout/hList6"/>
    <dgm:cxn modelId="{03234297-2D53-4432-870C-AB272EF69A44}" type="presParOf" srcId="{DCE72E46-D1B4-41A7-941A-07925917854F}" destId="{7904928F-D601-481E-86C1-2825F032A467}" srcOrd="3" destOrd="0" presId="urn:microsoft.com/office/officeart/2005/8/layout/hList6"/>
    <dgm:cxn modelId="{41D0BFE0-114C-48EC-9581-7ABE184D5266}" type="presParOf" srcId="{DCE72E46-D1B4-41A7-941A-07925917854F}" destId="{E5891641-FA8B-4A6C-B592-0DC3AAC0119D}" srcOrd="4" destOrd="0" presId="urn:microsoft.com/office/officeart/2005/8/layout/hList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AEA0EA4-C324-4140-98CD-B9B211FD0089}"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CCEE06C7-E5BA-453C-9A5E-C30EB70038D4}">
      <dgm:prSet phldrT="[Text]" custT="1"/>
      <dgm:spPr/>
      <dgm:t>
        <a:bodyPr/>
        <a:lstStyle/>
        <a:p>
          <a:r>
            <a:rPr lang="en-US" sz="2000" b="1" dirty="0" smtClean="0">
              <a:latin typeface="Verdana" pitchFamily="34" charset="0"/>
              <a:ea typeface="Verdana" pitchFamily="34" charset="0"/>
              <a:cs typeface="Verdana" pitchFamily="34" charset="0"/>
            </a:rPr>
            <a:t>Electricity to All</a:t>
          </a:r>
          <a:endParaRPr lang="en-US" sz="2000" b="1" dirty="0">
            <a:latin typeface="Verdana" pitchFamily="34" charset="0"/>
            <a:ea typeface="Verdana" pitchFamily="34" charset="0"/>
            <a:cs typeface="Verdana" pitchFamily="34" charset="0"/>
          </a:endParaRPr>
        </a:p>
      </dgm:t>
    </dgm:pt>
    <dgm:pt modelId="{E888C75F-FD05-479B-88C1-CB3ED1FBA9DF}" type="parTrans" cxnId="{03B4061A-F7BD-4DDE-8572-B77538D72F9E}">
      <dgm:prSet/>
      <dgm:spPr/>
      <dgm:t>
        <a:bodyPr/>
        <a:lstStyle/>
        <a:p>
          <a:endParaRPr lang="en-US"/>
        </a:p>
      </dgm:t>
    </dgm:pt>
    <dgm:pt modelId="{96BB554F-F86A-4158-B536-CA185BE0E095}" type="sibTrans" cxnId="{03B4061A-F7BD-4DDE-8572-B77538D72F9E}">
      <dgm:prSet/>
      <dgm:spPr/>
      <dgm:t>
        <a:bodyPr/>
        <a:lstStyle/>
        <a:p>
          <a:endParaRPr lang="en-US"/>
        </a:p>
      </dgm:t>
    </dgm:pt>
    <dgm:pt modelId="{7E0AEE26-CEF7-4BFE-AEEF-D34A52625B9D}">
      <dgm:prSet phldrT="[Text]" custT="1"/>
      <dgm:spPr/>
      <dgm:t>
        <a:bodyPr anchor="t"/>
        <a:lstStyle/>
        <a:p>
          <a:r>
            <a:rPr lang="en-US" sz="1100" b="0" i="0" dirty="0" smtClean="0">
              <a:latin typeface="Verdana" pitchFamily="34" charset="0"/>
              <a:ea typeface="Verdana" pitchFamily="34" charset="0"/>
              <a:cs typeface="Verdana" pitchFamily="34" charset="0"/>
            </a:rPr>
            <a:t>The policy envisages 24*7 power supply to all consumers by 2022.</a:t>
          </a:r>
          <a:r>
            <a:rPr lang="en-US" sz="1100" b="0" i="0" smtClean="0">
              <a:latin typeface="Verdana" pitchFamily="34" charset="0"/>
              <a:ea typeface="Verdana" pitchFamily="34" charset="0"/>
              <a:cs typeface="Verdana" pitchFamily="34" charset="0"/>
            </a:rPr>
            <a:t> </a:t>
          </a:r>
          <a:r>
            <a:rPr lang="en-US" sz="1100" smtClean="0">
              <a:latin typeface="Verdana" pitchFamily="34" charset="0"/>
              <a:ea typeface="Verdana" pitchFamily="34" charset="0"/>
              <a:cs typeface="Verdana" pitchFamily="34" charset="0"/>
            </a:rPr>
            <a:t/>
          </a:r>
          <a:br>
            <a:rPr lang="en-US" sz="1100" smtClean="0">
              <a:latin typeface="Verdana" pitchFamily="34" charset="0"/>
              <a:ea typeface="Verdana" pitchFamily="34" charset="0"/>
              <a:cs typeface="Verdana" pitchFamily="34" charset="0"/>
            </a:rPr>
          </a:br>
          <a:endParaRPr lang="en-US" sz="1100" dirty="0">
            <a:latin typeface="Verdana" pitchFamily="34" charset="0"/>
            <a:ea typeface="Verdana" pitchFamily="34" charset="0"/>
            <a:cs typeface="Verdana" pitchFamily="34" charset="0"/>
          </a:endParaRPr>
        </a:p>
      </dgm:t>
    </dgm:pt>
    <dgm:pt modelId="{A45C65E8-E2F1-4D2A-9AD5-DC62E67AC687}" type="parTrans" cxnId="{7BFC1E06-0D3C-4018-993F-A15766F06793}">
      <dgm:prSet/>
      <dgm:spPr/>
      <dgm:t>
        <a:bodyPr/>
        <a:lstStyle/>
        <a:p>
          <a:endParaRPr lang="en-US"/>
        </a:p>
      </dgm:t>
    </dgm:pt>
    <dgm:pt modelId="{D2F41C5E-B500-40BB-A2D7-15FDA6CC4BE1}" type="sibTrans" cxnId="{7BFC1E06-0D3C-4018-993F-A15766F06793}">
      <dgm:prSet/>
      <dgm:spPr/>
      <dgm:t>
        <a:bodyPr/>
        <a:lstStyle/>
        <a:p>
          <a:endParaRPr lang="en-US"/>
        </a:p>
      </dgm:t>
    </dgm:pt>
    <dgm:pt modelId="{F7A3030F-97B5-4A40-82F6-80230266261D}">
      <dgm:prSet phldrT="[Text]" custT="1"/>
      <dgm:spPr/>
      <dgm:t>
        <a:bodyPr/>
        <a:lstStyle/>
        <a:p>
          <a:r>
            <a:rPr lang="en-US" sz="2000" b="1" dirty="0" smtClean="0">
              <a:latin typeface="Verdana" pitchFamily="34" charset="0"/>
              <a:ea typeface="Verdana" pitchFamily="34" charset="0"/>
              <a:cs typeface="Verdana" pitchFamily="34" charset="0"/>
            </a:rPr>
            <a:t>Renewable</a:t>
          </a:r>
          <a:r>
            <a:rPr lang="en-US" sz="2000" b="1" baseline="0" dirty="0" smtClean="0">
              <a:latin typeface="Verdana" pitchFamily="34" charset="0"/>
              <a:ea typeface="Verdana" pitchFamily="34" charset="0"/>
              <a:cs typeface="Verdana" pitchFamily="34" charset="0"/>
            </a:rPr>
            <a:t> Purchase Obligation </a:t>
          </a:r>
          <a:endParaRPr lang="en-US" sz="2000" b="1" dirty="0">
            <a:latin typeface="Verdana" pitchFamily="34" charset="0"/>
            <a:ea typeface="Verdana" pitchFamily="34" charset="0"/>
            <a:cs typeface="Verdana" pitchFamily="34" charset="0"/>
          </a:endParaRPr>
        </a:p>
      </dgm:t>
    </dgm:pt>
    <dgm:pt modelId="{6A7238C7-3E30-4746-9F48-C5EE89022C6A}" type="parTrans" cxnId="{420EE794-5F7D-4BD5-B358-FF07BC674547}">
      <dgm:prSet/>
      <dgm:spPr/>
      <dgm:t>
        <a:bodyPr/>
        <a:lstStyle/>
        <a:p>
          <a:endParaRPr lang="en-US"/>
        </a:p>
      </dgm:t>
    </dgm:pt>
    <dgm:pt modelId="{09E3AFD3-CED8-4FEE-AC38-EF075C570B65}" type="sibTrans" cxnId="{420EE794-5F7D-4BD5-B358-FF07BC674547}">
      <dgm:prSet/>
      <dgm:spPr/>
      <dgm:t>
        <a:bodyPr/>
        <a:lstStyle/>
        <a:p>
          <a:endParaRPr lang="en-US"/>
        </a:p>
      </dgm:t>
    </dgm:pt>
    <dgm:pt modelId="{A31C67E3-39E2-4C36-9AA2-511DD30C5F1C}">
      <dgm:prSet phldrT="[Text]" custT="1"/>
      <dgm:spPr/>
      <dgm:t>
        <a:bodyPr anchor="t"/>
        <a:lstStyle/>
        <a:p>
          <a:r>
            <a:rPr lang="en-US" sz="1100" b="0" i="0" dirty="0" smtClean="0">
              <a:latin typeface="Verdana" pitchFamily="34" charset="0"/>
              <a:ea typeface="Verdana" pitchFamily="34" charset="0"/>
              <a:cs typeface="Verdana" pitchFamily="34" charset="0"/>
            </a:rPr>
            <a:t>To promote renewable energy, it is proposed to increase solar RPO to 8% by </a:t>
          </a:r>
          <a:r>
            <a:rPr lang="en-US" sz="1100" b="0" i="0" smtClean="0">
              <a:latin typeface="Verdana" pitchFamily="34" charset="0"/>
              <a:ea typeface="Verdana" pitchFamily="34" charset="0"/>
              <a:cs typeface="Verdana" pitchFamily="34" charset="0"/>
            </a:rPr>
            <a:t>2022.</a:t>
          </a:r>
          <a:r>
            <a:rPr lang="en-US" sz="1100" smtClean="0">
              <a:latin typeface="Verdana" pitchFamily="34" charset="0"/>
              <a:ea typeface="Verdana" pitchFamily="34" charset="0"/>
              <a:cs typeface="Verdana" pitchFamily="34" charset="0"/>
            </a:rPr>
            <a:t/>
          </a:r>
          <a:br>
            <a:rPr lang="en-US" sz="1100" smtClean="0">
              <a:latin typeface="Verdana" pitchFamily="34" charset="0"/>
              <a:ea typeface="Verdana" pitchFamily="34" charset="0"/>
              <a:cs typeface="Verdana" pitchFamily="34" charset="0"/>
            </a:rPr>
          </a:br>
          <a:endParaRPr lang="en-US" sz="1100" dirty="0">
            <a:latin typeface="Verdana" pitchFamily="34" charset="0"/>
            <a:ea typeface="Verdana" pitchFamily="34" charset="0"/>
            <a:cs typeface="Verdana" pitchFamily="34" charset="0"/>
          </a:endParaRPr>
        </a:p>
      </dgm:t>
    </dgm:pt>
    <dgm:pt modelId="{34F87461-6564-41BD-A255-D9A5096C04CD}" type="parTrans" cxnId="{2751DBAB-D172-4C42-B346-CB58B6908F54}">
      <dgm:prSet/>
      <dgm:spPr/>
      <dgm:t>
        <a:bodyPr/>
        <a:lstStyle/>
        <a:p>
          <a:endParaRPr lang="en-US"/>
        </a:p>
      </dgm:t>
    </dgm:pt>
    <dgm:pt modelId="{0314463C-828C-4DAB-8E27-16061F260278}" type="sibTrans" cxnId="{2751DBAB-D172-4C42-B346-CB58B6908F54}">
      <dgm:prSet/>
      <dgm:spPr/>
      <dgm:t>
        <a:bodyPr/>
        <a:lstStyle/>
        <a:p>
          <a:endParaRPr lang="en-US"/>
        </a:p>
      </dgm:t>
    </dgm:pt>
    <dgm:pt modelId="{1AB6F1DB-DCF5-4BBD-8875-2C49C0B3434F}">
      <dgm:prSet phldrT="[Text]" custT="1"/>
      <dgm:spPr/>
      <dgm:t>
        <a:bodyPr anchor="t"/>
        <a:lstStyle/>
        <a:p>
          <a:r>
            <a:rPr lang="en-US" sz="1100" b="0" i="0" dirty="0" smtClean="0">
              <a:latin typeface="Verdana" pitchFamily="34" charset="0"/>
              <a:ea typeface="Verdana" pitchFamily="34" charset="0"/>
              <a:cs typeface="Verdana" pitchFamily="34" charset="0"/>
            </a:rPr>
            <a:t>Renewable generation obligations (RGOs) are introduced for new coal/lignite based thermal plants that will need to establish or procure a certain percentage of renewable energy to meet their RPO</a:t>
          </a:r>
          <a:r>
            <a:rPr lang="en-US" sz="1100" dirty="0" smtClean="0">
              <a:latin typeface="Verdana" pitchFamily="34" charset="0"/>
              <a:ea typeface="Verdana" pitchFamily="34" charset="0"/>
              <a:cs typeface="Verdana" pitchFamily="34" charset="0"/>
            </a:rPr>
            <a:t/>
          </a:r>
          <a:br>
            <a:rPr lang="en-US" sz="1100" dirty="0" smtClean="0">
              <a:latin typeface="Verdana" pitchFamily="34" charset="0"/>
              <a:ea typeface="Verdana" pitchFamily="34" charset="0"/>
              <a:cs typeface="Verdana" pitchFamily="34" charset="0"/>
            </a:rPr>
          </a:br>
          <a:endParaRPr lang="en-US" sz="1100" dirty="0">
            <a:latin typeface="Verdana" pitchFamily="34" charset="0"/>
            <a:ea typeface="Verdana" pitchFamily="34" charset="0"/>
            <a:cs typeface="Verdana" pitchFamily="34" charset="0"/>
          </a:endParaRPr>
        </a:p>
      </dgm:t>
    </dgm:pt>
    <dgm:pt modelId="{532839CE-DCF0-47B9-B64A-E8AA2CE0E07D}" type="parTrans" cxnId="{30510984-114A-49A8-91AD-60191E4CE284}">
      <dgm:prSet/>
      <dgm:spPr/>
      <dgm:t>
        <a:bodyPr/>
        <a:lstStyle/>
        <a:p>
          <a:endParaRPr lang="en-US"/>
        </a:p>
      </dgm:t>
    </dgm:pt>
    <dgm:pt modelId="{68EF907B-F9CA-4110-B4B9-718675660299}" type="sibTrans" cxnId="{30510984-114A-49A8-91AD-60191E4CE284}">
      <dgm:prSet/>
      <dgm:spPr/>
      <dgm:t>
        <a:bodyPr/>
        <a:lstStyle/>
        <a:p>
          <a:endParaRPr lang="en-US"/>
        </a:p>
      </dgm:t>
    </dgm:pt>
    <dgm:pt modelId="{681D0610-55BD-4AA0-9F37-A146C627928F}">
      <dgm:prSet phldrT="[Text]" custT="1"/>
      <dgm:spPr/>
      <dgm:t>
        <a:bodyPr/>
        <a:lstStyle/>
        <a:p>
          <a:r>
            <a:rPr lang="en-US" sz="2000" b="1" dirty="0" smtClean="0">
              <a:latin typeface="Verdana" pitchFamily="34" charset="0"/>
              <a:ea typeface="Verdana" pitchFamily="34" charset="0"/>
              <a:cs typeface="Verdana" pitchFamily="34" charset="0"/>
            </a:rPr>
            <a:t>Transmission of Power</a:t>
          </a:r>
          <a:endParaRPr lang="en-US" sz="2000" b="1" dirty="0">
            <a:latin typeface="Verdana" pitchFamily="34" charset="0"/>
            <a:ea typeface="Verdana" pitchFamily="34" charset="0"/>
            <a:cs typeface="Verdana" pitchFamily="34" charset="0"/>
          </a:endParaRPr>
        </a:p>
      </dgm:t>
    </dgm:pt>
    <dgm:pt modelId="{E16FA5BD-BFD2-4C17-B9B2-DBD76B56437D}" type="parTrans" cxnId="{2B14223D-346B-4E2A-B69C-D05D89A9CD21}">
      <dgm:prSet/>
      <dgm:spPr/>
      <dgm:t>
        <a:bodyPr/>
        <a:lstStyle/>
        <a:p>
          <a:endParaRPr lang="en-US"/>
        </a:p>
      </dgm:t>
    </dgm:pt>
    <dgm:pt modelId="{48F3B82D-637B-49A9-A707-03249EFB973C}" type="sibTrans" cxnId="{2B14223D-346B-4E2A-B69C-D05D89A9CD21}">
      <dgm:prSet/>
      <dgm:spPr/>
      <dgm:t>
        <a:bodyPr/>
        <a:lstStyle/>
        <a:p>
          <a:endParaRPr lang="en-US"/>
        </a:p>
      </dgm:t>
    </dgm:pt>
    <dgm:pt modelId="{57516C17-7F3A-4256-BD09-C125571BAD16}">
      <dgm:prSet phldrT="[Text]" custT="1"/>
      <dgm:spPr/>
      <dgm:t>
        <a:bodyPr anchor="t"/>
        <a:lstStyle/>
        <a:p>
          <a:r>
            <a:rPr lang="en-US" sz="1100" b="0" i="0" dirty="0" smtClean="0">
              <a:latin typeface="Verdana" pitchFamily="34" charset="0"/>
              <a:ea typeface="Verdana" pitchFamily="34" charset="0"/>
              <a:cs typeface="Verdana" pitchFamily="34" charset="0"/>
            </a:rPr>
            <a:t>Inter-State transmission charges and losses for renewable power (wind/solar) have been exempted. </a:t>
          </a:r>
          <a:r>
            <a:rPr lang="en-US" sz="1100" dirty="0" smtClean="0">
              <a:latin typeface="Verdana" pitchFamily="34" charset="0"/>
              <a:ea typeface="Verdana" pitchFamily="34" charset="0"/>
              <a:cs typeface="Verdana" pitchFamily="34" charset="0"/>
            </a:rPr>
            <a:t/>
          </a:r>
          <a:br>
            <a:rPr lang="en-US" sz="1100" dirty="0" smtClean="0">
              <a:latin typeface="Verdana" pitchFamily="34" charset="0"/>
              <a:ea typeface="Verdana" pitchFamily="34" charset="0"/>
              <a:cs typeface="Verdana" pitchFamily="34" charset="0"/>
            </a:rPr>
          </a:br>
          <a:endParaRPr lang="en-US" sz="1100" dirty="0">
            <a:latin typeface="Verdana" pitchFamily="34" charset="0"/>
            <a:ea typeface="Verdana" pitchFamily="34" charset="0"/>
            <a:cs typeface="Verdana" pitchFamily="34" charset="0"/>
          </a:endParaRPr>
        </a:p>
      </dgm:t>
    </dgm:pt>
    <dgm:pt modelId="{93CBA64A-E68D-4086-A9D6-9E0F4BD0EF67}" type="parTrans" cxnId="{45FBA6ED-E0CB-4764-B271-149A29C1265B}">
      <dgm:prSet/>
      <dgm:spPr/>
      <dgm:t>
        <a:bodyPr/>
        <a:lstStyle/>
        <a:p>
          <a:endParaRPr lang="en-US"/>
        </a:p>
      </dgm:t>
    </dgm:pt>
    <dgm:pt modelId="{1BB6F055-F4E0-42D2-B222-734D916B142B}" type="sibTrans" cxnId="{45FBA6ED-E0CB-4764-B271-149A29C1265B}">
      <dgm:prSet/>
      <dgm:spPr/>
      <dgm:t>
        <a:bodyPr/>
        <a:lstStyle/>
        <a:p>
          <a:endParaRPr lang="en-US"/>
        </a:p>
      </dgm:t>
    </dgm:pt>
    <dgm:pt modelId="{8CBC3509-0F82-4CB0-BA7C-8DA836BAE145}">
      <dgm:prSet phldrT="[Text]" custT="1"/>
      <dgm:spPr/>
      <dgm:t>
        <a:bodyPr anchor="t"/>
        <a:lstStyle/>
        <a:p>
          <a:r>
            <a:rPr lang="en-US" sz="1100" b="0" i="0" dirty="0" smtClean="0">
              <a:latin typeface="Verdana" pitchFamily="34" charset="0"/>
              <a:ea typeface="Verdana" pitchFamily="34" charset="0"/>
              <a:cs typeface="Verdana" pitchFamily="34" charset="0"/>
            </a:rPr>
            <a:t>Exemption is applicable only to wind and solar power, and not for other renewable like small hydro and biomass</a:t>
          </a:r>
          <a:endParaRPr lang="en-US" sz="1100" dirty="0">
            <a:latin typeface="Verdana" pitchFamily="34" charset="0"/>
            <a:ea typeface="Verdana" pitchFamily="34" charset="0"/>
            <a:cs typeface="Verdana" pitchFamily="34" charset="0"/>
          </a:endParaRPr>
        </a:p>
      </dgm:t>
    </dgm:pt>
    <dgm:pt modelId="{71D88DAA-63B2-47F0-B2C8-24BB63CD4D91}" type="parTrans" cxnId="{B394C784-AF04-49C6-BF46-078930095966}">
      <dgm:prSet/>
      <dgm:spPr/>
      <dgm:t>
        <a:bodyPr/>
        <a:lstStyle/>
        <a:p>
          <a:endParaRPr lang="en-US"/>
        </a:p>
      </dgm:t>
    </dgm:pt>
    <dgm:pt modelId="{95CE2D64-7DD7-458F-9C5A-B73913B04E79}" type="sibTrans" cxnId="{B394C784-AF04-49C6-BF46-078930095966}">
      <dgm:prSet/>
      <dgm:spPr/>
      <dgm:t>
        <a:bodyPr/>
        <a:lstStyle/>
        <a:p>
          <a:endParaRPr lang="en-US"/>
        </a:p>
      </dgm:t>
    </dgm:pt>
    <dgm:pt modelId="{C4B8AB2B-EA06-4AED-B450-61192172806D}">
      <dgm:prSet phldrT="[Text]" custT="1"/>
      <dgm:spPr/>
      <dgm:t>
        <a:bodyPr anchor="t"/>
        <a:lstStyle/>
        <a:p>
          <a:r>
            <a:rPr lang="en-US" sz="1100" b="0" i="0" dirty="0" smtClean="0">
              <a:latin typeface="Verdana" pitchFamily="34" charset="0"/>
              <a:ea typeface="Verdana" pitchFamily="34" charset="0"/>
              <a:cs typeface="Verdana" pitchFamily="34" charset="0"/>
            </a:rPr>
            <a:t>Power would be provided to remote unconnected villages through micro grids</a:t>
          </a:r>
          <a:r>
            <a:rPr lang="en-US" sz="1100" dirty="0" smtClean="0">
              <a:latin typeface="Verdana" pitchFamily="34" charset="0"/>
              <a:ea typeface="Verdana" pitchFamily="34" charset="0"/>
              <a:cs typeface="Verdana" pitchFamily="34" charset="0"/>
            </a:rPr>
            <a:t/>
          </a:r>
          <a:br>
            <a:rPr lang="en-US" sz="1100" dirty="0" smtClean="0">
              <a:latin typeface="Verdana" pitchFamily="34" charset="0"/>
              <a:ea typeface="Verdana" pitchFamily="34" charset="0"/>
              <a:cs typeface="Verdana" pitchFamily="34" charset="0"/>
            </a:rPr>
          </a:br>
          <a:endParaRPr lang="en-US" sz="1100" dirty="0">
            <a:latin typeface="Verdana" pitchFamily="34" charset="0"/>
            <a:ea typeface="Verdana" pitchFamily="34" charset="0"/>
            <a:cs typeface="Verdana" pitchFamily="34" charset="0"/>
          </a:endParaRPr>
        </a:p>
      </dgm:t>
    </dgm:pt>
    <dgm:pt modelId="{8DA3E0F2-7398-4AC8-9A76-E16042132BED}" type="sibTrans" cxnId="{442A68F8-AC38-4BBC-9A60-BC3BF70F4D91}">
      <dgm:prSet/>
      <dgm:spPr/>
      <dgm:t>
        <a:bodyPr/>
        <a:lstStyle/>
        <a:p>
          <a:endParaRPr lang="en-US"/>
        </a:p>
      </dgm:t>
    </dgm:pt>
    <dgm:pt modelId="{C6EF22EE-D452-4854-87DA-1F5A83751781}" type="parTrans" cxnId="{442A68F8-AC38-4BBC-9A60-BC3BF70F4D91}">
      <dgm:prSet/>
      <dgm:spPr/>
      <dgm:t>
        <a:bodyPr/>
        <a:lstStyle/>
        <a:p>
          <a:endParaRPr lang="en-US"/>
        </a:p>
      </dgm:t>
    </dgm:pt>
    <dgm:pt modelId="{6E93892E-6388-4EA1-8217-08AEA495206F}">
      <dgm:prSet phldrT="[Text]" custT="1"/>
      <dgm:spPr/>
      <dgm:t>
        <a:bodyPr/>
        <a:lstStyle/>
        <a:p>
          <a:r>
            <a:rPr lang="en-US" sz="2000" b="1" dirty="0" smtClean="0">
              <a:latin typeface="Verdana" pitchFamily="34" charset="0"/>
              <a:ea typeface="Verdana" pitchFamily="34" charset="0"/>
              <a:cs typeface="Verdana" pitchFamily="34" charset="0"/>
            </a:rPr>
            <a:t>Other Changes </a:t>
          </a:r>
          <a:endParaRPr lang="en-US" sz="2000" b="1" dirty="0">
            <a:latin typeface="Verdana" pitchFamily="34" charset="0"/>
            <a:ea typeface="Verdana" pitchFamily="34" charset="0"/>
            <a:cs typeface="Verdana" pitchFamily="34" charset="0"/>
          </a:endParaRPr>
        </a:p>
      </dgm:t>
    </dgm:pt>
    <dgm:pt modelId="{64B3C0EA-D6E0-4F43-A452-C5D471937058}" type="parTrans" cxnId="{E4CE976A-9A35-4A80-BC50-14D25486ACF7}">
      <dgm:prSet/>
      <dgm:spPr/>
      <dgm:t>
        <a:bodyPr/>
        <a:lstStyle/>
        <a:p>
          <a:endParaRPr lang="en-US"/>
        </a:p>
      </dgm:t>
    </dgm:pt>
    <dgm:pt modelId="{F168332B-2460-44C1-A355-2B089963BB62}" type="sibTrans" cxnId="{E4CE976A-9A35-4A80-BC50-14D25486ACF7}">
      <dgm:prSet/>
      <dgm:spPr/>
      <dgm:t>
        <a:bodyPr/>
        <a:lstStyle/>
        <a:p>
          <a:endParaRPr lang="en-US"/>
        </a:p>
      </dgm:t>
    </dgm:pt>
    <dgm:pt modelId="{95F4581E-4F5F-4243-A4B3-31B02ED3D04B}">
      <dgm:prSet phldrT="[Text]" custT="1"/>
      <dgm:spPr/>
      <dgm:t>
        <a:bodyPr anchor="t"/>
        <a:lstStyle/>
        <a:p>
          <a:r>
            <a:rPr lang="en-US" sz="1100" b="0" i="0" dirty="0" smtClean="0">
              <a:latin typeface="Verdana" pitchFamily="34" charset="0"/>
              <a:ea typeface="Verdana" pitchFamily="34" charset="0"/>
              <a:cs typeface="Verdana" pitchFamily="34" charset="0"/>
            </a:rPr>
            <a:t>When state electricity distribution utilities are not buying the contracted capacity as per the power purchase agreements, then Power plants are allowed to sell the surplus power</a:t>
          </a:r>
          <a:r>
            <a:rPr lang="en-US" sz="1100" dirty="0" smtClean="0">
              <a:latin typeface="Verdana" pitchFamily="34" charset="0"/>
              <a:ea typeface="Verdana" pitchFamily="34" charset="0"/>
              <a:cs typeface="Verdana" pitchFamily="34" charset="0"/>
            </a:rPr>
            <a:t/>
          </a:r>
          <a:br>
            <a:rPr lang="en-US" sz="1100" dirty="0" smtClean="0">
              <a:latin typeface="Verdana" pitchFamily="34" charset="0"/>
              <a:ea typeface="Verdana" pitchFamily="34" charset="0"/>
              <a:cs typeface="Verdana" pitchFamily="34" charset="0"/>
            </a:rPr>
          </a:br>
          <a:endParaRPr lang="en-US" sz="1100" dirty="0">
            <a:latin typeface="Verdana" pitchFamily="34" charset="0"/>
            <a:ea typeface="Verdana" pitchFamily="34" charset="0"/>
            <a:cs typeface="Verdana" pitchFamily="34" charset="0"/>
          </a:endParaRPr>
        </a:p>
      </dgm:t>
    </dgm:pt>
    <dgm:pt modelId="{10260286-5370-4EBC-98A7-C0C6531E1BE8}" type="parTrans" cxnId="{66A6E501-FA1E-42C3-B314-A3945D5F712B}">
      <dgm:prSet/>
      <dgm:spPr/>
      <dgm:t>
        <a:bodyPr/>
        <a:lstStyle/>
        <a:p>
          <a:endParaRPr lang="en-US"/>
        </a:p>
      </dgm:t>
    </dgm:pt>
    <dgm:pt modelId="{A0E7E8DE-EDF6-46E4-AB5F-2217149EF8CA}" type="sibTrans" cxnId="{66A6E501-FA1E-42C3-B314-A3945D5F712B}">
      <dgm:prSet/>
      <dgm:spPr/>
      <dgm:t>
        <a:bodyPr/>
        <a:lstStyle/>
        <a:p>
          <a:endParaRPr lang="en-US"/>
        </a:p>
      </dgm:t>
    </dgm:pt>
    <dgm:pt modelId="{1F099352-AF22-4683-8A12-F7A4676FD8CD}">
      <dgm:prSet phldrT="[Text]" custT="1"/>
      <dgm:spPr/>
      <dgm:t>
        <a:bodyPr anchor="t"/>
        <a:lstStyle/>
        <a:p>
          <a:r>
            <a:rPr lang="en-US" sz="1100" b="0" i="0" dirty="0" smtClean="0">
              <a:latin typeface="Verdana" pitchFamily="34" charset="0"/>
              <a:ea typeface="Verdana" pitchFamily="34" charset="0"/>
              <a:cs typeface="Verdana" pitchFamily="34" charset="0"/>
            </a:rPr>
            <a:t>Central regulator will decide tariff for composite schemes where more than 10% power is sold outside State</a:t>
          </a:r>
          <a:endParaRPr lang="en-US" sz="1100" dirty="0">
            <a:latin typeface="Verdana" pitchFamily="34" charset="0"/>
            <a:ea typeface="Verdana" pitchFamily="34" charset="0"/>
            <a:cs typeface="Verdana" pitchFamily="34" charset="0"/>
          </a:endParaRPr>
        </a:p>
      </dgm:t>
    </dgm:pt>
    <dgm:pt modelId="{41BCF990-52CC-451B-A586-47ECDF4D2EE0}" type="parTrans" cxnId="{C834A2A4-F043-4F02-9918-B2DEF2C37F2E}">
      <dgm:prSet/>
      <dgm:spPr/>
      <dgm:t>
        <a:bodyPr/>
        <a:lstStyle/>
        <a:p>
          <a:endParaRPr lang="en-US"/>
        </a:p>
      </dgm:t>
    </dgm:pt>
    <dgm:pt modelId="{791E76DF-4225-4055-8F16-CE29B4D8B175}" type="sibTrans" cxnId="{C834A2A4-F043-4F02-9918-B2DEF2C37F2E}">
      <dgm:prSet/>
      <dgm:spPr/>
      <dgm:t>
        <a:bodyPr/>
        <a:lstStyle/>
        <a:p>
          <a:endParaRPr lang="en-US"/>
        </a:p>
      </dgm:t>
    </dgm:pt>
    <dgm:pt modelId="{84C0C368-5461-42C2-AB9C-BEDB67AFAEFA}">
      <dgm:prSet phldrT="[Text]" custT="1"/>
      <dgm:spPr/>
      <dgm:t>
        <a:bodyPr anchor="t"/>
        <a:lstStyle/>
        <a:p>
          <a:r>
            <a:rPr lang="en-US" sz="1100" b="0" i="0" dirty="0" smtClean="0">
              <a:latin typeface="Verdana" pitchFamily="34" charset="0"/>
              <a:ea typeface="Verdana" pitchFamily="34" charset="0"/>
              <a:cs typeface="Verdana" pitchFamily="34" charset="0"/>
            </a:rPr>
            <a:t>Smart meters are must be installed for consumers consuming 500 units by 2017 and 200 units by 2019</a:t>
          </a:r>
          <a:r>
            <a:rPr lang="en-US" sz="1100" dirty="0" smtClean="0">
              <a:latin typeface="Verdana" pitchFamily="34" charset="0"/>
              <a:ea typeface="Verdana" pitchFamily="34" charset="0"/>
              <a:cs typeface="Verdana" pitchFamily="34" charset="0"/>
            </a:rPr>
            <a:t/>
          </a:r>
          <a:br>
            <a:rPr lang="en-US" sz="1100" dirty="0" smtClean="0">
              <a:latin typeface="Verdana" pitchFamily="34" charset="0"/>
              <a:ea typeface="Verdana" pitchFamily="34" charset="0"/>
              <a:cs typeface="Verdana" pitchFamily="34" charset="0"/>
            </a:rPr>
          </a:br>
          <a:r>
            <a:rPr lang="en-US" sz="1100" dirty="0" smtClean="0">
              <a:latin typeface="Verdana" pitchFamily="34" charset="0"/>
              <a:ea typeface="Verdana" pitchFamily="34" charset="0"/>
              <a:cs typeface="Verdana" pitchFamily="34" charset="0"/>
            </a:rPr>
            <a:t/>
          </a:r>
          <a:br>
            <a:rPr lang="en-US" sz="1100" dirty="0" smtClean="0">
              <a:latin typeface="Verdana" pitchFamily="34" charset="0"/>
              <a:ea typeface="Verdana" pitchFamily="34" charset="0"/>
              <a:cs typeface="Verdana" pitchFamily="34" charset="0"/>
            </a:rPr>
          </a:br>
          <a:endParaRPr lang="en-US" sz="1100" dirty="0">
            <a:latin typeface="Verdana" pitchFamily="34" charset="0"/>
            <a:ea typeface="Verdana" pitchFamily="34" charset="0"/>
            <a:cs typeface="Verdana" pitchFamily="34" charset="0"/>
          </a:endParaRPr>
        </a:p>
      </dgm:t>
    </dgm:pt>
    <dgm:pt modelId="{D5D693B4-3B67-4E1A-B555-CB876B5D4ACB}" type="parTrans" cxnId="{220A1146-0606-454E-B5BC-A7653CE1AD95}">
      <dgm:prSet/>
      <dgm:spPr/>
      <dgm:t>
        <a:bodyPr/>
        <a:lstStyle/>
        <a:p>
          <a:endParaRPr lang="en-US"/>
        </a:p>
      </dgm:t>
    </dgm:pt>
    <dgm:pt modelId="{AE7D8CAC-B30E-4EE9-8C57-3A44C6A0DB0B}" type="sibTrans" cxnId="{220A1146-0606-454E-B5BC-A7653CE1AD95}">
      <dgm:prSet/>
      <dgm:spPr/>
      <dgm:t>
        <a:bodyPr/>
        <a:lstStyle/>
        <a:p>
          <a:endParaRPr lang="en-US"/>
        </a:p>
      </dgm:t>
    </dgm:pt>
    <dgm:pt modelId="{29ED2B71-836A-4DA6-B60E-A5BC449298CC}">
      <dgm:prSet phldrT="[Text]" custT="1"/>
      <dgm:spPr/>
      <dgm:t>
        <a:bodyPr anchor="t"/>
        <a:lstStyle/>
        <a:p>
          <a:endParaRPr lang="en-US" sz="1100" dirty="0">
            <a:latin typeface="Verdana" pitchFamily="34" charset="0"/>
            <a:ea typeface="Verdana" pitchFamily="34" charset="0"/>
            <a:cs typeface="Verdana" pitchFamily="34" charset="0"/>
          </a:endParaRPr>
        </a:p>
      </dgm:t>
    </dgm:pt>
    <dgm:pt modelId="{0C404DA4-95BE-48F3-8AF0-BD5BF170B0F6}" type="parTrans" cxnId="{43F24F71-4A07-4D91-9535-109B04E8650A}">
      <dgm:prSet/>
      <dgm:spPr/>
    </dgm:pt>
    <dgm:pt modelId="{52FF08C9-E04F-4E0D-A024-CB605DBF9A02}" type="sibTrans" cxnId="{43F24F71-4A07-4D91-9535-109B04E8650A}">
      <dgm:prSet/>
      <dgm:spPr/>
    </dgm:pt>
    <dgm:pt modelId="{11DC2382-CDA6-4A45-8571-9BD9BC758283}" type="pres">
      <dgm:prSet presAssocID="{4AEA0EA4-C324-4140-98CD-B9B211FD0089}" presName="Name0" presStyleCnt="0">
        <dgm:presLayoutVars>
          <dgm:dir/>
          <dgm:animLvl val="lvl"/>
          <dgm:resizeHandles val="exact"/>
        </dgm:presLayoutVars>
      </dgm:prSet>
      <dgm:spPr/>
      <dgm:t>
        <a:bodyPr/>
        <a:lstStyle/>
        <a:p>
          <a:endParaRPr lang="en-US"/>
        </a:p>
      </dgm:t>
    </dgm:pt>
    <dgm:pt modelId="{7E1A388F-4F55-471A-A5AB-A85D78C4D5BA}" type="pres">
      <dgm:prSet presAssocID="{CCEE06C7-E5BA-453C-9A5E-C30EB70038D4}" presName="linNode" presStyleCnt="0"/>
      <dgm:spPr/>
    </dgm:pt>
    <dgm:pt modelId="{3CBE7CD8-959A-461A-B464-EAB5E3C06C71}" type="pres">
      <dgm:prSet presAssocID="{CCEE06C7-E5BA-453C-9A5E-C30EB70038D4}" presName="parentText" presStyleLbl="node1" presStyleIdx="0" presStyleCnt="4" custLinFactNeighborY="-11589">
        <dgm:presLayoutVars>
          <dgm:chMax val="1"/>
          <dgm:bulletEnabled val="1"/>
        </dgm:presLayoutVars>
      </dgm:prSet>
      <dgm:spPr/>
      <dgm:t>
        <a:bodyPr/>
        <a:lstStyle/>
        <a:p>
          <a:endParaRPr lang="en-US"/>
        </a:p>
      </dgm:t>
    </dgm:pt>
    <dgm:pt modelId="{B0A190FF-44BB-42F2-98E5-02FA3FA46E50}" type="pres">
      <dgm:prSet presAssocID="{CCEE06C7-E5BA-453C-9A5E-C30EB70038D4}" presName="descendantText" presStyleLbl="alignAccFollowNode1" presStyleIdx="0" presStyleCnt="4" custScaleY="118856">
        <dgm:presLayoutVars>
          <dgm:bulletEnabled val="1"/>
        </dgm:presLayoutVars>
      </dgm:prSet>
      <dgm:spPr/>
      <dgm:t>
        <a:bodyPr/>
        <a:lstStyle/>
        <a:p>
          <a:endParaRPr lang="en-US"/>
        </a:p>
      </dgm:t>
    </dgm:pt>
    <dgm:pt modelId="{7787B0C1-4710-40B6-8050-955FE4E914EB}" type="pres">
      <dgm:prSet presAssocID="{96BB554F-F86A-4158-B536-CA185BE0E095}" presName="sp" presStyleCnt="0"/>
      <dgm:spPr/>
    </dgm:pt>
    <dgm:pt modelId="{BEA15FC5-9565-4684-9E62-0916045A6C0B}" type="pres">
      <dgm:prSet presAssocID="{F7A3030F-97B5-4A40-82F6-80230266261D}" presName="linNode" presStyleCnt="0"/>
      <dgm:spPr/>
    </dgm:pt>
    <dgm:pt modelId="{7F8921C8-6ECF-4054-AAD6-2BE271B06BCB}" type="pres">
      <dgm:prSet presAssocID="{F7A3030F-97B5-4A40-82F6-80230266261D}" presName="parentText" presStyleLbl="node1" presStyleIdx="1" presStyleCnt="4">
        <dgm:presLayoutVars>
          <dgm:chMax val="1"/>
          <dgm:bulletEnabled val="1"/>
        </dgm:presLayoutVars>
      </dgm:prSet>
      <dgm:spPr/>
      <dgm:t>
        <a:bodyPr/>
        <a:lstStyle/>
        <a:p>
          <a:endParaRPr lang="en-US"/>
        </a:p>
      </dgm:t>
    </dgm:pt>
    <dgm:pt modelId="{186ACE87-7958-4910-AFDA-A857BC960464}" type="pres">
      <dgm:prSet presAssocID="{F7A3030F-97B5-4A40-82F6-80230266261D}" presName="descendantText" presStyleLbl="alignAccFollowNode1" presStyleIdx="1" presStyleCnt="4" custScaleY="117715" custLinFactNeighborY="2299">
        <dgm:presLayoutVars>
          <dgm:bulletEnabled val="1"/>
        </dgm:presLayoutVars>
      </dgm:prSet>
      <dgm:spPr/>
      <dgm:t>
        <a:bodyPr/>
        <a:lstStyle/>
        <a:p>
          <a:endParaRPr lang="en-US"/>
        </a:p>
      </dgm:t>
    </dgm:pt>
    <dgm:pt modelId="{76250373-6672-4FE7-8605-F26131F4801F}" type="pres">
      <dgm:prSet presAssocID="{09E3AFD3-CED8-4FEE-AC38-EF075C570B65}" presName="sp" presStyleCnt="0"/>
      <dgm:spPr/>
    </dgm:pt>
    <dgm:pt modelId="{207FE51B-A713-4086-B894-170E588A188F}" type="pres">
      <dgm:prSet presAssocID="{681D0610-55BD-4AA0-9F37-A146C627928F}" presName="linNode" presStyleCnt="0"/>
      <dgm:spPr/>
    </dgm:pt>
    <dgm:pt modelId="{593D88DE-268D-4612-832E-18A09FCF72F9}" type="pres">
      <dgm:prSet presAssocID="{681D0610-55BD-4AA0-9F37-A146C627928F}" presName="parentText" presStyleLbl="node1" presStyleIdx="2" presStyleCnt="4" custScaleY="104574" custLinFactNeighborY="-422">
        <dgm:presLayoutVars>
          <dgm:chMax val="1"/>
          <dgm:bulletEnabled val="1"/>
        </dgm:presLayoutVars>
      </dgm:prSet>
      <dgm:spPr/>
      <dgm:t>
        <a:bodyPr/>
        <a:lstStyle/>
        <a:p>
          <a:endParaRPr lang="en-US"/>
        </a:p>
      </dgm:t>
    </dgm:pt>
    <dgm:pt modelId="{1C4AFAD6-47E9-40F5-B97B-FDF5DE98F9D5}" type="pres">
      <dgm:prSet presAssocID="{681D0610-55BD-4AA0-9F37-A146C627928F}" presName="descendantText" presStyleLbl="alignAccFollowNode1" presStyleIdx="2" presStyleCnt="4" custLinFactNeighborY="-434">
        <dgm:presLayoutVars>
          <dgm:bulletEnabled val="1"/>
        </dgm:presLayoutVars>
      </dgm:prSet>
      <dgm:spPr/>
      <dgm:t>
        <a:bodyPr/>
        <a:lstStyle/>
        <a:p>
          <a:endParaRPr lang="en-US"/>
        </a:p>
      </dgm:t>
    </dgm:pt>
    <dgm:pt modelId="{B125C297-D9F3-417E-B7AC-363A369EB257}" type="pres">
      <dgm:prSet presAssocID="{48F3B82D-637B-49A9-A707-03249EFB973C}" presName="sp" presStyleCnt="0"/>
      <dgm:spPr/>
    </dgm:pt>
    <dgm:pt modelId="{722ED369-3F7F-4D5F-85F7-3E60ABDCC4A6}" type="pres">
      <dgm:prSet presAssocID="{6E93892E-6388-4EA1-8217-08AEA495206F}" presName="linNode" presStyleCnt="0"/>
      <dgm:spPr/>
    </dgm:pt>
    <dgm:pt modelId="{48D517E3-1F57-460C-B605-93E8F8B833E8}" type="pres">
      <dgm:prSet presAssocID="{6E93892E-6388-4EA1-8217-08AEA495206F}" presName="parentText" presStyleLbl="node1" presStyleIdx="3" presStyleCnt="4" custScaleY="121885" custLinFactNeighborY="-3273">
        <dgm:presLayoutVars>
          <dgm:chMax val="1"/>
          <dgm:bulletEnabled val="1"/>
        </dgm:presLayoutVars>
      </dgm:prSet>
      <dgm:spPr/>
      <dgm:t>
        <a:bodyPr/>
        <a:lstStyle/>
        <a:p>
          <a:endParaRPr lang="en-US"/>
        </a:p>
      </dgm:t>
    </dgm:pt>
    <dgm:pt modelId="{24E2E5E0-6AE3-4935-BAC6-AD0A8D9FB75A}" type="pres">
      <dgm:prSet presAssocID="{6E93892E-6388-4EA1-8217-08AEA495206F}" presName="descendantText" presStyleLbl="alignAccFollowNode1" presStyleIdx="3" presStyleCnt="4" custScaleY="163013" custLinFactNeighborX="272" custLinFactNeighborY="182">
        <dgm:presLayoutVars>
          <dgm:bulletEnabled val="1"/>
        </dgm:presLayoutVars>
      </dgm:prSet>
      <dgm:spPr/>
      <dgm:t>
        <a:bodyPr/>
        <a:lstStyle/>
        <a:p>
          <a:endParaRPr lang="en-US"/>
        </a:p>
      </dgm:t>
    </dgm:pt>
  </dgm:ptLst>
  <dgm:cxnLst>
    <dgm:cxn modelId="{82D0CAE9-B60D-436A-BCAE-C3071FB1982D}" type="presOf" srcId="{8CBC3509-0F82-4CB0-BA7C-8DA836BAE145}" destId="{1C4AFAD6-47E9-40F5-B97B-FDF5DE98F9D5}" srcOrd="0" destOrd="1" presId="urn:microsoft.com/office/officeart/2005/8/layout/vList5"/>
    <dgm:cxn modelId="{591BE3A9-1FD9-4288-B4E5-ADC8DC256C5F}" type="presOf" srcId="{C4B8AB2B-EA06-4AED-B450-61192172806D}" destId="{B0A190FF-44BB-42F2-98E5-02FA3FA46E50}" srcOrd="0" destOrd="1" presId="urn:microsoft.com/office/officeart/2005/8/layout/vList5"/>
    <dgm:cxn modelId="{7BFC1E06-0D3C-4018-993F-A15766F06793}" srcId="{CCEE06C7-E5BA-453C-9A5E-C30EB70038D4}" destId="{7E0AEE26-CEF7-4BFE-AEEF-D34A52625B9D}" srcOrd="0" destOrd="0" parTransId="{A45C65E8-E2F1-4D2A-9AD5-DC62E67AC687}" sibTransId="{D2F41C5E-B500-40BB-A2D7-15FDA6CC4BE1}"/>
    <dgm:cxn modelId="{858F8769-0A1B-44B7-9239-6B934C5A08E4}" type="presOf" srcId="{95F4581E-4F5F-4243-A4B3-31B02ED3D04B}" destId="{24E2E5E0-6AE3-4935-BAC6-AD0A8D9FB75A}" srcOrd="0" destOrd="0" presId="urn:microsoft.com/office/officeart/2005/8/layout/vList5"/>
    <dgm:cxn modelId="{3C397CE2-9E84-434E-AD0D-3E9F1ACE9615}" type="presOf" srcId="{681D0610-55BD-4AA0-9F37-A146C627928F}" destId="{593D88DE-268D-4612-832E-18A09FCF72F9}" srcOrd="0" destOrd="0" presId="urn:microsoft.com/office/officeart/2005/8/layout/vList5"/>
    <dgm:cxn modelId="{3948313A-2318-429A-8F23-27ECBC1B7E23}" type="presOf" srcId="{A31C67E3-39E2-4C36-9AA2-511DD30C5F1C}" destId="{186ACE87-7958-4910-AFDA-A857BC960464}" srcOrd="0" destOrd="0" presId="urn:microsoft.com/office/officeart/2005/8/layout/vList5"/>
    <dgm:cxn modelId="{BFDAD955-B732-48F1-B9E0-0C1C8A7BF1AE}" type="presOf" srcId="{84C0C368-5461-42C2-AB9C-BEDB67AFAEFA}" destId="{24E2E5E0-6AE3-4935-BAC6-AD0A8D9FB75A}" srcOrd="0" destOrd="3" presId="urn:microsoft.com/office/officeart/2005/8/layout/vList5"/>
    <dgm:cxn modelId="{B3C1F0AA-D107-4646-9740-BE4683F471CB}" type="presOf" srcId="{7E0AEE26-CEF7-4BFE-AEEF-D34A52625B9D}" destId="{B0A190FF-44BB-42F2-98E5-02FA3FA46E50}" srcOrd="0" destOrd="0" presId="urn:microsoft.com/office/officeart/2005/8/layout/vList5"/>
    <dgm:cxn modelId="{D544F72B-7948-4BCC-A18D-D4ADAE4FDE9A}" type="presOf" srcId="{1F099352-AF22-4683-8A12-F7A4676FD8CD}" destId="{24E2E5E0-6AE3-4935-BAC6-AD0A8D9FB75A}" srcOrd="0" destOrd="1" presId="urn:microsoft.com/office/officeart/2005/8/layout/vList5"/>
    <dgm:cxn modelId="{03B4061A-F7BD-4DDE-8572-B77538D72F9E}" srcId="{4AEA0EA4-C324-4140-98CD-B9B211FD0089}" destId="{CCEE06C7-E5BA-453C-9A5E-C30EB70038D4}" srcOrd="0" destOrd="0" parTransId="{E888C75F-FD05-479B-88C1-CB3ED1FBA9DF}" sibTransId="{96BB554F-F86A-4158-B536-CA185BE0E095}"/>
    <dgm:cxn modelId="{2B14223D-346B-4E2A-B69C-D05D89A9CD21}" srcId="{4AEA0EA4-C324-4140-98CD-B9B211FD0089}" destId="{681D0610-55BD-4AA0-9F37-A146C627928F}" srcOrd="2" destOrd="0" parTransId="{E16FA5BD-BFD2-4C17-B9B2-DBD76B56437D}" sibTransId="{48F3B82D-637B-49A9-A707-03249EFB973C}"/>
    <dgm:cxn modelId="{2751DBAB-D172-4C42-B346-CB58B6908F54}" srcId="{F7A3030F-97B5-4A40-82F6-80230266261D}" destId="{A31C67E3-39E2-4C36-9AA2-511DD30C5F1C}" srcOrd="0" destOrd="0" parTransId="{34F87461-6564-41BD-A255-D9A5096C04CD}" sibTransId="{0314463C-828C-4DAB-8E27-16061F260278}"/>
    <dgm:cxn modelId="{EBF688B8-C190-429E-8E1A-223364DE590B}" type="presOf" srcId="{F7A3030F-97B5-4A40-82F6-80230266261D}" destId="{7F8921C8-6ECF-4054-AAD6-2BE271B06BCB}" srcOrd="0" destOrd="0" presId="urn:microsoft.com/office/officeart/2005/8/layout/vList5"/>
    <dgm:cxn modelId="{45FBA6ED-E0CB-4764-B271-149A29C1265B}" srcId="{681D0610-55BD-4AA0-9F37-A146C627928F}" destId="{57516C17-7F3A-4256-BD09-C125571BAD16}" srcOrd="0" destOrd="0" parTransId="{93CBA64A-E68D-4086-A9D6-9E0F4BD0EF67}" sibTransId="{1BB6F055-F4E0-42D2-B222-734D916B142B}"/>
    <dgm:cxn modelId="{442A68F8-AC38-4BBC-9A60-BC3BF70F4D91}" srcId="{CCEE06C7-E5BA-453C-9A5E-C30EB70038D4}" destId="{C4B8AB2B-EA06-4AED-B450-61192172806D}" srcOrd="1" destOrd="0" parTransId="{C6EF22EE-D452-4854-87DA-1F5A83751781}" sibTransId="{8DA3E0F2-7398-4AC8-9A76-E16042132BED}"/>
    <dgm:cxn modelId="{C834A2A4-F043-4F02-9918-B2DEF2C37F2E}" srcId="{6E93892E-6388-4EA1-8217-08AEA495206F}" destId="{1F099352-AF22-4683-8A12-F7A4676FD8CD}" srcOrd="1" destOrd="0" parTransId="{41BCF990-52CC-451B-A586-47ECDF4D2EE0}" sibTransId="{791E76DF-4225-4055-8F16-CE29B4D8B175}"/>
    <dgm:cxn modelId="{43F24F71-4A07-4D91-9535-109B04E8650A}" srcId="{6E93892E-6388-4EA1-8217-08AEA495206F}" destId="{29ED2B71-836A-4DA6-B60E-A5BC449298CC}" srcOrd="2" destOrd="0" parTransId="{0C404DA4-95BE-48F3-8AF0-BD5BF170B0F6}" sibTransId="{52FF08C9-E04F-4E0D-A024-CB605DBF9A02}"/>
    <dgm:cxn modelId="{768142E9-BC60-4A73-B30A-71AD2A882199}" type="presOf" srcId="{1AB6F1DB-DCF5-4BBD-8875-2C49C0B3434F}" destId="{186ACE87-7958-4910-AFDA-A857BC960464}" srcOrd="0" destOrd="1" presId="urn:microsoft.com/office/officeart/2005/8/layout/vList5"/>
    <dgm:cxn modelId="{91B0AAD4-51F7-4A3C-A5CE-87A6D9A84C70}" type="presOf" srcId="{29ED2B71-836A-4DA6-B60E-A5BC449298CC}" destId="{24E2E5E0-6AE3-4935-BAC6-AD0A8D9FB75A}" srcOrd="0" destOrd="2" presId="urn:microsoft.com/office/officeart/2005/8/layout/vList5"/>
    <dgm:cxn modelId="{220A1146-0606-454E-B5BC-A7653CE1AD95}" srcId="{6E93892E-6388-4EA1-8217-08AEA495206F}" destId="{84C0C368-5461-42C2-AB9C-BEDB67AFAEFA}" srcOrd="3" destOrd="0" parTransId="{D5D693B4-3B67-4E1A-B555-CB876B5D4ACB}" sibTransId="{AE7D8CAC-B30E-4EE9-8C57-3A44C6A0DB0B}"/>
    <dgm:cxn modelId="{66A6E501-FA1E-42C3-B314-A3945D5F712B}" srcId="{6E93892E-6388-4EA1-8217-08AEA495206F}" destId="{95F4581E-4F5F-4243-A4B3-31B02ED3D04B}" srcOrd="0" destOrd="0" parTransId="{10260286-5370-4EBC-98A7-C0C6531E1BE8}" sibTransId="{A0E7E8DE-EDF6-46E4-AB5F-2217149EF8CA}"/>
    <dgm:cxn modelId="{B394C784-AF04-49C6-BF46-078930095966}" srcId="{681D0610-55BD-4AA0-9F37-A146C627928F}" destId="{8CBC3509-0F82-4CB0-BA7C-8DA836BAE145}" srcOrd="1" destOrd="0" parTransId="{71D88DAA-63B2-47F0-B2C8-24BB63CD4D91}" sibTransId="{95CE2D64-7DD7-458F-9C5A-B73913B04E79}"/>
    <dgm:cxn modelId="{AF92BDD2-6333-4D22-82C5-E559777E06F3}" type="presOf" srcId="{4AEA0EA4-C324-4140-98CD-B9B211FD0089}" destId="{11DC2382-CDA6-4A45-8571-9BD9BC758283}" srcOrd="0" destOrd="0" presId="urn:microsoft.com/office/officeart/2005/8/layout/vList5"/>
    <dgm:cxn modelId="{FBCC5419-5D56-4CA1-B2FB-346C4E7F7BC9}" type="presOf" srcId="{6E93892E-6388-4EA1-8217-08AEA495206F}" destId="{48D517E3-1F57-460C-B605-93E8F8B833E8}" srcOrd="0" destOrd="0" presId="urn:microsoft.com/office/officeart/2005/8/layout/vList5"/>
    <dgm:cxn modelId="{338568CC-B8F6-42D1-A721-E17E736916DC}" type="presOf" srcId="{CCEE06C7-E5BA-453C-9A5E-C30EB70038D4}" destId="{3CBE7CD8-959A-461A-B464-EAB5E3C06C71}" srcOrd="0" destOrd="0" presId="urn:microsoft.com/office/officeart/2005/8/layout/vList5"/>
    <dgm:cxn modelId="{E2A7F3C9-A7D8-4690-9D06-B4CB4CA20466}" type="presOf" srcId="{57516C17-7F3A-4256-BD09-C125571BAD16}" destId="{1C4AFAD6-47E9-40F5-B97B-FDF5DE98F9D5}" srcOrd="0" destOrd="0" presId="urn:microsoft.com/office/officeart/2005/8/layout/vList5"/>
    <dgm:cxn modelId="{30510984-114A-49A8-91AD-60191E4CE284}" srcId="{F7A3030F-97B5-4A40-82F6-80230266261D}" destId="{1AB6F1DB-DCF5-4BBD-8875-2C49C0B3434F}" srcOrd="1" destOrd="0" parTransId="{532839CE-DCF0-47B9-B64A-E8AA2CE0E07D}" sibTransId="{68EF907B-F9CA-4110-B4B9-718675660299}"/>
    <dgm:cxn modelId="{E4CE976A-9A35-4A80-BC50-14D25486ACF7}" srcId="{4AEA0EA4-C324-4140-98CD-B9B211FD0089}" destId="{6E93892E-6388-4EA1-8217-08AEA495206F}" srcOrd="3" destOrd="0" parTransId="{64B3C0EA-D6E0-4F43-A452-C5D471937058}" sibTransId="{F168332B-2460-44C1-A355-2B089963BB62}"/>
    <dgm:cxn modelId="{420EE794-5F7D-4BD5-B358-FF07BC674547}" srcId="{4AEA0EA4-C324-4140-98CD-B9B211FD0089}" destId="{F7A3030F-97B5-4A40-82F6-80230266261D}" srcOrd="1" destOrd="0" parTransId="{6A7238C7-3E30-4746-9F48-C5EE89022C6A}" sibTransId="{09E3AFD3-CED8-4FEE-AC38-EF075C570B65}"/>
    <dgm:cxn modelId="{0DA1B69A-0F32-48A0-B70F-F8AF073C1FAF}" type="presParOf" srcId="{11DC2382-CDA6-4A45-8571-9BD9BC758283}" destId="{7E1A388F-4F55-471A-A5AB-A85D78C4D5BA}" srcOrd="0" destOrd="0" presId="urn:microsoft.com/office/officeart/2005/8/layout/vList5"/>
    <dgm:cxn modelId="{D5B32E9F-9F2A-4971-910F-58A3D357D185}" type="presParOf" srcId="{7E1A388F-4F55-471A-A5AB-A85D78C4D5BA}" destId="{3CBE7CD8-959A-461A-B464-EAB5E3C06C71}" srcOrd="0" destOrd="0" presId="urn:microsoft.com/office/officeart/2005/8/layout/vList5"/>
    <dgm:cxn modelId="{9555F267-847E-481B-9683-6419C722F003}" type="presParOf" srcId="{7E1A388F-4F55-471A-A5AB-A85D78C4D5BA}" destId="{B0A190FF-44BB-42F2-98E5-02FA3FA46E50}" srcOrd="1" destOrd="0" presId="urn:microsoft.com/office/officeart/2005/8/layout/vList5"/>
    <dgm:cxn modelId="{9D300AB3-65B5-4618-ADB8-E8A3F06627C5}" type="presParOf" srcId="{11DC2382-CDA6-4A45-8571-9BD9BC758283}" destId="{7787B0C1-4710-40B6-8050-955FE4E914EB}" srcOrd="1" destOrd="0" presId="urn:microsoft.com/office/officeart/2005/8/layout/vList5"/>
    <dgm:cxn modelId="{4779345B-7CE9-4D9E-A10F-4CE416CDD656}" type="presParOf" srcId="{11DC2382-CDA6-4A45-8571-9BD9BC758283}" destId="{BEA15FC5-9565-4684-9E62-0916045A6C0B}" srcOrd="2" destOrd="0" presId="urn:microsoft.com/office/officeart/2005/8/layout/vList5"/>
    <dgm:cxn modelId="{1A4D677C-D537-49B9-BE6E-FCC1E023E3D4}" type="presParOf" srcId="{BEA15FC5-9565-4684-9E62-0916045A6C0B}" destId="{7F8921C8-6ECF-4054-AAD6-2BE271B06BCB}" srcOrd="0" destOrd="0" presId="urn:microsoft.com/office/officeart/2005/8/layout/vList5"/>
    <dgm:cxn modelId="{B7C173D5-220B-4DA9-B13F-1A90472E501C}" type="presParOf" srcId="{BEA15FC5-9565-4684-9E62-0916045A6C0B}" destId="{186ACE87-7958-4910-AFDA-A857BC960464}" srcOrd="1" destOrd="0" presId="urn:microsoft.com/office/officeart/2005/8/layout/vList5"/>
    <dgm:cxn modelId="{76E95A60-9A74-452F-BCE7-23FCA783DBEB}" type="presParOf" srcId="{11DC2382-CDA6-4A45-8571-9BD9BC758283}" destId="{76250373-6672-4FE7-8605-F26131F4801F}" srcOrd="3" destOrd="0" presId="urn:microsoft.com/office/officeart/2005/8/layout/vList5"/>
    <dgm:cxn modelId="{C910052C-1E5D-462B-BCBD-A8B1BBFCAAE7}" type="presParOf" srcId="{11DC2382-CDA6-4A45-8571-9BD9BC758283}" destId="{207FE51B-A713-4086-B894-170E588A188F}" srcOrd="4" destOrd="0" presId="urn:microsoft.com/office/officeart/2005/8/layout/vList5"/>
    <dgm:cxn modelId="{B4E83E1A-B489-4443-8180-F1511EC19FE3}" type="presParOf" srcId="{207FE51B-A713-4086-B894-170E588A188F}" destId="{593D88DE-268D-4612-832E-18A09FCF72F9}" srcOrd="0" destOrd="0" presId="urn:microsoft.com/office/officeart/2005/8/layout/vList5"/>
    <dgm:cxn modelId="{98EF5B57-5E07-4037-BA9D-B726F51F0665}" type="presParOf" srcId="{207FE51B-A713-4086-B894-170E588A188F}" destId="{1C4AFAD6-47E9-40F5-B97B-FDF5DE98F9D5}" srcOrd="1" destOrd="0" presId="urn:microsoft.com/office/officeart/2005/8/layout/vList5"/>
    <dgm:cxn modelId="{B962F3B0-C8A7-4CAA-BF84-E1322B28E55F}" type="presParOf" srcId="{11DC2382-CDA6-4A45-8571-9BD9BC758283}" destId="{B125C297-D9F3-417E-B7AC-363A369EB257}" srcOrd="5" destOrd="0" presId="urn:microsoft.com/office/officeart/2005/8/layout/vList5"/>
    <dgm:cxn modelId="{F41F508E-BC40-4CA9-AB46-9CFC49899BD4}" type="presParOf" srcId="{11DC2382-CDA6-4A45-8571-9BD9BC758283}" destId="{722ED369-3F7F-4D5F-85F7-3E60ABDCC4A6}" srcOrd="6" destOrd="0" presId="urn:microsoft.com/office/officeart/2005/8/layout/vList5"/>
    <dgm:cxn modelId="{725D87FE-5573-41BE-9169-E534B3D98295}" type="presParOf" srcId="{722ED369-3F7F-4D5F-85F7-3E60ABDCC4A6}" destId="{48D517E3-1F57-460C-B605-93E8F8B833E8}" srcOrd="0" destOrd="0" presId="urn:microsoft.com/office/officeart/2005/8/layout/vList5"/>
    <dgm:cxn modelId="{EDF700A6-C9C6-4545-B39C-829B1818409B}" type="presParOf" srcId="{722ED369-3F7F-4D5F-85F7-3E60ABDCC4A6}" destId="{24E2E5E0-6AE3-4935-BAC6-AD0A8D9FB75A}" srcOrd="1" destOrd="0" presId="urn:microsoft.com/office/officeart/2005/8/layout/vList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2E81EFC6-457F-4E3C-9126-66D1D43E2EB6}"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FA9F9AF5-4948-4C18-9F76-5EC8B78871C2}">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smtClean="0">
              <a:latin typeface="Verdana" pitchFamily="34" charset="0"/>
              <a:ea typeface="Verdana" pitchFamily="34" charset="0"/>
              <a:cs typeface="Verdana" pitchFamily="34" charset="0"/>
            </a:rPr>
            <a:t>Introducing competition in different segments of the electricity industry</a:t>
          </a:r>
          <a:endParaRPr lang="en-US" sz="1400" b="1" dirty="0">
            <a:latin typeface="Verdana" pitchFamily="34" charset="0"/>
            <a:ea typeface="Verdana" pitchFamily="34" charset="0"/>
            <a:cs typeface="Verdana" pitchFamily="34" charset="0"/>
          </a:endParaRPr>
        </a:p>
      </dgm:t>
    </dgm:pt>
    <dgm:pt modelId="{90DA222D-2CC1-4D54-9000-E9F51492885F}" type="parTrans" cxnId="{C83EE306-758F-467D-9D98-52864E1A75DD}">
      <dgm:prSet/>
      <dgm:spPr/>
      <dgm:t>
        <a:bodyPr/>
        <a:lstStyle/>
        <a:p>
          <a:endParaRPr lang="en-US"/>
        </a:p>
      </dgm:t>
    </dgm:pt>
    <dgm:pt modelId="{1315DCE5-2B7D-48AB-8127-D1EAEE09864A}" type="sibTrans" cxnId="{C83EE306-758F-467D-9D98-52864E1A75DD}">
      <dgm:prSet/>
      <dgm:spPr/>
      <dgm:t>
        <a:bodyPr/>
        <a:lstStyle/>
        <a:p>
          <a:endParaRPr lang="en-US"/>
        </a:p>
      </dgm:t>
    </dgm:pt>
    <dgm:pt modelId="{46497E69-43CB-47C6-B658-6AE13CFB8E3F}">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smtClean="0">
              <a:latin typeface="Verdana" pitchFamily="34" charset="0"/>
              <a:ea typeface="Verdana" pitchFamily="34" charset="0"/>
              <a:cs typeface="Verdana" pitchFamily="34" charset="0"/>
            </a:rPr>
            <a:t>State Governments have the right to impose duties, taxes, </a:t>
          </a:r>
          <a:r>
            <a:rPr lang="en-US" sz="1400" b="1" dirty="0" err="1" smtClean="0">
              <a:latin typeface="Verdana" pitchFamily="34" charset="0"/>
              <a:ea typeface="Verdana" pitchFamily="34" charset="0"/>
              <a:cs typeface="Verdana" pitchFamily="34" charset="0"/>
            </a:rPr>
            <a:t>cess</a:t>
          </a:r>
          <a:r>
            <a:rPr lang="en-US" sz="1400" b="1" dirty="0" smtClean="0">
              <a:latin typeface="Verdana" pitchFamily="34" charset="0"/>
              <a:ea typeface="Verdana" pitchFamily="34" charset="0"/>
              <a:cs typeface="Verdana" pitchFamily="34" charset="0"/>
            </a:rPr>
            <a:t> on sale or consumption of electricity </a:t>
          </a:r>
          <a:endParaRPr lang="en-US" sz="1400" b="1" dirty="0">
            <a:latin typeface="Verdana" pitchFamily="34" charset="0"/>
            <a:ea typeface="Verdana" pitchFamily="34" charset="0"/>
            <a:cs typeface="Verdana" pitchFamily="34" charset="0"/>
          </a:endParaRPr>
        </a:p>
      </dgm:t>
    </dgm:pt>
    <dgm:pt modelId="{1BCA725D-E690-4862-8A57-A1251B86FAFE}" type="parTrans" cxnId="{9C6BA0E1-8E38-4222-ADCC-C3E084534FE1}">
      <dgm:prSet/>
      <dgm:spPr/>
      <dgm:t>
        <a:bodyPr/>
        <a:lstStyle/>
        <a:p>
          <a:endParaRPr lang="en-US"/>
        </a:p>
      </dgm:t>
    </dgm:pt>
    <dgm:pt modelId="{00067608-0EC9-4319-B133-E591AB2CC369}" type="sibTrans" cxnId="{9C6BA0E1-8E38-4222-ADCC-C3E084534FE1}">
      <dgm:prSet/>
      <dgm:spPr/>
      <dgm:t>
        <a:bodyPr/>
        <a:lstStyle/>
        <a:p>
          <a:endParaRPr lang="en-US"/>
        </a:p>
      </dgm:t>
    </dgm:pt>
    <dgm:pt modelId="{2CEF2B7E-0349-45AD-AE71-0417E672135F}">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smtClean="0">
              <a:latin typeface="Verdana" pitchFamily="34" charset="0"/>
              <a:ea typeface="Verdana" pitchFamily="34" charset="0"/>
              <a:cs typeface="Verdana" pitchFamily="34" charset="0"/>
            </a:rPr>
            <a:t>Multiple players will enhance the quality of service through competition</a:t>
          </a:r>
          <a:endParaRPr lang="en-US" sz="1400" b="1" dirty="0">
            <a:latin typeface="Verdana" pitchFamily="34" charset="0"/>
            <a:ea typeface="Verdana" pitchFamily="34" charset="0"/>
            <a:cs typeface="Verdana" pitchFamily="34" charset="0"/>
          </a:endParaRPr>
        </a:p>
      </dgm:t>
    </dgm:pt>
    <dgm:pt modelId="{7F3195D1-83A6-4B29-BAFB-2B180BDDFE38}" type="parTrans" cxnId="{FC016796-73E5-40D2-A4C1-CA3F07E7275D}">
      <dgm:prSet/>
      <dgm:spPr/>
      <dgm:t>
        <a:bodyPr/>
        <a:lstStyle/>
        <a:p>
          <a:endParaRPr lang="en-US"/>
        </a:p>
      </dgm:t>
    </dgm:pt>
    <dgm:pt modelId="{93B6B4A2-D1E1-4F02-A288-B3B8400A7BAD}" type="sibTrans" cxnId="{FC016796-73E5-40D2-A4C1-CA3F07E7275D}">
      <dgm:prSet/>
      <dgm:spPr/>
      <dgm:t>
        <a:bodyPr/>
        <a:lstStyle/>
        <a:p>
          <a:endParaRPr lang="en-US"/>
        </a:p>
      </dgm:t>
    </dgm:pt>
    <dgm:pt modelId="{1DA02476-651E-4588-9B2A-04B459C1774C}">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smtClean="0">
              <a:latin typeface="Verdana" pitchFamily="34" charset="0"/>
              <a:ea typeface="Verdana" pitchFamily="34" charset="0"/>
              <a:cs typeface="Verdana" pitchFamily="34" charset="0"/>
            </a:rPr>
            <a:t>All future requirement of power should be procured competitively by distribution licensees</a:t>
          </a:r>
          <a:endParaRPr lang="en-US" sz="1400" b="1" dirty="0">
            <a:latin typeface="Verdana" pitchFamily="34" charset="0"/>
            <a:ea typeface="Verdana" pitchFamily="34" charset="0"/>
            <a:cs typeface="Verdana" pitchFamily="34" charset="0"/>
          </a:endParaRPr>
        </a:p>
      </dgm:t>
    </dgm:pt>
    <dgm:pt modelId="{91761520-A5C9-4B93-A211-3D9AC3516027}" type="parTrans" cxnId="{8420BEFC-4FCA-4967-BA29-52DA9E08AA69}">
      <dgm:prSet/>
      <dgm:spPr/>
      <dgm:t>
        <a:bodyPr/>
        <a:lstStyle/>
        <a:p>
          <a:endParaRPr lang="en-US"/>
        </a:p>
      </dgm:t>
    </dgm:pt>
    <dgm:pt modelId="{CD0305D6-91BD-49CF-9272-FFC0189576E9}" type="sibTrans" cxnId="{8420BEFC-4FCA-4967-BA29-52DA9E08AA69}">
      <dgm:prSet/>
      <dgm:spPr/>
      <dgm:t>
        <a:bodyPr/>
        <a:lstStyle/>
        <a:p>
          <a:endParaRPr lang="en-US"/>
        </a:p>
      </dgm:t>
    </dgm:pt>
    <dgm:pt modelId="{97A8C7AA-98DB-4687-8239-104BD94D2630}">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smtClean="0">
              <a:latin typeface="Verdana" pitchFamily="34" charset="0"/>
              <a:ea typeface="Verdana" pitchFamily="34" charset="0"/>
              <a:cs typeface="Verdana" pitchFamily="34" charset="0"/>
            </a:rPr>
            <a:t>CERC has been vested with the statutory responsibility to advise the Central Government on the Tariff policy</a:t>
          </a:r>
          <a:endParaRPr lang="en-US" sz="1400" b="1" dirty="0">
            <a:latin typeface="Verdana" pitchFamily="34" charset="0"/>
            <a:ea typeface="Verdana" pitchFamily="34" charset="0"/>
            <a:cs typeface="Verdana" pitchFamily="34" charset="0"/>
          </a:endParaRPr>
        </a:p>
      </dgm:t>
    </dgm:pt>
    <dgm:pt modelId="{A0EB6935-51EA-4DC8-A42A-410AD44C1885}" type="parTrans" cxnId="{1B812605-CC32-4726-B933-5480FE099DB0}">
      <dgm:prSet/>
      <dgm:spPr/>
      <dgm:t>
        <a:bodyPr/>
        <a:lstStyle/>
        <a:p>
          <a:endParaRPr lang="en-US"/>
        </a:p>
      </dgm:t>
    </dgm:pt>
    <dgm:pt modelId="{ED34E615-26F0-47A9-890F-1659D5B0FB54}" type="sibTrans" cxnId="{1B812605-CC32-4726-B933-5480FE099DB0}">
      <dgm:prSet/>
      <dgm:spPr/>
      <dgm:t>
        <a:bodyPr/>
        <a:lstStyle/>
        <a:p>
          <a:endParaRPr lang="en-US"/>
        </a:p>
      </dgm:t>
    </dgm:pt>
    <dgm:pt modelId="{6D23DB9F-1DFD-4910-866A-7E08E821CA1B}">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smtClean="0">
              <a:latin typeface="Verdana" pitchFamily="34" charset="0"/>
              <a:ea typeface="Verdana" pitchFamily="34" charset="0"/>
              <a:cs typeface="Verdana" pitchFamily="34" charset="0"/>
            </a:rPr>
            <a:t>Bidding process for procurement of electricity by distribution licensees through gazette notification </a:t>
          </a:r>
          <a:endParaRPr lang="en-US" sz="1400" b="1" dirty="0">
            <a:latin typeface="Verdana" pitchFamily="34" charset="0"/>
            <a:ea typeface="Verdana" pitchFamily="34" charset="0"/>
            <a:cs typeface="Verdana" pitchFamily="34" charset="0"/>
          </a:endParaRPr>
        </a:p>
      </dgm:t>
    </dgm:pt>
    <dgm:pt modelId="{C3B99F63-321F-4F28-B6A2-D2F789333CA5}" type="parTrans" cxnId="{A8A6FDB2-119F-47E9-A3F4-71F0FBBA535F}">
      <dgm:prSet/>
      <dgm:spPr/>
      <dgm:t>
        <a:bodyPr/>
        <a:lstStyle/>
        <a:p>
          <a:endParaRPr lang="en-US"/>
        </a:p>
      </dgm:t>
    </dgm:pt>
    <dgm:pt modelId="{45CA0C2A-6406-45AD-A48E-F2A9341C9E49}" type="sibTrans" cxnId="{A8A6FDB2-119F-47E9-A3F4-71F0FBBA535F}">
      <dgm:prSet/>
      <dgm:spPr/>
      <dgm:t>
        <a:bodyPr/>
        <a:lstStyle/>
        <a:p>
          <a:endParaRPr lang="en-US"/>
        </a:p>
      </dgm:t>
    </dgm:pt>
    <dgm:pt modelId="{6AC20004-1103-4F40-A0BA-0423AD631790}" type="pres">
      <dgm:prSet presAssocID="{2E81EFC6-457F-4E3C-9126-66D1D43E2EB6}" presName="linear" presStyleCnt="0">
        <dgm:presLayoutVars>
          <dgm:dir/>
          <dgm:animLvl val="lvl"/>
          <dgm:resizeHandles val="exact"/>
        </dgm:presLayoutVars>
      </dgm:prSet>
      <dgm:spPr/>
      <dgm:t>
        <a:bodyPr/>
        <a:lstStyle/>
        <a:p>
          <a:endParaRPr lang="en-US"/>
        </a:p>
      </dgm:t>
    </dgm:pt>
    <dgm:pt modelId="{1D5C2E47-2785-43B6-8126-10A2E36817CB}" type="pres">
      <dgm:prSet presAssocID="{FA9F9AF5-4948-4C18-9F76-5EC8B78871C2}" presName="parentLin" presStyleCnt="0"/>
      <dgm:spPr/>
    </dgm:pt>
    <dgm:pt modelId="{EC48083D-956C-4E05-AAAE-BBF5FDD201D8}" type="pres">
      <dgm:prSet presAssocID="{FA9F9AF5-4948-4C18-9F76-5EC8B78871C2}" presName="parentLeftMargin" presStyleLbl="node1" presStyleIdx="0" presStyleCnt="6"/>
      <dgm:spPr/>
      <dgm:t>
        <a:bodyPr/>
        <a:lstStyle/>
        <a:p>
          <a:endParaRPr lang="en-US"/>
        </a:p>
      </dgm:t>
    </dgm:pt>
    <dgm:pt modelId="{967A9198-09C9-44BC-9D80-F81DC459F4EB}" type="pres">
      <dgm:prSet presAssocID="{FA9F9AF5-4948-4C18-9F76-5EC8B78871C2}" presName="parentText" presStyleLbl="node1" presStyleIdx="0" presStyleCnt="6">
        <dgm:presLayoutVars>
          <dgm:chMax val="0"/>
          <dgm:bulletEnabled val="1"/>
        </dgm:presLayoutVars>
      </dgm:prSet>
      <dgm:spPr/>
      <dgm:t>
        <a:bodyPr/>
        <a:lstStyle/>
        <a:p>
          <a:endParaRPr lang="en-US"/>
        </a:p>
      </dgm:t>
    </dgm:pt>
    <dgm:pt modelId="{ECC46F73-9CC0-499C-9C49-C1894B374F36}" type="pres">
      <dgm:prSet presAssocID="{FA9F9AF5-4948-4C18-9F76-5EC8B78871C2}" presName="negativeSpace" presStyleCnt="0"/>
      <dgm:spPr/>
    </dgm:pt>
    <dgm:pt modelId="{BB525351-1308-4368-BCF2-28F924BB6521}" type="pres">
      <dgm:prSet presAssocID="{FA9F9AF5-4948-4C18-9F76-5EC8B78871C2}" presName="childText" presStyleLbl="conFgAcc1" presStyleIdx="0" presStyleCnt="6">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F200BF0C-6EE2-42FC-85E6-A5CE96965D2D}" type="pres">
      <dgm:prSet presAssocID="{1315DCE5-2B7D-48AB-8127-D1EAEE09864A}" presName="spaceBetweenRectangles" presStyleCnt="0"/>
      <dgm:spPr/>
    </dgm:pt>
    <dgm:pt modelId="{677A70BE-702C-4846-AEF2-109186A552AD}" type="pres">
      <dgm:prSet presAssocID="{46497E69-43CB-47C6-B658-6AE13CFB8E3F}" presName="parentLin" presStyleCnt="0"/>
      <dgm:spPr/>
    </dgm:pt>
    <dgm:pt modelId="{2F9EE0BA-0D32-44E8-ADEB-72C82B49E87E}" type="pres">
      <dgm:prSet presAssocID="{46497E69-43CB-47C6-B658-6AE13CFB8E3F}" presName="parentLeftMargin" presStyleLbl="node1" presStyleIdx="0" presStyleCnt="6"/>
      <dgm:spPr/>
      <dgm:t>
        <a:bodyPr/>
        <a:lstStyle/>
        <a:p>
          <a:endParaRPr lang="en-US"/>
        </a:p>
      </dgm:t>
    </dgm:pt>
    <dgm:pt modelId="{FB767033-8618-43A2-8388-597958E2FFC2}" type="pres">
      <dgm:prSet presAssocID="{46497E69-43CB-47C6-B658-6AE13CFB8E3F}" presName="parentText" presStyleLbl="node1" presStyleIdx="1" presStyleCnt="6">
        <dgm:presLayoutVars>
          <dgm:chMax val="0"/>
          <dgm:bulletEnabled val="1"/>
        </dgm:presLayoutVars>
      </dgm:prSet>
      <dgm:spPr/>
      <dgm:t>
        <a:bodyPr/>
        <a:lstStyle/>
        <a:p>
          <a:endParaRPr lang="en-US"/>
        </a:p>
      </dgm:t>
    </dgm:pt>
    <dgm:pt modelId="{53805139-2669-47FC-A491-7A266D57BF31}" type="pres">
      <dgm:prSet presAssocID="{46497E69-43CB-47C6-B658-6AE13CFB8E3F}" presName="negativeSpace" presStyleCnt="0"/>
      <dgm:spPr/>
    </dgm:pt>
    <dgm:pt modelId="{0C97AC2E-5348-49E9-9026-B6F306DE9219}" type="pres">
      <dgm:prSet presAssocID="{46497E69-43CB-47C6-B658-6AE13CFB8E3F}" presName="childText" presStyleLbl="conFgAcc1" presStyleIdx="1" presStyleCnt="6">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EFF05C55-AF12-4EC9-8083-1BE3B6395CCD}" type="pres">
      <dgm:prSet presAssocID="{00067608-0EC9-4319-B133-E591AB2CC369}" presName="spaceBetweenRectangles" presStyleCnt="0"/>
      <dgm:spPr/>
    </dgm:pt>
    <dgm:pt modelId="{74987DF8-3BBD-44F3-A861-9577218A6BBA}" type="pres">
      <dgm:prSet presAssocID="{2CEF2B7E-0349-45AD-AE71-0417E672135F}" presName="parentLin" presStyleCnt="0"/>
      <dgm:spPr/>
    </dgm:pt>
    <dgm:pt modelId="{8FDBFB13-CB18-488F-A26D-10E45FEC2AB2}" type="pres">
      <dgm:prSet presAssocID="{2CEF2B7E-0349-45AD-AE71-0417E672135F}" presName="parentLeftMargin" presStyleLbl="node1" presStyleIdx="1" presStyleCnt="6"/>
      <dgm:spPr/>
      <dgm:t>
        <a:bodyPr/>
        <a:lstStyle/>
        <a:p>
          <a:endParaRPr lang="en-US"/>
        </a:p>
      </dgm:t>
    </dgm:pt>
    <dgm:pt modelId="{B0B843AD-A15E-4517-A2C9-26E732C0D820}" type="pres">
      <dgm:prSet presAssocID="{2CEF2B7E-0349-45AD-AE71-0417E672135F}" presName="parentText" presStyleLbl="node1" presStyleIdx="2" presStyleCnt="6">
        <dgm:presLayoutVars>
          <dgm:chMax val="0"/>
          <dgm:bulletEnabled val="1"/>
        </dgm:presLayoutVars>
      </dgm:prSet>
      <dgm:spPr/>
      <dgm:t>
        <a:bodyPr/>
        <a:lstStyle/>
        <a:p>
          <a:endParaRPr lang="en-US"/>
        </a:p>
      </dgm:t>
    </dgm:pt>
    <dgm:pt modelId="{A0F91D84-E624-4BB2-82BD-86E7DCDB00DF}" type="pres">
      <dgm:prSet presAssocID="{2CEF2B7E-0349-45AD-AE71-0417E672135F}" presName="negativeSpace" presStyleCnt="0"/>
      <dgm:spPr/>
    </dgm:pt>
    <dgm:pt modelId="{09DF70F9-4009-46BB-88B0-AB8FFF4C6053}" type="pres">
      <dgm:prSet presAssocID="{2CEF2B7E-0349-45AD-AE71-0417E672135F}" presName="childText" presStyleLbl="conFgAcc1" presStyleIdx="2" presStyleCnt="6">
        <dgm:presLayoutVars>
          <dgm:bulletEnabled val="1"/>
        </dgm:presLayoutVars>
      </dgm:prSet>
      <dgm:spPr/>
    </dgm:pt>
    <dgm:pt modelId="{ADC4CCD4-077B-4B08-B1FC-96FA54683811}" type="pres">
      <dgm:prSet presAssocID="{93B6B4A2-D1E1-4F02-A288-B3B8400A7BAD}" presName="spaceBetweenRectangles" presStyleCnt="0"/>
      <dgm:spPr/>
    </dgm:pt>
    <dgm:pt modelId="{61583BD9-88F9-4A46-BCA1-CC0120E707C2}" type="pres">
      <dgm:prSet presAssocID="{6D23DB9F-1DFD-4910-866A-7E08E821CA1B}" presName="parentLin" presStyleCnt="0"/>
      <dgm:spPr/>
    </dgm:pt>
    <dgm:pt modelId="{760FE79C-FB16-442B-9583-E0FA008BEA3E}" type="pres">
      <dgm:prSet presAssocID="{6D23DB9F-1DFD-4910-866A-7E08E821CA1B}" presName="parentLeftMargin" presStyleLbl="node1" presStyleIdx="2" presStyleCnt="6"/>
      <dgm:spPr/>
      <dgm:t>
        <a:bodyPr/>
        <a:lstStyle/>
        <a:p>
          <a:endParaRPr lang="en-US"/>
        </a:p>
      </dgm:t>
    </dgm:pt>
    <dgm:pt modelId="{FB9091FF-07B2-48AB-BF31-3F505222D2A3}" type="pres">
      <dgm:prSet presAssocID="{6D23DB9F-1DFD-4910-866A-7E08E821CA1B}" presName="parentText" presStyleLbl="node1" presStyleIdx="3" presStyleCnt="6">
        <dgm:presLayoutVars>
          <dgm:chMax val="0"/>
          <dgm:bulletEnabled val="1"/>
        </dgm:presLayoutVars>
      </dgm:prSet>
      <dgm:spPr/>
      <dgm:t>
        <a:bodyPr/>
        <a:lstStyle/>
        <a:p>
          <a:endParaRPr lang="en-US"/>
        </a:p>
      </dgm:t>
    </dgm:pt>
    <dgm:pt modelId="{870C264E-98A4-40F1-B04F-B4D3EF9FD6CF}" type="pres">
      <dgm:prSet presAssocID="{6D23DB9F-1DFD-4910-866A-7E08E821CA1B}" presName="negativeSpace" presStyleCnt="0"/>
      <dgm:spPr/>
    </dgm:pt>
    <dgm:pt modelId="{AAB0BB03-20D9-47BD-8DEC-FA5CA2A919D5}" type="pres">
      <dgm:prSet presAssocID="{6D23DB9F-1DFD-4910-866A-7E08E821CA1B}" presName="childText" presStyleLbl="conFgAcc1" presStyleIdx="3" presStyleCnt="6">
        <dgm:presLayoutVars>
          <dgm:bulletEnabled val="1"/>
        </dgm:presLayoutVars>
      </dgm:prSet>
      <dgm:spPr/>
    </dgm:pt>
    <dgm:pt modelId="{0754E8D2-A87E-4BF6-85D2-5F43877C126D}" type="pres">
      <dgm:prSet presAssocID="{45CA0C2A-6406-45AD-A48E-F2A9341C9E49}" presName="spaceBetweenRectangles" presStyleCnt="0"/>
      <dgm:spPr/>
    </dgm:pt>
    <dgm:pt modelId="{874096D7-C161-4C38-9395-7E237A7AABF8}" type="pres">
      <dgm:prSet presAssocID="{1DA02476-651E-4588-9B2A-04B459C1774C}" presName="parentLin" presStyleCnt="0"/>
      <dgm:spPr/>
    </dgm:pt>
    <dgm:pt modelId="{2ED13677-8591-4997-BFF0-B86CFCA5007E}" type="pres">
      <dgm:prSet presAssocID="{1DA02476-651E-4588-9B2A-04B459C1774C}" presName="parentLeftMargin" presStyleLbl="node1" presStyleIdx="3" presStyleCnt="6"/>
      <dgm:spPr/>
      <dgm:t>
        <a:bodyPr/>
        <a:lstStyle/>
        <a:p>
          <a:endParaRPr lang="en-US"/>
        </a:p>
      </dgm:t>
    </dgm:pt>
    <dgm:pt modelId="{2C914D23-C11F-4858-9E06-95263D4F5E38}" type="pres">
      <dgm:prSet presAssocID="{1DA02476-651E-4588-9B2A-04B459C1774C}" presName="parentText" presStyleLbl="node1" presStyleIdx="4" presStyleCnt="6">
        <dgm:presLayoutVars>
          <dgm:chMax val="0"/>
          <dgm:bulletEnabled val="1"/>
        </dgm:presLayoutVars>
      </dgm:prSet>
      <dgm:spPr/>
      <dgm:t>
        <a:bodyPr/>
        <a:lstStyle/>
        <a:p>
          <a:endParaRPr lang="en-US"/>
        </a:p>
      </dgm:t>
    </dgm:pt>
    <dgm:pt modelId="{382B489F-B36A-4CCE-B05A-AB080FDDC6B3}" type="pres">
      <dgm:prSet presAssocID="{1DA02476-651E-4588-9B2A-04B459C1774C}" presName="negativeSpace" presStyleCnt="0"/>
      <dgm:spPr/>
    </dgm:pt>
    <dgm:pt modelId="{9CDAC4D0-03D8-4CE8-B538-4C9F29A38010}" type="pres">
      <dgm:prSet presAssocID="{1DA02476-651E-4588-9B2A-04B459C1774C}" presName="childText" presStyleLbl="conFgAcc1" presStyleIdx="4" presStyleCnt="6">
        <dgm:presLayoutVars>
          <dgm:bulletEnabled val="1"/>
        </dgm:presLayoutVars>
      </dgm:prSet>
      <dgm:spPr/>
    </dgm:pt>
    <dgm:pt modelId="{9802A24A-8FD7-462E-9924-542A79AC7DA9}" type="pres">
      <dgm:prSet presAssocID="{CD0305D6-91BD-49CF-9272-FFC0189576E9}" presName="spaceBetweenRectangles" presStyleCnt="0"/>
      <dgm:spPr/>
    </dgm:pt>
    <dgm:pt modelId="{D71EBE03-113B-45F5-94D8-4A98D58558F4}" type="pres">
      <dgm:prSet presAssocID="{97A8C7AA-98DB-4687-8239-104BD94D2630}" presName="parentLin" presStyleCnt="0"/>
      <dgm:spPr/>
    </dgm:pt>
    <dgm:pt modelId="{005CB9CB-6B4D-4303-AF4A-EA3EDBB3589A}" type="pres">
      <dgm:prSet presAssocID="{97A8C7AA-98DB-4687-8239-104BD94D2630}" presName="parentLeftMargin" presStyleLbl="node1" presStyleIdx="4" presStyleCnt="6"/>
      <dgm:spPr/>
      <dgm:t>
        <a:bodyPr/>
        <a:lstStyle/>
        <a:p>
          <a:endParaRPr lang="en-US"/>
        </a:p>
      </dgm:t>
    </dgm:pt>
    <dgm:pt modelId="{30F3E9C3-75B7-48E1-80F0-20A271DA01E6}" type="pres">
      <dgm:prSet presAssocID="{97A8C7AA-98DB-4687-8239-104BD94D2630}" presName="parentText" presStyleLbl="node1" presStyleIdx="5" presStyleCnt="6">
        <dgm:presLayoutVars>
          <dgm:chMax val="0"/>
          <dgm:bulletEnabled val="1"/>
        </dgm:presLayoutVars>
      </dgm:prSet>
      <dgm:spPr/>
      <dgm:t>
        <a:bodyPr/>
        <a:lstStyle/>
        <a:p>
          <a:endParaRPr lang="en-US"/>
        </a:p>
      </dgm:t>
    </dgm:pt>
    <dgm:pt modelId="{4AAD6E7A-5920-4382-BB1F-2FEC80C9AD25}" type="pres">
      <dgm:prSet presAssocID="{97A8C7AA-98DB-4687-8239-104BD94D2630}" presName="negativeSpace" presStyleCnt="0"/>
      <dgm:spPr/>
    </dgm:pt>
    <dgm:pt modelId="{CA672A7C-65D9-4EA2-8706-487F579B4B00}" type="pres">
      <dgm:prSet presAssocID="{97A8C7AA-98DB-4687-8239-104BD94D2630}" presName="childText" presStyleLbl="conFgAcc1" presStyleIdx="5" presStyleCnt="6">
        <dgm:presLayoutVars>
          <dgm:bulletEnabled val="1"/>
        </dgm:presLayoutVars>
      </dgm:prSet>
      <dgm:spPr/>
    </dgm:pt>
  </dgm:ptLst>
  <dgm:cxnLst>
    <dgm:cxn modelId="{9C6BA0E1-8E38-4222-ADCC-C3E084534FE1}" srcId="{2E81EFC6-457F-4E3C-9126-66D1D43E2EB6}" destId="{46497E69-43CB-47C6-B658-6AE13CFB8E3F}" srcOrd="1" destOrd="0" parTransId="{1BCA725D-E690-4862-8A57-A1251B86FAFE}" sibTransId="{00067608-0EC9-4319-B133-E591AB2CC369}"/>
    <dgm:cxn modelId="{C83EE306-758F-467D-9D98-52864E1A75DD}" srcId="{2E81EFC6-457F-4E3C-9126-66D1D43E2EB6}" destId="{FA9F9AF5-4948-4C18-9F76-5EC8B78871C2}" srcOrd="0" destOrd="0" parTransId="{90DA222D-2CC1-4D54-9000-E9F51492885F}" sibTransId="{1315DCE5-2B7D-48AB-8127-D1EAEE09864A}"/>
    <dgm:cxn modelId="{F26E8A74-736B-4A1C-912A-8D799B202DD6}" type="presOf" srcId="{46497E69-43CB-47C6-B658-6AE13CFB8E3F}" destId="{FB767033-8618-43A2-8388-597958E2FFC2}" srcOrd="1" destOrd="0" presId="urn:microsoft.com/office/officeart/2005/8/layout/list1"/>
    <dgm:cxn modelId="{30A10552-E191-4E3B-A368-9A411938483A}" type="presOf" srcId="{2E81EFC6-457F-4E3C-9126-66D1D43E2EB6}" destId="{6AC20004-1103-4F40-A0BA-0423AD631790}" srcOrd="0" destOrd="0" presId="urn:microsoft.com/office/officeart/2005/8/layout/list1"/>
    <dgm:cxn modelId="{9F7FAA86-C438-48D9-BB03-FDB4F6E4A423}" type="presOf" srcId="{1DA02476-651E-4588-9B2A-04B459C1774C}" destId="{2ED13677-8591-4997-BFF0-B86CFCA5007E}" srcOrd="0" destOrd="0" presId="urn:microsoft.com/office/officeart/2005/8/layout/list1"/>
    <dgm:cxn modelId="{A102BAF4-24F1-4AA6-98C9-46A1BBD5773F}" type="presOf" srcId="{97A8C7AA-98DB-4687-8239-104BD94D2630}" destId="{005CB9CB-6B4D-4303-AF4A-EA3EDBB3589A}" srcOrd="0" destOrd="0" presId="urn:microsoft.com/office/officeart/2005/8/layout/list1"/>
    <dgm:cxn modelId="{2575F62F-BCD9-4FAD-A441-89D736926698}" type="presOf" srcId="{6D23DB9F-1DFD-4910-866A-7E08E821CA1B}" destId="{760FE79C-FB16-442B-9583-E0FA008BEA3E}" srcOrd="0" destOrd="0" presId="urn:microsoft.com/office/officeart/2005/8/layout/list1"/>
    <dgm:cxn modelId="{97399786-3275-4DD5-AFE3-C706A23B5476}" type="presOf" srcId="{FA9F9AF5-4948-4C18-9F76-5EC8B78871C2}" destId="{967A9198-09C9-44BC-9D80-F81DC459F4EB}" srcOrd="1" destOrd="0" presId="urn:microsoft.com/office/officeart/2005/8/layout/list1"/>
    <dgm:cxn modelId="{514F13C8-D936-4549-A398-A5F7858A96AF}" type="presOf" srcId="{2CEF2B7E-0349-45AD-AE71-0417E672135F}" destId="{B0B843AD-A15E-4517-A2C9-26E732C0D820}" srcOrd="1" destOrd="0" presId="urn:microsoft.com/office/officeart/2005/8/layout/list1"/>
    <dgm:cxn modelId="{AE1CDAD2-63AE-4165-91EF-B5D439E7F2BC}" type="presOf" srcId="{2CEF2B7E-0349-45AD-AE71-0417E672135F}" destId="{8FDBFB13-CB18-488F-A26D-10E45FEC2AB2}" srcOrd="0" destOrd="0" presId="urn:microsoft.com/office/officeart/2005/8/layout/list1"/>
    <dgm:cxn modelId="{D5EB7300-A8C0-4501-B1CB-3924955E53B6}" type="presOf" srcId="{1DA02476-651E-4588-9B2A-04B459C1774C}" destId="{2C914D23-C11F-4858-9E06-95263D4F5E38}" srcOrd="1" destOrd="0" presId="urn:microsoft.com/office/officeart/2005/8/layout/list1"/>
    <dgm:cxn modelId="{09C2C931-37F2-44ED-81EE-4490DB5EB1FF}" type="presOf" srcId="{97A8C7AA-98DB-4687-8239-104BD94D2630}" destId="{30F3E9C3-75B7-48E1-80F0-20A271DA01E6}" srcOrd="1" destOrd="0" presId="urn:microsoft.com/office/officeart/2005/8/layout/list1"/>
    <dgm:cxn modelId="{1B812605-CC32-4726-B933-5480FE099DB0}" srcId="{2E81EFC6-457F-4E3C-9126-66D1D43E2EB6}" destId="{97A8C7AA-98DB-4687-8239-104BD94D2630}" srcOrd="5" destOrd="0" parTransId="{A0EB6935-51EA-4DC8-A42A-410AD44C1885}" sibTransId="{ED34E615-26F0-47A9-890F-1659D5B0FB54}"/>
    <dgm:cxn modelId="{D6B7E465-FAAD-47BF-A362-613985AA00D6}" type="presOf" srcId="{46497E69-43CB-47C6-B658-6AE13CFB8E3F}" destId="{2F9EE0BA-0D32-44E8-ADEB-72C82B49E87E}" srcOrd="0" destOrd="0" presId="urn:microsoft.com/office/officeart/2005/8/layout/list1"/>
    <dgm:cxn modelId="{636C129E-3F05-42DA-9F1C-BDD4C451D10E}" type="presOf" srcId="{6D23DB9F-1DFD-4910-866A-7E08E821CA1B}" destId="{FB9091FF-07B2-48AB-BF31-3F505222D2A3}" srcOrd="1" destOrd="0" presId="urn:microsoft.com/office/officeart/2005/8/layout/list1"/>
    <dgm:cxn modelId="{FC016796-73E5-40D2-A4C1-CA3F07E7275D}" srcId="{2E81EFC6-457F-4E3C-9126-66D1D43E2EB6}" destId="{2CEF2B7E-0349-45AD-AE71-0417E672135F}" srcOrd="2" destOrd="0" parTransId="{7F3195D1-83A6-4B29-BAFB-2B180BDDFE38}" sibTransId="{93B6B4A2-D1E1-4F02-A288-B3B8400A7BAD}"/>
    <dgm:cxn modelId="{F04CC256-DCC9-45CF-95C3-199E717B691C}" type="presOf" srcId="{FA9F9AF5-4948-4C18-9F76-5EC8B78871C2}" destId="{EC48083D-956C-4E05-AAAE-BBF5FDD201D8}" srcOrd="0" destOrd="0" presId="urn:microsoft.com/office/officeart/2005/8/layout/list1"/>
    <dgm:cxn modelId="{A8A6FDB2-119F-47E9-A3F4-71F0FBBA535F}" srcId="{2E81EFC6-457F-4E3C-9126-66D1D43E2EB6}" destId="{6D23DB9F-1DFD-4910-866A-7E08E821CA1B}" srcOrd="3" destOrd="0" parTransId="{C3B99F63-321F-4F28-B6A2-D2F789333CA5}" sibTransId="{45CA0C2A-6406-45AD-A48E-F2A9341C9E49}"/>
    <dgm:cxn modelId="{8420BEFC-4FCA-4967-BA29-52DA9E08AA69}" srcId="{2E81EFC6-457F-4E3C-9126-66D1D43E2EB6}" destId="{1DA02476-651E-4588-9B2A-04B459C1774C}" srcOrd="4" destOrd="0" parTransId="{91761520-A5C9-4B93-A211-3D9AC3516027}" sibTransId="{CD0305D6-91BD-49CF-9272-FFC0189576E9}"/>
    <dgm:cxn modelId="{2ECCA53E-9095-4B9C-8912-149FC18B8D73}" type="presParOf" srcId="{6AC20004-1103-4F40-A0BA-0423AD631790}" destId="{1D5C2E47-2785-43B6-8126-10A2E36817CB}" srcOrd="0" destOrd="0" presId="urn:microsoft.com/office/officeart/2005/8/layout/list1"/>
    <dgm:cxn modelId="{3A41AADD-E0B8-4170-A184-8C25173B7365}" type="presParOf" srcId="{1D5C2E47-2785-43B6-8126-10A2E36817CB}" destId="{EC48083D-956C-4E05-AAAE-BBF5FDD201D8}" srcOrd="0" destOrd="0" presId="urn:microsoft.com/office/officeart/2005/8/layout/list1"/>
    <dgm:cxn modelId="{C430356A-6C8A-4649-AE32-60E0E7781A10}" type="presParOf" srcId="{1D5C2E47-2785-43B6-8126-10A2E36817CB}" destId="{967A9198-09C9-44BC-9D80-F81DC459F4EB}" srcOrd="1" destOrd="0" presId="urn:microsoft.com/office/officeart/2005/8/layout/list1"/>
    <dgm:cxn modelId="{D4D0E198-5EA7-4235-AAA2-01746F2A7C7D}" type="presParOf" srcId="{6AC20004-1103-4F40-A0BA-0423AD631790}" destId="{ECC46F73-9CC0-499C-9C49-C1894B374F36}" srcOrd="1" destOrd="0" presId="urn:microsoft.com/office/officeart/2005/8/layout/list1"/>
    <dgm:cxn modelId="{A0570CF3-C96C-4F9E-B3EC-8DC1A9287834}" type="presParOf" srcId="{6AC20004-1103-4F40-A0BA-0423AD631790}" destId="{BB525351-1308-4368-BCF2-28F924BB6521}" srcOrd="2" destOrd="0" presId="urn:microsoft.com/office/officeart/2005/8/layout/list1"/>
    <dgm:cxn modelId="{6428507C-A540-40B2-9063-ADFA0BC5CA99}" type="presParOf" srcId="{6AC20004-1103-4F40-A0BA-0423AD631790}" destId="{F200BF0C-6EE2-42FC-85E6-A5CE96965D2D}" srcOrd="3" destOrd="0" presId="urn:microsoft.com/office/officeart/2005/8/layout/list1"/>
    <dgm:cxn modelId="{F75FC25B-4175-48CC-BA51-85998589B3A8}" type="presParOf" srcId="{6AC20004-1103-4F40-A0BA-0423AD631790}" destId="{677A70BE-702C-4846-AEF2-109186A552AD}" srcOrd="4" destOrd="0" presId="urn:microsoft.com/office/officeart/2005/8/layout/list1"/>
    <dgm:cxn modelId="{9C35A2BA-5462-44A1-B432-9BE2E6BCDAB3}" type="presParOf" srcId="{677A70BE-702C-4846-AEF2-109186A552AD}" destId="{2F9EE0BA-0D32-44E8-ADEB-72C82B49E87E}" srcOrd="0" destOrd="0" presId="urn:microsoft.com/office/officeart/2005/8/layout/list1"/>
    <dgm:cxn modelId="{4DA9EC0C-A57D-44B9-83D0-D8C98A9696F4}" type="presParOf" srcId="{677A70BE-702C-4846-AEF2-109186A552AD}" destId="{FB767033-8618-43A2-8388-597958E2FFC2}" srcOrd="1" destOrd="0" presId="urn:microsoft.com/office/officeart/2005/8/layout/list1"/>
    <dgm:cxn modelId="{E1E49CAB-FEB6-4413-B44E-51DA8A70C069}" type="presParOf" srcId="{6AC20004-1103-4F40-A0BA-0423AD631790}" destId="{53805139-2669-47FC-A491-7A266D57BF31}" srcOrd="5" destOrd="0" presId="urn:microsoft.com/office/officeart/2005/8/layout/list1"/>
    <dgm:cxn modelId="{15CEAD3C-3CEF-4D2A-860E-F464240431B8}" type="presParOf" srcId="{6AC20004-1103-4F40-A0BA-0423AD631790}" destId="{0C97AC2E-5348-49E9-9026-B6F306DE9219}" srcOrd="6" destOrd="0" presId="urn:microsoft.com/office/officeart/2005/8/layout/list1"/>
    <dgm:cxn modelId="{17520FB0-7582-4291-8EFE-69F7683D6B70}" type="presParOf" srcId="{6AC20004-1103-4F40-A0BA-0423AD631790}" destId="{EFF05C55-AF12-4EC9-8083-1BE3B6395CCD}" srcOrd="7" destOrd="0" presId="urn:microsoft.com/office/officeart/2005/8/layout/list1"/>
    <dgm:cxn modelId="{FDFED85D-D03A-47D9-8A96-F35CE402D257}" type="presParOf" srcId="{6AC20004-1103-4F40-A0BA-0423AD631790}" destId="{74987DF8-3BBD-44F3-A861-9577218A6BBA}" srcOrd="8" destOrd="0" presId="urn:microsoft.com/office/officeart/2005/8/layout/list1"/>
    <dgm:cxn modelId="{3F5CF723-92A0-4760-B4B3-431E69CB12C1}" type="presParOf" srcId="{74987DF8-3BBD-44F3-A861-9577218A6BBA}" destId="{8FDBFB13-CB18-488F-A26D-10E45FEC2AB2}" srcOrd="0" destOrd="0" presId="urn:microsoft.com/office/officeart/2005/8/layout/list1"/>
    <dgm:cxn modelId="{FB2EF363-A35A-49AA-8A09-D809E7D3FB88}" type="presParOf" srcId="{74987DF8-3BBD-44F3-A861-9577218A6BBA}" destId="{B0B843AD-A15E-4517-A2C9-26E732C0D820}" srcOrd="1" destOrd="0" presId="urn:microsoft.com/office/officeart/2005/8/layout/list1"/>
    <dgm:cxn modelId="{D203ADAE-E60C-4CF0-914F-9AA89C7AFE17}" type="presParOf" srcId="{6AC20004-1103-4F40-A0BA-0423AD631790}" destId="{A0F91D84-E624-4BB2-82BD-86E7DCDB00DF}" srcOrd="9" destOrd="0" presId="urn:microsoft.com/office/officeart/2005/8/layout/list1"/>
    <dgm:cxn modelId="{910BD737-D91C-4288-9F70-5171FDD6511B}" type="presParOf" srcId="{6AC20004-1103-4F40-A0BA-0423AD631790}" destId="{09DF70F9-4009-46BB-88B0-AB8FFF4C6053}" srcOrd="10" destOrd="0" presId="urn:microsoft.com/office/officeart/2005/8/layout/list1"/>
    <dgm:cxn modelId="{3C93D8EB-C162-4C2B-8238-35F0202EA70F}" type="presParOf" srcId="{6AC20004-1103-4F40-A0BA-0423AD631790}" destId="{ADC4CCD4-077B-4B08-B1FC-96FA54683811}" srcOrd="11" destOrd="0" presId="urn:microsoft.com/office/officeart/2005/8/layout/list1"/>
    <dgm:cxn modelId="{11BCAACE-0C27-4009-8ECD-23BC5AEAB6AA}" type="presParOf" srcId="{6AC20004-1103-4F40-A0BA-0423AD631790}" destId="{61583BD9-88F9-4A46-BCA1-CC0120E707C2}" srcOrd="12" destOrd="0" presId="urn:microsoft.com/office/officeart/2005/8/layout/list1"/>
    <dgm:cxn modelId="{94F620E2-23CF-4124-8EEF-9814C971DDFB}" type="presParOf" srcId="{61583BD9-88F9-4A46-BCA1-CC0120E707C2}" destId="{760FE79C-FB16-442B-9583-E0FA008BEA3E}" srcOrd="0" destOrd="0" presId="urn:microsoft.com/office/officeart/2005/8/layout/list1"/>
    <dgm:cxn modelId="{C2F2775C-0D59-419F-94F4-6B70F24A6265}" type="presParOf" srcId="{61583BD9-88F9-4A46-BCA1-CC0120E707C2}" destId="{FB9091FF-07B2-48AB-BF31-3F505222D2A3}" srcOrd="1" destOrd="0" presId="urn:microsoft.com/office/officeart/2005/8/layout/list1"/>
    <dgm:cxn modelId="{7E975C6E-3AE8-4891-9163-15A5D13CC98F}" type="presParOf" srcId="{6AC20004-1103-4F40-A0BA-0423AD631790}" destId="{870C264E-98A4-40F1-B04F-B4D3EF9FD6CF}" srcOrd="13" destOrd="0" presId="urn:microsoft.com/office/officeart/2005/8/layout/list1"/>
    <dgm:cxn modelId="{BA8C12E0-22F3-4272-958A-B39DFEE8177D}" type="presParOf" srcId="{6AC20004-1103-4F40-A0BA-0423AD631790}" destId="{AAB0BB03-20D9-47BD-8DEC-FA5CA2A919D5}" srcOrd="14" destOrd="0" presId="urn:microsoft.com/office/officeart/2005/8/layout/list1"/>
    <dgm:cxn modelId="{7F41DFA9-1443-4E47-B5E4-377AC735DEE7}" type="presParOf" srcId="{6AC20004-1103-4F40-A0BA-0423AD631790}" destId="{0754E8D2-A87E-4BF6-85D2-5F43877C126D}" srcOrd="15" destOrd="0" presId="urn:microsoft.com/office/officeart/2005/8/layout/list1"/>
    <dgm:cxn modelId="{BB084C64-D660-4B4C-BADB-CCF996735A0E}" type="presParOf" srcId="{6AC20004-1103-4F40-A0BA-0423AD631790}" destId="{874096D7-C161-4C38-9395-7E237A7AABF8}" srcOrd="16" destOrd="0" presId="urn:microsoft.com/office/officeart/2005/8/layout/list1"/>
    <dgm:cxn modelId="{9137AAB7-12AF-4110-8253-DC34380BA43F}" type="presParOf" srcId="{874096D7-C161-4C38-9395-7E237A7AABF8}" destId="{2ED13677-8591-4997-BFF0-B86CFCA5007E}" srcOrd="0" destOrd="0" presId="urn:microsoft.com/office/officeart/2005/8/layout/list1"/>
    <dgm:cxn modelId="{9E4A782C-68C6-4284-AA2D-00A708DBA61F}" type="presParOf" srcId="{874096D7-C161-4C38-9395-7E237A7AABF8}" destId="{2C914D23-C11F-4858-9E06-95263D4F5E38}" srcOrd="1" destOrd="0" presId="urn:microsoft.com/office/officeart/2005/8/layout/list1"/>
    <dgm:cxn modelId="{F0D07015-A810-4902-A27D-546E6233646D}" type="presParOf" srcId="{6AC20004-1103-4F40-A0BA-0423AD631790}" destId="{382B489F-B36A-4CCE-B05A-AB080FDDC6B3}" srcOrd="17" destOrd="0" presId="urn:microsoft.com/office/officeart/2005/8/layout/list1"/>
    <dgm:cxn modelId="{7DD842E5-8F15-4F7A-8DD2-9285E5106923}" type="presParOf" srcId="{6AC20004-1103-4F40-A0BA-0423AD631790}" destId="{9CDAC4D0-03D8-4CE8-B538-4C9F29A38010}" srcOrd="18" destOrd="0" presId="urn:microsoft.com/office/officeart/2005/8/layout/list1"/>
    <dgm:cxn modelId="{71BC032F-743A-4B63-8104-B319BCDEF165}" type="presParOf" srcId="{6AC20004-1103-4F40-A0BA-0423AD631790}" destId="{9802A24A-8FD7-462E-9924-542A79AC7DA9}" srcOrd="19" destOrd="0" presId="urn:microsoft.com/office/officeart/2005/8/layout/list1"/>
    <dgm:cxn modelId="{A2010C68-572A-40BB-BD75-2784CA96DD7A}" type="presParOf" srcId="{6AC20004-1103-4F40-A0BA-0423AD631790}" destId="{D71EBE03-113B-45F5-94D8-4A98D58558F4}" srcOrd="20" destOrd="0" presId="urn:microsoft.com/office/officeart/2005/8/layout/list1"/>
    <dgm:cxn modelId="{008EB997-C6E3-4CEE-93D9-4F7B2C75CF25}" type="presParOf" srcId="{D71EBE03-113B-45F5-94D8-4A98D58558F4}" destId="{005CB9CB-6B4D-4303-AF4A-EA3EDBB3589A}" srcOrd="0" destOrd="0" presId="urn:microsoft.com/office/officeart/2005/8/layout/list1"/>
    <dgm:cxn modelId="{1C16705A-1687-44B5-92D0-AC04A2025738}" type="presParOf" srcId="{D71EBE03-113B-45F5-94D8-4A98D58558F4}" destId="{30F3E9C3-75B7-48E1-80F0-20A271DA01E6}" srcOrd="1" destOrd="0" presId="urn:microsoft.com/office/officeart/2005/8/layout/list1"/>
    <dgm:cxn modelId="{73F77C26-F2E9-488A-A7CC-7184BAD970E3}" type="presParOf" srcId="{6AC20004-1103-4F40-A0BA-0423AD631790}" destId="{4AAD6E7A-5920-4382-BB1F-2FEC80C9AD25}" srcOrd="21" destOrd="0" presId="urn:microsoft.com/office/officeart/2005/8/layout/list1"/>
    <dgm:cxn modelId="{CC35D589-CC67-41A9-8B6A-99BF30D521BD}" type="presParOf" srcId="{6AC20004-1103-4F40-A0BA-0423AD631790}" destId="{CA672A7C-65D9-4EA2-8706-487F579B4B00}" srcOrd="22"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9396170A-F4D7-411E-8BFE-F2D2B2A80BA6}" type="doc">
      <dgm:prSet loTypeId="urn:microsoft.com/office/officeart/2005/8/layout/list1" loCatId="list" qsTypeId="urn:microsoft.com/office/officeart/2005/8/quickstyle/simple3" qsCatId="simple" csTypeId="urn:microsoft.com/office/officeart/2005/8/colors/accent1_2" csCatId="accent1" phldr="1"/>
      <dgm:spPr/>
      <dgm:t>
        <a:bodyPr/>
        <a:lstStyle/>
        <a:p>
          <a:endParaRPr lang="en-US"/>
        </a:p>
      </dgm:t>
    </dgm:pt>
    <dgm:pt modelId="{E7580C31-D5D2-44CF-A226-43A87DD44466}">
      <dgm:prSet phldrT="[Text]">
        <dgm:style>
          <a:lnRef idx="1">
            <a:schemeClr val="accent1"/>
          </a:lnRef>
          <a:fillRef idx="2">
            <a:schemeClr val="accent1"/>
          </a:fillRef>
          <a:effectRef idx="1">
            <a:schemeClr val="accent1"/>
          </a:effectRef>
          <a:fontRef idx="minor">
            <a:schemeClr val="dk1"/>
          </a:fontRef>
        </dgm:style>
      </dgm:prSet>
      <dgm:spPr/>
      <dgm:t>
        <a:bodyPr/>
        <a:lstStyle/>
        <a:p>
          <a:r>
            <a:rPr lang="en-US" b="1" i="0" dirty="0" smtClean="0"/>
            <a:t>Return on Investment</a:t>
          </a:r>
          <a:r>
            <a:rPr lang="en-US" i="0" dirty="0" smtClean="0"/>
            <a:t> </a:t>
          </a:r>
          <a:endParaRPr lang="en-US" i="0" dirty="0"/>
        </a:p>
      </dgm:t>
    </dgm:pt>
    <dgm:pt modelId="{C598B4BD-3322-49A5-A3B8-DC8DD6CF6701}" type="parTrans" cxnId="{25676468-5B5F-484F-B35C-FDC8B7D53983}">
      <dgm:prSet/>
      <dgm:spPr/>
      <dgm:t>
        <a:bodyPr/>
        <a:lstStyle/>
        <a:p>
          <a:endParaRPr lang="en-US"/>
        </a:p>
      </dgm:t>
    </dgm:pt>
    <dgm:pt modelId="{DE8C9EC4-56E7-4E61-B349-E057CD279B2D}" type="sibTrans" cxnId="{25676468-5B5F-484F-B35C-FDC8B7D53983}">
      <dgm:prSet/>
      <dgm:spPr/>
      <dgm:t>
        <a:bodyPr/>
        <a:lstStyle/>
        <a:p>
          <a:endParaRPr lang="en-US"/>
        </a:p>
      </dgm:t>
    </dgm:pt>
    <dgm:pt modelId="{F336702A-0D15-48E2-8291-CEF29E109D53}">
      <dgm:prSet phldrT="[Text]">
        <dgm:style>
          <a:lnRef idx="1">
            <a:schemeClr val="accent1"/>
          </a:lnRef>
          <a:fillRef idx="2">
            <a:schemeClr val="accent1"/>
          </a:fillRef>
          <a:effectRef idx="1">
            <a:schemeClr val="accent1"/>
          </a:effectRef>
          <a:fontRef idx="minor">
            <a:schemeClr val="dk1"/>
          </a:fontRef>
        </dgm:style>
      </dgm:prSet>
      <dgm:spPr/>
      <dgm:t>
        <a:bodyPr/>
        <a:lstStyle/>
        <a:p>
          <a:r>
            <a:rPr lang="en-US" b="1" i="0" dirty="0" smtClean="0"/>
            <a:t>Equity Norms</a:t>
          </a:r>
          <a:r>
            <a:rPr lang="en-US" i="0" dirty="0" smtClean="0"/>
            <a:t> </a:t>
          </a:r>
          <a:endParaRPr lang="en-US" i="0" dirty="0"/>
        </a:p>
      </dgm:t>
    </dgm:pt>
    <dgm:pt modelId="{C138150C-F6FE-43F5-B33E-F3F7D6DC1D54}" type="parTrans" cxnId="{B0578CBF-CDC2-430E-A5AE-011C7E7F8467}">
      <dgm:prSet/>
      <dgm:spPr/>
      <dgm:t>
        <a:bodyPr/>
        <a:lstStyle/>
        <a:p>
          <a:endParaRPr lang="en-US"/>
        </a:p>
      </dgm:t>
    </dgm:pt>
    <dgm:pt modelId="{41E2473A-82F7-428D-9C75-CDB23EB6A952}" type="sibTrans" cxnId="{B0578CBF-CDC2-430E-A5AE-011C7E7F8467}">
      <dgm:prSet/>
      <dgm:spPr/>
      <dgm:t>
        <a:bodyPr/>
        <a:lstStyle/>
        <a:p>
          <a:endParaRPr lang="en-US"/>
        </a:p>
      </dgm:t>
    </dgm:pt>
    <dgm:pt modelId="{3711AC6B-76D1-4682-9C9F-D6E6B31501E9}">
      <dgm:prSet phldrT="[Text]">
        <dgm:style>
          <a:lnRef idx="1">
            <a:schemeClr val="accent1"/>
          </a:lnRef>
          <a:fillRef idx="2">
            <a:schemeClr val="accent1"/>
          </a:fillRef>
          <a:effectRef idx="1">
            <a:schemeClr val="accent1"/>
          </a:effectRef>
          <a:fontRef idx="minor">
            <a:schemeClr val="dk1"/>
          </a:fontRef>
        </dgm:style>
      </dgm:prSet>
      <dgm:spPr/>
      <dgm:t>
        <a:bodyPr/>
        <a:lstStyle/>
        <a:p>
          <a:r>
            <a:rPr lang="en-US" b="1" dirty="0" smtClean="0"/>
            <a:t>Operating Norms</a:t>
          </a:r>
          <a:r>
            <a:rPr lang="en-US" dirty="0" smtClean="0"/>
            <a:t> </a:t>
          </a:r>
          <a:endParaRPr lang="en-US" dirty="0"/>
        </a:p>
      </dgm:t>
    </dgm:pt>
    <dgm:pt modelId="{4087130E-CBBD-4096-B35B-86BEE561FEFA}" type="parTrans" cxnId="{D0C0993F-C6C4-4357-8D98-754CFE468A63}">
      <dgm:prSet/>
      <dgm:spPr/>
      <dgm:t>
        <a:bodyPr/>
        <a:lstStyle/>
        <a:p>
          <a:endParaRPr lang="en-US"/>
        </a:p>
      </dgm:t>
    </dgm:pt>
    <dgm:pt modelId="{A82101C8-1F7A-4990-BC78-8827D4E7D92F}" type="sibTrans" cxnId="{D0C0993F-C6C4-4357-8D98-754CFE468A63}">
      <dgm:prSet/>
      <dgm:spPr/>
      <dgm:t>
        <a:bodyPr/>
        <a:lstStyle/>
        <a:p>
          <a:endParaRPr lang="en-US"/>
        </a:p>
      </dgm:t>
    </dgm:pt>
    <dgm:pt modelId="{8704608F-141B-4291-83F8-B2A352C7BAE6}">
      <dgm:prSet phldrT="[Text]">
        <dgm:style>
          <a:lnRef idx="1">
            <a:schemeClr val="accent1"/>
          </a:lnRef>
          <a:fillRef idx="2">
            <a:schemeClr val="accent1"/>
          </a:fillRef>
          <a:effectRef idx="1">
            <a:schemeClr val="accent1"/>
          </a:effectRef>
          <a:fontRef idx="minor">
            <a:schemeClr val="dk1"/>
          </a:fontRef>
        </dgm:style>
      </dgm:prSet>
      <dgm:spPr/>
      <dgm:t>
        <a:bodyPr/>
        <a:lstStyle/>
        <a:p>
          <a:r>
            <a:rPr lang="en-US" b="1" i="0" dirty="0" smtClean="0"/>
            <a:t>Multi Year Tariff</a:t>
          </a:r>
          <a:endParaRPr lang="en-US" b="1" i="0" dirty="0"/>
        </a:p>
      </dgm:t>
    </dgm:pt>
    <dgm:pt modelId="{4833205F-A9E0-4A00-B446-8DE900A78403}" type="parTrans" cxnId="{8EC3C050-947D-47E3-A95C-C9F73A1C0FCA}">
      <dgm:prSet/>
      <dgm:spPr/>
      <dgm:t>
        <a:bodyPr/>
        <a:lstStyle/>
        <a:p>
          <a:endParaRPr lang="en-US"/>
        </a:p>
      </dgm:t>
    </dgm:pt>
    <dgm:pt modelId="{C72D53E3-ED62-44A5-8DA4-F58FC2D24279}" type="sibTrans" cxnId="{8EC3C050-947D-47E3-A95C-C9F73A1C0FCA}">
      <dgm:prSet/>
      <dgm:spPr/>
      <dgm:t>
        <a:bodyPr/>
        <a:lstStyle/>
        <a:p>
          <a:endParaRPr lang="en-US"/>
        </a:p>
      </dgm:t>
    </dgm:pt>
    <dgm:pt modelId="{9B4D7B0D-427D-4F19-927D-16BD4846D09D}">
      <dgm:prSet phldrT="[Text]">
        <dgm:style>
          <a:lnRef idx="1">
            <a:schemeClr val="accent1"/>
          </a:lnRef>
          <a:fillRef idx="2">
            <a:schemeClr val="accent1"/>
          </a:fillRef>
          <a:effectRef idx="1">
            <a:schemeClr val="accent1"/>
          </a:effectRef>
          <a:fontRef idx="minor">
            <a:schemeClr val="dk1"/>
          </a:fontRef>
        </dgm:style>
      </dgm:prSet>
      <dgm:spPr/>
      <dgm:t>
        <a:bodyPr/>
        <a:lstStyle/>
        <a:p>
          <a:r>
            <a:rPr lang="en-US" b="1" i="0" dirty="0" smtClean="0"/>
            <a:t>Benefits under CDM </a:t>
          </a:r>
          <a:endParaRPr lang="en-US" b="1" i="0" dirty="0"/>
        </a:p>
      </dgm:t>
    </dgm:pt>
    <dgm:pt modelId="{D6F69596-116F-45A5-A3B3-32A61A57D0D2}" type="parTrans" cxnId="{9FF0825E-1D36-438D-9843-71826A4FBF89}">
      <dgm:prSet/>
      <dgm:spPr/>
      <dgm:t>
        <a:bodyPr/>
        <a:lstStyle/>
        <a:p>
          <a:endParaRPr lang="en-US"/>
        </a:p>
      </dgm:t>
    </dgm:pt>
    <dgm:pt modelId="{41423846-EAF4-41E3-84BA-DF089B5488AC}" type="sibTrans" cxnId="{9FF0825E-1D36-438D-9843-71826A4FBF89}">
      <dgm:prSet/>
      <dgm:spPr/>
      <dgm:t>
        <a:bodyPr/>
        <a:lstStyle/>
        <a:p>
          <a:endParaRPr lang="en-US"/>
        </a:p>
      </dgm:t>
    </dgm:pt>
    <dgm:pt modelId="{0F7ED2FC-2CD2-4764-9B3D-CAA60D10EE28}">
      <dgm:prSet phldrT="[Text]">
        <dgm:style>
          <a:lnRef idx="1">
            <a:schemeClr val="accent1"/>
          </a:lnRef>
          <a:fillRef idx="2">
            <a:schemeClr val="accent1"/>
          </a:fillRef>
          <a:effectRef idx="1">
            <a:schemeClr val="accent1"/>
          </a:effectRef>
          <a:fontRef idx="minor">
            <a:schemeClr val="dk1"/>
          </a:fontRef>
        </dgm:style>
      </dgm:prSet>
      <dgm:spPr/>
      <dgm:t>
        <a:bodyPr/>
        <a:lstStyle/>
        <a:p>
          <a:r>
            <a:rPr lang="en-US" b="1" i="0" dirty="0" smtClean="0"/>
            <a:t>Cost of Debt</a:t>
          </a:r>
          <a:r>
            <a:rPr lang="en-US" i="0" dirty="0" smtClean="0"/>
            <a:t> </a:t>
          </a:r>
          <a:endParaRPr lang="en-US" i="0" dirty="0"/>
        </a:p>
      </dgm:t>
    </dgm:pt>
    <dgm:pt modelId="{3271D2B0-601A-4745-BB69-04FA91EFD406}" type="sibTrans" cxnId="{9B3F6F7E-0C00-4381-9C06-4C07ACF67FD4}">
      <dgm:prSet/>
      <dgm:spPr/>
      <dgm:t>
        <a:bodyPr/>
        <a:lstStyle/>
        <a:p>
          <a:endParaRPr lang="en-US"/>
        </a:p>
      </dgm:t>
    </dgm:pt>
    <dgm:pt modelId="{D56E68F8-7AE9-4238-920F-92201B9B6077}" type="parTrans" cxnId="{9B3F6F7E-0C00-4381-9C06-4C07ACF67FD4}">
      <dgm:prSet/>
      <dgm:spPr/>
      <dgm:t>
        <a:bodyPr/>
        <a:lstStyle/>
        <a:p>
          <a:endParaRPr lang="en-US"/>
        </a:p>
      </dgm:t>
    </dgm:pt>
    <dgm:pt modelId="{6681D428-CD06-4C84-B61D-9DF62B7867CE}" type="pres">
      <dgm:prSet presAssocID="{9396170A-F4D7-411E-8BFE-F2D2B2A80BA6}" presName="linear" presStyleCnt="0">
        <dgm:presLayoutVars>
          <dgm:dir/>
          <dgm:animLvl val="lvl"/>
          <dgm:resizeHandles val="exact"/>
        </dgm:presLayoutVars>
      </dgm:prSet>
      <dgm:spPr/>
      <dgm:t>
        <a:bodyPr/>
        <a:lstStyle/>
        <a:p>
          <a:endParaRPr lang="en-US"/>
        </a:p>
      </dgm:t>
    </dgm:pt>
    <dgm:pt modelId="{470F7BA5-D313-4DB1-B6C0-67AE474137FC}" type="pres">
      <dgm:prSet presAssocID="{E7580C31-D5D2-44CF-A226-43A87DD44466}" presName="parentLin" presStyleCnt="0"/>
      <dgm:spPr/>
    </dgm:pt>
    <dgm:pt modelId="{01769EE8-DE96-411D-8777-36C1F55F09DB}" type="pres">
      <dgm:prSet presAssocID="{E7580C31-D5D2-44CF-A226-43A87DD44466}" presName="parentLeftMargin" presStyleLbl="node1" presStyleIdx="0" presStyleCnt="6"/>
      <dgm:spPr/>
      <dgm:t>
        <a:bodyPr/>
        <a:lstStyle/>
        <a:p>
          <a:endParaRPr lang="en-US"/>
        </a:p>
      </dgm:t>
    </dgm:pt>
    <dgm:pt modelId="{B7FD6C20-98B7-4C59-917F-4F04D8D23921}" type="pres">
      <dgm:prSet presAssocID="{E7580C31-D5D2-44CF-A226-43A87DD44466}" presName="parentText" presStyleLbl="node1" presStyleIdx="0" presStyleCnt="6">
        <dgm:presLayoutVars>
          <dgm:chMax val="0"/>
          <dgm:bulletEnabled val="1"/>
        </dgm:presLayoutVars>
      </dgm:prSet>
      <dgm:spPr/>
      <dgm:t>
        <a:bodyPr/>
        <a:lstStyle/>
        <a:p>
          <a:endParaRPr lang="en-US"/>
        </a:p>
      </dgm:t>
    </dgm:pt>
    <dgm:pt modelId="{765FF133-F9D1-4CF5-96E2-1428480C3B4C}" type="pres">
      <dgm:prSet presAssocID="{E7580C31-D5D2-44CF-A226-43A87DD44466}" presName="negativeSpace" presStyleCnt="0"/>
      <dgm:spPr/>
    </dgm:pt>
    <dgm:pt modelId="{772F11A7-1BCC-4965-AA57-526C6404ED78}" type="pres">
      <dgm:prSet presAssocID="{E7580C31-D5D2-44CF-A226-43A87DD44466}" presName="childText" presStyleLbl="conFgAcc1" presStyleIdx="0" presStyleCnt="6" custLinFactNeighborY="64322">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F0D0D49C-E23B-426C-AE80-D31C9DD9212A}" type="pres">
      <dgm:prSet presAssocID="{DE8C9EC4-56E7-4E61-B349-E057CD279B2D}" presName="spaceBetweenRectangles" presStyleCnt="0"/>
      <dgm:spPr/>
    </dgm:pt>
    <dgm:pt modelId="{0BF4B2B1-0BFD-4C5B-91F5-7A2D81B64A80}" type="pres">
      <dgm:prSet presAssocID="{F336702A-0D15-48E2-8291-CEF29E109D53}" presName="parentLin" presStyleCnt="0"/>
      <dgm:spPr/>
    </dgm:pt>
    <dgm:pt modelId="{485BDFDF-279D-440F-83A4-ACFE779A8F59}" type="pres">
      <dgm:prSet presAssocID="{F336702A-0D15-48E2-8291-CEF29E109D53}" presName="parentLeftMargin" presStyleLbl="node1" presStyleIdx="0" presStyleCnt="6"/>
      <dgm:spPr/>
      <dgm:t>
        <a:bodyPr/>
        <a:lstStyle/>
        <a:p>
          <a:endParaRPr lang="en-US"/>
        </a:p>
      </dgm:t>
    </dgm:pt>
    <dgm:pt modelId="{95200380-7FE9-4F69-B48B-4973D3379067}" type="pres">
      <dgm:prSet presAssocID="{F336702A-0D15-48E2-8291-CEF29E109D53}" presName="parentText" presStyleLbl="node1" presStyleIdx="1" presStyleCnt="6">
        <dgm:presLayoutVars>
          <dgm:chMax val="0"/>
          <dgm:bulletEnabled val="1"/>
        </dgm:presLayoutVars>
      </dgm:prSet>
      <dgm:spPr/>
      <dgm:t>
        <a:bodyPr/>
        <a:lstStyle/>
        <a:p>
          <a:endParaRPr lang="en-US"/>
        </a:p>
      </dgm:t>
    </dgm:pt>
    <dgm:pt modelId="{5EDFA5C8-21BF-4A38-A78C-9F35A591BEA7}" type="pres">
      <dgm:prSet presAssocID="{F336702A-0D15-48E2-8291-CEF29E109D53}" presName="negativeSpace" presStyleCnt="0"/>
      <dgm:spPr/>
    </dgm:pt>
    <dgm:pt modelId="{793126E3-D561-4621-9E23-C5C8759F5F38}" type="pres">
      <dgm:prSet presAssocID="{F336702A-0D15-48E2-8291-CEF29E109D53}" presName="childText" presStyleLbl="conFgAcc1" presStyleIdx="1" presStyleCnt="6">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6A45151C-8987-444F-B8E8-568DF578F9BD}" type="pres">
      <dgm:prSet presAssocID="{41E2473A-82F7-428D-9C75-CDB23EB6A952}" presName="spaceBetweenRectangles" presStyleCnt="0"/>
      <dgm:spPr/>
    </dgm:pt>
    <dgm:pt modelId="{E3EE479F-51BA-4CF3-A57E-41B02A4D9664}" type="pres">
      <dgm:prSet presAssocID="{3711AC6B-76D1-4682-9C9F-D6E6B31501E9}" presName="parentLin" presStyleCnt="0"/>
      <dgm:spPr/>
    </dgm:pt>
    <dgm:pt modelId="{4F36F115-29D0-4390-9FAD-CA467C9E6E2A}" type="pres">
      <dgm:prSet presAssocID="{3711AC6B-76D1-4682-9C9F-D6E6B31501E9}" presName="parentLeftMargin" presStyleLbl="node1" presStyleIdx="1" presStyleCnt="6"/>
      <dgm:spPr/>
      <dgm:t>
        <a:bodyPr/>
        <a:lstStyle/>
        <a:p>
          <a:endParaRPr lang="en-US"/>
        </a:p>
      </dgm:t>
    </dgm:pt>
    <dgm:pt modelId="{336A1C58-DD81-41E7-BF39-F19B71F2D19E}" type="pres">
      <dgm:prSet presAssocID="{3711AC6B-76D1-4682-9C9F-D6E6B31501E9}" presName="parentText" presStyleLbl="node1" presStyleIdx="2" presStyleCnt="6">
        <dgm:presLayoutVars>
          <dgm:chMax val="0"/>
          <dgm:bulletEnabled val="1"/>
        </dgm:presLayoutVars>
      </dgm:prSet>
      <dgm:spPr/>
      <dgm:t>
        <a:bodyPr/>
        <a:lstStyle/>
        <a:p>
          <a:endParaRPr lang="en-US"/>
        </a:p>
      </dgm:t>
    </dgm:pt>
    <dgm:pt modelId="{1771E1E1-57A2-4181-9185-0D8C46700D2C}" type="pres">
      <dgm:prSet presAssocID="{3711AC6B-76D1-4682-9C9F-D6E6B31501E9}" presName="negativeSpace" presStyleCnt="0"/>
      <dgm:spPr/>
    </dgm:pt>
    <dgm:pt modelId="{5780144A-CF97-48BB-9EF9-368187604E62}" type="pres">
      <dgm:prSet presAssocID="{3711AC6B-76D1-4682-9C9F-D6E6B31501E9}" presName="childText" presStyleLbl="conFgAcc1" presStyleIdx="2" presStyleCnt="6">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B5EF364B-E6D7-44D2-BDBC-F5B42E518EBA}" type="pres">
      <dgm:prSet presAssocID="{A82101C8-1F7A-4990-BC78-8827D4E7D92F}" presName="spaceBetweenRectangles" presStyleCnt="0"/>
      <dgm:spPr/>
    </dgm:pt>
    <dgm:pt modelId="{07CAB2C1-E4EF-4F57-ADF9-C96E26B684A0}" type="pres">
      <dgm:prSet presAssocID="{0F7ED2FC-2CD2-4764-9B3D-CAA60D10EE28}" presName="parentLin" presStyleCnt="0"/>
      <dgm:spPr/>
    </dgm:pt>
    <dgm:pt modelId="{8FE2DC5B-4BD4-4178-A2D3-67971C95D22E}" type="pres">
      <dgm:prSet presAssocID="{0F7ED2FC-2CD2-4764-9B3D-CAA60D10EE28}" presName="parentLeftMargin" presStyleLbl="node1" presStyleIdx="2" presStyleCnt="6"/>
      <dgm:spPr/>
      <dgm:t>
        <a:bodyPr/>
        <a:lstStyle/>
        <a:p>
          <a:endParaRPr lang="en-US"/>
        </a:p>
      </dgm:t>
    </dgm:pt>
    <dgm:pt modelId="{0AC58AC0-8329-459D-93DA-4E7E5F0EAF67}" type="pres">
      <dgm:prSet presAssocID="{0F7ED2FC-2CD2-4764-9B3D-CAA60D10EE28}" presName="parentText" presStyleLbl="node1" presStyleIdx="3" presStyleCnt="6">
        <dgm:presLayoutVars>
          <dgm:chMax val="0"/>
          <dgm:bulletEnabled val="1"/>
        </dgm:presLayoutVars>
      </dgm:prSet>
      <dgm:spPr/>
      <dgm:t>
        <a:bodyPr/>
        <a:lstStyle/>
        <a:p>
          <a:endParaRPr lang="en-US"/>
        </a:p>
      </dgm:t>
    </dgm:pt>
    <dgm:pt modelId="{EE3360E7-86C7-46ED-A7BF-29F7DF384BEE}" type="pres">
      <dgm:prSet presAssocID="{0F7ED2FC-2CD2-4764-9B3D-CAA60D10EE28}" presName="negativeSpace" presStyleCnt="0"/>
      <dgm:spPr/>
    </dgm:pt>
    <dgm:pt modelId="{8607BEEB-15CD-465C-AEC9-DF3A8455D7A4}" type="pres">
      <dgm:prSet presAssocID="{0F7ED2FC-2CD2-4764-9B3D-CAA60D10EE28}" presName="childText" presStyleLbl="conFgAcc1" presStyleIdx="3" presStyleCnt="6">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7A045799-FABF-48C9-8E3E-4E12C04A53E6}" type="pres">
      <dgm:prSet presAssocID="{3271D2B0-601A-4745-BB69-04FA91EFD406}" presName="spaceBetweenRectangles" presStyleCnt="0"/>
      <dgm:spPr/>
    </dgm:pt>
    <dgm:pt modelId="{D38D2FE2-7CCB-46F6-A479-BC19686FA88C}" type="pres">
      <dgm:prSet presAssocID="{8704608F-141B-4291-83F8-B2A352C7BAE6}" presName="parentLin" presStyleCnt="0"/>
      <dgm:spPr/>
    </dgm:pt>
    <dgm:pt modelId="{235E8C8D-2AE7-4498-9F3A-D2E0F202238B}" type="pres">
      <dgm:prSet presAssocID="{8704608F-141B-4291-83F8-B2A352C7BAE6}" presName="parentLeftMargin" presStyleLbl="node1" presStyleIdx="3" presStyleCnt="6"/>
      <dgm:spPr/>
      <dgm:t>
        <a:bodyPr/>
        <a:lstStyle/>
        <a:p>
          <a:endParaRPr lang="en-US"/>
        </a:p>
      </dgm:t>
    </dgm:pt>
    <dgm:pt modelId="{4F0B16F8-00AB-47D4-A930-892CD5411A2F}" type="pres">
      <dgm:prSet presAssocID="{8704608F-141B-4291-83F8-B2A352C7BAE6}" presName="parentText" presStyleLbl="node1" presStyleIdx="4" presStyleCnt="6">
        <dgm:presLayoutVars>
          <dgm:chMax val="0"/>
          <dgm:bulletEnabled val="1"/>
        </dgm:presLayoutVars>
      </dgm:prSet>
      <dgm:spPr/>
      <dgm:t>
        <a:bodyPr/>
        <a:lstStyle/>
        <a:p>
          <a:endParaRPr lang="en-US"/>
        </a:p>
      </dgm:t>
    </dgm:pt>
    <dgm:pt modelId="{BED58CEA-7CDC-4D8D-86C2-22F4C33B0CC4}" type="pres">
      <dgm:prSet presAssocID="{8704608F-141B-4291-83F8-B2A352C7BAE6}" presName="negativeSpace" presStyleCnt="0"/>
      <dgm:spPr/>
    </dgm:pt>
    <dgm:pt modelId="{62D345CB-4C03-4DE8-884E-DF6FC4E9B524}" type="pres">
      <dgm:prSet presAssocID="{8704608F-141B-4291-83F8-B2A352C7BAE6}" presName="childText" presStyleLbl="conFgAcc1" presStyleIdx="4" presStyleCnt="6">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D1BB4061-4770-4D4F-ADF2-CC5E7DE3EA3C}" type="pres">
      <dgm:prSet presAssocID="{C72D53E3-ED62-44A5-8DA4-F58FC2D24279}" presName="spaceBetweenRectangles" presStyleCnt="0"/>
      <dgm:spPr/>
    </dgm:pt>
    <dgm:pt modelId="{248ABAF7-7072-428D-A770-CBF68B71F7D0}" type="pres">
      <dgm:prSet presAssocID="{9B4D7B0D-427D-4F19-927D-16BD4846D09D}" presName="parentLin" presStyleCnt="0"/>
      <dgm:spPr/>
    </dgm:pt>
    <dgm:pt modelId="{FE4BC886-7704-4A62-B2BA-500041490824}" type="pres">
      <dgm:prSet presAssocID="{9B4D7B0D-427D-4F19-927D-16BD4846D09D}" presName="parentLeftMargin" presStyleLbl="node1" presStyleIdx="4" presStyleCnt="6"/>
      <dgm:spPr/>
      <dgm:t>
        <a:bodyPr/>
        <a:lstStyle/>
        <a:p>
          <a:endParaRPr lang="en-US"/>
        </a:p>
      </dgm:t>
    </dgm:pt>
    <dgm:pt modelId="{E222C01E-948C-460D-912B-98C2CFB7755C}" type="pres">
      <dgm:prSet presAssocID="{9B4D7B0D-427D-4F19-927D-16BD4846D09D}" presName="parentText" presStyleLbl="node1" presStyleIdx="5" presStyleCnt="6">
        <dgm:presLayoutVars>
          <dgm:chMax val="0"/>
          <dgm:bulletEnabled val="1"/>
        </dgm:presLayoutVars>
      </dgm:prSet>
      <dgm:spPr/>
      <dgm:t>
        <a:bodyPr/>
        <a:lstStyle/>
        <a:p>
          <a:endParaRPr lang="en-US"/>
        </a:p>
      </dgm:t>
    </dgm:pt>
    <dgm:pt modelId="{4736D6E6-29CC-4BB1-ABFE-C4B7D1BF15F3}" type="pres">
      <dgm:prSet presAssocID="{9B4D7B0D-427D-4F19-927D-16BD4846D09D}" presName="negativeSpace" presStyleCnt="0"/>
      <dgm:spPr/>
    </dgm:pt>
    <dgm:pt modelId="{76FA7468-B004-4B79-B5EB-894E1F8EDC87}" type="pres">
      <dgm:prSet presAssocID="{9B4D7B0D-427D-4F19-927D-16BD4846D09D}" presName="childText" presStyleLbl="conFgAcc1" presStyleIdx="5" presStyleCnt="6">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Lst>
  <dgm:cxnLst>
    <dgm:cxn modelId="{D0C0993F-C6C4-4357-8D98-754CFE468A63}" srcId="{9396170A-F4D7-411E-8BFE-F2D2B2A80BA6}" destId="{3711AC6B-76D1-4682-9C9F-D6E6B31501E9}" srcOrd="2" destOrd="0" parTransId="{4087130E-CBBD-4096-B35B-86BEE561FEFA}" sibTransId="{A82101C8-1F7A-4990-BC78-8827D4E7D92F}"/>
    <dgm:cxn modelId="{9FF0825E-1D36-438D-9843-71826A4FBF89}" srcId="{9396170A-F4D7-411E-8BFE-F2D2B2A80BA6}" destId="{9B4D7B0D-427D-4F19-927D-16BD4846D09D}" srcOrd="5" destOrd="0" parTransId="{D6F69596-116F-45A5-A3B3-32A61A57D0D2}" sibTransId="{41423846-EAF4-41E3-84BA-DF089B5488AC}"/>
    <dgm:cxn modelId="{378FA57A-D98B-4B3B-A432-65B77A7A7973}" type="presOf" srcId="{9396170A-F4D7-411E-8BFE-F2D2B2A80BA6}" destId="{6681D428-CD06-4C84-B61D-9DF62B7867CE}" srcOrd="0" destOrd="0" presId="urn:microsoft.com/office/officeart/2005/8/layout/list1"/>
    <dgm:cxn modelId="{1B4110B4-6A7D-4694-A573-A151C663F11B}" type="presOf" srcId="{3711AC6B-76D1-4682-9C9F-D6E6B31501E9}" destId="{336A1C58-DD81-41E7-BF39-F19B71F2D19E}" srcOrd="1" destOrd="0" presId="urn:microsoft.com/office/officeart/2005/8/layout/list1"/>
    <dgm:cxn modelId="{473E9883-EF1A-4AC9-9F38-9D6BE10CB86E}" type="presOf" srcId="{9B4D7B0D-427D-4F19-927D-16BD4846D09D}" destId="{E222C01E-948C-460D-912B-98C2CFB7755C}" srcOrd="1" destOrd="0" presId="urn:microsoft.com/office/officeart/2005/8/layout/list1"/>
    <dgm:cxn modelId="{EA3A7FBB-3A4F-41BC-92D0-46FB485932B5}" type="presOf" srcId="{0F7ED2FC-2CD2-4764-9B3D-CAA60D10EE28}" destId="{0AC58AC0-8329-459D-93DA-4E7E5F0EAF67}" srcOrd="1" destOrd="0" presId="urn:microsoft.com/office/officeart/2005/8/layout/list1"/>
    <dgm:cxn modelId="{2D3820B6-A0A4-4267-B7CB-683F2BD8BCAC}" type="presOf" srcId="{E7580C31-D5D2-44CF-A226-43A87DD44466}" destId="{B7FD6C20-98B7-4C59-917F-4F04D8D23921}" srcOrd="1" destOrd="0" presId="urn:microsoft.com/office/officeart/2005/8/layout/list1"/>
    <dgm:cxn modelId="{C82CD7CF-B6FE-48A3-9904-EAD425864E1F}" type="presOf" srcId="{F336702A-0D15-48E2-8291-CEF29E109D53}" destId="{485BDFDF-279D-440F-83A4-ACFE779A8F59}" srcOrd="0" destOrd="0" presId="urn:microsoft.com/office/officeart/2005/8/layout/list1"/>
    <dgm:cxn modelId="{294E6AFD-DAA8-4D25-98F9-F36C59D9970D}" type="presOf" srcId="{8704608F-141B-4291-83F8-B2A352C7BAE6}" destId="{4F0B16F8-00AB-47D4-A930-892CD5411A2F}" srcOrd="1" destOrd="0" presId="urn:microsoft.com/office/officeart/2005/8/layout/list1"/>
    <dgm:cxn modelId="{046B02B9-A34F-4299-9D6F-5FD974735910}" type="presOf" srcId="{F336702A-0D15-48E2-8291-CEF29E109D53}" destId="{95200380-7FE9-4F69-B48B-4973D3379067}" srcOrd="1" destOrd="0" presId="urn:microsoft.com/office/officeart/2005/8/layout/list1"/>
    <dgm:cxn modelId="{F5564698-00B6-4D0B-A1F4-16F091E9601B}" type="presOf" srcId="{9B4D7B0D-427D-4F19-927D-16BD4846D09D}" destId="{FE4BC886-7704-4A62-B2BA-500041490824}" srcOrd="0" destOrd="0" presId="urn:microsoft.com/office/officeart/2005/8/layout/list1"/>
    <dgm:cxn modelId="{8EC3C050-947D-47E3-A95C-C9F73A1C0FCA}" srcId="{9396170A-F4D7-411E-8BFE-F2D2B2A80BA6}" destId="{8704608F-141B-4291-83F8-B2A352C7BAE6}" srcOrd="4" destOrd="0" parTransId="{4833205F-A9E0-4A00-B446-8DE900A78403}" sibTransId="{C72D53E3-ED62-44A5-8DA4-F58FC2D24279}"/>
    <dgm:cxn modelId="{9B3F6F7E-0C00-4381-9C06-4C07ACF67FD4}" srcId="{9396170A-F4D7-411E-8BFE-F2D2B2A80BA6}" destId="{0F7ED2FC-2CD2-4764-9B3D-CAA60D10EE28}" srcOrd="3" destOrd="0" parTransId="{D56E68F8-7AE9-4238-920F-92201B9B6077}" sibTransId="{3271D2B0-601A-4745-BB69-04FA91EFD406}"/>
    <dgm:cxn modelId="{380C7611-CAA6-4B50-B903-39D97F07BB79}" type="presOf" srcId="{3711AC6B-76D1-4682-9C9F-D6E6B31501E9}" destId="{4F36F115-29D0-4390-9FAD-CA467C9E6E2A}" srcOrd="0" destOrd="0" presId="urn:microsoft.com/office/officeart/2005/8/layout/list1"/>
    <dgm:cxn modelId="{D24ABD21-F746-464C-B4AE-D3A2613CC886}" type="presOf" srcId="{8704608F-141B-4291-83F8-B2A352C7BAE6}" destId="{235E8C8D-2AE7-4498-9F3A-D2E0F202238B}" srcOrd="0" destOrd="0" presId="urn:microsoft.com/office/officeart/2005/8/layout/list1"/>
    <dgm:cxn modelId="{13053E66-227C-4386-9ADE-CD4B701F3771}" type="presOf" srcId="{0F7ED2FC-2CD2-4764-9B3D-CAA60D10EE28}" destId="{8FE2DC5B-4BD4-4178-A2D3-67971C95D22E}" srcOrd="0" destOrd="0" presId="urn:microsoft.com/office/officeart/2005/8/layout/list1"/>
    <dgm:cxn modelId="{25676468-5B5F-484F-B35C-FDC8B7D53983}" srcId="{9396170A-F4D7-411E-8BFE-F2D2B2A80BA6}" destId="{E7580C31-D5D2-44CF-A226-43A87DD44466}" srcOrd="0" destOrd="0" parTransId="{C598B4BD-3322-49A5-A3B8-DC8DD6CF6701}" sibTransId="{DE8C9EC4-56E7-4E61-B349-E057CD279B2D}"/>
    <dgm:cxn modelId="{B0578CBF-CDC2-430E-A5AE-011C7E7F8467}" srcId="{9396170A-F4D7-411E-8BFE-F2D2B2A80BA6}" destId="{F336702A-0D15-48E2-8291-CEF29E109D53}" srcOrd="1" destOrd="0" parTransId="{C138150C-F6FE-43F5-B33E-F3F7D6DC1D54}" sibTransId="{41E2473A-82F7-428D-9C75-CDB23EB6A952}"/>
    <dgm:cxn modelId="{1F7E3E89-68AA-4042-8FFD-A298138C2C27}" type="presOf" srcId="{E7580C31-D5D2-44CF-A226-43A87DD44466}" destId="{01769EE8-DE96-411D-8777-36C1F55F09DB}" srcOrd="0" destOrd="0" presId="urn:microsoft.com/office/officeart/2005/8/layout/list1"/>
    <dgm:cxn modelId="{CBF54839-845B-4D24-A14C-0AFBAA885622}" type="presParOf" srcId="{6681D428-CD06-4C84-B61D-9DF62B7867CE}" destId="{470F7BA5-D313-4DB1-B6C0-67AE474137FC}" srcOrd="0" destOrd="0" presId="urn:microsoft.com/office/officeart/2005/8/layout/list1"/>
    <dgm:cxn modelId="{04D2A228-B94B-4741-BDDB-BA18DA918D1E}" type="presParOf" srcId="{470F7BA5-D313-4DB1-B6C0-67AE474137FC}" destId="{01769EE8-DE96-411D-8777-36C1F55F09DB}" srcOrd="0" destOrd="0" presId="urn:microsoft.com/office/officeart/2005/8/layout/list1"/>
    <dgm:cxn modelId="{56DBE3C0-0B08-4458-8AA9-1DED504648EF}" type="presParOf" srcId="{470F7BA5-D313-4DB1-B6C0-67AE474137FC}" destId="{B7FD6C20-98B7-4C59-917F-4F04D8D23921}" srcOrd="1" destOrd="0" presId="urn:microsoft.com/office/officeart/2005/8/layout/list1"/>
    <dgm:cxn modelId="{E90B7757-5234-4007-B2FF-AE64ED39EE74}" type="presParOf" srcId="{6681D428-CD06-4C84-B61D-9DF62B7867CE}" destId="{765FF133-F9D1-4CF5-96E2-1428480C3B4C}" srcOrd="1" destOrd="0" presId="urn:microsoft.com/office/officeart/2005/8/layout/list1"/>
    <dgm:cxn modelId="{0ED68219-ABC7-4D87-8A6F-1290A706ADEF}" type="presParOf" srcId="{6681D428-CD06-4C84-B61D-9DF62B7867CE}" destId="{772F11A7-1BCC-4965-AA57-526C6404ED78}" srcOrd="2" destOrd="0" presId="urn:microsoft.com/office/officeart/2005/8/layout/list1"/>
    <dgm:cxn modelId="{FC835F6B-4651-437E-887B-1AAE9E9F9074}" type="presParOf" srcId="{6681D428-CD06-4C84-B61D-9DF62B7867CE}" destId="{F0D0D49C-E23B-426C-AE80-D31C9DD9212A}" srcOrd="3" destOrd="0" presId="urn:microsoft.com/office/officeart/2005/8/layout/list1"/>
    <dgm:cxn modelId="{C42565EB-FABF-4553-86AF-7C80EC7A6A80}" type="presParOf" srcId="{6681D428-CD06-4C84-B61D-9DF62B7867CE}" destId="{0BF4B2B1-0BFD-4C5B-91F5-7A2D81B64A80}" srcOrd="4" destOrd="0" presId="urn:microsoft.com/office/officeart/2005/8/layout/list1"/>
    <dgm:cxn modelId="{1FF579D4-C036-41B1-99F2-2F622A77FADD}" type="presParOf" srcId="{0BF4B2B1-0BFD-4C5B-91F5-7A2D81B64A80}" destId="{485BDFDF-279D-440F-83A4-ACFE779A8F59}" srcOrd="0" destOrd="0" presId="urn:microsoft.com/office/officeart/2005/8/layout/list1"/>
    <dgm:cxn modelId="{5ED23127-A8BB-4819-B44F-AA5D6FE3977D}" type="presParOf" srcId="{0BF4B2B1-0BFD-4C5B-91F5-7A2D81B64A80}" destId="{95200380-7FE9-4F69-B48B-4973D3379067}" srcOrd="1" destOrd="0" presId="urn:microsoft.com/office/officeart/2005/8/layout/list1"/>
    <dgm:cxn modelId="{51D6BF78-232C-43A3-A2F8-2AFFF93916AC}" type="presParOf" srcId="{6681D428-CD06-4C84-B61D-9DF62B7867CE}" destId="{5EDFA5C8-21BF-4A38-A78C-9F35A591BEA7}" srcOrd="5" destOrd="0" presId="urn:microsoft.com/office/officeart/2005/8/layout/list1"/>
    <dgm:cxn modelId="{5AF4B1AF-F832-4CD7-BD67-877E7888BB56}" type="presParOf" srcId="{6681D428-CD06-4C84-B61D-9DF62B7867CE}" destId="{793126E3-D561-4621-9E23-C5C8759F5F38}" srcOrd="6" destOrd="0" presId="urn:microsoft.com/office/officeart/2005/8/layout/list1"/>
    <dgm:cxn modelId="{4F4683C4-77AE-4312-82A6-87CF8D40E9E6}" type="presParOf" srcId="{6681D428-CD06-4C84-B61D-9DF62B7867CE}" destId="{6A45151C-8987-444F-B8E8-568DF578F9BD}" srcOrd="7" destOrd="0" presId="urn:microsoft.com/office/officeart/2005/8/layout/list1"/>
    <dgm:cxn modelId="{9B8A2753-DB37-4B97-82E1-D7438F4E6791}" type="presParOf" srcId="{6681D428-CD06-4C84-B61D-9DF62B7867CE}" destId="{E3EE479F-51BA-4CF3-A57E-41B02A4D9664}" srcOrd="8" destOrd="0" presId="urn:microsoft.com/office/officeart/2005/8/layout/list1"/>
    <dgm:cxn modelId="{70B1F16A-74C4-499B-9597-12D0DFB498E5}" type="presParOf" srcId="{E3EE479F-51BA-4CF3-A57E-41B02A4D9664}" destId="{4F36F115-29D0-4390-9FAD-CA467C9E6E2A}" srcOrd="0" destOrd="0" presId="urn:microsoft.com/office/officeart/2005/8/layout/list1"/>
    <dgm:cxn modelId="{64970FF3-8C03-4585-BFE8-D250EC609B5F}" type="presParOf" srcId="{E3EE479F-51BA-4CF3-A57E-41B02A4D9664}" destId="{336A1C58-DD81-41E7-BF39-F19B71F2D19E}" srcOrd="1" destOrd="0" presId="urn:microsoft.com/office/officeart/2005/8/layout/list1"/>
    <dgm:cxn modelId="{D3BD12AF-D536-417F-84D2-7BC632D85E15}" type="presParOf" srcId="{6681D428-CD06-4C84-B61D-9DF62B7867CE}" destId="{1771E1E1-57A2-4181-9185-0D8C46700D2C}" srcOrd="9" destOrd="0" presId="urn:microsoft.com/office/officeart/2005/8/layout/list1"/>
    <dgm:cxn modelId="{EBAEA922-3E90-4828-AD58-58A413EB6A92}" type="presParOf" srcId="{6681D428-CD06-4C84-B61D-9DF62B7867CE}" destId="{5780144A-CF97-48BB-9EF9-368187604E62}" srcOrd="10" destOrd="0" presId="urn:microsoft.com/office/officeart/2005/8/layout/list1"/>
    <dgm:cxn modelId="{F045D01A-F19A-49B1-B52C-3E4142CDF5A4}" type="presParOf" srcId="{6681D428-CD06-4C84-B61D-9DF62B7867CE}" destId="{B5EF364B-E6D7-44D2-BDBC-F5B42E518EBA}" srcOrd="11" destOrd="0" presId="urn:microsoft.com/office/officeart/2005/8/layout/list1"/>
    <dgm:cxn modelId="{74BC2E06-1818-4189-8E07-D48F279EC78C}" type="presParOf" srcId="{6681D428-CD06-4C84-B61D-9DF62B7867CE}" destId="{07CAB2C1-E4EF-4F57-ADF9-C96E26B684A0}" srcOrd="12" destOrd="0" presId="urn:microsoft.com/office/officeart/2005/8/layout/list1"/>
    <dgm:cxn modelId="{CAEC36D7-65FE-4BAF-A732-6D80353EBCEA}" type="presParOf" srcId="{07CAB2C1-E4EF-4F57-ADF9-C96E26B684A0}" destId="{8FE2DC5B-4BD4-4178-A2D3-67971C95D22E}" srcOrd="0" destOrd="0" presId="urn:microsoft.com/office/officeart/2005/8/layout/list1"/>
    <dgm:cxn modelId="{F308E23A-5E76-4D66-B3DD-284F088362A2}" type="presParOf" srcId="{07CAB2C1-E4EF-4F57-ADF9-C96E26B684A0}" destId="{0AC58AC0-8329-459D-93DA-4E7E5F0EAF67}" srcOrd="1" destOrd="0" presId="urn:microsoft.com/office/officeart/2005/8/layout/list1"/>
    <dgm:cxn modelId="{950B9FFE-C7F6-42F4-9903-999DBEDB1959}" type="presParOf" srcId="{6681D428-CD06-4C84-B61D-9DF62B7867CE}" destId="{EE3360E7-86C7-46ED-A7BF-29F7DF384BEE}" srcOrd="13" destOrd="0" presId="urn:microsoft.com/office/officeart/2005/8/layout/list1"/>
    <dgm:cxn modelId="{09ED44AC-E6BC-482C-B566-0264E0D98D9B}" type="presParOf" srcId="{6681D428-CD06-4C84-B61D-9DF62B7867CE}" destId="{8607BEEB-15CD-465C-AEC9-DF3A8455D7A4}" srcOrd="14" destOrd="0" presId="urn:microsoft.com/office/officeart/2005/8/layout/list1"/>
    <dgm:cxn modelId="{32E4085A-57CD-4F5E-BC1F-6395557910FA}" type="presParOf" srcId="{6681D428-CD06-4C84-B61D-9DF62B7867CE}" destId="{7A045799-FABF-48C9-8E3E-4E12C04A53E6}" srcOrd="15" destOrd="0" presId="urn:microsoft.com/office/officeart/2005/8/layout/list1"/>
    <dgm:cxn modelId="{85C502B4-E462-4518-B06B-3988D28F878C}" type="presParOf" srcId="{6681D428-CD06-4C84-B61D-9DF62B7867CE}" destId="{D38D2FE2-7CCB-46F6-A479-BC19686FA88C}" srcOrd="16" destOrd="0" presId="urn:microsoft.com/office/officeart/2005/8/layout/list1"/>
    <dgm:cxn modelId="{F9BF3C9D-43E4-404B-9A2E-9723032A479B}" type="presParOf" srcId="{D38D2FE2-7CCB-46F6-A479-BC19686FA88C}" destId="{235E8C8D-2AE7-4498-9F3A-D2E0F202238B}" srcOrd="0" destOrd="0" presId="urn:microsoft.com/office/officeart/2005/8/layout/list1"/>
    <dgm:cxn modelId="{D8D9780F-C69B-41AC-B317-A81348E7FC2A}" type="presParOf" srcId="{D38D2FE2-7CCB-46F6-A479-BC19686FA88C}" destId="{4F0B16F8-00AB-47D4-A930-892CD5411A2F}" srcOrd="1" destOrd="0" presId="urn:microsoft.com/office/officeart/2005/8/layout/list1"/>
    <dgm:cxn modelId="{F8399678-1A2E-4872-9D2E-85A6C1395F35}" type="presParOf" srcId="{6681D428-CD06-4C84-B61D-9DF62B7867CE}" destId="{BED58CEA-7CDC-4D8D-86C2-22F4C33B0CC4}" srcOrd="17" destOrd="0" presId="urn:microsoft.com/office/officeart/2005/8/layout/list1"/>
    <dgm:cxn modelId="{A62AA3FE-1426-4DDE-8D2C-CF2522D9BC0B}" type="presParOf" srcId="{6681D428-CD06-4C84-B61D-9DF62B7867CE}" destId="{62D345CB-4C03-4DE8-884E-DF6FC4E9B524}" srcOrd="18" destOrd="0" presId="urn:microsoft.com/office/officeart/2005/8/layout/list1"/>
    <dgm:cxn modelId="{A30CD893-99DC-45F8-9F3A-50F1F2507FAB}" type="presParOf" srcId="{6681D428-CD06-4C84-B61D-9DF62B7867CE}" destId="{D1BB4061-4770-4D4F-ADF2-CC5E7DE3EA3C}" srcOrd="19" destOrd="0" presId="urn:microsoft.com/office/officeart/2005/8/layout/list1"/>
    <dgm:cxn modelId="{8D2FA742-1D93-4D47-9FB0-17D85C245197}" type="presParOf" srcId="{6681D428-CD06-4C84-B61D-9DF62B7867CE}" destId="{248ABAF7-7072-428D-A770-CBF68B71F7D0}" srcOrd="20" destOrd="0" presId="urn:microsoft.com/office/officeart/2005/8/layout/list1"/>
    <dgm:cxn modelId="{993A39D2-71DC-41B3-B993-A915259C9659}" type="presParOf" srcId="{248ABAF7-7072-428D-A770-CBF68B71F7D0}" destId="{FE4BC886-7704-4A62-B2BA-500041490824}" srcOrd="0" destOrd="0" presId="urn:microsoft.com/office/officeart/2005/8/layout/list1"/>
    <dgm:cxn modelId="{87341891-F922-40FB-BBD3-A9F2EC81CDED}" type="presParOf" srcId="{248ABAF7-7072-428D-A770-CBF68B71F7D0}" destId="{E222C01E-948C-460D-912B-98C2CFB7755C}" srcOrd="1" destOrd="0" presId="urn:microsoft.com/office/officeart/2005/8/layout/list1"/>
    <dgm:cxn modelId="{64983CC9-B1BF-4831-A026-457947A48CF6}" type="presParOf" srcId="{6681D428-CD06-4C84-B61D-9DF62B7867CE}" destId="{4736D6E6-29CC-4BB1-ABFE-C4B7D1BF15F3}" srcOrd="21" destOrd="0" presId="urn:microsoft.com/office/officeart/2005/8/layout/list1"/>
    <dgm:cxn modelId="{72DCA24D-9799-46D0-AE3B-8B8413563DDC}" type="presParOf" srcId="{6681D428-CD06-4C84-B61D-9DF62B7867CE}" destId="{76FA7468-B004-4B79-B5EB-894E1F8EDC87}" srcOrd="22"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DDF3E971-D26C-4408-A671-C608945BE5D1}" type="doc">
      <dgm:prSet loTypeId="urn:microsoft.com/office/officeart/2005/8/layout/vList2" loCatId="list" qsTypeId="urn:microsoft.com/office/officeart/2005/8/quickstyle/3d4" qsCatId="3D" csTypeId="urn:microsoft.com/office/officeart/2005/8/colors/accent1_2" csCatId="accent1" phldr="1"/>
      <dgm:spPr/>
      <dgm:t>
        <a:bodyPr/>
        <a:lstStyle/>
        <a:p>
          <a:endParaRPr lang="en-US"/>
        </a:p>
      </dgm:t>
    </dgm:pt>
    <dgm:pt modelId="{440B02FC-96D4-4683-889C-4A037C71F0DA}">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2400" dirty="0" smtClean="0"/>
            <a:t>Concurrent Policy Making </a:t>
          </a:r>
          <a:endParaRPr lang="en-US" sz="2400" dirty="0"/>
        </a:p>
      </dgm:t>
    </dgm:pt>
    <dgm:pt modelId="{5DEF3710-CD2F-4392-9A35-E60151967C73}" type="parTrans" cxnId="{FE039DEA-B315-4FF6-9A0D-70E7F18A8C96}">
      <dgm:prSet/>
      <dgm:spPr/>
      <dgm:t>
        <a:bodyPr/>
        <a:lstStyle/>
        <a:p>
          <a:endParaRPr lang="en-US"/>
        </a:p>
      </dgm:t>
    </dgm:pt>
    <dgm:pt modelId="{A18724BF-47AB-41B0-8750-40C08C6981A3}" type="sibTrans" cxnId="{FE039DEA-B315-4FF6-9A0D-70E7F18A8C96}">
      <dgm:prSet/>
      <dgm:spPr/>
      <dgm:t>
        <a:bodyPr/>
        <a:lstStyle/>
        <a:p>
          <a:endParaRPr lang="en-US"/>
        </a:p>
      </dgm:t>
    </dgm:pt>
    <dgm:pt modelId="{3CA5B2E6-0CBF-40A5-B2B2-DD46993C4110}">
      <dgm:prSet phldrT="[Text]">
        <dgm:style>
          <a:lnRef idx="1">
            <a:schemeClr val="accent3"/>
          </a:lnRef>
          <a:fillRef idx="2">
            <a:schemeClr val="accent3"/>
          </a:fillRef>
          <a:effectRef idx="1">
            <a:schemeClr val="accent3"/>
          </a:effectRef>
          <a:fontRef idx="minor">
            <a:schemeClr val="dk1"/>
          </a:fontRef>
        </dgm:style>
      </dgm:prSet>
      <dgm:spPr/>
      <dgm:t>
        <a:bodyPr/>
        <a:lstStyle/>
        <a:p>
          <a:r>
            <a:rPr lang="en-US" dirty="0" smtClean="0"/>
            <a:t>Regulations</a:t>
          </a:r>
        </a:p>
      </dgm:t>
    </dgm:pt>
    <dgm:pt modelId="{21FD9FB1-D681-4217-BACA-488C98F628AB}" type="parTrans" cxnId="{4BECECFD-3CAB-460D-87B1-A86312D3104F}">
      <dgm:prSet/>
      <dgm:spPr/>
      <dgm:t>
        <a:bodyPr/>
        <a:lstStyle/>
        <a:p>
          <a:endParaRPr lang="en-US"/>
        </a:p>
      </dgm:t>
    </dgm:pt>
    <dgm:pt modelId="{0D48353C-72AA-498A-AADF-833C052F0C5B}" type="sibTrans" cxnId="{4BECECFD-3CAB-460D-87B1-A86312D3104F}">
      <dgm:prSet/>
      <dgm:spPr/>
      <dgm:t>
        <a:bodyPr/>
        <a:lstStyle/>
        <a:p>
          <a:endParaRPr lang="en-US"/>
        </a:p>
      </dgm:t>
    </dgm:pt>
    <dgm:pt modelId="{CB34E66C-F398-4266-914D-8F8DD594C644}">
      <dgm:prSet phldrT="[Text]">
        <dgm:style>
          <a:lnRef idx="1">
            <a:schemeClr val="accent3"/>
          </a:lnRef>
          <a:fillRef idx="2">
            <a:schemeClr val="accent3"/>
          </a:fillRef>
          <a:effectRef idx="1">
            <a:schemeClr val="accent3"/>
          </a:effectRef>
          <a:fontRef idx="minor">
            <a:schemeClr val="dk1"/>
          </a:fontRef>
        </dgm:style>
      </dgm:prSet>
      <dgm:spPr/>
      <dgm:t>
        <a:bodyPr/>
        <a:lstStyle/>
        <a:p>
          <a:r>
            <a:rPr lang="en-US" dirty="0" smtClean="0"/>
            <a:t>System Operators </a:t>
          </a:r>
        </a:p>
      </dgm:t>
    </dgm:pt>
    <dgm:pt modelId="{F905253B-0C29-4AEC-B277-C1EB60B5021A}" type="parTrans" cxnId="{1B8213AA-F54E-4FAF-8BBD-6EBE241D9106}">
      <dgm:prSet/>
      <dgm:spPr/>
      <dgm:t>
        <a:bodyPr/>
        <a:lstStyle/>
        <a:p>
          <a:endParaRPr lang="en-US"/>
        </a:p>
      </dgm:t>
    </dgm:pt>
    <dgm:pt modelId="{022E436E-E0C2-4397-B43C-242A5B8234D6}" type="sibTrans" cxnId="{1B8213AA-F54E-4FAF-8BBD-6EBE241D9106}">
      <dgm:prSet/>
      <dgm:spPr/>
      <dgm:t>
        <a:bodyPr/>
        <a:lstStyle/>
        <a:p>
          <a:endParaRPr lang="en-US"/>
        </a:p>
      </dgm:t>
    </dgm:pt>
    <dgm:pt modelId="{FFCFA175-D840-419E-86C8-9E40BB0DC7B4}">
      <dgm:prSet phldrT="[Text]">
        <dgm:style>
          <a:lnRef idx="1">
            <a:schemeClr val="accent3"/>
          </a:lnRef>
          <a:fillRef idx="2">
            <a:schemeClr val="accent3"/>
          </a:fillRef>
          <a:effectRef idx="1">
            <a:schemeClr val="accent3"/>
          </a:effectRef>
          <a:fontRef idx="minor">
            <a:schemeClr val="dk1"/>
          </a:fontRef>
        </dgm:style>
      </dgm:prSet>
      <dgm:spPr/>
      <dgm:t>
        <a:bodyPr/>
        <a:lstStyle/>
        <a:p>
          <a:r>
            <a:rPr lang="en-US" dirty="0" smtClean="0"/>
            <a:t>Generation	</a:t>
          </a:r>
        </a:p>
      </dgm:t>
    </dgm:pt>
    <dgm:pt modelId="{07ACAC9D-B020-428C-99D9-7777853B7905}" type="parTrans" cxnId="{80673299-1FC3-4BE5-92D7-03B605A02A70}">
      <dgm:prSet/>
      <dgm:spPr/>
      <dgm:t>
        <a:bodyPr/>
        <a:lstStyle/>
        <a:p>
          <a:endParaRPr lang="en-US"/>
        </a:p>
      </dgm:t>
    </dgm:pt>
    <dgm:pt modelId="{5B5DE3F5-9A9A-4EC2-8162-8A50C7203618}" type="sibTrans" cxnId="{80673299-1FC3-4BE5-92D7-03B605A02A70}">
      <dgm:prSet/>
      <dgm:spPr/>
      <dgm:t>
        <a:bodyPr/>
        <a:lstStyle/>
        <a:p>
          <a:endParaRPr lang="en-US"/>
        </a:p>
      </dgm:t>
    </dgm:pt>
    <dgm:pt modelId="{57A68442-6686-4348-9581-ED3A205A4E30}">
      <dgm:prSet phldrT="[Text]">
        <dgm:style>
          <a:lnRef idx="1">
            <a:schemeClr val="accent3"/>
          </a:lnRef>
          <a:fillRef idx="2">
            <a:schemeClr val="accent3"/>
          </a:fillRef>
          <a:effectRef idx="1">
            <a:schemeClr val="accent3"/>
          </a:effectRef>
          <a:fontRef idx="minor">
            <a:schemeClr val="dk1"/>
          </a:fontRef>
        </dgm:style>
      </dgm:prSet>
      <dgm:spPr/>
      <dgm:t>
        <a:bodyPr/>
        <a:lstStyle/>
        <a:p>
          <a:r>
            <a:rPr lang="en-US" dirty="0" smtClean="0"/>
            <a:t>Transmission</a:t>
          </a:r>
        </a:p>
      </dgm:t>
    </dgm:pt>
    <dgm:pt modelId="{FC4B73B9-E5B7-4463-AE40-95B87394F90F}" type="parTrans" cxnId="{16273D0B-B45A-48E1-AF94-CEEC8687899A}">
      <dgm:prSet/>
      <dgm:spPr/>
      <dgm:t>
        <a:bodyPr/>
        <a:lstStyle/>
        <a:p>
          <a:endParaRPr lang="en-US"/>
        </a:p>
      </dgm:t>
    </dgm:pt>
    <dgm:pt modelId="{9C6C8C9F-F0B0-420F-8495-D172161E30D7}" type="sibTrans" cxnId="{16273D0B-B45A-48E1-AF94-CEEC8687899A}">
      <dgm:prSet/>
      <dgm:spPr/>
      <dgm:t>
        <a:bodyPr/>
        <a:lstStyle/>
        <a:p>
          <a:endParaRPr lang="en-US"/>
        </a:p>
      </dgm:t>
    </dgm:pt>
    <dgm:pt modelId="{D1B44AFB-CC38-4CA2-84A2-ACD87CB786DB}">
      <dgm:prSet phldrT="[Text]">
        <dgm:style>
          <a:lnRef idx="1">
            <a:schemeClr val="accent3"/>
          </a:lnRef>
          <a:fillRef idx="2">
            <a:schemeClr val="accent3"/>
          </a:fillRef>
          <a:effectRef idx="1">
            <a:schemeClr val="accent3"/>
          </a:effectRef>
          <a:fontRef idx="minor">
            <a:schemeClr val="dk1"/>
          </a:fontRef>
        </dgm:style>
      </dgm:prSet>
      <dgm:spPr/>
      <dgm:t>
        <a:bodyPr/>
        <a:lstStyle/>
        <a:p>
          <a:r>
            <a:rPr lang="en-US" dirty="0" smtClean="0"/>
            <a:t>Distribution</a:t>
          </a:r>
        </a:p>
      </dgm:t>
    </dgm:pt>
    <dgm:pt modelId="{E1BF1C71-640D-4305-879A-E8AA47F003CA}" type="parTrans" cxnId="{36748BA8-14CE-4965-BBBD-60CF7181D80E}">
      <dgm:prSet/>
      <dgm:spPr/>
      <dgm:t>
        <a:bodyPr/>
        <a:lstStyle/>
        <a:p>
          <a:endParaRPr lang="en-US"/>
        </a:p>
      </dgm:t>
    </dgm:pt>
    <dgm:pt modelId="{37DC6EC4-F757-402C-994F-096BAF4D7A34}" type="sibTrans" cxnId="{36748BA8-14CE-4965-BBBD-60CF7181D80E}">
      <dgm:prSet/>
      <dgm:spPr/>
      <dgm:t>
        <a:bodyPr/>
        <a:lstStyle/>
        <a:p>
          <a:endParaRPr lang="en-US"/>
        </a:p>
      </dgm:t>
    </dgm:pt>
    <dgm:pt modelId="{1C60BFA8-4FB1-45B5-922A-82A945EA851F}">
      <dgm:prSet phldrT="[Text]">
        <dgm:style>
          <a:lnRef idx="1">
            <a:schemeClr val="accent3"/>
          </a:lnRef>
          <a:fillRef idx="2">
            <a:schemeClr val="accent3"/>
          </a:fillRef>
          <a:effectRef idx="1">
            <a:schemeClr val="accent3"/>
          </a:effectRef>
          <a:fontRef idx="minor">
            <a:schemeClr val="dk1"/>
          </a:fontRef>
        </dgm:style>
      </dgm:prSet>
      <dgm:spPr/>
      <dgm:t>
        <a:bodyPr/>
        <a:lstStyle/>
        <a:p>
          <a:r>
            <a:rPr lang="en-US" dirty="0" smtClean="0"/>
            <a:t>Markets</a:t>
          </a:r>
        </a:p>
      </dgm:t>
    </dgm:pt>
    <dgm:pt modelId="{FD01A858-0D2E-4C72-AD21-F41E4EC80650}" type="parTrans" cxnId="{D0A076CB-844E-4EBE-B4B8-5978B70FC66E}">
      <dgm:prSet/>
      <dgm:spPr/>
      <dgm:t>
        <a:bodyPr/>
        <a:lstStyle/>
        <a:p>
          <a:endParaRPr lang="en-US"/>
        </a:p>
      </dgm:t>
    </dgm:pt>
    <dgm:pt modelId="{53982EA9-1967-4A05-BB40-8C30745881FB}" type="sibTrans" cxnId="{D0A076CB-844E-4EBE-B4B8-5978B70FC66E}">
      <dgm:prSet/>
      <dgm:spPr/>
      <dgm:t>
        <a:bodyPr/>
        <a:lstStyle/>
        <a:p>
          <a:endParaRPr lang="en-US"/>
        </a:p>
      </dgm:t>
    </dgm:pt>
    <dgm:pt modelId="{E63B03DA-D77A-4928-8912-A3BB5FF27D6C}" type="pres">
      <dgm:prSet presAssocID="{DDF3E971-D26C-4408-A671-C608945BE5D1}" presName="linear" presStyleCnt="0">
        <dgm:presLayoutVars>
          <dgm:animLvl val="lvl"/>
          <dgm:resizeHandles val="exact"/>
        </dgm:presLayoutVars>
      </dgm:prSet>
      <dgm:spPr/>
      <dgm:t>
        <a:bodyPr/>
        <a:lstStyle/>
        <a:p>
          <a:endParaRPr lang="en-US"/>
        </a:p>
      </dgm:t>
    </dgm:pt>
    <dgm:pt modelId="{FB26E177-4245-47D4-BD7A-8D20DB66431A}" type="pres">
      <dgm:prSet presAssocID="{440B02FC-96D4-4683-889C-4A037C71F0DA}" presName="parentText" presStyleLbl="node1" presStyleIdx="0" presStyleCnt="7">
        <dgm:presLayoutVars>
          <dgm:chMax val="0"/>
          <dgm:bulletEnabled val="1"/>
        </dgm:presLayoutVars>
      </dgm:prSet>
      <dgm:spPr/>
      <dgm:t>
        <a:bodyPr/>
        <a:lstStyle/>
        <a:p>
          <a:endParaRPr lang="en-US"/>
        </a:p>
      </dgm:t>
    </dgm:pt>
    <dgm:pt modelId="{C7F4E1C8-D383-46CE-B0BD-91BF76D37FCF}" type="pres">
      <dgm:prSet presAssocID="{A18724BF-47AB-41B0-8750-40C08C6981A3}" presName="spacer" presStyleCnt="0"/>
      <dgm:spPr/>
      <dgm:t>
        <a:bodyPr/>
        <a:lstStyle/>
        <a:p>
          <a:endParaRPr lang="en-US"/>
        </a:p>
      </dgm:t>
    </dgm:pt>
    <dgm:pt modelId="{337D49C9-7F2F-44BC-9501-F987DE3EDD19}" type="pres">
      <dgm:prSet presAssocID="{3CA5B2E6-0CBF-40A5-B2B2-DD46993C4110}" presName="parentText" presStyleLbl="node1" presStyleIdx="1" presStyleCnt="7">
        <dgm:presLayoutVars>
          <dgm:chMax val="0"/>
          <dgm:bulletEnabled val="1"/>
        </dgm:presLayoutVars>
      </dgm:prSet>
      <dgm:spPr/>
      <dgm:t>
        <a:bodyPr/>
        <a:lstStyle/>
        <a:p>
          <a:endParaRPr lang="en-US"/>
        </a:p>
      </dgm:t>
    </dgm:pt>
    <dgm:pt modelId="{84C9EF7C-4B81-408E-A128-D5E5FCF60641}" type="pres">
      <dgm:prSet presAssocID="{0D48353C-72AA-498A-AADF-833C052F0C5B}" presName="spacer" presStyleCnt="0"/>
      <dgm:spPr/>
      <dgm:t>
        <a:bodyPr/>
        <a:lstStyle/>
        <a:p>
          <a:endParaRPr lang="en-US"/>
        </a:p>
      </dgm:t>
    </dgm:pt>
    <dgm:pt modelId="{43943612-1802-4F00-8694-CF8A0ECC28D6}" type="pres">
      <dgm:prSet presAssocID="{CB34E66C-F398-4266-914D-8F8DD594C644}" presName="parentText" presStyleLbl="node1" presStyleIdx="2" presStyleCnt="7" custScaleY="110191">
        <dgm:presLayoutVars>
          <dgm:chMax val="0"/>
          <dgm:bulletEnabled val="1"/>
        </dgm:presLayoutVars>
      </dgm:prSet>
      <dgm:spPr/>
      <dgm:t>
        <a:bodyPr/>
        <a:lstStyle/>
        <a:p>
          <a:endParaRPr lang="en-US"/>
        </a:p>
      </dgm:t>
    </dgm:pt>
    <dgm:pt modelId="{0D449E3D-8943-4C67-A797-5E63399B31C8}" type="pres">
      <dgm:prSet presAssocID="{022E436E-E0C2-4397-B43C-242A5B8234D6}" presName="spacer" presStyleCnt="0"/>
      <dgm:spPr/>
      <dgm:t>
        <a:bodyPr/>
        <a:lstStyle/>
        <a:p>
          <a:endParaRPr lang="en-US"/>
        </a:p>
      </dgm:t>
    </dgm:pt>
    <dgm:pt modelId="{A7E09684-9BEB-4D46-B2F8-367608EC80DA}" type="pres">
      <dgm:prSet presAssocID="{FFCFA175-D840-419E-86C8-9E40BB0DC7B4}" presName="parentText" presStyleLbl="node1" presStyleIdx="3" presStyleCnt="7">
        <dgm:presLayoutVars>
          <dgm:chMax val="0"/>
          <dgm:bulletEnabled val="1"/>
        </dgm:presLayoutVars>
      </dgm:prSet>
      <dgm:spPr/>
      <dgm:t>
        <a:bodyPr/>
        <a:lstStyle/>
        <a:p>
          <a:endParaRPr lang="en-US"/>
        </a:p>
      </dgm:t>
    </dgm:pt>
    <dgm:pt modelId="{EA637369-7934-4301-90D4-5AE0BD218672}" type="pres">
      <dgm:prSet presAssocID="{5B5DE3F5-9A9A-4EC2-8162-8A50C7203618}" presName="spacer" presStyleCnt="0"/>
      <dgm:spPr/>
      <dgm:t>
        <a:bodyPr/>
        <a:lstStyle/>
        <a:p>
          <a:endParaRPr lang="en-US"/>
        </a:p>
      </dgm:t>
    </dgm:pt>
    <dgm:pt modelId="{B1C53084-159E-4BBE-90CD-EFC12E1E0D51}" type="pres">
      <dgm:prSet presAssocID="{57A68442-6686-4348-9581-ED3A205A4E30}" presName="parentText" presStyleLbl="node1" presStyleIdx="4" presStyleCnt="7" custLinFactNeighborY="20444">
        <dgm:presLayoutVars>
          <dgm:chMax val="0"/>
          <dgm:bulletEnabled val="1"/>
        </dgm:presLayoutVars>
      </dgm:prSet>
      <dgm:spPr/>
      <dgm:t>
        <a:bodyPr/>
        <a:lstStyle/>
        <a:p>
          <a:endParaRPr lang="en-US"/>
        </a:p>
      </dgm:t>
    </dgm:pt>
    <dgm:pt modelId="{D5869F87-C13A-40E1-9E6F-BC8B557264EF}" type="pres">
      <dgm:prSet presAssocID="{9C6C8C9F-F0B0-420F-8495-D172161E30D7}" presName="spacer" presStyleCnt="0"/>
      <dgm:spPr/>
      <dgm:t>
        <a:bodyPr/>
        <a:lstStyle/>
        <a:p>
          <a:endParaRPr lang="en-US"/>
        </a:p>
      </dgm:t>
    </dgm:pt>
    <dgm:pt modelId="{9C870AEE-CB4A-4DC0-9B23-B306A9BC7597}" type="pres">
      <dgm:prSet presAssocID="{D1B44AFB-CC38-4CA2-84A2-ACD87CB786DB}" presName="parentText" presStyleLbl="node1" presStyleIdx="5" presStyleCnt="7">
        <dgm:presLayoutVars>
          <dgm:chMax val="0"/>
          <dgm:bulletEnabled val="1"/>
        </dgm:presLayoutVars>
      </dgm:prSet>
      <dgm:spPr/>
      <dgm:t>
        <a:bodyPr/>
        <a:lstStyle/>
        <a:p>
          <a:endParaRPr lang="en-US"/>
        </a:p>
      </dgm:t>
    </dgm:pt>
    <dgm:pt modelId="{1267CC75-550E-4065-AC22-831E351A79B3}" type="pres">
      <dgm:prSet presAssocID="{37DC6EC4-F757-402C-994F-096BAF4D7A34}" presName="spacer" presStyleCnt="0"/>
      <dgm:spPr/>
      <dgm:t>
        <a:bodyPr/>
        <a:lstStyle/>
        <a:p>
          <a:endParaRPr lang="en-US"/>
        </a:p>
      </dgm:t>
    </dgm:pt>
    <dgm:pt modelId="{06AEAAAC-2C24-4FC9-B548-6FED02F6FDA4}" type="pres">
      <dgm:prSet presAssocID="{1C60BFA8-4FB1-45B5-922A-82A945EA851F}" presName="parentText" presStyleLbl="node1" presStyleIdx="6" presStyleCnt="7">
        <dgm:presLayoutVars>
          <dgm:chMax val="0"/>
          <dgm:bulletEnabled val="1"/>
        </dgm:presLayoutVars>
      </dgm:prSet>
      <dgm:spPr/>
      <dgm:t>
        <a:bodyPr/>
        <a:lstStyle/>
        <a:p>
          <a:endParaRPr lang="en-US"/>
        </a:p>
      </dgm:t>
    </dgm:pt>
  </dgm:ptLst>
  <dgm:cxnLst>
    <dgm:cxn modelId="{FE039DEA-B315-4FF6-9A0D-70E7F18A8C96}" srcId="{DDF3E971-D26C-4408-A671-C608945BE5D1}" destId="{440B02FC-96D4-4683-889C-4A037C71F0DA}" srcOrd="0" destOrd="0" parTransId="{5DEF3710-CD2F-4392-9A35-E60151967C73}" sibTransId="{A18724BF-47AB-41B0-8750-40C08C6981A3}"/>
    <dgm:cxn modelId="{D0A076CB-844E-4EBE-B4B8-5978B70FC66E}" srcId="{DDF3E971-D26C-4408-A671-C608945BE5D1}" destId="{1C60BFA8-4FB1-45B5-922A-82A945EA851F}" srcOrd="6" destOrd="0" parTransId="{FD01A858-0D2E-4C72-AD21-F41E4EC80650}" sibTransId="{53982EA9-1967-4A05-BB40-8C30745881FB}"/>
    <dgm:cxn modelId="{EE3E18EC-F0E3-496A-BB18-DBCDAF50DC0D}" type="presOf" srcId="{FFCFA175-D840-419E-86C8-9E40BB0DC7B4}" destId="{A7E09684-9BEB-4D46-B2F8-367608EC80DA}" srcOrd="0" destOrd="0" presId="urn:microsoft.com/office/officeart/2005/8/layout/vList2"/>
    <dgm:cxn modelId="{F1BE45CC-ACAF-4989-8AEA-3D2B49957EDE}" type="presOf" srcId="{D1B44AFB-CC38-4CA2-84A2-ACD87CB786DB}" destId="{9C870AEE-CB4A-4DC0-9B23-B306A9BC7597}" srcOrd="0" destOrd="0" presId="urn:microsoft.com/office/officeart/2005/8/layout/vList2"/>
    <dgm:cxn modelId="{4BECECFD-3CAB-460D-87B1-A86312D3104F}" srcId="{DDF3E971-D26C-4408-A671-C608945BE5D1}" destId="{3CA5B2E6-0CBF-40A5-B2B2-DD46993C4110}" srcOrd="1" destOrd="0" parTransId="{21FD9FB1-D681-4217-BACA-488C98F628AB}" sibTransId="{0D48353C-72AA-498A-AADF-833C052F0C5B}"/>
    <dgm:cxn modelId="{36748BA8-14CE-4965-BBBD-60CF7181D80E}" srcId="{DDF3E971-D26C-4408-A671-C608945BE5D1}" destId="{D1B44AFB-CC38-4CA2-84A2-ACD87CB786DB}" srcOrd="5" destOrd="0" parTransId="{E1BF1C71-640D-4305-879A-E8AA47F003CA}" sibTransId="{37DC6EC4-F757-402C-994F-096BAF4D7A34}"/>
    <dgm:cxn modelId="{E03DFC53-9F52-4360-9A7B-9F06A5DEFA38}" type="presOf" srcId="{440B02FC-96D4-4683-889C-4A037C71F0DA}" destId="{FB26E177-4245-47D4-BD7A-8D20DB66431A}" srcOrd="0" destOrd="0" presId="urn:microsoft.com/office/officeart/2005/8/layout/vList2"/>
    <dgm:cxn modelId="{6EB78C4C-ED82-463E-8D7C-92973A21031D}" type="presOf" srcId="{DDF3E971-D26C-4408-A671-C608945BE5D1}" destId="{E63B03DA-D77A-4928-8912-A3BB5FF27D6C}" srcOrd="0" destOrd="0" presId="urn:microsoft.com/office/officeart/2005/8/layout/vList2"/>
    <dgm:cxn modelId="{9D408526-97F5-42DB-B466-C23A41FD555E}" type="presOf" srcId="{3CA5B2E6-0CBF-40A5-B2B2-DD46993C4110}" destId="{337D49C9-7F2F-44BC-9501-F987DE3EDD19}" srcOrd="0" destOrd="0" presId="urn:microsoft.com/office/officeart/2005/8/layout/vList2"/>
    <dgm:cxn modelId="{6C41A8BE-C9F1-4596-849D-38FF89858297}" type="presOf" srcId="{57A68442-6686-4348-9581-ED3A205A4E30}" destId="{B1C53084-159E-4BBE-90CD-EFC12E1E0D51}" srcOrd="0" destOrd="0" presId="urn:microsoft.com/office/officeart/2005/8/layout/vList2"/>
    <dgm:cxn modelId="{1B8213AA-F54E-4FAF-8BBD-6EBE241D9106}" srcId="{DDF3E971-D26C-4408-A671-C608945BE5D1}" destId="{CB34E66C-F398-4266-914D-8F8DD594C644}" srcOrd="2" destOrd="0" parTransId="{F905253B-0C29-4AEC-B277-C1EB60B5021A}" sibTransId="{022E436E-E0C2-4397-B43C-242A5B8234D6}"/>
    <dgm:cxn modelId="{DE62CE10-AA57-4242-A346-46380A5FB61F}" type="presOf" srcId="{CB34E66C-F398-4266-914D-8F8DD594C644}" destId="{43943612-1802-4F00-8694-CF8A0ECC28D6}" srcOrd="0" destOrd="0" presId="urn:microsoft.com/office/officeart/2005/8/layout/vList2"/>
    <dgm:cxn modelId="{16273D0B-B45A-48E1-AF94-CEEC8687899A}" srcId="{DDF3E971-D26C-4408-A671-C608945BE5D1}" destId="{57A68442-6686-4348-9581-ED3A205A4E30}" srcOrd="4" destOrd="0" parTransId="{FC4B73B9-E5B7-4463-AE40-95B87394F90F}" sibTransId="{9C6C8C9F-F0B0-420F-8495-D172161E30D7}"/>
    <dgm:cxn modelId="{80673299-1FC3-4BE5-92D7-03B605A02A70}" srcId="{DDF3E971-D26C-4408-A671-C608945BE5D1}" destId="{FFCFA175-D840-419E-86C8-9E40BB0DC7B4}" srcOrd="3" destOrd="0" parTransId="{07ACAC9D-B020-428C-99D9-7777853B7905}" sibTransId="{5B5DE3F5-9A9A-4EC2-8162-8A50C7203618}"/>
    <dgm:cxn modelId="{D964D3C5-C148-4A3C-8588-2C2844050450}" type="presOf" srcId="{1C60BFA8-4FB1-45B5-922A-82A945EA851F}" destId="{06AEAAAC-2C24-4FC9-B548-6FED02F6FDA4}" srcOrd="0" destOrd="0" presId="urn:microsoft.com/office/officeart/2005/8/layout/vList2"/>
    <dgm:cxn modelId="{3D5600F0-A7F7-40EA-8090-719D60B4F91C}" type="presParOf" srcId="{E63B03DA-D77A-4928-8912-A3BB5FF27D6C}" destId="{FB26E177-4245-47D4-BD7A-8D20DB66431A}" srcOrd="0" destOrd="0" presId="urn:microsoft.com/office/officeart/2005/8/layout/vList2"/>
    <dgm:cxn modelId="{619A392D-55E4-4758-91F7-DC01F2E74E8F}" type="presParOf" srcId="{E63B03DA-D77A-4928-8912-A3BB5FF27D6C}" destId="{C7F4E1C8-D383-46CE-B0BD-91BF76D37FCF}" srcOrd="1" destOrd="0" presId="urn:microsoft.com/office/officeart/2005/8/layout/vList2"/>
    <dgm:cxn modelId="{973FDCD2-2892-4110-8CA8-1575263F8DAB}" type="presParOf" srcId="{E63B03DA-D77A-4928-8912-A3BB5FF27D6C}" destId="{337D49C9-7F2F-44BC-9501-F987DE3EDD19}" srcOrd="2" destOrd="0" presId="urn:microsoft.com/office/officeart/2005/8/layout/vList2"/>
    <dgm:cxn modelId="{10DDE202-72DD-4D62-B613-ADDF81257195}" type="presParOf" srcId="{E63B03DA-D77A-4928-8912-A3BB5FF27D6C}" destId="{84C9EF7C-4B81-408E-A128-D5E5FCF60641}" srcOrd="3" destOrd="0" presId="urn:microsoft.com/office/officeart/2005/8/layout/vList2"/>
    <dgm:cxn modelId="{FAB75BC6-E110-497D-83F8-A198680C32F1}" type="presParOf" srcId="{E63B03DA-D77A-4928-8912-A3BB5FF27D6C}" destId="{43943612-1802-4F00-8694-CF8A0ECC28D6}" srcOrd="4" destOrd="0" presId="urn:microsoft.com/office/officeart/2005/8/layout/vList2"/>
    <dgm:cxn modelId="{81D8C101-303F-43A5-B689-0AD4774A6A8E}" type="presParOf" srcId="{E63B03DA-D77A-4928-8912-A3BB5FF27D6C}" destId="{0D449E3D-8943-4C67-A797-5E63399B31C8}" srcOrd="5" destOrd="0" presId="urn:microsoft.com/office/officeart/2005/8/layout/vList2"/>
    <dgm:cxn modelId="{AFE8A3D8-71B6-4BC1-9E52-AE6F6D0E9D74}" type="presParOf" srcId="{E63B03DA-D77A-4928-8912-A3BB5FF27D6C}" destId="{A7E09684-9BEB-4D46-B2F8-367608EC80DA}" srcOrd="6" destOrd="0" presId="urn:microsoft.com/office/officeart/2005/8/layout/vList2"/>
    <dgm:cxn modelId="{14CE5ABA-DDF2-4343-B82C-33EC9B001CE7}" type="presParOf" srcId="{E63B03DA-D77A-4928-8912-A3BB5FF27D6C}" destId="{EA637369-7934-4301-90D4-5AE0BD218672}" srcOrd="7" destOrd="0" presId="urn:microsoft.com/office/officeart/2005/8/layout/vList2"/>
    <dgm:cxn modelId="{062100CC-C7DD-418D-AE06-2C30B8B1FCF6}" type="presParOf" srcId="{E63B03DA-D77A-4928-8912-A3BB5FF27D6C}" destId="{B1C53084-159E-4BBE-90CD-EFC12E1E0D51}" srcOrd="8" destOrd="0" presId="urn:microsoft.com/office/officeart/2005/8/layout/vList2"/>
    <dgm:cxn modelId="{E22F1E2D-4E45-474A-BB52-C3DAE4708BF8}" type="presParOf" srcId="{E63B03DA-D77A-4928-8912-A3BB5FF27D6C}" destId="{D5869F87-C13A-40E1-9E6F-BC8B557264EF}" srcOrd="9" destOrd="0" presId="urn:microsoft.com/office/officeart/2005/8/layout/vList2"/>
    <dgm:cxn modelId="{7527796C-2A59-4A80-9D6E-38EA09F37F59}" type="presParOf" srcId="{E63B03DA-D77A-4928-8912-A3BB5FF27D6C}" destId="{9C870AEE-CB4A-4DC0-9B23-B306A9BC7597}" srcOrd="10" destOrd="0" presId="urn:microsoft.com/office/officeart/2005/8/layout/vList2"/>
    <dgm:cxn modelId="{A0F23E40-4014-4EE9-ADFB-42E97BD23104}" type="presParOf" srcId="{E63B03DA-D77A-4928-8912-A3BB5FF27D6C}" destId="{1267CC75-550E-4065-AC22-831E351A79B3}" srcOrd="11" destOrd="0" presId="urn:microsoft.com/office/officeart/2005/8/layout/vList2"/>
    <dgm:cxn modelId="{38B4AD04-8C52-402B-8ADF-A71E40BA534A}" type="presParOf" srcId="{E63B03DA-D77A-4928-8912-A3BB5FF27D6C}" destId="{06AEAAAC-2C24-4FC9-B548-6FED02F6FDA4}" srcOrd="12"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B3DD1B31-DF0C-430B-A95E-2DBEE10BCE1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E78B8846-F856-4B99-A207-A82569DAAECB}">
      <dgm:prSet phldrT="[Text]" custT="1">
        <dgm:style>
          <a:lnRef idx="1">
            <a:schemeClr val="accent2"/>
          </a:lnRef>
          <a:fillRef idx="2">
            <a:schemeClr val="accent2"/>
          </a:fillRef>
          <a:effectRef idx="1">
            <a:schemeClr val="accent2"/>
          </a:effectRef>
          <a:fontRef idx="minor">
            <a:schemeClr val="dk1"/>
          </a:fontRef>
        </dgm:style>
      </dgm:prSet>
      <dgm:spPr/>
      <dgm:t>
        <a:bodyPr/>
        <a:lstStyle/>
        <a:p>
          <a:r>
            <a:rPr lang="en-US" sz="1400" b="1" dirty="0" smtClean="0">
              <a:latin typeface="Verdana" pitchFamily="34" charset="0"/>
              <a:ea typeface="Verdana" pitchFamily="34" charset="0"/>
              <a:cs typeface="Verdana" pitchFamily="34" charset="0"/>
            </a:rPr>
            <a:t>Meaning of Electrified villages </a:t>
          </a:r>
          <a:endParaRPr lang="en-US" sz="1400" b="1" dirty="0">
            <a:latin typeface="Verdana" pitchFamily="34" charset="0"/>
            <a:ea typeface="Verdana" pitchFamily="34" charset="0"/>
            <a:cs typeface="Verdana" pitchFamily="34" charset="0"/>
          </a:endParaRPr>
        </a:p>
      </dgm:t>
    </dgm:pt>
    <dgm:pt modelId="{901597F3-2260-4317-ADF1-EF5A58E6FC89}" type="parTrans" cxnId="{AC21CD98-09A0-4DA9-BEF9-5592FD72E144}">
      <dgm:prSet/>
      <dgm:spPr/>
      <dgm:t>
        <a:bodyPr/>
        <a:lstStyle/>
        <a:p>
          <a:endParaRPr lang="en-US"/>
        </a:p>
      </dgm:t>
    </dgm:pt>
    <dgm:pt modelId="{BA34CECB-7D84-4FD4-A317-52DCA6D65D93}" type="sibTrans" cxnId="{AC21CD98-09A0-4DA9-BEF9-5592FD72E144}">
      <dgm:prSet/>
      <dgm:spPr/>
      <dgm:t>
        <a:bodyPr/>
        <a:lstStyle/>
        <a:p>
          <a:endParaRPr lang="en-US"/>
        </a:p>
      </dgm:t>
    </dgm:pt>
    <dgm:pt modelId="{8508323F-02E5-413A-BED4-F3BADC86F79F}">
      <dgm:prSet phldrT="[Text]" custT="1">
        <dgm:style>
          <a:lnRef idx="1">
            <a:schemeClr val="accent2"/>
          </a:lnRef>
          <a:fillRef idx="2">
            <a:schemeClr val="accent2"/>
          </a:fillRef>
          <a:effectRef idx="1">
            <a:schemeClr val="accent2"/>
          </a:effectRef>
          <a:fontRef idx="minor">
            <a:schemeClr val="dk1"/>
          </a:fontRef>
        </dgm:style>
      </dgm:prSet>
      <dgm:spPr/>
      <dgm:t>
        <a:bodyPr/>
        <a:lstStyle/>
        <a:p>
          <a:r>
            <a:rPr lang="en-US" sz="1400" b="1" dirty="0" smtClean="0">
              <a:latin typeface="Verdana" pitchFamily="34" charset="0"/>
              <a:ea typeface="Verdana" pitchFamily="34" charset="0"/>
              <a:cs typeface="Verdana" pitchFamily="34" charset="0"/>
            </a:rPr>
            <a:t>Involvement of  local community in rural electrification </a:t>
          </a:r>
          <a:endParaRPr lang="en-US" sz="1400" b="1" dirty="0">
            <a:latin typeface="Verdana" pitchFamily="34" charset="0"/>
            <a:ea typeface="Verdana" pitchFamily="34" charset="0"/>
            <a:cs typeface="Verdana" pitchFamily="34" charset="0"/>
          </a:endParaRPr>
        </a:p>
      </dgm:t>
    </dgm:pt>
    <dgm:pt modelId="{09357061-60E7-46C1-BA72-E6E37F8259AE}" type="parTrans" cxnId="{90952C5F-97D6-4ECE-8E40-3950A24B6EE6}">
      <dgm:prSet/>
      <dgm:spPr/>
      <dgm:t>
        <a:bodyPr/>
        <a:lstStyle/>
        <a:p>
          <a:endParaRPr lang="en-US"/>
        </a:p>
      </dgm:t>
    </dgm:pt>
    <dgm:pt modelId="{5F3395F2-8DC9-4D38-A551-2F0F3E9E2922}" type="sibTrans" cxnId="{90952C5F-97D6-4ECE-8E40-3950A24B6EE6}">
      <dgm:prSet/>
      <dgm:spPr/>
      <dgm:t>
        <a:bodyPr/>
        <a:lstStyle/>
        <a:p>
          <a:endParaRPr lang="en-US"/>
        </a:p>
      </dgm:t>
    </dgm:pt>
    <dgm:pt modelId="{959044C5-2A90-4D9A-BD80-8947239FFFD8}">
      <dgm:prSet phldrT="[Text]" custT="1">
        <dgm:style>
          <a:lnRef idx="1">
            <a:schemeClr val="accent2"/>
          </a:lnRef>
          <a:fillRef idx="2">
            <a:schemeClr val="accent2"/>
          </a:fillRef>
          <a:effectRef idx="1">
            <a:schemeClr val="accent2"/>
          </a:effectRef>
          <a:fontRef idx="minor">
            <a:schemeClr val="dk1"/>
          </a:fontRef>
        </dgm:style>
      </dgm:prSet>
      <dgm:spPr/>
      <dgm:t>
        <a:bodyPr/>
        <a:lstStyle/>
        <a:p>
          <a:r>
            <a:rPr lang="en-US" sz="1400" b="1" dirty="0" smtClean="0">
              <a:latin typeface="Verdana" pitchFamily="34" charset="0"/>
              <a:ea typeface="Verdana" pitchFamily="34" charset="0"/>
              <a:cs typeface="Verdana" pitchFamily="34" charset="0"/>
            </a:rPr>
            <a:t>Financial  assistance for rural electrification projects </a:t>
          </a:r>
          <a:endParaRPr lang="en-US" sz="1400" b="1" dirty="0">
            <a:latin typeface="Verdana" pitchFamily="34" charset="0"/>
            <a:ea typeface="Verdana" pitchFamily="34" charset="0"/>
            <a:cs typeface="Verdana" pitchFamily="34" charset="0"/>
          </a:endParaRPr>
        </a:p>
      </dgm:t>
    </dgm:pt>
    <dgm:pt modelId="{D2A7ADF9-3897-4939-92FF-0985C8548185}" type="parTrans" cxnId="{A6BE5067-94EB-42ED-9B8B-301CFADEB719}">
      <dgm:prSet/>
      <dgm:spPr/>
      <dgm:t>
        <a:bodyPr/>
        <a:lstStyle/>
        <a:p>
          <a:endParaRPr lang="en-US"/>
        </a:p>
      </dgm:t>
    </dgm:pt>
    <dgm:pt modelId="{01770381-0541-4086-AE46-27DF0EBD5D57}" type="sibTrans" cxnId="{A6BE5067-94EB-42ED-9B8B-301CFADEB719}">
      <dgm:prSet/>
      <dgm:spPr/>
      <dgm:t>
        <a:bodyPr/>
        <a:lstStyle/>
        <a:p>
          <a:endParaRPr lang="en-US"/>
        </a:p>
      </dgm:t>
    </dgm:pt>
    <dgm:pt modelId="{70DF86B5-DEE8-49DE-918B-B411A8946B07}">
      <dgm:prSet phldrT="[Text]" custT="1">
        <dgm:style>
          <a:lnRef idx="1">
            <a:schemeClr val="accent2"/>
          </a:lnRef>
          <a:fillRef idx="2">
            <a:schemeClr val="accent2"/>
          </a:fillRef>
          <a:effectRef idx="1">
            <a:schemeClr val="accent2"/>
          </a:effectRef>
          <a:fontRef idx="minor">
            <a:schemeClr val="dk1"/>
          </a:fontRef>
        </dgm:style>
      </dgm:prSet>
      <dgm:spPr/>
      <dgm:t>
        <a:bodyPr/>
        <a:lstStyle/>
        <a:p>
          <a:r>
            <a:rPr lang="en-US" sz="1400" b="1" dirty="0" smtClean="0">
              <a:latin typeface="Verdana" pitchFamily="34" charset="0"/>
              <a:ea typeface="Verdana" pitchFamily="34" charset="0"/>
              <a:cs typeface="Verdana" pitchFamily="34" charset="0"/>
            </a:rPr>
            <a:t>Policy provisions for permitting stand alone systems for rural areas</a:t>
          </a:r>
          <a:endParaRPr lang="en-US" sz="1400" b="1" dirty="0">
            <a:latin typeface="Verdana" pitchFamily="34" charset="0"/>
            <a:ea typeface="Verdana" pitchFamily="34" charset="0"/>
            <a:cs typeface="Verdana" pitchFamily="34" charset="0"/>
          </a:endParaRPr>
        </a:p>
      </dgm:t>
    </dgm:pt>
    <dgm:pt modelId="{21B73B9C-94BF-4FCA-9872-CC577ADB521A}" type="parTrans" cxnId="{2C322E10-79F2-4EB3-A4F3-E66B5C02C79D}">
      <dgm:prSet/>
      <dgm:spPr/>
      <dgm:t>
        <a:bodyPr/>
        <a:lstStyle/>
        <a:p>
          <a:endParaRPr lang="en-US"/>
        </a:p>
      </dgm:t>
    </dgm:pt>
    <dgm:pt modelId="{7B6D4D67-D45F-4EB9-904D-10A9F86EBBF4}" type="sibTrans" cxnId="{2C322E10-79F2-4EB3-A4F3-E66B5C02C79D}">
      <dgm:prSet/>
      <dgm:spPr/>
      <dgm:t>
        <a:bodyPr/>
        <a:lstStyle/>
        <a:p>
          <a:endParaRPr lang="en-US"/>
        </a:p>
      </dgm:t>
    </dgm:pt>
    <dgm:pt modelId="{70068847-B3EF-4CA9-AD46-29643F6A30F9}">
      <dgm:prSet phldrT="[Text]" custT="1">
        <dgm:style>
          <a:lnRef idx="1">
            <a:schemeClr val="accent2"/>
          </a:lnRef>
          <a:fillRef idx="2">
            <a:schemeClr val="accent2"/>
          </a:fillRef>
          <a:effectRef idx="1">
            <a:schemeClr val="accent2"/>
          </a:effectRef>
          <a:fontRef idx="minor">
            <a:schemeClr val="dk1"/>
          </a:fontRef>
        </dgm:style>
      </dgm:prSet>
      <dgm:spPr/>
      <dgm:t>
        <a:bodyPr/>
        <a:lstStyle/>
        <a:p>
          <a:r>
            <a:rPr lang="en-US" sz="1400" b="1" dirty="0" smtClean="0">
              <a:latin typeface="Verdana" pitchFamily="34" charset="0"/>
              <a:ea typeface="Verdana" pitchFamily="34" charset="0"/>
              <a:cs typeface="Verdana" pitchFamily="34" charset="0"/>
            </a:rPr>
            <a:t>Management  of local distribution in rural areas </a:t>
          </a:r>
          <a:endParaRPr lang="en-US" sz="1400" b="1" dirty="0">
            <a:latin typeface="Verdana" pitchFamily="34" charset="0"/>
            <a:ea typeface="Verdana" pitchFamily="34" charset="0"/>
            <a:cs typeface="Verdana" pitchFamily="34" charset="0"/>
          </a:endParaRPr>
        </a:p>
      </dgm:t>
    </dgm:pt>
    <dgm:pt modelId="{67F75AEF-6260-4C21-A734-B9FC0B3C69E8}" type="parTrans" cxnId="{4CCB079A-BD7E-41BB-B5F8-0EC095202EC8}">
      <dgm:prSet/>
      <dgm:spPr/>
      <dgm:t>
        <a:bodyPr/>
        <a:lstStyle/>
        <a:p>
          <a:endParaRPr lang="en-US"/>
        </a:p>
      </dgm:t>
    </dgm:pt>
    <dgm:pt modelId="{87BD360E-A2B5-49D2-865D-4AFD695E3256}" type="sibTrans" cxnId="{4CCB079A-BD7E-41BB-B5F8-0EC095202EC8}">
      <dgm:prSet/>
      <dgm:spPr/>
      <dgm:t>
        <a:bodyPr/>
        <a:lstStyle/>
        <a:p>
          <a:endParaRPr lang="en-US"/>
        </a:p>
      </dgm:t>
    </dgm:pt>
    <dgm:pt modelId="{134B15D9-DD30-48BC-B5B8-3B3ACF2C11B4}" type="pres">
      <dgm:prSet presAssocID="{B3DD1B31-DF0C-430B-A95E-2DBEE10BCE1D}" presName="linear" presStyleCnt="0">
        <dgm:presLayoutVars>
          <dgm:dir/>
          <dgm:animLvl val="lvl"/>
          <dgm:resizeHandles val="exact"/>
        </dgm:presLayoutVars>
      </dgm:prSet>
      <dgm:spPr/>
      <dgm:t>
        <a:bodyPr/>
        <a:lstStyle/>
        <a:p>
          <a:endParaRPr lang="en-US"/>
        </a:p>
      </dgm:t>
    </dgm:pt>
    <dgm:pt modelId="{2E478AA9-2D85-4957-8C9B-5C1335296067}" type="pres">
      <dgm:prSet presAssocID="{E78B8846-F856-4B99-A207-A82569DAAECB}" presName="parentLin" presStyleCnt="0"/>
      <dgm:spPr/>
    </dgm:pt>
    <dgm:pt modelId="{1DA836DC-8588-487E-B7D0-275D93F247F6}" type="pres">
      <dgm:prSet presAssocID="{E78B8846-F856-4B99-A207-A82569DAAECB}" presName="parentLeftMargin" presStyleLbl="node1" presStyleIdx="0" presStyleCnt="5"/>
      <dgm:spPr/>
      <dgm:t>
        <a:bodyPr/>
        <a:lstStyle/>
        <a:p>
          <a:endParaRPr lang="en-US"/>
        </a:p>
      </dgm:t>
    </dgm:pt>
    <dgm:pt modelId="{1F7D1A1F-4D04-4F28-B165-F26107C333E4}" type="pres">
      <dgm:prSet presAssocID="{E78B8846-F856-4B99-A207-A82569DAAECB}" presName="parentText" presStyleLbl="node1" presStyleIdx="0" presStyleCnt="5">
        <dgm:presLayoutVars>
          <dgm:chMax val="0"/>
          <dgm:bulletEnabled val="1"/>
        </dgm:presLayoutVars>
      </dgm:prSet>
      <dgm:spPr/>
      <dgm:t>
        <a:bodyPr/>
        <a:lstStyle/>
        <a:p>
          <a:endParaRPr lang="en-US"/>
        </a:p>
      </dgm:t>
    </dgm:pt>
    <dgm:pt modelId="{18EF123E-D6E8-4109-921E-5746497258D9}" type="pres">
      <dgm:prSet presAssocID="{E78B8846-F856-4B99-A207-A82569DAAECB}" presName="negativeSpace" presStyleCnt="0"/>
      <dgm:spPr/>
    </dgm:pt>
    <dgm:pt modelId="{DDC9B954-EFC3-4EFA-9176-4D798AA93D0E}" type="pres">
      <dgm:prSet presAssocID="{E78B8846-F856-4B99-A207-A82569DAAECB}" presName="childText" presStyleLbl="conFgAcc1" presStyleIdx="0" presStyleCnt="5">
        <dgm:presLayoutVars>
          <dgm:bulletEnabled val="1"/>
        </dgm:presLayoutVars>
        <dgm:style>
          <a:lnRef idx="1">
            <a:schemeClr val="accent2"/>
          </a:lnRef>
          <a:fillRef idx="2">
            <a:schemeClr val="accent2"/>
          </a:fillRef>
          <a:effectRef idx="1">
            <a:schemeClr val="accent2"/>
          </a:effectRef>
          <a:fontRef idx="minor">
            <a:schemeClr val="dk1"/>
          </a:fontRef>
        </dgm:style>
      </dgm:prSet>
      <dgm:spPr/>
    </dgm:pt>
    <dgm:pt modelId="{9D9B76E4-F316-46E8-82F3-6BCABCA0158D}" type="pres">
      <dgm:prSet presAssocID="{BA34CECB-7D84-4FD4-A317-52DCA6D65D93}" presName="spaceBetweenRectangles" presStyleCnt="0"/>
      <dgm:spPr/>
    </dgm:pt>
    <dgm:pt modelId="{8F069AA2-0B55-48EA-89AF-2373A76B0802}" type="pres">
      <dgm:prSet presAssocID="{8508323F-02E5-413A-BED4-F3BADC86F79F}" presName="parentLin" presStyleCnt="0"/>
      <dgm:spPr/>
    </dgm:pt>
    <dgm:pt modelId="{948A2240-83BA-48B5-B512-228EFF1DB758}" type="pres">
      <dgm:prSet presAssocID="{8508323F-02E5-413A-BED4-F3BADC86F79F}" presName="parentLeftMargin" presStyleLbl="node1" presStyleIdx="0" presStyleCnt="5"/>
      <dgm:spPr/>
      <dgm:t>
        <a:bodyPr/>
        <a:lstStyle/>
        <a:p>
          <a:endParaRPr lang="en-US"/>
        </a:p>
      </dgm:t>
    </dgm:pt>
    <dgm:pt modelId="{2460F094-AF6F-4E0C-9086-426231E86763}" type="pres">
      <dgm:prSet presAssocID="{8508323F-02E5-413A-BED4-F3BADC86F79F}" presName="parentText" presStyleLbl="node1" presStyleIdx="1" presStyleCnt="5">
        <dgm:presLayoutVars>
          <dgm:chMax val="0"/>
          <dgm:bulletEnabled val="1"/>
        </dgm:presLayoutVars>
      </dgm:prSet>
      <dgm:spPr/>
      <dgm:t>
        <a:bodyPr/>
        <a:lstStyle/>
        <a:p>
          <a:endParaRPr lang="en-US"/>
        </a:p>
      </dgm:t>
    </dgm:pt>
    <dgm:pt modelId="{98CAC1D2-F78B-46E1-90E7-60980E7D0F05}" type="pres">
      <dgm:prSet presAssocID="{8508323F-02E5-413A-BED4-F3BADC86F79F}" presName="negativeSpace" presStyleCnt="0"/>
      <dgm:spPr/>
    </dgm:pt>
    <dgm:pt modelId="{86E7940F-71B0-47A2-A206-1570E667099C}" type="pres">
      <dgm:prSet presAssocID="{8508323F-02E5-413A-BED4-F3BADC86F79F}" presName="childText" presStyleLbl="conFgAcc1" presStyleIdx="1" presStyleCnt="5">
        <dgm:presLayoutVars>
          <dgm:bulletEnabled val="1"/>
        </dgm:presLayoutVars>
        <dgm:style>
          <a:lnRef idx="1">
            <a:schemeClr val="accent2"/>
          </a:lnRef>
          <a:fillRef idx="2">
            <a:schemeClr val="accent2"/>
          </a:fillRef>
          <a:effectRef idx="1">
            <a:schemeClr val="accent2"/>
          </a:effectRef>
          <a:fontRef idx="minor">
            <a:schemeClr val="dk1"/>
          </a:fontRef>
        </dgm:style>
      </dgm:prSet>
      <dgm:spPr/>
    </dgm:pt>
    <dgm:pt modelId="{D89E1844-4B33-4F14-8AC0-B9934BBE5E3B}" type="pres">
      <dgm:prSet presAssocID="{5F3395F2-8DC9-4D38-A551-2F0F3E9E2922}" presName="spaceBetweenRectangles" presStyleCnt="0"/>
      <dgm:spPr/>
    </dgm:pt>
    <dgm:pt modelId="{AD46787D-EA38-401E-8C52-F852D33C4508}" type="pres">
      <dgm:prSet presAssocID="{959044C5-2A90-4D9A-BD80-8947239FFFD8}" presName="parentLin" presStyleCnt="0"/>
      <dgm:spPr/>
    </dgm:pt>
    <dgm:pt modelId="{8F198D56-FA62-467D-9E06-E8D87BBCDF87}" type="pres">
      <dgm:prSet presAssocID="{959044C5-2A90-4D9A-BD80-8947239FFFD8}" presName="parentLeftMargin" presStyleLbl="node1" presStyleIdx="1" presStyleCnt="5"/>
      <dgm:spPr/>
      <dgm:t>
        <a:bodyPr/>
        <a:lstStyle/>
        <a:p>
          <a:endParaRPr lang="en-US"/>
        </a:p>
      </dgm:t>
    </dgm:pt>
    <dgm:pt modelId="{BB6E7132-3C6E-4A7E-A6CD-0CA9B0707CAB}" type="pres">
      <dgm:prSet presAssocID="{959044C5-2A90-4D9A-BD80-8947239FFFD8}" presName="parentText" presStyleLbl="node1" presStyleIdx="2" presStyleCnt="5">
        <dgm:presLayoutVars>
          <dgm:chMax val="0"/>
          <dgm:bulletEnabled val="1"/>
        </dgm:presLayoutVars>
      </dgm:prSet>
      <dgm:spPr/>
      <dgm:t>
        <a:bodyPr/>
        <a:lstStyle/>
        <a:p>
          <a:endParaRPr lang="en-US"/>
        </a:p>
      </dgm:t>
    </dgm:pt>
    <dgm:pt modelId="{63C54AC2-3140-4E5A-AED5-D4D3A6B18332}" type="pres">
      <dgm:prSet presAssocID="{959044C5-2A90-4D9A-BD80-8947239FFFD8}" presName="negativeSpace" presStyleCnt="0"/>
      <dgm:spPr/>
    </dgm:pt>
    <dgm:pt modelId="{770BC1A5-FEE5-4E11-BD43-6DFED12458AB}" type="pres">
      <dgm:prSet presAssocID="{959044C5-2A90-4D9A-BD80-8947239FFFD8}" presName="childText" presStyleLbl="conFgAcc1" presStyleIdx="2" presStyleCnt="5">
        <dgm:presLayoutVars>
          <dgm:bulletEnabled val="1"/>
        </dgm:presLayoutVars>
        <dgm:style>
          <a:lnRef idx="1">
            <a:schemeClr val="accent2"/>
          </a:lnRef>
          <a:fillRef idx="2">
            <a:schemeClr val="accent2"/>
          </a:fillRef>
          <a:effectRef idx="1">
            <a:schemeClr val="accent2"/>
          </a:effectRef>
          <a:fontRef idx="minor">
            <a:schemeClr val="dk1"/>
          </a:fontRef>
        </dgm:style>
      </dgm:prSet>
      <dgm:spPr/>
    </dgm:pt>
    <dgm:pt modelId="{7082DE09-233E-43EB-926A-4A2BB92C562E}" type="pres">
      <dgm:prSet presAssocID="{01770381-0541-4086-AE46-27DF0EBD5D57}" presName="spaceBetweenRectangles" presStyleCnt="0"/>
      <dgm:spPr/>
    </dgm:pt>
    <dgm:pt modelId="{6394AD3A-5DAA-41D4-94DF-9C1219264983}" type="pres">
      <dgm:prSet presAssocID="{70DF86B5-DEE8-49DE-918B-B411A8946B07}" presName="parentLin" presStyleCnt="0"/>
      <dgm:spPr/>
    </dgm:pt>
    <dgm:pt modelId="{102B0EC5-3868-4E17-9DF3-1A03DCB8FB50}" type="pres">
      <dgm:prSet presAssocID="{70DF86B5-DEE8-49DE-918B-B411A8946B07}" presName="parentLeftMargin" presStyleLbl="node1" presStyleIdx="2" presStyleCnt="5"/>
      <dgm:spPr/>
      <dgm:t>
        <a:bodyPr/>
        <a:lstStyle/>
        <a:p>
          <a:endParaRPr lang="en-US"/>
        </a:p>
      </dgm:t>
    </dgm:pt>
    <dgm:pt modelId="{134C7022-CD12-47CD-BF95-15E85240D649}" type="pres">
      <dgm:prSet presAssocID="{70DF86B5-DEE8-49DE-918B-B411A8946B07}" presName="parentText" presStyleLbl="node1" presStyleIdx="3" presStyleCnt="5">
        <dgm:presLayoutVars>
          <dgm:chMax val="0"/>
          <dgm:bulletEnabled val="1"/>
        </dgm:presLayoutVars>
      </dgm:prSet>
      <dgm:spPr/>
      <dgm:t>
        <a:bodyPr/>
        <a:lstStyle/>
        <a:p>
          <a:endParaRPr lang="en-US"/>
        </a:p>
      </dgm:t>
    </dgm:pt>
    <dgm:pt modelId="{9E7F1C06-ED75-4190-9A55-F449FB475F96}" type="pres">
      <dgm:prSet presAssocID="{70DF86B5-DEE8-49DE-918B-B411A8946B07}" presName="negativeSpace" presStyleCnt="0"/>
      <dgm:spPr/>
    </dgm:pt>
    <dgm:pt modelId="{E2EA3002-297F-4EEE-95F3-1283A340BB11}" type="pres">
      <dgm:prSet presAssocID="{70DF86B5-DEE8-49DE-918B-B411A8946B07}" presName="childText" presStyleLbl="conFgAcc1" presStyleIdx="3" presStyleCnt="5">
        <dgm:presLayoutVars>
          <dgm:bulletEnabled val="1"/>
        </dgm:presLayoutVars>
        <dgm:style>
          <a:lnRef idx="1">
            <a:schemeClr val="accent2"/>
          </a:lnRef>
          <a:fillRef idx="2">
            <a:schemeClr val="accent2"/>
          </a:fillRef>
          <a:effectRef idx="1">
            <a:schemeClr val="accent2"/>
          </a:effectRef>
          <a:fontRef idx="minor">
            <a:schemeClr val="dk1"/>
          </a:fontRef>
        </dgm:style>
      </dgm:prSet>
      <dgm:spPr/>
    </dgm:pt>
    <dgm:pt modelId="{1B6321B5-288A-4E1C-B012-D7BDDCBC4E00}" type="pres">
      <dgm:prSet presAssocID="{7B6D4D67-D45F-4EB9-904D-10A9F86EBBF4}" presName="spaceBetweenRectangles" presStyleCnt="0"/>
      <dgm:spPr/>
    </dgm:pt>
    <dgm:pt modelId="{41E856D0-BE82-45D1-914B-12FE505F3AD8}" type="pres">
      <dgm:prSet presAssocID="{70068847-B3EF-4CA9-AD46-29643F6A30F9}" presName="parentLin" presStyleCnt="0"/>
      <dgm:spPr/>
    </dgm:pt>
    <dgm:pt modelId="{EB0523D2-0CE0-405C-BF73-04AF446F34AC}" type="pres">
      <dgm:prSet presAssocID="{70068847-B3EF-4CA9-AD46-29643F6A30F9}" presName="parentLeftMargin" presStyleLbl="node1" presStyleIdx="3" presStyleCnt="5"/>
      <dgm:spPr/>
      <dgm:t>
        <a:bodyPr/>
        <a:lstStyle/>
        <a:p>
          <a:endParaRPr lang="en-US"/>
        </a:p>
      </dgm:t>
    </dgm:pt>
    <dgm:pt modelId="{7AFDD22B-366D-4B44-BCEA-4453060D2A29}" type="pres">
      <dgm:prSet presAssocID="{70068847-B3EF-4CA9-AD46-29643F6A30F9}" presName="parentText" presStyleLbl="node1" presStyleIdx="4" presStyleCnt="5">
        <dgm:presLayoutVars>
          <dgm:chMax val="0"/>
          <dgm:bulletEnabled val="1"/>
        </dgm:presLayoutVars>
      </dgm:prSet>
      <dgm:spPr/>
      <dgm:t>
        <a:bodyPr/>
        <a:lstStyle/>
        <a:p>
          <a:endParaRPr lang="en-US"/>
        </a:p>
      </dgm:t>
    </dgm:pt>
    <dgm:pt modelId="{74AF8235-2B41-4A4C-AE86-735C1883B316}" type="pres">
      <dgm:prSet presAssocID="{70068847-B3EF-4CA9-AD46-29643F6A30F9}" presName="negativeSpace" presStyleCnt="0"/>
      <dgm:spPr/>
    </dgm:pt>
    <dgm:pt modelId="{E83F9389-D36E-4B8C-9C33-4DD5ED26B23F}" type="pres">
      <dgm:prSet presAssocID="{70068847-B3EF-4CA9-AD46-29643F6A30F9}" presName="childText" presStyleLbl="conFgAcc1" presStyleIdx="4" presStyleCnt="5">
        <dgm:presLayoutVars>
          <dgm:bulletEnabled val="1"/>
        </dgm:presLayoutVars>
        <dgm:style>
          <a:lnRef idx="1">
            <a:schemeClr val="accent2"/>
          </a:lnRef>
          <a:fillRef idx="2">
            <a:schemeClr val="accent2"/>
          </a:fillRef>
          <a:effectRef idx="1">
            <a:schemeClr val="accent2"/>
          </a:effectRef>
          <a:fontRef idx="minor">
            <a:schemeClr val="dk1"/>
          </a:fontRef>
        </dgm:style>
      </dgm:prSet>
      <dgm:spPr/>
    </dgm:pt>
  </dgm:ptLst>
  <dgm:cxnLst>
    <dgm:cxn modelId="{DF08E6DC-9992-42A3-9B8C-6709F49D5B73}" type="presOf" srcId="{8508323F-02E5-413A-BED4-F3BADC86F79F}" destId="{948A2240-83BA-48B5-B512-228EFF1DB758}" srcOrd="0" destOrd="0" presId="urn:microsoft.com/office/officeart/2005/8/layout/list1"/>
    <dgm:cxn modelId="{767C5692-9E44-4775-A2D3-9F750E9CD062}" type="presOf" srcId="{E78B8846-F856-4B99-A207-A82569DAAECB}" destId="{1DA836DC-8588-487E-B7D0-275D93F247F6}" srcOrd="0" destOrd="0" presId="urn:microsoft.com/office/officeart/2005/8/layout/list1"/>
    <dgm:cxn modelId="{B292B2FE-8E71-4853-82ED-8A2635658039}" type="presOf" srcId="{E78B8846-F856-4B99-A207-A82569DAAECB}" destId="{1F7D1A1F-4D04-4F28-B165-F26107C333E4}" srcOrd="1" destOrd="0" presId="urn:microsoft.com/office/officeart/2005/8/layout/list1"/>
    <dgm:cxn modelId="{7C39D87F-8D71-4512-B574-F7C35A4C0BAB}" type="presOf" srcId="{70DF86B5-DEE8-49DE-918B-B411A8946B07}" destId="{102B0EC5-3868-4E17-9DF3-1A03DCB8FB50}" srcOrd="0" destOrd="0" presId="urn:microsoft.com/office/officeart/2005/8/layout/list1"/>
    <dgm:cxn modelId="{A6BE5067-94EB-42ED-9B8B-301CFADEB719}" srcId="{B3DD1B31-DF0C-430B-A95E-2DBEE10BCE1D}" destId="{959044C5-2A90-4D9A-BD80-8947239FFFD8}" srcOrd="2" destOrd="0" parTransId="{D2A7ADF9-3897-4939-92FF-0985C8548185}" sibTransId="{01770381-0541-4086-AE46-27DF0EBD5D57}"/>
    <dgm:cxn modelId="{4CCB079A-BD7E-41BB-B5F8-0EC095202EC8}" srcId="{B3DD1B31-DF0C-430B-A95E-2DBEE10BCE1D}" destId="{70068847-B3EF-4CA9-AD46-29643F6A30F9}" srcOrd="4" destOrd="0" parTransId="{67F75AEF-6260-4C21-A734-B9FC0B3C69E8}" sibTransId="{87BD360E-A2B5-49D2-865D-4AFD695E3256}"/>
    <dgm:cxn modelId="{CF6C9666-B399-426F-AEFE-34AC5EA40DE0}" type="presOf" srcId="{959044C5-2A90-4D9A-BD80-8947239FFFD8}" destId="{8F198D56-FA62-467D-9E06-E8D87BBCDF87}" srcOrd="0" destOrd="0" presId="urn:microsoft.com/office/officeart/2005/8/layout/list1"/>
    <dgm:cxn modelId="{AC21CD98-09A0-4DA9-BEF9-5592FD72E144}" srcId="{B3DD1B31-DF0C-430B-A95E-2DBEE10BCE1D}" destId="{E78B8846-F856-4B99-A207-A82569DAAECB}" srcOrd="0" destOrd="0" parTransId="{901597F3-2260-4317-ADF1-EF5A58E6FC89}" sibTransId="{BA34CECB-7D84-4FD4-A317-52DCA6D65D93}"/>
    <dgm:cxn modelId="{16AA9B36-EC34-4768-8C14-31DF288C55BC}" type="presOf" srcId="{70068847-B3EF-4CA9-AD46-29643F6A30F9}" destId="{7AFDD22B-366D-4B44-BCEA-4453060D2A29}" srcOrd="1" destOrd="0" presId="urn:microsoft.com/office/officeart/2005/8/layout/list1"/>
    <dgm:cxn modelId="{2FF09D14-B054-4928-8F65-237017D4ED08}" type="presOf" srcId="{70DF86B5-DEE8-49DE-918B-B411A8946B07}" destId="{134C7022-CD12-47CD-BF95-15E85240D649}" srcOrd="1" destOrd="0" presId="urn:microsoft.com/office/officeart/2005/8/layout/list1"/>
    <dgm:cxn modelId="{06E820E2-689D-4996-A7E6-FB44879D19F4}" type="presOf" srcId="{B3DD1B31-DF0C-430B-A95E-2DBEE10BCE1D}" destId="{134B15D9-DD30-48BC-B5B8-3B3ACF2C11B4}" srcOrd="0" destOrd="0" presId="urn:microsoft.com/office/officeart/2005/8/layout/list1"/>
    <dgm:cxn modelId="{A1F0980C-8D43-4311-A758-4D5E26492F60}" type="presOf" srcId="{959044C5-2A90-4D9A-BD80-8947239FFFD8}" destId="{BB6E7132-3C6E-4A7E-A6CD-0CA9B0707CAB}" srcOrd="1" destOrd="0" presId="urn:microsoft.com/office/officeart/2005/8/layout/list1"/>
    <dgm:cxn modelId="{90952C5F-97D6-4ECE-8E40-3950A24B6EE6}" srcId="{B3DD1B31-DF0C-430B-A95E-2DBEE10BCE1D}" destId="{8508323F-02E5-413A-BED4-F3BADC86F79F}" srcOrd="1" destOrd="0" parTransId="{09357061-60E7-46C1-BA72-E6E37F8259AE}" sibTransId="{5F3395F2-8DC9-4D38-A551-2F0F3E9E2922}"/>
    <dgm:cxn modelId="{35D4F530-B376-4D43-9767-B9FD0CA7B09C}" type="presOf" srcId="{70068847-B3EF-4CA9-AD46-29643F6A30F9}" destId="{EB0523D2-0CE0-405C-BF73-04AF446F34AC}" srcOrd="0" destOrd="0" presId="urn:microsoft.com/office/officeart/2005/8/layout/list1"/>
    <dgm:cxn modelId="{2C322E10-79F2-4EB3-A4F3-E66B5C02C79D}" srcId="{B3DD1B31-DF0C-430B-A95E-2DBEE10BCE1D}" destId="{70DF86B5-DEE8-49DE-918B-B411A8946B07}" srcOrd="3" destOrd="0" parTransId="{21B73B9C-94BF-4FCA-9872-CC577ADB521A}" sibTransId="{7B6D4D67-D45F-4EB9-904D-10A9F86EBBF4}"/>
    <dgm:cxn modelId="{4FFAAF6C-E80B-44F4-A60F-FFDDA50CA39D}" type="presOf" srcId="{8508323F-02E5-413A-BED4-F3BADC86F79F}" destId="{2460F094-AF6F-4E0C-9086-426231E86763}" srcOrd="1" destOrd="0" presId="urn:microsoft.com/office/officeart/2005/8/layout/list1"/>
    <dgm:cxn modelId="{6AE32311-ECD1-454F-B736-DD53FD8D1789}" type="presParOf" srcId="{134B15D9-DD30-48BC-B5B8-3B3ACF2C11B4}" destId="{2E478AA9-2D85-4957-8C9B-5C1335296067}" srcOrd="0" destOrd="0" presId="urn:microsoft.com/office/officeart/2005/8/layout/list1"/>
    <dgm:cxn modelId="{0FD7DBF6-60CF-4C32-92C6-BFB8F094F08A}" type="presParOf" srcId="{2E478AA9-2D85-4957-8C9B-5C1335296067}" destId="{1DA836DC-8588-487E-B7D0-275D93F247F6}" srcOrd="0" destOrd="0" presId="urn:microsoft.com/office/officeart/2005/8/layout/list1"/>
    <dgm:cxn modelId="{D898D660-AF64-46A7-8D89-81DEB3B9E970}" type="presParOf" srcId="{2E478AA9-2D85-4957-8C9B-5C1335296067}" destId="{1F7D1A1F-4D04-4F28-B165-F26107C333E4}" srcOrd="1" destOrd="0" presId="urn:microsoft.com/office/officeart/2005/8/layout/list1"/>
    <dgm:cxn modelId="{1456464D-9D0D-4E23-93DD-5FEBB912F7CF}" type="presParOf" srcId="{134B15D9-DD30-48BC-B5B8-3B3ACF2C11B4}" destId="{18EF123E-D6E8-4109-921E-5746497258D9}" srcOrd="1" destOrd="0" presId="urn:microsoft.com/office/officeart/2005/8/layout/list1"/>
    <dgm:cxn modelId="{AAA1C298-3B12-43A2-95AC-F2E4D080C571}" type="presParOf" srcId="{134B15D9-DD30-48BC-B5B8-3B3ACF2C11B4}" destId="{DDC9B954-EFC3-4EFA-9176-4D798AA93D0E}" srcOrd="2" destOrd="0" presId="urn:microsoft.com/office/officeart/2005/8/layout/list1"/>
    <dgm:cxn modelId="{3380281B-1481-4876-815C-E8F70147F445}" type="presParOf" srcId="{134B15D9-DD30-48BC-B5B8-3B3ACF2C11B4}" destId="{9D9B76E4-F316-46E8-82F3-6BCABCA0158D}" srcOrd="3" destOrd="0" presId="urn:microsoft.com/office/officeart/2005/8/layout/list1"/>
    <dgm:cxn modelId="{16E6BD24-DD13-4884-9CB5-6B3170882A79}" type="presParOf" srcId="{134B15D9-DD30-48BC-B5B8-3B3ACF2C11B4}" destId="{8F069AA2-0B55-48EA-89AF-2373A76B0802}" srcOrd="4" destOrd="0" presId="urn:microsoft.com/office/officeart/2005/8/layout/list1"/>
    <dgm:cxn modelId="{693C344C-A201-45D6-9CD8-BCADBECFCC95}" type="presParOf" srcId="{8F069AA2-0B55-48EA-89AF-2373A76B0802}" destId="{948A2240-83BA-48B5-B512-228EFF1DB758}" srcOrd="0" destOrd="0" presId="urn:microsoft.com/office/officeart/2005/8/layout/list1"/>
    <dgm:cxn modelId="{636BFBDE-D24B-44F6-B685-D9AD2E5738EC}" type="presParOf" srcId="{8F069AA2-0B55-48EA-89AF-2373A76B0802}" destId="{2460F094-AF6F-4E0C-9086-426231E86763}" srcOrd="1" destOrd="0" presId="urn:microsoft.com/office/officeart/2005/8/layout/list1"/>
    <dgm:cxn modelId="{4B6D0657-725F-420C-AE9E-2F7D44C46E30}" type="presParOf" srcId="{134B15D9-DD30-48BC-B5B8-3B3ACF2C11B4}" destId="{98CAC1D2-F78B-46E1-90E7-60980E7D0F05}" srcOrd="5" destOrd="0" presId="urn:microsoft.com/office/officeart/2005/8/layout/list1"/>
    <dgm:cxn modelId="{97AAC058-2F30-4348-9137-A529B9476AA2}" type="presParOf" srcId="{134B15D9-DD30-48BC-B5B8-3B3ACF2C11B4}" destId="{86E7940F-71B0-47A2-A206-1570E667099C}" srcOrd="6" destOrd="0" presId="urn:microsoft.com/office/officeart/2005/8/layout/list1"/>
    <dgm:cxn modelId="{89AFF3D6-529D-447E-B0BE-602A08B74CF5}" type="presParOf" srcId="{134B15D9-DD30-48BC-B5B8-3B3ACF2C11B4}" destId="{D89E1844-4B33-4F14-8AC0-B9934BBE5E3B}" srcOrd="7" destOrd="0" presId="urn:microsoft.com/office/officeart/2005/8/layout/list1"/>
    <dgm:cxn modelId="{54137B53-38B7-484C-83FA-8FDA28CBFD02}" type="presParOf" srcId="{134B15D9-DD30-48BC-B5B8-3B3ACF2C11B4}" destId="{AD46787D-EA38-401E-8C52-F852D33C4508}" srcOrd="8" destOrd="0" presId="urn:microsoft.com/office/officeart/2005/8/layout/list1"/>
    <dgm:cxn modelId="{9F095AE5-020F-4B26-9728-D0A1A0C49A4B}" type="presParOf" srcId="{AD46787D-EA38-401E-8C52-F852D33C4508}" destId="{8F198D56-FA62-467D-9E06-E8D87BBCDF87}" srcOrd="0" destOrd="0" presId="urn:microsoft.com/office/officeart/2005/8/layout/list1"/>
    <dgm:cxn modelId="{5867BDB2-0341-4A3E-BFAF-DDD901C41D1A}" type="presParOf" srcId="{AD46787D-EA38-401E-8C52-F852D33C4508}" destId="{BB6E7132-3C6E-4A7E-A6CD-0CA9B0707CAB}" srcOrd="1" destOrd="0" presId="urn:microsoft.com/office/officeart/2005/8/layout/list1"/>
    <dgm:cxn modelId="{D1015079-80D4-46EB-936B-54DEC59B1383}" type="presParOf" srcId="{134B15D9-DD30-48BC-B5B8-3B3ACF2C11B4}" destId="{63C54AC2-3140-4E5A-AED5-D4D3A6B18332}" srcOrd="9" destOrd="0" presId="urn:microsoft.com/office/officeart/2005/8/layout/list1"/>
    <dgm:cxn modelId="{0EC43A90-1138-4F0D-8D40-B132173F1C50}" type="presParOf" srcId="{134B15D9-DD30-48BC-B5B8-3B3ACF2C11B4}" destId="{770BC1A5-FEE5-4E11-BD43-6DFED12458AB}" srcOrd="10" destOrd="0" presId="urn:microsoft.com/office/officeart/2005/8/layout/list1"/>
    <dgm:cxn modelId="{F8D52F61-C551-46D4-A9AA-4C60209A6981}" type="presParOf" srcId="{134B15D9-DD30-48BC-B5B8-3B3ACF2C11B4}" destId="{7082DE09-233E-43EB-926A-4A2BB92C562E}" srcOrd="11" destOrd="0" presId="urn:microsoft.com/office/officeart/2005/8/layout/list1"/>
    <dgm:cxn modelId="{F7332C97-4480-4C8B-9CBB-194632B13DBA}" type="presParOf" srcId="{134B15D9-DD30-48BC-B5B8-3B3ACF2C11B4}" destId="{6394AD3A-5DAA-41D4-94DF-9C1219264983}" srcOrd="12" destOrd="0" presId="urn:microsoft.com/office/officeart/2005/8/layout/list1"/>
    <dgm:cxn modelId="{DA52A403-E680-4A47-8C66-0C4F47390D03}" type="presParOf" srcId="{6394AD3A-5DAA-41D4-94DF-9C1219264983}" destId="{102B0EC5-3868-4E17-9DF3-1A03DCB8FB50}" srcOrd="0" destOrd="0" presId="urn:microsoft.com/office/officeart/2005/8/layout/list1"/>
    <dgm:cxn modelId="{287F0FE1-132B-4FDA-A076-DA74FAAA03D5}" type="presParOf" srcId="{6394AD3A-5DAA-41D4-94DF-9C1219264983}" destId="{134C7022-CD12-47CD-BF95-15E85240D649}" srcOrd="1" destOrd="0" presId="urn:microsoft.com/office/officeart/2005/8/layout/list1"/>
    <dgm:cxn modelId="{73A4878C-B81D-4956-B14E-4D69F26B600A}" type="presParOf" srcId="{134B15D9-DD30-48BC-B5B8-3B3ACF2C11B4}" destId="{9E7F1C06-ED75-4190-9A55-F449FB475F96}" srcOrd="13" destOrd="0" presId="urn:microsoft.com/office/officeart/2005/8/layout/list1"/>
    <dgm:cxn modelId="{60D2952D-1A40-4799-8CF5-8048FE797489}" type="presParOf" srcId="{134B15D9-DD30-48BC-B5B8-3B3ACF2C11B4}" destId="{E2EA3002-297F-4EEE-95F3-1283A340BB11}" srcOrd="14" destOrd="0" presId="urn:microsoft.com/office/officeart/2005/8/layout/list1"/>
    <dgm:cxn modelId="{119D6DDF-C8D1-4336-9A95-AC4ECF27F802}" type="presParOf" srcId="{134B15D9-DD30-48BC-B5B8-3B3ACF2C11B4}" destId="{1B6321B5-288A-4E1C-B012-D7BDDCBC4E00}" srcOrd="15" destOrd="0" presId="urn:microsoft.com/office/officeart/2005/8/layout/list1"/>
    <dgm:cxn modelId="{76158F4D-DD8C-4C2C-A913-17DB89811491}" type="presParOf" srcId="{134B15D9-DD30-48BC-B5B8-3B3ACF2C11B4}" destId="{41E856D0-BE82-45D1-914B-12FE505F3AD8}" srcOrd="16" destOrd="0" presId="urn:microsoft.com/office/officeart/2005/8/layout/list1"/>
    <dgm:cxn modelId="{54A84346-C02E-4990-A240-63860D41926B}" type="presParOf" srcId="{41E856D0-BE82-45D1-914B-12FE505F3AD8}" destId="{EB0523D2-0CE0-405C-BF73-04AF446F34AC}" srcOrd="0" destOrd="0" presId="urn:microsoft.com/office/officeart/2005/8/layout/list1"/>
    <dgm:cxn modelId="{EE39B8DE-0FCC-4679-A40D-0FF28436F78A}" type="presParOf" srcId="{41E856D0-BE82-45D1-914B-12FE505F3AD8}" destId="{7AFDD22B-366D-4B44-BCEA-4453060D2A29}" srcOrd="1" destOrd="0" presId="urn:microsoft.com/office/officeart/2005/8/layout/list1"/>
    <dgm:cxn modelId="{23EDFA98-28DD-4559-B6A7-2BE7452440E3}" type="presParOf" srcId="{134B15D9-DD30-48BC-B5B8-3B3ACF2C11B4}" destId="{74AF8235-2B41-4A4C-AE86-735C1883B316}" srcOrd="17" destOrd="0" presId="urn:microsoft.com/office/officeart/2005/8/layout/list1"/>
    <dgm:cxn modelId="{5B42C39F-39B0-4935-BE3D-071038DD605E}" type="presParOf" srcId="{134B15D9-DD30-48BC-B5B8-3B3ACF2C11B4}" destId="{E83F9389-D36E-4B8C-9C33-4DD5ED26B23F}" srcOrd="18" destOrd="0" presId="urn:microsoft.com/office/officeart/2005/8/layout/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B27998F0-A6D5-4A29-B36B-7D64EC933425}"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US"/>
        </a:p>
      </dgm:t>
    </dgm:pt>
    <dgm:pt modelId="{47062061-5D41-46BF-A12F-BB119CF5D19E}">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2800" b="1" dirty="0" smtClean="0">
              <a:latin typeface="Verdana" pitchFamily="34" charset="0"/>
              <a:ea typeface="Verdana" pitchFamily="34" charset="0"/>
              <a:cs typeface="Verdana" pitchFamily="34" charset="0"/>
            </a:rPr>
            <a:t>National Load Dispatch Centre (NLDC)</a:t>
          </a:r>
          <a:endParaRPr lang="en-US" sz="2800" b="1" dirty="0">
            <a:latin typeface="Verdana" pitchFamily="34" charset="0"/>
            <a:ea typeface="Verdana" pitchFamily="34" charset="0"/>
            <a:cs typeface="Verdana" pitchFamily="34" charset="0"/>
          </a:endParaRPr>
        </a:p>
      </dgm:t>
    </dgm:pt>
    <dgm:pt modelId="{7C06B295-003B-4D44-9C43-68E062E60D1C}" type="parTrans" cxnId="{20FB484B-55D0-413B-946C-B3A1FE4814B9}">
      <dgm:prSet/>
      <dgm:spPr/>
      <dgm:t>
        <a:bodyPr/>
        <a:lstStyle/>
        <a:p>
          <a:endParaRPr lang="en-US"/>
        </a:p>
      </dgm:t>
    </dgm:pt>
    <dgm:pt modelId="{F2E0E731-ACF1-450C-9F3A-2D3254A3F42B}" type="sibTrans" cxnId="{20FB484B-55D0-413B-946C-B3A1FE4814B9}">
      <dgm:prSet>
        <dgm:style>
          <a:lnRef idx="1">
            <a:schemeClr val="accent3"/>
          </a:lnRef>
          <a:fillRef idx="2">
            <a:schemeClr val="accent3"/>
          </a:fillRef>
          <a:effectRef idx="1">
            <a:schemeClr val="accent3"/>
          </a:effectRef>
          <a:fontRef idx="minor">
            <a:schemeClr val="dk1"/>
          </a:fontRef>
        </dgm:style>
      </dgm:prSet>
      <dgm:spPr>
        <a:solidFill>
          <a:schemeClr val="tx2">
            <a:lumMod val="75000"/>
          </a:schemeClr>
        </a:solidFill>
      </dgm:spPr>
      <dgm:t>
        <a:bodyPr/>
        <a:lstStyle/>
        <a:p>
          <a:endParaRPr lang="en-US"/>
        </a:p>
      </dgm:t>
    </dgm:pt>
    <dgm:pt modelId="{FCB0E6E3-5F07-4C32-9A84-A75E52C1E088}">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2800" b="1" dirty="0" smtClean="0">
              <a:latin typeface="Verdana" pitchFamily="34" charset="0"/>
              <a:ea typeface="Verdana" pitchFamily="34" charset="0"/>
              <a:cs typeface="Verdana" pitchFamily="34" charset="0"/>
            </a:rPr>
            <a:t>Regional Load Dispatch Center (RLDC)</a:t>
          </a:r>
          <a:endParaRPr lang="en-US" sz="2800" dirty="0">
            <a:latin typeface="Verdana" pitchFamily="34" charset="0"/>
            <a:ea typeface="Verdana" pitchFamily="34" charset="0"/>
            <a:cs typeface="Verdana" pitchFamily="34" charset="0"/>
          </a:endParaRPr>
        </a:p>
      </dgm:t>
    </dgm:pt>
    <dgm:pt modelId="{A45CD72D-0B99-43BD-9928-D362D3DF0551}" type="parTrans" cxnId="{A9464FE7-12CD-40F0-9212-A7C4C0BC7251}">
      <dgm:prSet/>
      <dgm:spPr/>
      <dgm:t>
        <a:bodyPr/>
        <a:lstStyle/>
        <a:p>
          <a:endParaRPr lang="en-US"/>
        </a:p>
      </dgm:t>
    </dgm:pt>
    <dgm:pt modelId="{5D7BB720-FA93-4E27-9901-CAB69D71AC80}" type="sibTrans" cxnId="{A9464FE7-12CD-40F0-9212-A7C4C0BC7251}">
      <dgm:prSet>
        <dgm:style>
          <a:lnRef idx="1">
            <a:schemeClr val="accent3"/>
          </a:lnRef>
          <a:fillRef idx="2">
            <a:schemeClr val="accent3"/>
          </a:fillRef>
          <a:effectRef idx="1">
            <a:schemeClr val="accent3"/>
          </a:effectRef>
          <a:fontRef idx="minor">
            <a:schemeClr val="dk1"/>
          </a:fontRef>
        </dgm:style>
      </dgm:prSet>
      <dgm:spPr>
        <a:solidFill>
          <a:schemeClr val="accent1">
            <a:lumMod val="50000"/>
          </a:schemeClr>
        </a:solidFill>
      </dgm:spPr>
      <dgm:t>
        <a:bodyPr/>
        <a:lstStyle/>
        <a:p>
          <a:endParaRPr lang="en-US"/>
        </a:p>
      </dgm:t>
    </dgm:pt>
    <dgm:pt modelId="{47629D30-F76A-4022-AD1D-6F6871B7E8E4}">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2800" b="1" dirty="0" smtClean="0">
              <a:latin typeface="Verdana" pitchFamily="34" charset="0"/>
              <a:ea typeface="Verdana" pitchFamily="34" charset="0"/>
              <a:cs typeface="Verdana" pitchFamily="34" charset="0"/>
            </a:rPr>
            <a:t>State Load Dispatch Centre (SLDC)</a:t>
          </a:r>
          <a:endParaRPr lang="en-US" sz="2800" b="1" dirty="0">
            <a:latin typeface="Verdana" pitchFamily="34" charset="0"/>
            <a:ea typeface="Verdana" pitchFamily="34" charset="0"/>
            <a:cs typeface="Verdana" pitchFamily="34" charset="0"/>
          </a:endParaRPr>
        </a:p>
      </dgm:t>
    </dgm:pt>
    <dgm:pt modelId="{FBDA365B-0466-4BE4-AC51-9CCE71C4EDF9}" type="parTrans" cxnId="{EFB05C20-DDCF-42C4-A022-28EB68C7DB5D}">
      <dgm:prSet/>
      <dgm:spPr/>
      <dgm:t>
        <a:bodyPr/>
        <a:lstStyle/>
        <a:p>
          <a:endParaRPr lang="en-US"/>
        </a:p>
      </dgm:t>
    </dgm:pt>
    <dgm:pt modelId="{F91069F9-29BF-4F61-AC14-1CA05F07A3C3}" type="sibTrans" cxnId="{EFB05C20-DDCF-42C4-A022-28EB68C7DB5D}">
      <dgm:prSet/>
      <dgm:spPr/>
      <dgm:t>
        <a:bodyPr/>
        <a:lstStyle/>
        <a:p>
          <a:endParaRPr lang="en-US"/>
        </a:p>
      </dgm:t>
    </dgm:pt>
    <dgm:pt modelId="{1F4C45C0-9B38-40A3-8AEF-AC663B4EA4CE}" type="pres">
      <dgm:prSet presAssocID="{B27998F0-A6D5-4A29-B36B-7D64EC933425}" presName="outerComposite" presStyleCnt="0">
        <dgm:presLayoutVars>
          <dgm:chMax val="5"/>
          <dgm:dir/>
          <dgm:resizeHandles val="exact"/>
        </dgm:presLayoutVars>
      </dgm:prSet>
      <dgm:spPr/>
      <dgm:t>
        <a:bodyPr/>
        <a:lstStyle/>
        <a:p>
          <a:endParaRPr lang="en-US"/>
        </a:p>
      </dgm:t>
    </dgm:pt>
    <dgm:pt modelId="{5CDB2976-66E6-47DD-A826-D03B7F371ACB}" type="pres">
      <dgm:prSet presAssocID="{B27998F0-A6D5-4A29-B36B-7D64EC933425}" presName="dummyMaxCanvas" presStyleCnt="0">
        <dgm:presLayoutVars/>
      </dgm:prSet>
      <dgm:spPr/>
    </dgm:pt>
    <dgm:pt modelId="{132EB76F-D155-4FDF-ACCF-54B6765744B1}" type="pres">
      <dgm:prSet presAssocID="{B27998F0-A6D5-4A29-B36B-7D64EC933425}" presName="ThreeNodes_1" presStyleLbl="node1" presStyleIdx="0" presStyleCnt="3">
        <dgm:presLayoutVars>
          <dgm:bulletEnabled val="1"/>
        </dgm:presLayoutVars>
      </dgm:prSet>
      <dgm:spPr/>
      <dgm:t>
        <a:bodyPr/>
        <a:lstStyle/>
        <a:p>
          <a:endParaRPr lang="en-US"/>
        </a:p>
      </dgm:t>
    </dgm:pt>
    <dgm:pt modelId="{2CBB6D57-BD0D-4BC5-AAEB-D89104450E5D}" type="pres">
      <dgm:prSet presAssocID="{B27998F0-A6D5-4A29-B36B-7D64EC933425}" presName="ThreeNodes_2" presStyleLbl="node1" presStyleIdx="1" presStyleCnt="3">
        <dgm:presLayoutVars>
          <dgm:bulletEnabled val="1"/>
        </dgm:presLayoutVars>
      </dgm:prSet>
      <dgm:spPr/>
      <dgm:t>
        <a:bodyPr/>
        <a:lstStyle/>
        <a:p>
          <a:endParaRPr lang="en-US"/>
        </a:p>
      </dgm:t>
    </dgm:pt>
    <dgm:pt modelId="{AB1E1658-B24C-4591-8DA8-D310BF7DB5A2}" type="pres">
      <dgm:prSet presAssocID="{B27998F0-A6D5-4A29-B36B-7D64EC933425}" presName="ThreeNodes_3" presStyleLbl="node1" presStyleIdx="2" presStyleCnt="3">
        <dgm:presLayoutVars>
          <dgm:bulletEnabled val="1"/>
        </dgm:presLayoutVars>
      </dgm:prSet>
      <dgm:spPr/>
      <dgm:t>
        <a:bodyPr/>
        <a:lstStyle/>
        <a:p>
          <a:endParaRPr lang="en-US"/>
        </a:p>
      </dgm:t>
    </dgm:pt>
    <dgm:pt modelId="{2147C8D5-E3F5-47AD-894A-63EE7CCFAA86}" type="pres">
      <dgm:prSet presAssocID="{B27998F0-A6D5-4A29-B36B-7D64EC933425}" presName="ThreeConn_1-2" presStyleLbl="fgAccFollowNode1" presStyleIdx="0" presStyleCnt="2">
        <dgm:presLayoutVars>
          <dgm:bulletEnabled val="1"/>
        </dgm:presLayoutVars>
      </dgm:prSet>
      <dgm:spPr/>
      <dgm:t>
        <a:bodyPr/>
        <a:lstStyle/>
        <a:p>
          <a:endParaRPr lang="en-US"/>
        </a:p>
      </dgm:t>
    </dgm:pt>
    <dgm:pt modelId="{15F9FC4B-1B4D-49A0-9758-0D4A12FB7DEA}" type="pres">
      <dgm:prSet presAssocID="{B27998F0-A6D5-4A29-B36B-7D64EC933425}" presName="ThreeConn_2-3" presStyleLbl="fgAccFollowNode1" presStyleIdx="1" presStyleCnt="2">
        <dgm:presLayoutVars>
          <dgm:bulletEnabled val="1"/>
        </dgm:presLayoutVars>
      </dgm:prSet>
      <dgm:spPr/>
      <dgm:t>
        <a:bodyPr/>
        <a:lstStyle/>
        <a:p>
          <a:endParaRPr lang="en-US"/>
        </a:p>
      </dgm:t>
    </dgm:pt>
    <dgm:pt modelId="{AB1AF3D5-17CE-4D7A-AFA4-348B7D3DAC71}" type="pres">
      <dgm:prSet presAssocID="{B27998F0-A6D5-4A29-B36B-7D64EC933425}" presName="ThreeNodes_1_text" presStyleLbl="node1" presStyleIdx="2" presStyleCnt="3">
        <dgm:presLayoutVars>
          <dgm:bulletEnabled val="1"/>
        </dgm:presLayoutVars>
      </dgm:prSet>
      <dgm:spPr/>
      <dgm:t>
        <a:bodyPr/>
        <a:lstStyle/>
        <a:p>
          <a:endParaRPr lang="en-US"/>
        </a:p>
      </dgm:t>
    </dgm:pt>
    <dgm:pt modelId="{A9E1578D-554A-4B51-9FCB-24293CBAC1D6}" type="pres">
      <dgm:prSet presAssocID="{B27998F0-A6D5-4A29-B36B-7D64EC933425}" presName="ThreeNodes_2_text" presStyleLbl="node1" presStyleIdx="2" presStyleCnt="3">
        <dgm:presLayoutVars>
          <dgm:bulletEnabled val="1"/>
        </dgm:presLayoutVars>
      </dgm:prSet>
      <dgm:spPr/>
      <dgm:t>
        <a:bodyPr/>
        <a:lstStyle/>
        <a:p>
          <a:endParaRPr lang="en-US"/>
        </a:p>
      </dgm:t>
    </dgm:pt>
    <dgm:pt modelId="{6EEA2E4F-44B1-4BB1-A35E-5E6E83A09B75}" type="pres">
      <dgm:prSet presAssocID="{B27998F0-A6D5-4A29-B36B-7D64EC933425}" presName="ThreeNodes_3_text" presStyleLbl="node1" presStyleIdx="2" presStyleCnt="3">
        <dgm:presLayoutVars>
          <dgm:bulletEnabled val="1"/>
        </dgm:presLayoutVars>
      </dgm:prSet>
      <dgm:spPr/>
      <dgm:t>
        <a:bodyPr/>
        <a:lstStyle/>
        <a:p>
          <a:endParaRPr lang="en-US"/>
        </a:p>
      </dgm:t>
    </dgm:pt>
  </dgm:ptLst>
  <dgm:cxnLst>
    <dgm:cxn modelId="{A9464FE7-12CD-40F0-9212-A7C4C0BC7251}" srcId="{B27998F0-A6D5-4A29-B36B-7D64EC933425}" destId="{FCB0E6E3-5F07-4C32-9A84-A75E52C1E088}" srcOrd="1" destOrd="0" parTransId="{A45CD72D-0B99-43BD-9928-D362D3DF0551}" sibTransId="{5D7BB720-FA93-4E27-9901-CAB69D71AC80}"/>
    <dgm:cxn modelId="{7AA15614-6904-4391-A5CD-F70E676500F0}" type="presOf" srcId="{47062061-5D41-46BF-A12F-BB119CF5D19E}" destId="{AB1AF3D5-17CE-4D7A-AFA4-348B7D3DAC71}" srcOrd="1" destOrd="0" presId="urn:microsoft.com/office/officeart/2005/8/layout/vProcess5"/>
    <dgm:cxn modelId="{3569151D-24B7-4D12-9A92-7F7F0D874880}" type="presOf" srcId="{47629D30-F76A-4022-AD1D-6F6871B7E8E4}" destId="{AB1E1658-B24C-4591-8DA8-D310BF7DB5A2}" srcOrd="0" destOrd="0" presId="urn:microsoft.com/office/officeart/2005/8/layout/vProcess5"/>
    <dgm:cxn modelId="{20FB484B-55D0-413B-946C-B3A1FE4814B9}" srcId="{B27998F0-A6D5-4A29-B36B-7D64EC933425}" destId="{47062061-5D41-46BF-A12F-BB119CF5D19E}" srcOrd="0" destOrd="0" parTransId="{7C06B295-003B-4D44-9C43-68E062E60D1C}" sibTransId="{F2E0E731-ACF1-450C-9F3A-2D3254A3F42B}"/>
    <dgm:cxn modelId="{9809851B-FB4E-40F6-A5CB-D88020136E34}" type="presOf" srcId="{47062061-5D41-46BF-A12F-BB119CF5D19E}" destId="{132EB76F-D155-4FDF-ACCF-54B6765744B1}" srcOrd="0" destOrd="0" presId="urn:microsoft.com/office/officeart/2005/8/layout/vProcess5"/>
    <dgm:cxn modelId="{367D94E5-EBB4-4B99-940D-27C7145182B1}" type="presOf" srcId="{FCB0E6E3-5F07-4C32-9A84-A75E52C1E088}" destId="{2CBB6D57-BD0D-4BC5-AAEB-D89104450E5D}" srcOrd="0" destOrd="0" presId="urn:microsoft.com/office/officeart/2005/8/layout/vProcess5"/>
    <dgm:cxn modelId="{5A69DE2B-E520-4311-9520-DEBD80A14B57}" type="presOf" srcId="{5D7BB720-FA93-4E27-9901-CAB69D71AC80}" destId="{15F9FC4B-1B4D-49A0-9758-0D4A12FB7DEA}" srcOrd="0" destOrd="0" presId="urn:microsoft.com/office/officeart/2005/8/layout/vProcess5"/>
    <dgm:cxn modelId="{030D1BF2-6575-4AC3-8951-0C80A4A60825}" type="presOf" srcId="{F2E0E731-ACF1-450C-9F3A-2D3254A3F42B}" destId="{2147C8D5-E3F5-47AD-894A-63EE7CCFAA86}" srcOrd="0" destOrd="0" presId="urn:microsoft.com/office/officeart/2005/8/layout/vProcess5"/>
    <dgm:cxn modelId="{B620896B-DF69-4056-81B0-1F832A2F5EAE}" type="presOf" srcId="{FCB0E6E3-5F07-4C32-9A84-A75E52C1E088}" destId="{A9E1578D-554A-4B51-9FCB-24293CBAC1D6}" srcOrd="1" destOrd="0" presId="urn:microsoft.com/office/officeart/2005/8/layout/vProcess5"/>
    <dgm:cxn modelId="{EFB05C20-DDCF-42C4-A022-28EB68C7DB5D}" srcId="{B27998F0-A6D5-4A29-B36B-7D64EC933425}" destId="{47629D30-F76A-4022-AD1D-6F6871B7E8E4}" srcOrd="2" destOrd="0" parTransId="{FBDA365B-0466-4BE4-AC51-9CCE71C4EDF9}" sibTransId="{F91069F9-29BF-4F61-AC14-1CA05F07A3C3}"/>
    <dgm:cxn modelId="{BC3AFC82-56CA-4B0B-BCB2-A7073600D360}" type="presOf" srcId="{47629D30-F76A-4022-AD1D-6F6871B7E8E4}" destId="{6EEA2E4F-44B1-4BB1-A35E-5E6E83A09B75}" srcOrd="1" destOrd="0" presId="urn:microsoft.com/office/officeart/2005/8/layout/vProcess5"/>
    <dgm:cxn modelId="{C21B8044-C127-4AD3-8EE1-DB5D32A83B41}" type="presOf" srcId="{B27998F0-A6D5-4A29-B36B-7D64EC933425}" destId="{1F4C45C0-9B38-40A3-8AEF-AC663B4EA4CE}" srcOrd="0" destOrd="0" presId="urn:microsoft.com/office/officeart/2005/8/layout/vProcess5"/>
    <dgm:cxn modelId="{0D387B19-70D3-44B3-8CBA-73BCA1083A14}" type="presParOf" srcId="{1F4C45C0-9B38-40A3-8AEF-AC663B4EA4CE}" destId="{5CDB2976-66E6-47DD-A826-D03B7F371ACB}" srcOrd="0" destOrd="0" presId="urn:microsoft.com/office/officeart/2005/8/layout/vProcess5"/>
    <dgm:cxn modelId="{3AF6C28C-4BB4-49E2-ABC4-F3106080276F}" type="presParOf" srcId="{1F4C45C0-9B38-40A3-8AEF-AC663B4EA4CE}" destId="{132EB76F-D155-4FDF-ACCF-54B6765744B1}" srcOrd="1" destOrd="0" presId="urn:microsoft.com/office/officeart/2005/8/layout/vProcess5"/>
    <dgm:cxn modelId="{17787686-7B13-400B-AB69-F47023CA8F20}" type="presParOf" srcId="{1F4C45C0-9B38-40A3-8AEF-AC663B4EA4CE}" destId="{2CBB6D57-BD0D-4BC5-AAEB-D89104450E5D}" srcOrd="2" destOrd="0" presId="urn:microsoft.com/office/officeart/2005/8/layout/vProcess5"/>
    <dgm:cxn modelId="{0F50FE41-5697-4DF3-B74C-78AA6F25AEB2}" type="presParOf" srcId="{1F4C45C0-9B38-40A3-8AEF-AC663B4EA4CE}" destId="{AB1E1658-B24C-4591-8DA8-D310BF7DB5A2}" srcOrd="3" destOrd="0" presId="urn:microsoft.com/office/officeart/2005/8/layout/vProcess5"/>
    <dgm:cxn modelId="{8656EC5B-20A6-49C8-B84B-EBC5F098FD57}" type="presParOf" srcId="{1F4C45C0-9B38-40A3-8AEF-AC663B4EA4CE}" destId="{2147C8D5-E3F5-47AD-894A-63EE7CCFAA86}" srcOrd="4" destOrd="0" presId="urn:microsoft.com/office/officeart/2005/8/layout/vProcess5"/>
    <dgm:cxn modelId="{DEEFB1A4-D26A-44E6-8C50-8240006BEA97}" type="presParOf" srcId="{1F4C45C0-9B38-40A3-8AEF-AC663B4EA4CE}" destId="{15F9FC4B-1B4D-49A0-9758-0D4A12FB7DEA}" srcOrd="5" destOrd="0" presId="urn:microsoft.com/office/officeart/2005/8/layout/vProcess5"/>
    <dgm:cxn modelId="{AAE88FA9-88F9-4C6A-A6AD-3A1FC778D585}" type="presParOf" srcId="{1F4C45C0-9B38-40A3-8AEF-AC663B4EA4CE}" destId="{AB1AF3D5-17CE-4D7A-AFA4-348B7D3DAC71}" srcOrd="6" destOrd="0" presId="urn:microsoft.com/office/officeart/2005/8/layout/vProcess5"/>
    <dgm:cxn modelId="{079FFD27-50C5-463F-85D2-BDA4A6BBE6F8}" type="presParOf" srcId="{1F4C45C0-9B38-40A3-8AEF-AC663B4EA4CE}" destId="{A9E1578D-554A-4B51-9FCB-24293CBAC1D6}" srcOrd="7" destOrd="0" presId="urn:microsoft.com/office/officeart/2005/8/layout/vProcess5"/>
    <dgm:cxn modelId="{6EB48CC1-2CA3-478A-805F-1E77BBD4ECE9}" type="presParOf" srcId="{1F4C45C0-9B38-40A3-8AEF-AC663B4EA4CE}" destId="{6EEA2E4F-44B1-4BB1-A35E-5E6E83A09B75}" srcOrd="8" destOrd="0" presId="urn:microsoft.com/office/officeart/2005/8/layout/vProcess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F6E18C9B-989C-4E9E-8D7E-A74859499E1E}"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FB1C1031-BD1B-4832-B4FB-0E26A3D86DC8}">
      <dgm:prSet phldrT="[Text]" custT="1">
        <dgm:style>
          <a:lnRef idx="1">
            <a:schemeClr val="accent2"/>
          </a:lnRef>
          <a:fillRef idx="2">
            <a:schemeClr val="accent2"/>
          </a:fillRef>
          <a:effectRef idx="1">
            <a:schemeClr val="accent2"/>
          </a:effectRef>
          <a:fontRef idx="minor">
            <a:schemeClr val="dk1"/>
          </a:fontRef>
        </dgm:style>
      </dgm:prSet>
      <dgm:spPr/>
      <dgm:t>
        <a:bodyPr/>
        <a:lstStyle/>
        <a:p>
          <a:r>
            <a:rPr lang="en-US" sz="1400" b="1" dirty="0" smtClean="0">
              <a:latin typeface="Verdana" pitchFamily="34" charset="0"/>
              <a:ea typeface="Verdana" pitchFamily="34" charset="0"/>
              <a:cs typeface="Verdana" pitchFamily="34" charset="0"/>
            </a:rPr>
            <a:t>Supervision over the Regional Load Dispatch Centers</a:t>
          </a:r>
          <a:endParaRPr lang="en-US" sz="1400" b="1" dirty="0">
            <a:latin typeface="Verdana" pitchFamily="34" charset="0"/>
            <a:ea typeface="Verdana" pitchFamily="34" charset="0"/>
            <a:cs typeface="Verdana" pitchFamily="34" charset="0"/>
          </a:endParaRPr>
        </a:p>
      </dgm:t>
    </dgm:pt>
    <dgm:pt modelId="{96541E00-DC26-4440-8F8C-31EB5139092F}" type="parTrans" cxnId="{0DFB18D5-9E66-4872-8580-CB1BE4C035A5}">
      <dgm:prSet/>
      <dgm:spPr/>
      <dgm:t>
        <a:bodyPr/>
        <a:lstStyle/>
        <a:p>
          <a:endParaRPr lang="en-US"/>
        </a:p>
      </dgm:t>
    </dgm:pt>
    <dgm:pt modelId="{D4795F5C-0AAE-44C4-A5FD-C0D209917992}" type="sibTrans" cxnId="{0DFB18D5-9E66-4872-8580-CB1BE4C035A5}">
      <dgm:prSet/>
      <dgm:spPr/>
      <dgm:t>
        <a:bodyPr/>
        <a:lstStyle/>
        <a:p>
          <a:endParaRPr lang="en-US"/>
        </a:p>
      </dgm:t>
    </dgm:pt>
    <dgm:pt modelId="{A8CE86B4-ECA6-480F-992B-C3EBD37A93B2}">
      <dgm:prSet phldrT="[Text]" custT="1">
        <dgm:style>
          <a:lnRef idx="1">
            <a:schemeClr val="accent2"/>
          </a:lnRef>
          <a:fillRef idx="2">
            <a:schemeClr val="accent2"/>
          </a:fillRef>
          <a:effectRef idx="1">
            <a:schemeClr val="accent2"/>
          </a:effectRef>
          <a:fontRef idx="minor">
            <a:schemeClr val="dk1"/>
          </a:fontRef>
        </dgm:style>
      </dgm:prSet>
      <dgm:spPr/>
      <dgm:t>
        <a:bodyPr/>
        <a:lstStyle/>
        <a:p>
          <a:r>
            <a:rPr lang="en-US" sz="1400" b="1" dirty="0" smtClean="0">
              <a:latin typeface="Verdana" pitchFamily="34" charset="0"/>
              <a:ea typeface="Verdana" pitchFamily="34" charset="0"/>
              <a:cs typeface="Verdana" pitchFamily="34" charset="0"/>
            </a:rPr>
            <a:t>Providing Operational feedback for national grid planning to the Authority and Central Transmission Utility</a:t>
          </a:r>
          <a:endParaRPr lang="en-US" sz="1400" b="1" dirty="0">
            <a:latin typeface="Verdana" pitchFamily="34" charset="0"/>
            <a:ea typeface="Verdana" pitchFamily="34" charset="0"/>
            <a:cs typeface="Verdana" pitchFamily="34" charset="0"/>
          </a:endParaRPr>
        </a:p>
      </dgm:t>
    </dgm:pt>
    <dgm:pt modelId="{6C3D66D1-B2F0-4CA6-8872-ACE5B7C4F6D3}" type="parTrans" cxnId="{226E1E6B-CCC7-4CFB-8771-39897A49A41C}">
      <dgm:prSet/>
      <dgm:spPr/>
      <dgm:t>
        <a:bodyPr/>
        <a:lstStyle/>
        <a:p>
          <a:endParaRPr lang="en-US"/>
        </a:p>
      </dgm:t>
    </dgm:pt>
    <dgm:pt modelId="{29BD4F61-140A-4950-A34E-9BBA6074A304}" type="sibTrans" cxnId="{226E1E6B-CCC7-4CFB-8771-39897A49A41C}">
      <dgm:prSet/>
      <dgm:spPr/>
      <dgm:t>
        <a:bodyPr/>
        <a:lstStyle/>
        <a:p>
          <a:endParaRPr lang="en-US"/>
        </a:p>
      </dgm:t>
    </dgm:pt>
    <dgm:pt modelId="{2300AB54-2C0C-41E2-83BE-B3ACAF04775E}">
      <dgm:prSet phldrT="[Text]" custT="1">
        <dgm:style>
          <a:lnRef idx="1">
            <a:schemeClr val="accent2"/>
          </a:lnRef>
          <a:fillRef idx="2">
            <a:schemeClr val="accent2"/>
          </a:fillRef>
          <a:effectRef idx="1">
            <a:schemeClr val="accent2"/>
          </a:effectRef>
          <a:fontRef idx="minor">
            <a:schemeClr val="dk1"/>
          </a:fontRef>
        </dgm:style>
      </dgm:prSet>
      <dgm:spPr/>
      <dgm:t>
        <a:bodyPr/>
        <a:lstStyle/>
        <a:p>
          <a:r>
            <a:rPr lang="en-US" sz="1400" b="1" dirty="0" smtClean="0">
              <a:latin typeface="Verdana" pitchFamily="34" charset="0"/>
              <a:ea typeface="Verdana" pitchFamily="34" charset="0"/>
              <a:cs typeface="Verdana" pitchFamily="34" charset="0"/>
            </a:rPr>
            <a:t>Levy and collection of such fee and charges from the generating companies or licensees involved in the power system</a:t>
          </a:r>
          <a:endParaRPr lang="en-US" sz="1400" b="1" dirty="0">
            <a:latin typeface="Verdana" pitchFamily="34" charset="0"/>
            <a:ea typeface="Verdana" pitchFamily="34" charset="0"/>
            <a:cs typeface="Verdana" pitchFamily="34" charset="0"/>
          </a:endParaRPr>
        </a:p>
      </dgm:t>
    </dgm:pt>
    <dgm:pt modelId="{A82BD1E9-012A-4D6F-9A61-74023314906D}" type="parTrans" cxnId="{A81594CB-7543-40E5-8EA1-87422770B370}">
      <dgm:prSet/>
      <dgm:spPr/>
      <dgm:t>
        <a:bodyPr/>
        <a:lstStyle/>
        <a:p>
          <a:endParaRPr lang="en-US"/>
        </a:p>
      </dgm:t>
    </dgm:pt>
    <dgm:pt modelId="{57CC8C99-5924-433C-A452-5DFCFFEDFC7F}" type="sibTrans" cxnId="{A81594CB-7543-40E5-8EA1-87422770B370}">
      <dgm:prSet/>
      <dgm:spPr/>
      <dgm:t>
        <a:bodyPr/>
        <a:lstStyle/>
        <a:p>
          <a:endParaRPr lang="en-US"/>
        </a:p>
      </dgm:t>
    </dgm:pt>
    <dgm:pt modelId="{1C299A1A-7A57-4479-8776-13DE0C746250}">
      <dgm:prSet phldrT="[Text]" custT="1">
        <dgm:style>
          <a:lnRef idx="1">
            <a:schemeClr val="accent2"/>
          </a:lnRef>
          <a:fillRef idx="2">
            <a:schemeClr val="accent2"/>
          </a:fillRef>
          <a:effectRef idx="1">
            <a:schemeClr val="accent2"/>
          </a:effectRef>
          <a:fontRef idx="minor">
            <a:schemeClr val="dk1"/>
          </a:fontRef>
        </dgm:style>
      </dgm:prSet>
      <dgm:spPr/>
      <dgm:t>
        <a:bodyPr/>
        <a:lstStyle/>
        <a:p>
          <a:r>
            <a:rPr lang="en-US" sz="1400" b="1" dirty="0" smtClean="0">
              <a:latin typeface="Verdana" pitchFamily="34" charset="0"/>
              <a:ea typeface="Verdana" pitchFamily="34" charset="0"/>
              <a:cs typeface="Verdana" pitchFamily="34" charset="0"/>
            </a:rPr>
            <a:t>Dissemination of information relating to operations of transmission system in accordance with directions issued by Central Government from time to time</a:t>
          </a:r>
          <a:endParaRPr lang="en-US" sz="1400" b="1" dirty="0">
            <a:latin typeface="Verdana" pitchFamily="34" charset="0"/>
            <a:ea typeface="Verdana" pitchFamily="34" charset="0"/>
            <a:cs typeface="Verdana" pitchFamily="34" charset="0"/>
          </a:endParaRPr>
        </a:p>
      </dgm:t>
    </dgm:pt>
    <dgm:pt modelId="{E7EF7D11-9B3A-44EB-B3BF-851CFF383F43}" type="parTrans" cxnId="{67891EB7-EC70-4570-ADDD-76AFF826D5E7}">
      <dgm:prSet/>
      <dgm:spPr/>
      <dgm:t>
        <a:bodyPr/>
        <a:lstStyle/>
        <a:p>
          <a:endParaRPr lang="en-US"/>
        </a:p>
      </dgm:t>
    </dgm:pt>
    <dgm:pt modelId="{61440A3A-FE96-41B5-BF13-D5C2B60A6146}" type="sibTrans" cxnId="{67891EB7-EC70-4570-ADDD-76AFF826D5E7}">
      <dgm:prSet/>
      <dgm:spPr/>
      <dgm:t>
        <a:bodyPr/>
        <a:lstStyle/>
        <a:p>
          <a:endParaRPr lang="en-US"/>
        </a:p>
      </dgm:t>
    </dgm:pt>
    <dgm:pt modelId="{BF1D6C02-8F03-4817-B09A-C265BA362774}">
      <dgm:prSet phldrT="[Text]" custT="1">
        <dgm:style>
          <a:lnRef idx="1">
            <a:schemeClr val="accent2"/>
          </a:lnRef>
          <a:fillRef idx="2">
            <a:schemeClr val="accent2"/>
          </a:fillRef>
          <a:effectRef idx="1">
            <a:schemeClr val="accent2"/>
          </a:effectRef>
          <a:fontRef idx="minor">
            <a:schemeClr val="dk1"/>
          </a:fontRef>
        </dgm:style>
      </dgm:prSet>
      <dgm:spPr/>
      <dgm:t>
        <a:bodyPr/>
        <a:lstStyle/>
        <a:p>
          <a:r>
            <a:rPr lang="en-US" sz="1400" b="1" dirty="0" smtClean="0">
              <a:latin typeface="Verdana" pitchFamily="34" charset="0"/>
              <a:ea typeface="Verdana" pitchFamily="34" charset="0"/>
              <a:cs typeface="Verdana" pitchFamily="34" charset="0"/>
            </a:rPr>
            <a:t>Coordination with Regional Load Dispatch </a:t>
          </a:r>
          <a:r>
            <a:rPr lang="en-US" sz="1400" b="1" dirty="0" err="1" smtClean="0">
              <a:latin typeface="Verdana" pitchFamily="34" charset="0"/>
              <a:ea typeface="Verdana" pitchFamily="34" charset="0"/>
              <a:cs typeface="Verdana" pitchFamily="34" charset="0"/>
            </a:rPr>
            <a:t>Centres</a:t>
          </a:r>
          <a:r>
            <a:rPr lang="en-US" sz="1400" b="1" dirty="0" smtClean="0">
              <a:latin typeface="Verdana" pitchFamily="34" charset="0"/>
              <a:ea typeface="Verdana" pitchFamily="34" charset="0"/>
              <a:cs typeface="Verdana" pitchFamily="34" charset="0"/>
            </a:rPr>
            <a:t> for achieving max economy and efficiency in the operation of National Grid</a:t>
          </a:r>
          <a:endParaRPr lang="en-US" sz="1400" b="1" dirty="0">
            <a:latin typeface="Verdana" pitchFamily="34" charset="0"/>
            <a:ea typeface="Verdana" pitchFamily="34" charset="0"/>
            <a:cs typeface="Verdana" pitchFamily="34" charset="0"/>
          </a:endParaRPr>
        </a:p>
      </dgm:t>
    </dgm:pt>
    <dgm:pt modelId="{0C62E8CE-0C94-46B3-92E5-D9A2BC383E41}" type="sibTrans" cxnId="{5496B4B6-1734-4725-9EF4-E5A974649B37}">
      <dgm:prSet/>
      <dgm:spPr/>
      <dgm:t>
        <a:bodyPr/>
        <a:lstStyle/>
        <a:p>
          <a:endParaRPr lang="en-US"/>
        </a:p>
      </dgm:t>
    </dgm:pt>
    <dgm:pt modelId="{E08A4E81-E5BC-4632-8A1D-ECC7AB472802}" type="parTrans" cxnId="{5496B4B6-1734-4725-9EF4-E5A974649B37}">
      <dgm:prSet/>
      <dgm:spPr/>
      <dgm:t>
        <a:bodyPr/>
        <a:lstStyle/>
        <a:p>
          <a:endParaRPr lang="en-US"/>
        </a:p>
      </dgm:t>
    </dgm:pt>
    <dgm:pt modelId="{FC51B480-F72F-4A9E-8F4A-3DD8BD5D59BE}" type="pres">
      <dgm:prSet presAssocID="{F6E18C9B-989C-4E9E-8D7E-A74859499E1E}" presName="linear" presStyleCnt="0">
        <dgm:presLayoutVars>
          <dgm:dir/>
          <dgm:animLvl val="lvl"/>
          <dgm:resizeHandles val="exact"/>
        </dgm:presLayoutVars>
      </dgm:prSet>
      <dgm:spPr/>
      <dgm:t>
        <a:bodyPr/>
        <a:lstStyle/>
        <a:p>
          <a:endParaRPr lang="en-US"/>
        </a:p>
      </dgm:t>
    </dgm:pt>
    <dgm:pt modelId="{BFD1703A-5847-4E2A-ADE2-A8B0E1A810BE}" type="pres">
      <dgm:prSet presAssocID="{FB1C1031-BD1B-4832-B4FB-0E26A3D86DC8}" presName="parentLin" presStyleCnt="0"/>
      <dgm:spPr/>
    </dgm:pt>
    <dgm:pt modelId="{24EC7BA1-E400-4A60-A7F7-BEF8BEFA1D3B}" type="pres">
      <dgm:prSet presAssocID="{FB1C1031-BD1B-4832-B4FB-0E26A3D86DC8}" presName="parentLeftMargin" presStyleLbl="node1" presStyleIdx="0" presStyleCnt="5"/>
      <dgm:spPr/>
      <dgm:t>
        <a:bodyPr/>
        <a:lstStyle/>
        <a:p>
          <a:endParaRPr lang="en-US"/>
        </a:p>
      </dgm:t>
    </dgm:pt>
    <dgm:pt modelId="{7A950348-E50C-41FC-9B9C-A0D3D36F9F86}" type="pres">
      <dgm:prSet presAssocID="{FB1C1031-BD1B-4832-B4FB-0E26A3D86DC8}" presName="parentText" presStyleLbl="node1" presStyleIdx="0" presStyleCnt="5">
        <dgm:presLayoutVars>
          <dgm:chMax val="0"/>
          <dgm:bulletEnabled val="1"/>
        </dgm:presLayoutVars>
      </dgm:prSet>
      <dgm:spPr/>
      <dgm:t>
        <a:bodyPr/>
        <a:lstStyle/>
        <a:p>
          <a:endParaRPr lang="en-US"/>
        </a:p>
      </dgm:t>
    </dgm:pt>
    <dgm:pt modelId="{E4CD4EC6-96A4-48B7-AAE7-6F990F8B219E}" type="pres">
      <dgm:prSet presAssocID="{FB1C1031-BD1B-4832-B4FB-0E26A3D86DC8}" presName="negativeSpace" presStyleCnt="0"/>
      <dgm:spPr/>
    </dgm:pt>
    <dgm:pt modelId="{1FACAEF2-61CD-446C-B5C4-703967C4DBF7}" type="pres">
      <dgm:prSet presAssocID="{FB1C1031-BD1B-4832-B4FB-0E26A3D86DC8}" presName="childText" presStyleLbl="conFgAcc1" presStyleIdx="0" presStyleCnt="5">
        <dgm:presLayoutVars>
          <dgm:bulletEnabled val="1"/>
        </dgm:presLayoutVars>
        <dgm:style>
          <a:lnRef idx="1">
            <a:schemeClr val="accent2"/>
          </a:lnRef>
          <a:fillRef idx="2">
            <a:schemeClr val="accent2"/>
          </a:fillRef>
          <a:effectRef idx="1">
            <a:schemeClr val="accent2"/>
          </a:effectRef>
          <a:fontRef idx="minor">
            <a:schemeClr val="dk1"/>
          </a:fontRef>
        </dgm:style>
      </dgm:prSet>
      <dgm:spPr/>
      <dgm:t>
        <a:bodyPr/>
        <a:lstStyle/>
        <a:p>
          <a:endParaRPr lang="en-US"/>
        </a:p>
      </dgm:t>
    </dgm:pt>
    <dgm:pt modelId="{38E1A5A9-C91E-4480-85CE-E6D0122B39A0}" type="pres">
      <dgm:prSet presAssocID="{D4795F5C-0AAE-44C4-A5FD-C0D209917992}" presName="spaceBetweenRectangles" presStyleCnt="0"/>
      <dgm:spPr/>
    </dgm:pt>
    <dgm:pt modelId="{4DFFB978-43E2-4D50-B393-AE9CBD387353}" type="pres">
      <dgm:prSet presAssocID="{BF1D6C02-8F03-4817-B09A-C265BA362774}" presName="parentLin" presStyleCnt="0"/>
      <dgm:spPr/>
    </dgm:pt>
    <dgm:pt modelId="{320D7DF0-FC3C-4971-A4CC-E3B89A9E4D24}" type="pres">
      <dgm:prSet presAssocID="{BF1D6C02-8F03-4817-B09A-C265BA362774}" presName="parentLeftMargin" presStyleLbl="node1" presStyleIdx="0" presStyleCnt="5"/>
      <dgm:spPr/>
      <dgm:t>
        <a:bodyPr/>
        <a:lstStyle/>
        <a:p>
          <a:endParaRPr lang="en-US"/>
        </a:p>
      </dgm:t>
    </dgm:pt>
    <dgm:pt modelId="{7FDFE778-E7EE-4548-B554-40956867802D}" type="pres">
      <dgm:prSet presAssocID="{BF1D6C02-8F03-4817-B09A-C265BA362774}" presName="parentText" presStyleLbl="node1" presStyleIdx="1" presStyleCnt="5">
        <dgm:presLayoutVars>
          <dgm:chMax val="0"/>
          <dgm:bulletEnabled val="1"/>
        </dgm:presLayoutVars>
      </dgm:prSet>
      <dgm:spPr/>
      <dgm:t>
        <a:bodyPr/>
        <a:lstStyle/>
        <a:p>
          <a:endParaRPr lang="en-US"/>
        </a:p>
      </dgm:t>
    </dgm:pt>
    <dgm:pt modelId="{A5F906DE-72A7-4EF2-B300-84EC07E0D326}" type="pres">
      <dgm:prSet presAssocID="{BF1D6C02-8F03-4817-B09A-C265BA362774}" presName="negativeSpace" presStyleCnt="0"/>
      <dgm:spPr/>
    </dgm:pt>
    <dgm:pt modelId="{4D3A41AE-DDA4-46A2-9187-E3D5811047A9}" type="pres">
      <dgm:prSet presAssocID="{BF1D6C02-8F03-4817-B09A-C265BA362774}" presName="childText" presStyleLbl="conFgAcc1" presStyleIdx="1" presStyleCnt="5">
        <dgm:presLayoutVars>
          <dgm:bulletEnabled val="1"/>
        </dgm:presLayoutVars>
        <dgm:style>
          <a:lnRef idx="1">
            <a:schemeClr val="accent2"/>
          </a:lnRef>
          <a:fillRef idx="2">
            <a:schemeClr val="accent2"/>
          </a:fillRef>
          <a:effectRef idx="1">
            <a:schemeClr val="accent2"/>
          </a:effectRef>
          <a:fontRef idx="minor">
            <a:schemeClr val="dk1"/>
          </a:fontRef>
        </dgm:style>
      </dgm:prSet>
      <dgm:spPr/>
      <dgm:t>
        <a:bodyPr/>
        <a:lstStyle/>
        <a:p>
          <a:endParaRPr lang="en-US"/>
        </a:p>
      </dgm:t>
    </dgm:pt>
    <dgm:pt modelId="{48F78FC6-BB74-4BF2-9F76-49761F90B954}" type="pres">
      <dgm:prSet presAssocID="{0C62E8CE-0C94-46B3-92E5-D9A2BC383E41}" presName="spaceBetweenRectangles" presStyleCnt="0"/>
      <dgm:spPr/>
    </dgm:pt>
    <dgm:pt modelId="{A03DDF65-1314-4AAF-B4C6-FDE855369A77}" type="pres">
      <dgm:prSet presAssocID="{A8CE86B4-ECA6-480F-992B-C3EBD37A93B2}" presName="parentLin" presStyleCnt="0"/>
      <dgm:spPr/>
    </dgm:pt>
    <dgm:pt modelId="{561FC8FA-F3DC-4C51-9230-5B98CAA0A2A3}" type="pres">
      <dgm:prSet presAssocID="{A8CE86B4-ECA6-480F-992B-C3EBD37A93B2}" presName="parentLeftMargin" presStyleLbl="node1" presStyleIdx="1" presStyleCnt="5"/>
      <dgm:spPr/>
      <dgm:t>
        <a:bodyPr/>
        <a:lstStyle/>
        <a:p>
          <a:endParaRPr lang="en-US"/>
        </a:p>
      </dgm:t>
    </dgm:pt>
    <dgm:pt modelId="{ACAE97E0-99DC-41E0-9943-33BFA59DB6B0}" type="pres">
      <dgm:prSet presAssocID="{A8CE86B4-ECA6-480F-992B-C3EBD37A93B2}" presName="parentText" presStyleLbl="node1" presStyleIdx="2" presStyleCnt="5">
        <dgm:presLayoutVars>
          <dgm:chMax val="0"/>
          <dgm:bulletEnabled val="1"/>
        </dgm:presLayoutVars>
      </dgm:prSet>
      <dgm:spPr/>
      <dgm:t>
        <a:bodyPr/>
        <a:lstStyle/>
        <a:p>
          <a:endParaRPr lang="en-US"/>
        </a:p>
      </dgm:t>
    </dgm:pt>
    <dgm:pt modelId="{D005EFE3-81A3-4C19-A11B-81A6451F6B6F}" type="pres">
      <dgm:prSet presAssocID="{A8CE86B4-ECA6-480F-992B-C3EBD37A93B2}" presName="negativeSpace" presStyleCnt="0"/>
      <dgm:spPr/>
    </dgm:pt>
    <dgm:pt modelId="{47E8D1F9-2F44-4C84-AE44-0EBD3A3D8BDD}" type="pres">
      <dgm:prSet presAssocID="{A8CE86B4-ECA6-480F-992B-C3EBD37A93B2}" presName="childText" presStyleLbl="conFgAcc1" presStyleIdx="2" presStyleCnt="5">
        <dgm:presLayoutVars>
          <dgm:bulletEnabled val="1"/>
        </dgm:presLayoutVars>
        <dgm:style>
          <a:lnRef idx="1">
            <a:schemeClr val="accent2"/>
          </a:lnRef>
          <a:fillRef idx="2">
            <a:schemeClr val="accent2"/>
          </a:fillRef>
          <a:effectRef idx="1">
            <a:schemeClr val="accent2"/>
          </a:effectRef>
          <a:fontRef idx="minor">
            <a:schemeClr val="dk1"/>
          </a:fontRef>
        </dgm:style>
      </dgm:prSet>
      <dgm:spPr/>
      <dgm:t>
        <a:bodyPr/>
        <a:lstStyle/>
        <a:p>
          <a:endParaRPr lang="en-US"/>
        </a:p>
      </dgm:t>
    </dgm:pt>
    <dgm:pt modelId="{FB3525DE-A648-4683-AAEA-135FE04E2B38}" type="pres">
      <dgm:prSet presAssocID="{29BD4F61-140A-4950-A34E-9BBA6074A304}" presName="spaceBetweenRectangles" presStyleCnt="0"/>
      <dgm:spPr/>
    </dgm:pt>
    <dgm:pt modelId="{892D3B76-C75B-497B-B819-6B8D677783C0}" type="pres">
      <dgm:prSet presAssocID="{2300AB54-2C0C-41E2-83BE-B3ACAF04775E}" presName="parentLin" presStyleCnt="0"/>
      <dgm:spPr/>
    </dgm:pt>
    <dgm:pt modelId="{27285F50-0FF9-4456-8F23-4A5C48B81ECB}" type="pres">
      <dgm:prSet presAssocID="{2300AB54-2C0C-41E2-83BE-B3ACAF04775E}" presName="parentLeftMargin" presStyleLbl="node1" presStyleIdx="2" presStyleCnt="5"/>
      <dgm:spPr/>
      <dgm:t>
        <a:bodyPr/>
        <a:lstStyle/>
        <a:p>
          <a:endParaRPr lang="en-US"/>
        </a:p>
      </dgm:t>
    </dgm:pt>
    <dgm:pt modelId="{6E96A9D5-0C95-47EA-9AB0-2DBD1C5AD504}" type="pres">
      <dgm:prSet presAssocID="{2300AB54-2C0C-41E2-83BE-B3ACAF04775E}" presName="parentText" presStyleLbl="node1" presStyleIdx="3" presStyleCnt="5">
        <dgm:presLayoutVars>
          <dgm:chMax val="0"/>
          <dgm:bulletEnabled val="1"/>
        </dgm:presLayoutVars>
      </dgm:prSet>
      <dgm:spPr/>
      <dgm:t>
        <a:bodyPr/>
        <a:lstStyle/>
        <a:p>
          <a:endParaRPr lang="en-US"/>
        </a:p>
      </dgm:t>
    </dgm:pt>
    <dgm:pt modelId="{B6CC8B80-C613-42C8-81F8-7D719D4E604D}" type="pres">
      <dgm:prSet presAssocID="{2300AB54-2C0C-41E2-83BE-B3ACAF04775E}" presName="negativeSpace" presStyleCnt="0"/>
      <dgm:spPr/>
    </dgm:pt>
    <dgm:pt modelId="{6802CDC0-2049-40E7-990D-D41493D9B5A5}" type="pres">
      <dgm:prSet presAssocID="{2300AB54-2C0C-41E2-83BE-B3ACAF04775E}" presName="childText" presStyleLbl="conFgAcc1" presStyleIdx="3" presStyleCnt="5">
        <dgm:presLayoutVars>
          <dgm:bulletEnabled val="1"/>
        </dgm:presLayoutVars>
        <dgm:style>
          <a:lnRef idx="1">
            <a:schemeClr val="accent2"/>
          </a:lnRef>
          <a:fillRef idx="2">
            <a:schemeClr val="accent2"/>
          </a:fillRef>
          <a:effectRef idx="1">
            <a:schemeClr val="accent2"/>
          </a:effectRef>
          <a:fontRef idx="minor">
            <a:schemeClr val="dk1"/>
          </a:fontRef>
        </dgm:style>
      </dgm:prSet>
      <dgm:spPr/>
      <dgm:t>
        <a:bodyPr/>
        <a:lstStyle/>
        <a:p>
          <a:endParaRPr lang="en-US"/>
        </a:p>
      </dgm:t>
    </dgm:pt>
    <dgm:pt modelId="{E0609095-CEB2-44A6-8D96-3C7E295B0448}" type="pres">
      <dgm:prSet presAssocID="{57CC8C99-5924-433C-A452-5DFCFFEDFC7F}" presName="spaceBetweenRectangles" presStyleCnt="0"/>
      <dgm:spPr/>
    </dgm:pt>
    <dgm:pt modelId="{5B8EE599-342D-4A4C-93BE-8B938A3A70B7}" type="pres">
      <dgm:prSet presAssocID="{1C299A1A-7A57-4479-8776-13DE0C746250}" presName="parentLin" presStyleCnt="0"/>
      <dgm:spPr/>
    </dgm:pt>
    <dgm:pt modelId="{32109085-AFBA-485A-8D56-11109CE7D191}" type="pres">
      <dgm:prSet presAssocID="{1C299A1A-7A57-4479-8776-13DE0C746250}" presName="parentLeftMargin" presStyleLbl="node1" presStyleIdx="3" presStyleCnt="5"/>
      <dgm:spPr/>
      <dgm:t>
        <a:bodyPr/>
        <a:lstStyle/>
        <a:p>
          <a:endParaRPr lang="en-US"/>
        </a:p>
      </dgm:t>
    </dgm:pt>
    <dgm:pt modelId="{C6D173C5-291F-426E-A28D-9155CBC635C2}" type="pres">
      <dgm:prSet presAssocID="{1C299A1A-7A57-4479-8776-13DE0C746250}" presName="parentText" presStyleLbl="node1" presStyleIdx="4" presStyleCnt="5">
        <dgm:presLayoutVars>
          <dgm:chMax val="0"/>
          <dgm:bulletEnabled val="1"/>
        </dgm:presLayoutVars>
      </dgm:prSet>
      <dgm:spPr/>
      <dgm:t>
        <a:bodyPr/>
        <a:lstStyle/>
        <a:p>
          <a:endParaRPr lang="en-US"/>
        </a:p>
      </dgm:t>
    </dgm:pt>
    <dgm:pt modelId="{F2AB0969-6FC3-4A02-B243-D01AB1F723CC}" type="pres">
      <dgm:prSet presAssocID="{1C299A1A-7A57-4479-8776-13DE0C746250}" presName="negativeSpace" presStyleCnt="0"/>
      <dgm:spPr/>
    </dgm:pt>
    <dgm:pt modelId="{63A5B567-3D1E-475E-B496-5D9A9C4B9766}" type="pres">
      <dgm:prSet presAssocID="{1C299A1A-7A57-4479-8776-13DE0C746250}" presName="childText" presStyleLbl="conFgAcc1" presStyleIdx="4" presStyleCnt="5">
        <dgm:presLayoutVars>
          <dgm:bulletEnabled val="1"/>
        </dgm:presLayoutVars>
        <dgm:style>
          <a:lnRef idx="1">
            <a:schemeClr val="accent2"/>
          </a:lnRef>
          <a:fillRef idx="2">
            <a:schemeClr val="accent2"/>
          </a:fillRef>
          <a:effectRef idx="1">
            <a:schemeClr val="accent2"/>
          </a:effectRef>
          <a:fontRef idx="minor">
            <a:schemeClr val="dk1"/>
          </a:fontRef>
        </dgm:style>
      </dgm:prSet>
      <dgm:spPr/>
      <dgm:t>
        <a:bodyPr/>
        <a:lstStyle/>
        <a:p>
          <a:endParaRPr lang="en-US"/>
        </a:p>
      </dgm:t>
    </dgm:pt>
  </dgm:ptLst>
  <dgm:cxnLst>
    <dgm:cxn modelId="{963A3CD3-DD6A-46CF-9A5B-0627998EA9E1}" type="presOf" srcId="{BF1D6C02-8F03-4817-B09A-C265BA362774}" destId="{320D7DF0-FC3C-4971-A4CC-E3B89A9E4D24}" srcOrd="0" destOrd="0" presId="urn:microsoft.com/office/officeart/2005/8/layout/list1"/>
    <dgm:cxn modelId="{0DFB18D5-9E66-4872-8580-CB1BE4C035A5}" srcId="{F6E18C9B-989C-4E9E-8D7E-A74859499E1E}" destId="{FB1C1031-BD1B-4832-B4FB-0E26A3D86DC8}" srcOrd="0" destOrd="0" parTransId="{96541E00-DC26-4440-8F8C-31EB5139092F}" sibTransId="{D4795F5C-0AAE-44C4-A5FD-C0D209917992}"/>
    <dgm:cxn modelId="{67891EB7-EC70-4570-ADDD-76AFF826D5E7}" srcId="{F6E18C9B-989C-4E9E-8D7E-A74859499E1E}" destId="{1C299A1A-7A57-4479-8776-13DE0C746250}" srcOrd="4" destOrd="0" parTransId="{E7EF7D11-9B3A-44EB-B3BF-851CFF383F43}" sibTransId="{61440A3A-FE96-41B5-BF13-D5C2B60A6146}"/>
    <dgm:cxn modelId="{F0C186EA-6E52-4A99-A2A9-0864685DC52F}" type="presOf" srcId="{FB1C1031-BD1B-4832-B4FB-0E26A3D86DC8}" destId="{24EC7BA1-E400-4A60-A7F7-BEF8BEFA1D3B}" srcOrd="0" destOrd="0" presId="urn:microsoft.com/office/officeart/2005/8/layout/list1"/>
    <dgm:cxn modelId="{E42AD843-E2B0-4D20-96AB-0CD4EBD7515D}" type="presOf" srcId="{2300AB54-2C0C-41E2-83BE-B3ACAF04775E}" destId="{27285F50-0FF9-4456-8F23-4A5C48B81ECB}" srcOrd="0" destOrd="0" presId="urn:microsoft.com/office/officeart/2005/8/layout/list1"/>
    <dgm:cxn modelId="{F8D20AF4-61EB-4D0D-8F32-A9746C06528C}" type="presOf" srcId="{A8CE86B4-ECA6-480F-992B-C3EBD37A93B2}" destId="{ACAE97E0-99DC-41E0-9943-33BFA59DB6B0}" srcOrd="1" destOrd="0" presId="urn:microsoft.com/office/officeart/2005/8/layout/list1"/>
    <dgm:cxn modelId="{68339015-7FAB-4001-AADE-9D8BC7E3CDEC}" type="presOf" srcId="{A8CE86B4-ECA6-480F-992B-C3EBD37A93B2}" destId="{561FC8FA-F3DC-4C51-9230-5B98CAA0A2A3}" srcOrd="0" destOrd="0" presId="urn:microsoft.com/office/officeart/2005/8/layout/list1"/>
    <dgm:cxn modelId="{73A4B6E4-21BD-4FDE-9834-9CB761CE2926}" type="presOf" srcId="{BF1D6C02-8F03-4817-B09A-C265BA362774}" destId="{7FDFE778-E7EE-4548-B554-40956867802D}" srcOrd="1" destOrd="0" presId="urn:microsoft.com/office/officeart/2005/8/layout/list1"/>
    <dgm:cxn modelId="{A81594CB-7543-40E5-8EA1-87422770B370}" srcId="{F6E18C9B-989C-4E9E-8D7E-A74859499E1E}" destId="{2300AB54-2C0C-41E2-83BE-B3ACAF04775E}" srcOrd="3" destOrd="0" parTransId="{A82BD1E9-012A-4D6F-9A61-74023314906D}" sibTransId="{57CC8C99-5924-433C-A452-5DFCFFEDFC7F}"/>
    <dgm:cxn modelId="{17F11203-82DD-473D-9AF9-A895269D3668}" type="presOf" srcId="{FB1C1031-BD1B-4832-B4FB-0E26A3D86DC8}" destId="{7A950348-E50C-41FC-9B9C-A0D3D36F9F86}" srcOrd="1" destOrd="0" presId="urn:microsoft.com/office/officeart/2005/8/layout/list1"/>
    <dgm:cxn modelId="{56001A75-D641-4121-8F0D-6F37740B4BDF}" type="presOf" srcId="{1C299A1A-7A57-4479-8776-13DE0C746250}" destId="{C6D173C5-291F-426E-A28D-9155CBC635C2}" srcOrd="1" destOrd="0" presId="urn:microsoft.com/office/officeart/2005/8/layout/list1"/>
    <dgm:cxn modelId="{2B3A36E2-B8EE-4CA3-8410-75F722A470FF}" type="presOf" srcId="{F6E18C9B-989C-4E9E-8D7E-A74859499E1E}" destId="{FC51B480-F72F-4A9E-8F4A-3DD8BD5D59BE}" srcOrd="0" destOrd="0" presId="urn:microsoft.com/office/officeart/2005/8/layout/list1"/>
    <dgm:cxn modelId="{5496B4B6-1734-4725-9EF4-E5A974649B37}" srcId="{F6E18C9B-989C-4E9E-8D7E-A74859499E1E}" destId="{BF1D6C02-8F03-4817-B09A-C265BA362774}" srcOrd="1" destOrd="0" parTransId="{E08A4E81-E5BC-4632-8A1D-ECC7AB472802}" sibTransId="{0C62E8CE-0C94-46B3-92E5-D9A2BC383E41}"/>
    <dgm:cxn modelId="{226E1E6B-CCC7-4CFB-8771-39897A49A41C}" srcId="{F6E18C9B-989C-4E9E-8D7E-A74859499E1E}" destId="{A8CE86B4-ECA6-480F-992B-C3EBD37A93B2}" srcOrd="2" destOrd="0" parTransId="{6C3D66D1-B2F0-4CA6-8872-ACE5B7C4F6D3}" sibTransId="{29BD4F61-140A-4950-A34E-9BBA6074A304}"/>
    <dgm:cxn modelId="{CFF6A6B5-5DDD-4738-96A2-285215297F9A}" type="presOf" srcId="{1C299A1A-7A57-4479-8776-13DE0C746250}" destId="{32109085-AFBA-485A-8D56-11109CE7D191}" srcOrd="0" destOrd="0" presId="urn:microsoft.com/office/officeart/2005/8/layout/list1"/>
    <dgm:cxn modelId="{FBE0AA6B-AF81-4639-BB95-43134A4127BE}" type="presOf" srcId="{2300AB54-2C0C-41E2-83BE-B3ACAF04775E}" destId="{6E96A9D5-0C95-47EA-9AB0-2DBD1C5AD504}" srcOrd="1" destOrd="0" presId="urn:microsoft.com/office/officeart/2005/8/layout/list1"/>
    <dgm:cxn modelId="{2548FEFA-05A4-4B50-830D-34AAB548E6A3}" type="presParOf" srcId="{FC51B480-F72F-4A9E-8F4A-3DD8BD5D59BE}" destId="{BFD1703A-5847-4E2A-ADE2-A8B0E1A810BE}" srcOrd="0" destOrd="0" presId="urn:microsoft.com/office/officeart/2005/8/layout/list1"/>
    <dgm:cxn modelId="{93F88A38-0599-4D72-A0EC-62FB32BA62BD}" type="presParOf" srcId="{BFD1703A-5847-4E2A-ADE2-A8B0E1A810BE}" destId="{24EC7BA1-E400-4A60-A7F7-BEF8BEFA1D3B}" srcOrd="0" destOrd="0" presId="urn:microsoft.com/office/officeart/2005/8/layout/list1"/>
    <dgm:cxn modelId="{992AE8F3-1472-4B5B-AAFD-96194BB9B879}" type="presParOf" srcId="{BFD1703A-5847-4E2A-ADE2-A8B0E1A810BE}" destId="{7A950348-E50C-41FC-9B9C-A0D3D36F9F86}" srcOrd="1" destOrd="0" presId="urn:microsoft.com/office/officeart/2005/8/layout/list1"/>
    <dgm:cxn modelId="{83AC9A13-879E-4748-A674-C4874F5D6E2D}" type="presParOf" srcId="{FC51B480-F72F-4A9E-8F4A-3DD8BD5D59BE}" destId="{E4CD4EC6-96A4-48B7-AAE7-6F990F8B219E}" srcOrd="1" destOrd="0" presId="urn:microsoft.com/office/officeart/2005/8/layout/list1"/>
    <dgm:cxn modelId="{DC29D2D8-6BDD-4CD6-8F47-4B0C99684601}" type="presParOf" srcId="{FC51B480-F72F-4A9E-8F4A-3DD8BD5D59BE}" destId="{1FACAEF2-61CD-446C-B5C4-703967C4DBF7}" srcOrd="2" destOrd="0" presId="urn:microsoft.com/office/officeart/2005/8/layout/list1"/>
    <dgm:cxn modelId="{338045BC-0992-4B18-AC17-86BBC5715C68}" type="presParOf" srcId="{FC51B480-F72F-4A9E-8F4A-3DD8BD5D59BE}" destId="{38E1A5A9-C91E-4480-85CE-E6D0122B39A0}" srcOrd="3" destOrd="0" presId="urn:microsoft.com/office/officeart/2005/8/layout/list1"/>
    <dgm:cxn modelId="{3DF2D387-8307-45B2-8390-EDF43956EB49}" type="presParOf" srcId="{FC51B480-F72F-4A9E-8F4A-3DD8BD5D59BE}" destId="{4DFFB978-43E2-4D50-B393-AE9CBD387353}" srcOrd="4" destOrd="0" presId="urn:microsoft.com/office/officeart/2005/8/layout/list1"/>
    <dgm:cxn modelId="{A3B2533B-7F6F-4DBF-A37A-EDE884B5A40E}" type="presParOf" srcId="{4DFFB978-43E2-4D50-B393-AE9CBD387353}" destId="{320D7DF0-FC3C-4971-A4CC-E3B89A9E4D24}" srcOrd="0" destOrd="0" presId="urn:microsoft.com/office/officeart/2005/8/layout/list1"/>
    <dgm:cxn modelId="{A3BDB603-6BDD-44E7-8581-9FCA05725296}" type="presParOf" srcId="{4DFFB978-43E2-4D50-B393-AE9CBD387353}" destId="{7FDFE778-E7EE-4548-B554-40956867802D}" srcOrd="1" destOrd="0" presId="urn:microsoft.com/office/officeart/2005/8/layout/list1"/>
    <dgm:cxn modelId="{4B65485A-A583-459E-8D36-50EA8002596A}" type="presParOf" srcId="{FC51B480-F72F-4A9E-8F4A-3DD8BD5D59BE}" destId="{A5F906DE-72A7-4EF2-B300-84EC07E0D326}" srcOrd="5" destOrd="0" presId="urn:microsoft.com/office/officeart/2005/8/layout/list1"/>
    <dgm:cxn modelId="{E6BD5C5A-9D22-4D6D-B37F-D27E29264DA3}" type="presParOf" srcId="{FC51B480-F72F-4A9E-8F4A-3DD8BD5D59BE}" destId="{4D3A41AE-DDA4-46A2-9187-E3D5811047A9}" srcOrd="6" destOrd="0" presId="urn:microsoft.com/office/officeart/2005/8/layout/list1"/>
    <dgm:cxn modelId="{6CC529A6-1BCE-4174-B7CA-3866D20C71AE}" type="presParOf" srcId="{FC51B480-F72F-4A9E-8F4A-3DD8BD5D59BE}" destId="{48F78FC6-BB74-4BF2-9F76-49761F90B954}" srcOrd="7" destOrd="0" presId="urn:microsoft.com/office/officeart/2005/8/layout/list1"/>
    <dgm:cxn modelId="{B5FC96A6-EE86-46B0-830A-D13A288EC1D4}" type="presParOf" srcId="{FC51B480-F72F-4A9E-8F4A-3DD8BD5D59BE}" destId="{A03DDF65-1314-4AAF-B4C6-FDE855369A77}" srcOrd="8" destOrd="0" presId="urn:microsoft.com/office/officeart/2005/8/layout/list1"/>
    <dgm:cxn modelId="{139E07B9-5F1B-4574-B393-BC0AA23A7D5B}" type="presParOf" srcId="{A03DDF65-1314-4AAF-B4C6-FDE855369A77}" destId="{561FC8FA-F3DC-4C51-9230-5B98CAA0A2A3}" srcOrd="0" destOrd="0" presId="urn:microsoft.com/office/officeart/2005/8/layout/list1"/>
    <dgm:cxn modelId="{2A63A0B2-DA0B-48C7-98A9-4495AF7273B9}" type="presParOf" srcId="{A03DDF65-1314-4AAF-B4C6-FDE855369A77}" destId="{ACAE97E0-99DC-41E0-9943-33BFA59DB6B0}" srcOrd="1" destOrd="0" presId="urn:microsoft.com/office/officeart/2005/8/layout/list1"/>
    <dgm:cxn modelId="{9C1C0B06-F484-43EC-A71A-7A979E1F2469}" type="presParOf" srcId="{FC51B480-F72F-4A9E-8F4A-3DD8BD5D59BE}" destId="{D005EFE3-81A3-4C19-A11B-81A6451F6B6F}" srcOrd="9" destOrd="0" presId="urn:microsoft.com/office/officeart/2005/8/layout/list1"/>
    <dgm:cxn modelId="{BB574392-3A52-4084-BC3C-C9DF87ED58F4}" type="presParOf" srcId="{FC51B480-F72F-4A9E-8F4A-3DD8BD5D59BE}" destId="{47E8D1F9-2F44-4C84-AE44-0EBD3A3D8BDD}" srcOrd="10" destOrd="0" presId="urn:microsoft.com/office/officeart/2005/8/layout/list1"/>
    <dgm:cxn modelId="{25E00820-89EC-4823-AE66-6610FE85D148}" type="presParOf" srcId="{FC51B480-F72F-4A9E-8F4A-3DD8BD5D59BE}" destId="{FB3525DE-A648-4683-AAEA-135FE04E2B38}" srcOrd="11" destOrd="0" presId="urn:microsoft.com/office/officeart/2005/8/layout/list1"/>
    <dgm:cxn modelId="{55CA7919-673B-44F7-8271-7F1A8A661638}" type="presParOf" srcId="{FC51B480-F72F-4A9E-8F4A-3DD8BD5D59BE}" destId="{892D3B76-C75B-497B-B819-6B8D677783C0}" srcOrd="12" destOrd="0" presId="urn:microsoft.com/office/officeart/2005/8/layout/list1"/>
    <dgm:cxn modelId="{978C2ED2-E5B9-41EB-986F-C32EDB490CE9}" type="presParOf" srcId="{892D3B76-C75B-497B-B819-6B8D677783C0}" destId="{27285F50-0FF9-4456-8F23-4A5C48B81ECB}" srcOrd="0" destOrd="0" presId="urn:microsoft.com/office/officeart/2005/8/layout/list1"/>
    <dgm:cxn modelId="{5F9E56E4-A74E-4007-9724-352802ED0A9C}" type="presParOf" srcId="{892D3B76-C75B-497B-B819-6B8D677783C0}" destId="{6E96A9D5-0C95-47EA-9AB0-2DBD1C5AD504}" srcOrd="1" destOrd="0" presId="urn:microsoft.com/office/officeart/2005/8/layout/list1"/>
    <dgm:cxn modelId="{630A0157-DB90-4A79-B806-BE2E594A8DAE}" type="presParOf" srcId="{FC51B480-F72F-4A9E-8F4A-3DD8BD5D59BE}" destId="{B6CC8B80-C613-42C8-81F8-7D719D4E604D}" srcOrd="13" destOrd="0" presId="urn:microsoft.com/office/officeart/2005/8/layout/list1"/>
    <dgm:cxn modelId="{B746EB6D-F1BB-4356-A328-8DF8D837912A}" type="presParOf" srcId="{FC51B480-F72F-4A9E-8F4A-3DD8BD5D59BE}" destId="{6802CDC0-2049-40E7-990D-D41493D9B5A5}" srcOrd="14" destOrd="0" presId="urn:microsoft.com/office/officeart/2005/8/layout/list1"/>
    <dgm:cxn modelId="{340C6D79-5288-4B88-84FB-048134C61BD4}" type="presParOf" srcId="{FC51B480-F72F-4A9E-8F4A-3DD8BD5D59BE}" destId="{E0609095-CEB2-44A6-8D96-3C7E295B0448}" srcOrd="15" destOrd="0" presId="urn:microsoft.com/office/officeart/2005/8/layout/list1"/>
    <dgm:cxn modelId="{66E75232-F9A2-49C4-9E4C-3B7F8C77601A}" type="presParOf" srcId="{FC51B480-F72F-4A9E-8F4A-3DD8BD5D59BE}" destId="{5B8EE599-342D-4A4C-93BE-8B938A3A70B7}" srcOrd="16" destOrd="0" presId="urn:microsoft.com/office/officeart/2005/8/layout/list1"/>
    <dgm:cxn modelId="{F6CB86E0-8BE2-49C4-B074-FF1189511B7D}" type="presParOf" srcId="{5B8EE599-342D-4A4C-93BE-8B938A3A70B7}" destId="{32109085-AFBA-485A-8D56-11109CE7D191}" srcOrd="0" destOrd="0" presId="urn:microsoft.com/office/officeart/2005/8/layout/list1"/>
    <dgm:cxn modelId="{C804DEAA-F0D0-4B48-8CC9-FC4C300525BF}" type="presParOf" srcId="{5B8EE599-342D-4A4C-93BE-8B938A3A70B7}" destId="{C6D173C5-291F-426E-A28D-9155CBC635C2}" srcOrd="1" destOrd="0" presId="urn:microsoft.com/office/officeart/2005/8/layout/list1"/>
    <dgm:cxn modelId="{22BE6413-A99D-450B-91F9-B10F76D6DC42}" type="presParOf" srcId="{FC51B480-F72F-4A9E-8F4A-3DD8BD5D59BE}" destId="{F2AB0969-6FC3-4A02-B243-D01AB1F723CC}" srcOrd="17" destOrd="0" presId="urn:microsoft.com/office/officeart/2005/8/layout/list1"/>
    <dgm:cxn modelId="{D08C7DBD-14E9-45E7-B1F3-2DF4A86035D5}" type="presParOf" srcId="{FC51B480-F72F-4A9E-8F4A-3DD8BD5D59BE}" destId="{63A5B567-3D1E-475E-B496-5D9A9C4B9766}" srcOrd="18" destOrd="0" presId="urn:microsoft.com/office/officeart/2005/8/layout/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EFE81687-65C0-45CB-A98F-021257F0C34B}"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35097326-32FA-4A99-AAB0-E826A98CE23D}">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IN" sz="1400" b="1" dirty="0" smtClean="0">
              <a:latin typeface="Verdana" pitchFamily="34" charset="0"/>
              <a:ea typeface="Verdana" pitchFamily="34" charset="0"/>
              <a:cs typeface="Verdana" pitchFamily="34" charset="0"/>
            </a:rPr>
            <a:t>Neutral and transparent mechanism giving rise to better price discovery</a:t>
          </a:r>
          <a:endParaRPr lang="en-US" sz="1400" b="1" dirty="0">
            <a:latin typeface="Verdana" pitchFamily="34" charset="0"/>
            <a:ea typeface="Verdana" pitchFamily="34" charset="0"/>
            <a:cs typeface="Verdana" pitchFamily="34" charset="0"/>
          </a:endParaRPr>
        </a:p>
      </dgm:t>
    </dgm:pt>
    <dgm:pt modelId="{0A2F5AD0-F400-46A9-B6B0-98565F209D4B}" type="parTrans" cxnId="{07F946D7-A59C-4D88-9A35-14457B80E5D0}">
      <dgm:prSet/>
      <dgm:spPr/>
      <dgm:t>
        <a:bodyPr/>
        <a:lstStyle/>
        <a:p>
          <a:endParaRPr lang="en-US"/>
        </a:p>
      </dgm:t>
    </dgm:pt>
    <dgm:pt modelId="{9A16FCC4-9B97-47C7-8F50-B49B41DA9613}" type="sibTrans" cxnId="{07F946D7-A59C-4D88-9A35-14457B80E5D0}">
      <dgm:prSet/>
      <dgm:spPr/>
      <dgm:t>
        <a:bodyPr/>
        <a:lstStyle/>
        <a:p>
          <a:endParaRPr lang="en-US"/>
        </a:p>
      </dgm:t>
    </dgm:pt>
    <dgm:pt modelId="{8B7E6A33-15F8-410D-BB4E-C147140A3116}">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IN" sz="1400" b="1" dirty="0" smtClean="0">
              <a:latin typeface="Verdana" pitchFamily="34" charset="0"/>
              <a:ea typeface="Verdana" pitchFamily="34" charset="0"/>
              <a:cs typeface="Verdana" pitchFamily="34" charset="0"/>
            </a:rPr>
            <a:t>Complete anonymity of bids among traders, and reduces search cost for seller as well as buyer</a:t>
          </a:r>
          <a:endParaRPr lang="en-US" sz="1400" b="1" dirty="0">
            <a:latin typeface="Verdana" pitchFamily="34" charset="0"/>
            <a:ea typeface="Verdana" pitchFamily="34" charset="0"/>
            <a:cs typeface="Verdana" pitchFamily="34" charset="0"/>
          </a:endParaRPr>
        </a:p>
      </dgm:t>
    </dgm:pt>
    <dgm:pt modelId="{002DC0F6-342C-4079-BC26-4AEFDBE91128}" type="parTrans" cxnId="{968D2EEE-A0AB-413E-8A7B-BEF40CE93099}">
      <dgm:prSet/>
      <dgm:spPr/>
      <dgm:t>
        <a:bodyPr/>
        <a:lstStyle/>
        <a:p>
          <a:endParaRPr lang="en-US"/>
        </a:p>
      </dgm:t>
    </dgm:pt>
    <dgm:pt modelId="{99A9D910-F4F5-43AD-B460-4F8D0FE0933C}" type="sibTrans" cxnId="{968D2EEE-A0AB-413E-8A7B-BEF40CE93099}">
      <dgm:prSet/>
      <dgm:spPr/>
      <dgm:t>
        <a:bodyPr/>
        <a:lstStyle/>
        <a:p>
          <a:endParaRPr lang="en-US"/>
        </a:p>
      </dgm:t>
    </dgm:pt>
    <dgm:pt modelId="{319DE169-05EF-4741-BCD5-DC48CC24F4D8}">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IN" sz="1400" b="1" dirty="0" smtClean="0">
              <a:latin typeface="Verdana" pitchFamily="34" charset="0"/>
              <a:ea typeface="Verdana" pitchFamily="34" charset="0"/>
              <a:cs typeface="Verdana" pitchFamily="34" charset="0"/>
            </a:rPr>
            <a:t>Single point check on non-competitive practices, easy surveillance</a:t>
          </a:r>
          <a:endParaRPr lang="en-US" sz="1400" b="1" dirty="0">
            <a:latin typeface="Verdana" pitchFamily="34" charset="0"/>
            <a:ea typeface="Verdana" pitchFamily="34" charset="0"/>
            <a:cs typeface="Verdana" pitchFamily="34" charset="0"/>
          </a:endParaRPr>
        </a:p>
      </dgm:t>
    </dgm:pt>
    <dgm:pt modelId="{2BDF6EBD-79B1-4659-98D4-5B85C1809BA2}" type="parTrans" cxnId="{159DD755-F8FE-495E-BCEE-ADDF741DD056}">
      <dgm:prSet/>
      <dgm:spPr/>
      <dgm:t>
        <a:bodyPr/>
        <a:lstStyle/>
        <a:p>
          <a:endParaRPr lang="en-US"/>
        </a:p>
      </dgm:t>
    </dgm:pt>
    <dgm:pt modelId="{FD061CB8-FC95-41A3-9A50-C25E07175163}" type="sibTrans" cxnId="{159DD755-F8FE-495E-BCEE-ADDF741DD056}">
      <dgm:prSet/>
      <dgm:spPr/>
      <dgm:t>
        <a:bodyPr/>
        <a:lstStyle/>
        <a:p>
          <a:endParaRPr lang="en-US"/>
        </a:p>
      </dgm:t>
    </dgm:pt>
    <dgm:pt modelId="{60AF6355-346D-4E6F-8187-B0329C10F8CC}" type="pres">
      <dgm:prSet presAssocID="{EFE81687-65C0-45CB-A98F-021257F0C34B}" presName="linear" presStyleCnt="0">
        <dgm:presLayoutVars>
          <dgm:dir/>
          <dgm:animLvl val="lvl"/>
          <dgm:resizeHandles val="exact"/>
        </dgm:presLayoutVars>
      </dgm:prSet>
      <dgm:spPr/>
      <dgm:t>
        <a:bodyPr/>
        <a:lstStyle/>
        <a:p>
          <a:endParaRPr lang="en-US"/>
        </a:p>
      </dgm:t>
    </dgm:pt>
    <dgm:pt modelId="{49D7D1E2-5ED1-4AC1-8D8C-9B27C16935B4}" type="pres">
      <dgm:prSet presAssocID="{35097326-32FA-4A99-AAB0-E826A98CE23D}" presName="parentLin" presStyleCnt="0"/>
      <dgm:spPr/>
    </dgm:pt>
    <dgm:pt modelId="{C6648DB9-96A0-4101-B5AF-4DA955188C0A}" type="pres">
      <dgm:prSet presAssocID="{35097326-32FA-4A99-AAB0-E826A98CE23D}" presName="parentLeftMargin" presStyleLbl="node1" presStyleIdx="0" presStyleCnt="3"/>
      <dgm:spPr/>
      <dgm:t>
        <a:bodyPr/>
        <a:lstStyle/>
        <a:p>
          <a:endParaRPr lang="en-US"/>
        </a:p>
      </dgm:t>
    </dgm:pt>
    <dgm:pt modelId="{7FC07EF0-BD2D-43C5-B09F-DAB43BB0BBD3}" type="pres">
      <dgm:prSet presAssocID="{35097326-32FA-4A99-AAB0-E826A98CE23D}" presName="parentText" presStyleLbl="node1" presStyleIdx="0" presStyleCnt="3" custLinFactNeighborX="-16667" custLinFactNeighborY="-12333">
        <dgm:presLayoutVars>
          <dgm:chMax val="0"/>
          <dgm:bulletEnabled val="1"/>
        </dgm:presLayoutVars>
      </dgm:prSet>
      <dgm:spPr/>
      <dgm:t>
        <a:bodyPr/>
        <a:lstStyle/>
        <a:p>
          <a:endParaRPr lang="en-US"/>
        </a:p>
      </dgm:t>
    </dgm:pt>
    <dgm:pt modelId="{B1CEA8A0-D5F7-48FC-99BA-141C6F7EC1D8}" type="pres">
      <dgm:prSet presAssocID="{35097326-32FA-4A99-AAB0-E826A98CE23D}" presName="negativeSpace" presStyleCnt="0"/>
      <dgm:spPr/>
    </dgm:pt>
    <dgm:pt modelId="{BE6723AF-6A14-4165-9BFB-5771DA8A1791}" type="pres">
      <dgm:prSet presAssocID="{35097326-32FA-4A99-AAB0-E826A98CE23D}" presName="childText" presStyleLbl="conFgAcc1" presStyleIdx="0" presStyleCnt="3">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F5F0A12A-99CF-40BE-80CB-DD8AF41F8ED4}" type="pres">
      <dgm:prSet presAssocID="{9A16FCC4-9B97-47C7-8F50-B49B41DA9613}" presName="spaceBetweenRectangles" presStyleCnt="0"/>
      <dgm:spPr/>
    </dgm:pt>
    <dgm:pt modelId="{178B4EF9-7D4E-4B1C-9DDC-51A6B4E93A8C}" type="pres">
      <dgm:prSet presAssocID="{8B7E6A33-15F8-410D-BB4E-C147140A3116}" presName="parentLin" presStyleCnt="0"/>
      <dgm:spPr/>
    </dgm:pt>
    <dgm:pt modelId="{F7A317FF-3D8D-4DAD-A149-E6A65D8BEE5E}" type="pres">
      <dgm:prSet presAssocID="{8B7E6A33-15F8-410D-BB4E-C147140A3116}" presName="parentLeftMargin" presStyleLbl="node1" presStyleIdx="0" presStyleCnt="3"/>
      <dgm:spPr/>
      <dgm:t>
        <a:bodyPr/>
        <a:lstStyle/>
        <a:p>
          <a:endParaRPr lang="en-US"/>
        </a:p>
      </dgm:t>
    </dgm:pt>
    <dgm:pt modelId="{A43FC6AB-CE57-4DB5-859E-1F55DFF4C64B}" type="pres">
      <dgm:prSet presAssocID="{8B7E6A33-15F8-410D-BB4E-C147140A3116}" presName="parentText" presStyleLbl="node1" presStyleIdx="1" presStyleCnt="3">
        <dgm:presLayoutVars>
          <dgm:chMax val="0"/>
          <dgm:bulletEnabled val="1"/>
        </dgm:presLayoutVars>
      </dgm:prSet>
      <dgm:spPr/>
      <dgm:t>
        <a:bodyPr/>
        <a:lstStyle/>
        <a:p>
          <a:endParaRPr lang="en-US"/>
        </a:p>
      </dgm:t>
    </dgm:pt>
    <dgm:pt modelId="{AD9C19BB-89F4-43E5-9D46-C437874E5467}" type="pres">
      <dgm:prSet presAssocID="{8B7E6A33-15F8-410D-BB4E-C147140A3116}" presName="negativeSpace" presStyleCnt="0"/>
      <dgm:spPr/>
    </dgm:pt>
    <dgm:pt modelId="{D949F511-E7A2-4ADB-9180-C5668C25A7C7}" type="pres">
      <dgm:prSet presAssocID="{8B7E6A33-15F8-410D-BB4E-C147140A3116}" presName="childText" presStyleLbl="conFgAcc1" presStyleIdx="1" presStyleCnt="3">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430ACD77-AFA3-4C15-BB28-8B32C39AC897}" type="pres">
      <dgm:prSet presAssocID="{99A9D910-F4F5-43AD-B460-4F8D0FE0933C}" presName="spaceBetweenRectangles" presStyleCnt="0"/>
      <dgm:spPr/>
    </dgm:pt>
    <dgm:pt modelId="{0370BF25-5CD3-48C9-B6D8-9D4B8D5C4A35}" type="pres">
      <dgm:prSet presAssocID="{319DE169-05EF-4741-BCD5-DC48CC24F4D8}" presName="parentLin" presStyleCnt="0"/>
      <dgm:spPr/>
    </dgm:pt>
    <dgm:pt modelId="{85FF009E-929D-4809-A806-CB9759A2F962}" type="pres">
      <dgm:prSet presAssocID="{319DE169-05EF-4741-BCD5-DC48CC24F4D8}" presName="parentLeftMargin" presStyleLbl="node1" presStyleIdx="1" presStyleCnt="3"/>
      <dgm:spPr/>
      <dgm:t>
        <a:bodyPr/>
        <a:lstStyle/>
        <a:p>
          <a:endParaRPr lang="en-US"/>
        </a:p>
      </dgm:t>
    </dgm:pt>
    <dgm:pt modelId="{FE47E195-0924-477F-9FDE-8DA62DAB5C4D}" type="pres">
      <dgm:prSet presAssocID="{319DE169-05EF-4741-BCD5-DC48CC24F4D8}" presName="parentText" presStyleLbl="node1" presStyleIdx="2" presStyleCnt="3">
        <dgm:presLayoutVars>
          <dgm:chMax val="0"/>
          <dgm:bulletEnabled val="1"/>
        </dgm:presLayoutVars>
      </dgm:prSet>
      <dgm:spPr/>
      <dgm:t>
        <a:bodyPr/>
        <a:lstStyle/>
        <a:p>
          <a:endParaRPr lang="en-US"/>
        </a:p>
      </dgm:t>
    </dgm:pt>
    <dgm:pt modelId="{73DCADB2-D159-499F-B6C0-F8EA6D7C8288}" type="pres">
      <dgm:prSet presAssocID="{319DE169-05EF-4741-BCD5-DC48CC24F4D8}" presName="negativeSpace" presStyleCnt="0"/>
      <dgm:spPr/>
    </dgm:pt>
    <dgm:pt modelId="{1BD26991-E319-4B96-9F83-EC3D34D84AE0}" type="pres">
      <dgm:prSet presAssocID="{319DE169-05EF-4741-BCD5-DC48CC24F4D8}" presName="childText" presStyleLbl="conFgAcc1" presStyleIdx="2" presStyleCnt="3">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Lst>
  <dgm:cxnLst>
    <dgm:cxn modelId="{502794E4-177F-44F8-B9AC-754FE0231E59}" type="presOf" srcId="{35097326-32FA-4A99-AAB0-E826A98CE23D}" destId="{C6648DB9-96A0-4101-B5AF-4DA955188C0A}" srcOrd="0" destOrd="0" presId="urn:microsoft.com/office/officeart/2005/8/layout/list1"/>
    <dgm:cxn modelId="{72D51B15-6A67-4B56-8A31-BBB7FFCA1515}" type="presOf" srcId="{8B7E6A33-15F8-410D-BB4E-C147140A3116}" destId="{F7A317FF-3D8D-4DAD-A149-E6A65D8BEE5E}" srcOrd="0" destOrd="0" presId="urn:microsoft.com/office/officeart/2005/8/layout/list1"/>
    <dgm:cxn modelId="{8933F0A0-AB99-41A7-96A3-DC5963A210DC}" type="presOf" srcId="{319DE169-05EF-4741-BCD5-DC48CC24F4D8}" destId="{FE47E195-0924-477F-9FDE-8DA62DAB5C4D}" srcOrd="1" destOrd="0" presId="urn:microsoft.com/office/officeart/2005/8/layout/list1"/>
    <dgm:cxn modelId="{6C24D725-AA9D-4567-98A0-73818808B5F6}" type="presOf" srcId="{35097326-32FA-4A99-AAB0-E826A98CE23D}" destId="{7FC07EF0-BD2D-43C5-B09F-DAB43BB0BBD3}" srcOrd="1" destOrd="0" presId="urn:microsoft.com/office/officeart/2005/8/layout/list1"/>
    <dgm:cxn modelId="{8175C2AF-FC56-4260-ADB2-99BD02773F40}" type="presOf" srcId="{319DE169-05EF-4741-BCD5-DC48CC24F4D8}" destId="{85FF009E-929D-4809-A806-CB9759A2F962}" srcOrd="0" destOrd="0" presId="urn:microsoft.com/office/officeart/2005/8/layout/list1"/>
    <dgm:cxn modelId="{07F946D7-A59C-4D88-9A35-14457B80E5D0}" srcId="{EFE81687-65C0-45CB-A98F-021257F0C34B}" destId="{35097326-32FA-4A99-AAB0-E826A98CE23D}" srcOrd="0" destOrd="0" parTransId="{0A2F5AD0-F400-46A9-B6B0-98565F209D4B}" sibTransId="{9A16FCC4-9B97-47C7-8F50-B49B41DA9613}"/>
    <dgm:cxn modelId="{1EB1F48E-9BCC-4F46-937F-A1FB38AA6D85}" type="presOf" srcId="{8B7E6A33-15F8-410D-BB4E-C147140A3116}" destId="{A43FC6AB-CE57-4DB5-859E-1F55DFF4C64B}" srcOrd="1" destOrd="0" presId="urn:microsoft.com/office/officeart/2005/8/layout/list1"/>
    <dgm:cxn modelId="{968D2EEE-A0AB-413E-8A7B-BEF40CE93099}" srcId="{EFE81687-65C0-45CB-A98F-021257F0C34B}" destId="{8B7E6A33-15F8-410D-BB4E-C147140A3116}" srcOrd="1" destOrd="0" parTransId="{002DC0F6-342C-4079-BC26-4AEFDBE91128}" sibTransId="{99A9D910-F4F5-43AD-B460-4F8D0FE0933C}"/>
    <dgm:cxn modelId="{159DD755-F8FE-495E-BCEE-ADDF741DD056}" srcId="{EFE81687-65C0-45CB-A98F-021257F0C34B}" destId="{319DE169-05EF-4741-BCD5-DC48CC24F4D8}" srcOrd="2" destOrd="0" parTransId="{2BDF6EBD-79B1-4659-98D4-5B85C1809BA2}" sibTransId="{FD061CB8-FC95-41A3-9A50-C25E07175163}"/>
    <dgm:cxn modelId="{B227634E-161B-4418-8668-8A321C022376}" type="presOf" srcId="{EFE81687-65C0-45CB-A98F-021257F0C34B}" destId="{60AF6355-346D-4E6F-8187-B0329C10F8CC}" srcOrd="0" destOrd="0" presId="urn:microsoft.com/office/officeart/2005/8/layout/list1"/>
    <dgm:cxn modelId="{F109CA0F-082F-42CF-9DC8-D00B6F5D2EAA}" type="presParOf" srcId="{60AF6355-346D-4E6F-8187-B0329C10F8CC}" destId="{49D7D1E2-5ED1-4AC1-8D8C-9B27C16935B4}" srcOrd="0" destOrd="0" presId="urn:microsoft.com/office/officeart/2005/8/layout/list1"/>
    <dgm:cxn modelId="{2B20D9D8-BADC-461C-9E30-1D0FB47CEB71}" type="presParOf" srcId="{49D7D1E2-5ED1-4AC1-8D8C-9B27C16935B4}" destId="{C6648DB9-96A0-4101-B5AF-4DA955188C0A}" srcOrd="0" destOrd="0" presId="urn:microsoft.com/office/officeart/2005/8/layout/list1"/>
    <dgm:cxn modelId="{A37B77F0-BFB3-42D6-A8E1-AC6C5194285D}" type="presParOf" srcId="{49D7D1E2-5ED1-4AC1-8D8C-9B27C16935B4}" destId="{7FC07EF0-BD2D-43C5-B09F-DAB43BB0BBD3}" srcOrd="1" destOrd="0" presId="urn:microsoft.com/office/officeart/2005/8/layout/list1"/>
    <dgm:cxn modelId="{09C3A798-D530-44A8-B19C-5070EAD91CAE}" type="presParOf" srcId="{60AF6355-346D-4E6F-8187-B0329C10F8CC}" destId="{B1CEA8A0-D5F7-48FC-99BA-141C6F7EC1D8}" srcOrd="1" destOrd="0" presId="urn:microsoft.com/office/officeart/2005/8/layout/list1"/>
    <dgm:cxn modelId="{B3990795-A254-4CE3-B1C0-60167549520A}" type="presParOf" srcId="{60AF6355-346D-4E6F-8187-B0329C10F8CC}" destId="{BE6723AF-6A14-4165-9BFB-5771DA8A1791}" srcOrd="2" destOrd="0" presId="urn:microsoft.com/office/officeart/2005/8/layout/list1"/>
    <dgm:cxn modelId="{649A1A32-1343-4207-B0A4-CA0E93178115}" type="presParOf" srcId="{60AF6355-346D-4E6F-8187-B0329C10F8CC}" destId="{F5F0A12A-99CF-40BE-80CB-DD8AF41F8ED4}" srcOrd="3" destOrd="0" presId="urn:microsoft.com/office/officeart/2005/8/layout/list1"/>
    <dgm:cxn modelId="{C9FDCFF2-FF70-46C6-833F-C92DF662ED92}" type="presParOf" srcId="{60AF6355-346D-4E6F-8187-B0329C10F8CC}" destId="{178B4EF9-7D4E-4B1C-9DDC-51A6B4E93A8C}" srcOrd="4" destOrd="0" presId="urn:microsoft.com/office/officeart/2005/8/layout/list1"/>
    <dgm:cxn modelId="{C3DA17DE-067F-440C-A6ED-F6CD99E27CC3}" type="presParOf" srcId="{178B4EF9-7D4E-4B1C-9DDC-51A6B4E93A8C}" destId="{F7A317FF-3D8D-4DAD-A149-E6A65D8BEE5E}" srcOrd="0" destOrd="0" presId="urn:microsoft.com/office/officeart/2005/8/layout/list1"/>
    <dgm:cxn modelId="{9D3026DF-96E0-4B29-A0FF-12A69C6CF412}" type="presParOf" srcId="{178B4EF9-7D4E-4B1C-9DDC-51A6B4E93A8C}" destId="{A43FC6AB-CE57-4DB5-859E-1F55DFF4C64B}" srcOrd="1" destOrd="0" presId="urn:microsoft.com/office/officeart/2005/8/layout/list1"/>
    <dgm:cxn modelId="{A9420D88-C37D-466A-8A2B-1B4EC4499BE6}" type="presParOf" srcId="{60AF6355-346D-4E6F-8187-B0329C10F8CC}" destId="{AD9C19BB-89F4-43E5-9D46-C437874E5467}" srcOrd="5" destOrd="0" presId="urn:microsoft.com/office/officeart/2005/8/layout/list1"/>
    <dgm:cxn modelId="{4AB047B4-F05C-4E15-B804-1C156A1EB644}" type="presParOf" srcId="{60AF6355-346D-4E6F-8187-B0329C10F8CC}" destId="{D949F511-E7A2-4ADB-9180-C5668C25A7C7}" srcOrd="6" destOrd="0" presId="urn:microsoft.com/office/officeart/2005/8/layout/list1"/>
    <dgm:cxn modelId="{84B7AD39-85E7-412C-8640-E9295DF8E850}" type="presParOf" srcId="{60AF6355-346D-4E6F-8187-B0329C10F8CC}" destId="{430ACD77-AFA3-4C15-BB28-8B32C39AC897}" srcOrd="7" destOrd="0" presId="urn:microsoft.com/office/officeart/2005/8/layout/list1"/>
    <dgm:cxn modelId="{E15EF43A-589B-40ED-9620-07C8A8BDEEE5}" type="presParOf" srcId="{60AF6355-346D-4E6F-8187-B0329C10F8CC}" destId="{0370BF25-5CD3-48C9-B6D8-9D4B8D5C4A35}" srcOrd="8" destOrd="0" presId="urn:microsoft.com/office/officeart/2005/8/layout/list1"/>
    <dgm:cxn modelId="{32B6A5FB-67D0-4414-A7C6-7E7E768976D0}" type="presParOf" srcId="{0370BF25-5CD3-48C9-B6D8-9D4B8D5C4A35}" destId="{85FF009E-929D-4809-A806-CB9759A2F962}" srcOrd="0" destOrd="0" presId="urn:microsoft.com/office/officeart/2005/8/layout/list1"/>
    <dgm:cxn modelId="{72B2B868-5F82-40F2-8376-0E79D16F97C1}" type="presParOf" srcId="{0370BF25-5CD3-48C9-B6D8-9D4B8D5C4A35}" destId="{FE47E195-0924-477F-9FDE-8DA62DAB5C4D}" srcOrd="1" destOrd="0" presId="urn:microsoft.com/office/officeart/2005/8/layout/list1"/>
    <dgm:cxn modelId="{C84DC6F1-9CAA-4C6E-8FC5-C3D48EA8D85B}" type="presParOf" srcId="{60AF6355-346D-4E6F-8187-B0329C10F8CC}" destId="{73DCADB2-D159-499F-B6C0-F8EA6D7C8288}" srcOrd="9" destOrd="0" presId="urn:microsoft.com/office/officeart/2005/8/layout/list1"/>
    <dgm:cxn modelId="{1110D927-0244-4E9B-AA2A-56E07E2D1C06}" type="presParOf" srcId="{60AF6355-346D-4E6F-8187-B0329C10F8CC}" destId="{1BD26991-E319-4B96-9F83-EC3D34D84AE0}" srcOrd="10"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87E4FA00-2DFE-4C57-B2C3-465CE8425442}" type="doc">
      <dgm:prSet loTypeId="urn:microsoft.com/office/officeart/2005/8/layout/process2" loCatId="process" qsTypeId="urn:microsoft.com/office/officeart/2005/8/quickstyle/simple1" qsCatId="simple" csTypeId="urn:microsoft.com/office/officeart/2005/8/colors/accent1_2" csCatId="accent1" phldr="1"/>
      <dgm:spPr/>
    </dgm:pt>
    <dgm:pt modelId="{6B8A8991-DB2D-4587-B774-5BA73CBFB43A}">
      <dgm:prSet phldrT="[Text]"/>
      <dgm:spPr/>
      <dgm:t>
        <a:bodyPr/>
        <a:lstStyle/>
        <a:p>
          <a:r>
            <a:rPr lang="en-US" dirty="0" smtClean="0"/>
            <a:t>Supreme Court </a:t>
          </a:r>
          <a:endParaRPr lang="en-US" dirty="0"/>
        </a:p>
      </dgm:t>
    </dgm:pt>
    <dgm:pt modelId="{A3C0ED4B-D77A-46DF-AFBD-ADBD5DA4FEDC}" type="parTrans" cxnId="{1178B0E3-FB52-4FC7-8823-F7EE6BB8C297}">
      <dgm:prSet/>
      <dgm:spPr/>
      <dgm:t>
        <a:bodyPr/>
        <a:lstStyle/>
        <a:p>
          <a:endParaRPr lang="en-US"/>
        </a:p>
      </dgm:t>
    </dgm:pt>
    <dgm:pt modelId="{8544EEBC-EB7D-4670-A90D-C4785E50A044}" type="sibTrans" cxnId="{1178B0E3-FB52-4FC7-8823-F7EE6BB8C297}">
      <dgm:prSet/>
      <dgm:spPr>
        <a:solidFill>
          <a:schemeClr val="accent1">
            <a:lumMod val="50000"/>
          </a:schemeClr>
        </a:solidFill>
      </dgm:spPr>
      <dgm:t>
        <a:bodyPr/>
        <a:lstStyle/>
        <a:p>
          <a:endParaRPr lang="en-US"/>
        </a:p>
      </dgm:t>
    </dgm:pt>
    <dgm:pt modelId="{8F6E502E-E4D4-48C8-A00E-20AA64413F09}">
      <dgm:prSet phldrT="[Text]"/>
      <dgm:spPr/>
      <dgm:t>
        <a:bodyPr/>
        <a:lstStyle/>
        <a:p>
          <a:r>
            <a:rPr lang="en-US" dirty="0" smtClean="0"/>
            <a:t>High Court </a:t>
          </a:r>
          <a:endParaRPr lang="en-US" dirty="0"/>
        </a:p>
      </dgm:t>
    </dgm:pt>
    <dgm:pt modelId="{13DA3639-0EE1-4552-AA4C-1B83CAFE340D}" type="parTrans" cxnId="{639378B4-02EC-4415-BED3-1A8487CE2C35}">
      <dgm:prSet/>
      <dgm:spPr/>
      <dgm:t>
        <a:bodyPr/>
        <a:lstStyle/>
        <a:p>
          <a:endParaRPr lang="en-US"/>
        </a:p>
      </dgm:t>
    </dgm:pt>
    <dgm:pt modelId="{39CE2796-A6CF-4143-A7B7-87B3557A6FE6}" type="sibTrans" cxnId="{639378B4-02EC-4415-BED3-1A8487CE2C35}">
      <dgm:prSet/>
      <dgm:spPr>
        <a:solidFill>
          <a:schemeClr val="tx2">
            <a:lumMod val="50000"/>
          </a:schemeClr>
        </a:solidFill>
      </dgm:spPr>
      <dgm:t>
        <a:bodyPr/>
        <a:lstStyle/>
        <a:p>
          <a:endParaRPr lang="en-US"/>
        </a:p>
      </dgm:t>
    </dgm:pt>
    <dgm:pt modelId="{05BC0B6B-67B3-4D6D-B524-16AFB3807751}">
      <dgm:prSet phldrT="[Text]"/>
      <dgm:spPr/>
      <dgm:t>
        <a:bodyPr/>
        <a:lstStyle/>
        <a:p>
          <a:r>
            <a:rPr lang="en-US" dirty="0" smtClean="0"/>
            <a:t>Special Courts </a:t>
          </a:r>
          <a:endParaRPr lang="en-US" dirty="0"/>
        </a:p>
      </dgm:t>
    </dgm:pt>
    <dgm:pt modelId="{6C5FA738-4D13-45D6-A378-B6AE191CE16D}" type="parTrans" cxnId="{5310333D-0898-4774-97B3-D53C2497DACF}">
      <dgm:prSet/>
      <dgm:spPr/>
      <dgm:t>
        <a:bodyPr/>
        <a:lstStyle/>
        <a:p>
          <a:endParaRPr lang="en-US"/>
        </a:p>
      </dgm:t>
    </dgm:pt>
    <dgm:pt modelId="{29A4DDE2-9D34-4F0D-B395-B2350BEBFF31}" type="sibTrans" cxnId="{5310333D-0898-4774-97B3-D53C2497DACF}">
      <dgm:prSet/>
      <dgm:spPr/>
      <dgm:t>
        <a:bodyPr/>
        <a:lstStyle/>
        <a:p>
          <a:endParaRPr lang="en-US"/>
        </a:p>
      </dgm:t>
    </dgm:pt>
    <dgm:pt modelId="{5EFFA095-6D8B-4537-AC93-A9C28B6CD8E3}" type="pres">
      <dgm:prSet presAssocID="{87E4FA00-2DFE-4C57-B2C3-465CE8425442}" presName="linearFlow" presStyleCnt="0">
        <dgm:presLayoutVars>
          <dgm:resizeHandles val="exact"/>
        </dgm:presLayoutVars>
      </dgm:prSet>
      <dgm:spPr/>
    </dgm:pt>
    <dgm:pt modelId="{BDC230B1-2B94-40E1-8C2C-2D5782A8F83E}" type="pres">
      <dgm:prSet presAssocID="{6B8A8991-DB2D-4587-B774-5BA73CBFB43A}" presName="node" presStyleLbl="node1" presStyleIdx="0" presStyleCnt="3" custScaleX="141667">
        <dgm:presLayoutVars>
          <dgm:bulletEnabled val="1"/>
        </dgm:presLayoutVars>
      </dgm:prSet>
      <dgm:spPr/>
      <dgm:t>
        <a:bodyPr/>
        <a:lstStyle/>
        <a:p>
          <a:endParaRPr lang="en-US"/>
        </a:p>
      </dgm:t>
    </dgm:pt>
    <dgm:pt modelId="{F9EA8B08-BB8D-4DF7-A2DB-76AB8A7640B9}" type="pres">
      <dgm:prSet presAssocID="{8544EEBC-EB7D-4670-A90D-C4785E50A044}" presName="sibTrans" presStyleLbl="sibTrans2D1" presStyleIdx="0" presStyleCnt="2" custAng="10800000"/>
      <dgm:spPr/>
      <dgm:t>
        <a:bodyPr/>
        <a:lstStyle/>
        <a:p>
          <a:endParaRPr lang="en-US"/>
        </a:p>
      </dgm:t>
    </dgm:pt>
    <dgm:pt modelId="{EB6A37A3-076E-4227-B9C1-94A27483F008}" type="pres">
      <dgm:prSet presAssocID="{8544EEBC-EB7D-4670-A90D-C4785E50A044}" presName="connectorText" presStyleLbl="sibTrans2D1" presStyleIdx="0" presStyleCnt="2"/>
      <dgm:spPr/>
      <dgm:t>
        <a:bodyPr/>
        <a:lstStyle/>
        <a:p>
          <a:endParaRPr lang="en-US"/>
        </a:p>
      </dgm:t>
    </dgm:pt>
    <dgm:pt modelId="{A50BFD6E-F251-49AE-800E-6C5A4D024B61}" type="pres">
      <dgm:prSet presAssocID="{8F6E502E-E4D4-48C8-A00E-20AA64413F09}" presName="node" presStyleLbl="node1" presStyleIdx="1" presStyleCnt="3" custScaleX="133333">
        <dgm:presLayoutVars>
          <dgm:bulletEnabled val="1"/>
        </dgm:presLayoutVars>
      </dgm:prSet>
      <dgm:spPr/>
      <dgm:t>
        <a:bodyPr/>
        <a:lstStyle/>
        <a:p>
          <a:endParaRPr lang="en-US"/>
        </a:p>
      </dgm:t>
    </dgm:pt>
    <dgm:pt modelId="{54CB90A7-2EAC-407B-B33A-D8374368F854}" type="pres">
      <dgm:prSet presAssocID="{39CE2796-A6CF-4143-A7B7-87B3557A6FE6}" presName="sibTrans" presStyleLbl="sibTrans2D1" presStyleIdx="1" presStyleCnt="2" custAng="10934746"/>
      <dgm:spPr/>
      <dgm:t>
        <a:bodyPr/>
        <a:lstStyle/>
        <a:p>
          <a:endParaRPr lang="en-US"/>
        </a:p>
      </dgm:t>
    </dgm:pt>
    <dgm:pt modelId="{5E38116B-8D38-475D-AFE0-89E3B42B413D}" type="pres">
      <dgm:prSet presAssocID="{39CE2796-A6CF-4143-A7B7-87B3557A6FE6}" presName="connectorText" presStyleLbl="sibTrans2D1" presStyleIdx="1" presStyleCnt="2"/>
      <dgm:spPr/>
      <dgm:t>
        <a:bodyPr/>
        <a:lstStyle/>
        <a:p>
          <a:endParaRPr lang="en-US"/>
        </a:p>
      </dgm:t>
    </dgm:pt>
    <dgm:pt modelId="{406ED4D1-B617-4A81-AA98-0CF6FA023514}" type="pres">
      <dgm:prSet presAssocID="{05BC0B6B-67B3-4D6D-B524-16AFB3807751}" presName="node" presStyleLbl="node1" presStyleIdx="2" presStyleCnt="3" custScaleX="137255" custLinFactNeighborX="3268">
        <dgm:presLayoutVars>
          <dgm:bulletEnabled val="1"/>
        </dgm:presLayoutVars>
      </dgm:prSet>
      <dgm:spPr/>
      <dgm:t>
        <a:bodyPr/>
        <a:lstStyle/>
        <a:p>
          <a:endParaRPr lang="en-US"/>
        </a:p>
      </dgm:t>
    </dgm:pt>
  </dgm:ptLst>
  <dgm:cxnLst>
    <dgm:cxn modelId="{5310333D-0898-4774-97B3-D53C2497DACF}" srcId="{87E4FA00-2DFE-4C57-B2C3-465CE8425442}" destId="{05BC0B6B-67B3-4D6D-B524-16AFB3807751}" srcOrd="2" destOrd="0" parTransId="{6C5FA738-4D13-45D6-A378-B6AE191CE16D}" sibTransId="{29A4DDE2-9D34-4F0D-B395-B2350BEBFF31}"/>
    <dgm:cxn modelId="{AB3A346F-D859-4DE5-8777-8E1C13D94FDD}" type="presOf" srcId="{8544EEBC-EB7D-4670-A90D-C4785E50A044}" destId="{EB6A37A3-076E-4227-B9C1-94A27483F008}" srcOrd="1" destOrd="0" presId="urn:microsoft.com/office/officeart/2005/8/layout/process2"/>
    <dgm:cxn modelId="{FCB31BC9-4A8A-4D32-AEAB-31139191373C}" type="presOf" srcId="{6B8A8991-DB2D-4587-B774-5BA73CBFB43A}" destId="{BDC230B1-2B94-40E1-8C2C-2D5782A8F83E}" srcOrd="0" destOrd="0" presId="urn:microsoft.com/office/officeart/2005/8/layout/process2"/>
    <dgm:cxn modelId="{DE8DC697-47E2-4C05-A55C-255AE5BABB06}" type="presOf" srcId="{8F6E502E-E4D4-48C8-A00E-20AA64413F09}" destId="{A50BFD6E-F251-49AE-800E-6C5A4D024B61}" srcOrd="0" destOrd="0" presId="urn:microsoft.com/office/officeart/2005/8/layout/process2"/>
    <dgm:cxn modelId="{5751B07D-440A-4678-AB6C-4D626F135194}" type="presOf" srcId="{05BC0B6B-67B3-4D6D-B524-16AFB3807751}" destId="{406ED4D1-B617-4A81-AA98-0CF6FA023514}" srcOrd="0" destOrd="0" presId="urn:microsoft.com/office/officeart/2005/8/layout/process2"/>
    <dgm:cxn modelId="{639378B4-02EC-4415-BED3-1A8487CE2C35}" srcId="{87E4FA00-2DFE-4C57-B2C3-465CE8425442}" destId="{8F6E502E-E4D4-48C8-A00E-20AA64413F09}" srcOrd="1" destOrd="0" parTransId="{13DA3639-0EE1-4552-AA4C-1B83CAFE340D}" sibTransId="{39CE2796-A6CF-4143-A7B7-87B3557A6FE6}"/>
    <dgm:cxn modelId="{967BA9D0-3067-4A8B-99F3-804F64563FFA}" type="presOf" srcId="{8544EEBC-EB7D-4670-A90D-C4785E50A044}" destId="{F9EA8B08-BB8D-4DF7-A2DB-76AB8A7640B9}" srcOrd="0" destOrd="0" presId="urn:microsoft.com/office/officeart/2005/8/layout/process2"/>
    <dgm:cxn modelId="{09B81DFF-64AB-47C3-BCBD-ADABCFE7C1DE}" type="presOf" srcId="{87E4FA00-2DFE-4C57-B2C3-465CE8425442}" destId="{5EFFA095-6D8B-4537-AC93-A9C28B6CD8E3}" srcOrd="0" destOrd="0" presId="urn:microsoft.com/office/officeart/2005/8/layout/process2"/>
    <dgm:cxn modelId="{A8774C89-18E1-4A21-9163-58F53ADAA658}" type="presOf" srcId="{39CE2796-A6CF-4143-A7B7-87B3557A6FE6}" destId="{5E38116B-8D38-475D-AFE0-89E3B42B413D}" srcOrd="1" destOrd="0" presId="urn:microsoft.com/office/officeart/2005/8/layout/process2"/>
    <dgm:cxn modelId="{0C569CC6-AB31-40AA-A103-53B19446EFFC}" type="presOf" srcId="{39CE2796-A6CF-4143-A7B7-87B3557A6FE6}" destId="{54CB90A7-2EAC-407B-B33A-D8374368F854}" srcOrd="0" destOrd="0" presId="urn:microsoft.com/office/officeart/2005/8/layout/process2"/>
    <dgm:cxn modelId="{1178B0E3-FB52-4FC7-8823-F7EE6BB8C297}" srcId="{87E4FA00-2DFE-4C57-B2C3-465CE8425442}" destId="{6B8A8991-DB2D-4587-B774-5BA73CBFB43A}" srcOrd="0" destOrd="0" parTransId="{A3C0ED4B-D77A-46DF-AFBD-ADBD5DA4FEDC}" sibTransId="{8544EEBC-EB7D-4670-A90D-C4785E50A044}"/>
    <dgm:cxn modelId="{47DB60D6-D3D6-421B-AB39-9D2652394A0D}" type="presParOf" srcId="{5EFFA095-6D8B-4537-AC93-A9C28B6CD8E3}" destId="{BDC230B1-2B94-40E1-8C2C-2D5782A8F83E}" srcOrd="0" destOrd="0" presId="urn:microsoft.com/office/officeart/2005/8/layout/process2"/>
    <dgm:cxn modelId="{DE544BBF-3EBF-4B37-93E0-3EA39E0304A1}" type="presParOf" srcId="{5EFFA095-6D8B-4537-AC93-A9C28B6CD8E3}" destId="{F9EA8B08-BB8D-4DF7-A2DB-76AB8A7640B9}" srcOrd="1" destOrd="0" presId="urn:microsoft.com/office/officeart/2005/8/layout/process2"/>
    <dgm:cxn modelId="{B4E13E86-EFE1-4242-8868-3CC83B537391}" type="presParOf" srcId="{F9EA8B08-BB8D-4DF7-A2DB-76AB8A7640B9}" destId="{EB6A37A3-076E-4227-B9C1-94A27483F008}" srcOrd="0" destOrd="0" presId="urn:microsoft.com/office/officeart/2005/8/layout/process2"/>
    <dgm:cxn modelId="{D2C2A71F-623F-4173-86C9-22B4F6296A85}" type="presParOf" srcId="{5EFFA095-6D8B-4537-AC93-A9C28B6CD8E3}" destId="{A50BFD6E-F251-49AE-800E-6C5A4D024B61}" srcOrd="2" destOrd="0" presId="urn:microsoft.com/office/officeart/2005/8/layout/process2"/>
    <dgm:cxn modelId="{D5D69A62-6252-4286-9C9D-A8349B1DEA6B}" type="presParOf" srcId="{5EFFA095-6D8B-4537-AC93-A9C28B6CD8E3}" destId="{54CB90A7-2EAC-407B-B33A-D8374368F854}" srcOrd="3" destOrd="0" presId="urn:microsoft.com/office/officeart/2005/8/layout/process2"/>
    <dgm:cxn modelId="{D4C06A39-67CD-489F-AEAE-8CBB2025C70D}" type="presParOf" srcId="{54CB90A7-2EAC-407B-B33A-D8374368F854}" destId="{5E38116B-8D38-475D-AFE0-89E3B42B413D}" srcOrd="0" destOrd="0" presId="urn:microsoft.com/office/officeart/2005/8/layout/process2"/>
    <dgm:cxn modelId="{445A7DE9-DAA9-426C-95BD-6916ADCDC112}" type="presParOf" srcId="{5EFFA095-6D8B-4537-AC93-A9C28B6CD8E3}" destId="{406ED4D1-B617-4A81-AA98-0CF6FA023514}" srcOrd="4" destOrd="0" presId="urn:microsoft.com/office/officeart/2005/8/layout/process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EF6E4F24-C546-461D-835C-1C6431AAC38D}" type="doc">
      <dgm:prSet loTypeId="urn:microsoft.com/office/officeart/2005/8/layout/process2" loCatId="process" qsTypeId="urn:microsoft.com/office/officeart/2005/8/quickstyle/simple1" qsCatId="simple" csTypeId="urn:microsoft.com/office/officeart/2005/8/colors/accent1_2" csCatId="accent1" phldr="1"/>
      <dgm:spPr/>
    </dgm:pt>
    <dgm:pt modelId="{04DBC9B4-305B-4755-9613-1FA963D9316C}">
      <dgm:prSet phldrT="[Text]" custT="1"/>
      <dgm:spPr/>
      <dgm:t>
        <a:bodyPr/>
        <a:lstStyle/>
        <a:p>
          <a:r>
            <a:rPr lang="en-US" sz="1800" dirty="0" smtClean="0"/>
            <a:t>Supreme Court</a:t>
          </a:r>
        </a:p>
        <a:p>
          <a:r>
            <a:rPr lang="en-US" sz="1300" dirty="0" smtClean="0">
              <a:latin typeface="+mj-lt"/>
            </a:rPr>
            <a:t>Section 136, Special </a:t>
          </a:r>
        </a:p>
        <a:p>
          <a:r>
            <a:rPr lang="en-US" sz="1300" dirty="0" smtClean="0">
              <a:latin typeface="+mj-lt"/>
            </a:rPr>
            <a:t>Leave Petition </a:t>
          </a:r>
          <a:endParaRPr lang="en-US" sz="1300" dirty="0"/>
        </a:p>
      </dgm:t>
    </dgm:pt>
    <dgm:pt modelId="{6DD127DF-36CE-472D-B603-15DE71D4C17F}" type="parTrans" cxnId="{4209A4F6-18EF-457F-BEA9-A318C57398CC}">
      <dgm:prSet/>
      <dgm:spPr/>
      <dgm:t>
        <a:bodyPr/>
        <a:lstStyle/>
        <a:p>
          <a:endParaRPr lang="en-US"/>
        </a:p>
      </dgm:t>
    </dgm:pt>
    <dgm:pt modelId="{FF29BF94-08AC-463A-BE14-5FB57F3031BB}" type="sibTrans" cxnId="{4209A4F6-18EF-457F-BEA9-A318C57398CC}">
      <dgm:prSet/>
      <dgm:spPr>
        <a:solidFill>
          <a:schemeClr val="accent1">
            <a:lumMod val="50000"/>
          </a:schemeClr>
        </a:solidFill>
      </dgm:spPr>
      <dgm:t>
        <a:bodyPr/>
        <a:lstStyle/>
        <a:p>
          <a:endParaRPr lang="en-US"/>
        </a:p>
      </dgm:t>
    </dgm:pt>
    <dgm:pt modelId="{91EB01CB-D91D-4841-8732-D54A158C3AB1}">
      <dgm:prSet phldrT="[Text]"/>
      <dgm:spPr/>
      <dgm:t>
        <a:bodyPr/>
        <a:lstStyle/>
        <a:p>
          <a:r>
            <a:rPr lang="en-US" dirty="0" smtClean="0"/>
            <a:t>National Consumer Dispute Redressal Commission (National Commission)</a:t>
          </a:r>
          <a:endParaRPr lang="en-US" dirty="0"/>
        </a:p>
      </dgm:t>
    </dgm:pt>
    <dgm:pt modelId="{5C00B772-6BB6-4BBE-85BD-A28B21A6D9DF}" type="parTrans" cxnId="{D0843BE3-E256-43CC-8974-16576C481DFA}">
      <dgm:prSet/>
      <dgm:spPr/>
      <dgm:t>
        <a:bodyPr/>
        <a:lstStyle/>
        <a:p>
          <a:endParaRPr lang="en-US"/>
        </a:p>
      </dgm:t>
    </dgm:pt>
    <dgm:pt modelId="{B9B46530-03A9-4E47-B96E-4AC939F0E8C1}" type="sibTrans" cxnId="{D0843BE3-E256-43CC-8974-16576C481DFA}">
      <dgm:prSet/>
      <dgm:spPr>
        <a:solidFill>
          <a:schemeClr val="accent1">
            <a:lumMod val="50000"/>
          </a:schemeClr>
        </a:solidFill>
      </dgm:spPr>
      <dgm:t>
        <a:bodyPr/>
        <a:lstStyle/>
        <a:p>
          <a:endParaRPr lang="en-US"/>
        </a:p>
      </dgm:t>
    </dgm:pt>
    <dgm:pt modelId="{45327F40-8131-415F-9A48-1FDBDBB96E5A}">
      <dgm:prSet phldrT="[Text]"/>
      <dgm:spPr/>
      <dgm:t>
        <a:bodyPr/>
        <a:lstStyle/>
        <a:p>
          <a:r>
            <a:rPr lang="en-US" dirty="0" smtClean="0"/>
            <a:t>Consumer Dispute Redressal Forum (District forum)</a:t>
          </a:r>
        </a:p>
      </dgm:t>
    </dgm:pt>
    <dgm:pt modelId="{7F7716B5-8AA6-4086-A412-897EF1B2EBE4}" type="parTrans" cxnId="{73D07DFC-4C0E-4E29-B6D3-5103C14B5890}">
      <dgm:prSet/>
      <dgm:spPr/>
      <dgm:t>
        <a:bodyPr/>
        <a:lstStyle/>
        <a:p>
          <a:endParaRPr lang="en-US"/>
        </a:p>
      </dgm:t>
    </dgm:pt>
    <dgm:pt modelId="{77C82BBD-DEFA-4E47-A63F-C8133C206D96}" type="sibTrans" cxnId="{73D07DFC-4C0E-4E29-B6D3-5103C14B5890}">
      <dgm:prSet/>
      <dgm:spPr/>
      <dgm:t>
        <a:bodyPr/>
        <a:lstStyle/>
        <a:p>
          <a:endParaRPr lang="en-US"/>
        </a:p>
      </dgm:t>
    </dgm:pt>
    <dgm:pt modelId="{14CF8AFE-D2BB-48CC-B9A9-E63564B9F027}">
      <dgm:prSet phldrT="[Text]"/>
      <dgm:spPr/>
      <dgm:t>
        <a:bodyPr/>
        <a:lstStyle/>
        <a:p>
          <a:r>
            <a:rPr lang="en-US" dirty="0" smtClean="0"/>
            <a:t>Consumer Dispute Redressal Commission (State Commission)</a:t>
          </a:r>
        </a:p>
      </dgm:t>
    </dgm:pt>
    <dgm:pt modelId="{1AD39FF8-6569-4750-A28B-B71433DBA4A5}" type="parTrans" cxnId="{2909DA9B-A558-48EB-B86F-4A627D712C33}">
      <dgm:prSet/>
      <dgm:spPr/>
      <dgm:t>
        <a:bodyPr/>
        <a:lstStyle/>
        <a:p>
          <a:endParaRPr lang="en-US"/>
        </a:p>
      </dgm:t>
    </dgm:pt>
    <dgm:pt modelId="{20D5E65C-7046-4E24-9C95-478500873D60}" type="sibTrans" cxnId="{2909DA9B-A558-48EB-B86F-4A627D712C33}">
      <dgm:prSet/>
      <dgm:spPr>
        <a:solidFill>
          <a:schemeClr val="accent1">
            <a:lumMod val="50000"/>
          </a:schemeClr>
        </a:solidFill>
      </dgm:spPr>
      <dgm:t>
        <a:bodyPr/>
        <a:lstStyle/>
        <a:p>
          <a:endParaRPr lang="en-US"/>
        </a:p>
      </dgm:t>
    </dgm:pt>
    <dgm:pt modelId="{CF627E6E-E256-4DBB-A698-7FC97FF7133F}" type="pres">
      <dgm:prSet presAssocID="{EF6E4F24-C546-461D-835C-1C6431AAC38D}" presName="linearFlow" presStyleCnt="0">
        <dgm:presLayoutVars>
          <dgm:resizeHandles val="exact"/>
        </dgm:presLayoutVars>
      </dgm:prSet>
      <dgm:spPr/>
    </dgm:pt>
    <dgm:pt modelId="{44E60B13-D852-4BDD-A0CF-4FCCC77CAE71}" type="pres">
      <dgm:prSet presAssocID="{04DBC9B4-305B-4755-9613-1FA963D9316C}" presName="node" presStyleLbl="node1" presStyleIdx="0" presStyleCnt="4">
        <dgm:presLayoutVars>
          <dgm:bulletEnabled val="1"/>
        </dgm:presLayoutVars>
      </dgm:prSet>
      <dgm:spPr/>
      <dgm:t>
        <a:bodyPr/>
        <a:lstStyle/>
        <a:p>
          <a:endParaRPr lang="en-US"/>
        </a:p>
      </dgm:t>
    </dgm:pt>
    <dgm:pt modelId="{762B54BE-84C5-48E1-9EF8-0C134E6306AF}" type="pres">
      <dgm:prSet presAssocID="{FF29BF94-08AC-463A-BE14-5FB57F3031BB}" presName="sibTrans" presStyleLbl="sibTrans2D1" presStyleIdx="0" presStyleCnt="3" custFlipVert="1" custFlipHor="1" custScaleX="97179" custScaleY="259566"/>
      <dgm:spPr/>
      <dgm:t>
        <a:bodyPr/>
        <a:lstStyle/>
        <a:p>
          <a:endParaRPr lang="en-US"/>
        </a:p>
      </dgm:t>
    </dgm:pt>
    <dgm:pt modelId="{253AB798-6931-49A7-9819-33189DDDFD3C}" type="pres">
      <dgm:prSet presAssocID="{FF29BF94-08AC-463A-BE14-5FB57F3031BB}" presName="connectorText" presStyleLbl="sibTrans2D1" presStyleIdx="0" presStyleCnt="3"/>
      <dgm:spPr/>
      <dgm:t>
        <a:bodyPr/>
        <a:lstStyle/>
        <a:p>
          <a:endParaRPr lang="en-US"/>
        </a:p>
      </dgm:t>
    </dgm:pt>
    <dgm:pt modelId="{E8F062AA-A721-4CA3-91F4-0FFB52229A2B}" type="pres">
      <dgm:prSet presAssocID="{91EB01CB-D91D-4841-8732-D54A158C3AB1}" presName="node" presStyleLbl="node1" presStyleIdx="1" presStyleCnt="4">
        <dgm:presLayoutVars>
          <dgm:bulletEnabled val="1"/>
        </dgm:presLayoutVars>
      </dgm:prSet>
      <dgm:spPr/>
      <dgm:t>
        <a:bodyPr/>
        <a:lstStyle/>
        <a:p>
          <a:endParaRPr lang="en-US"/>
        </a:p>
      </dgm:t>
    </dgm:pt>
    <dgm:pt modelId="{46D34609-AD51-4D45-BB8B-920B919CC30F}" type="pres">
      <dgm:prSet presAssocID="{B9B46530-03A9-4E47-B96E-4AC939F0E8C1}" presName="sibTrans" presStyleLbl="sibTrans2D1" presStyleIdx="1" presStyleCnt="3" custAng="10800000" custFlipHor="1" custScaleX="127786" custScaleY="179699"/>
      <dgm:spPr/>
      <dgm:t>
        <a:bodyPr/>
        <a:lstStyle/>
        <a:p>
          <a:endParaRPr lang="en-US"/>
        </a:p>
      </dgm:t>
    </dgm:pt>
    <dgm:pt modelId="{4233033A-B4D0-4DBB-AD4A-B03E33516E91}" type="pres">
      <dgm:prSet presAssocID="{B9B46530-03A9-4E47-B96E-4AC939F0E8C1}" presName="connectorText" presStyleLbl="sibTrans2D1" presStyleIdx="1" presStyleCnt="3"/>
      <dgm:spPr/>
      <dgm:t>
        <a:bodyPr/>
        <a:lstStyle/>
        <a:p>
          <a:endParaRPr lang="en-US"/>
        </a:p>
      </dgm:t>
    </dgm:pt>
    <dgm:pt modelId="{69FB4EE6-0470-4350-8B95-B388A9C91942}" type="pres">
      <dgm:prSet presAssocID="{14CF8AFE-D2BB-48CC-B9A9-E63564B9F027}" presName="node" presStyleLbl="node1" presStyleIdx="2" presStyleCnt="4">
        <dgm:presLayoutVars>
          <dgm:bulletEnabled val="1"/>
        </dgm:presLayoutVars>
      </dgm:prSet>
      <dgm:spPr/>
      <dgm:t>
        <a:bodyPr/>
        <a:lstStyle/>
        <a:p>
          <a:endParaRPr lang="en-US"/>
        </a:p>
      </dgm:t>
    </dgm:pt>
    <dgm:pt modelId="{A4D79BF5-4F3F-493D-B4D3-D98B73248A3F}" type="pres">
      <dgm:prSet presAssocID="{20D5E65C-7046-4E24-9C95-478500873D60}" presName="sibTrans" presStyleLbl="sibTrans2D1" presStyleIdx="2" presStyleCnt="3" custFlipVert="1" custFlipHor="1" custScaleX="113152" custScaleY="179700"/>
      <dgm:spPr/>
      <dgm:t>
        <a:bodyPr/>
        <a:lstStyle/>
        <a:p>
          <a:endParaRPr lang="en-US"/>
        </a:p>
      </dgm:t>
    </dgm:pt>
    <dgm:pt modelId="{7F60555C-0A34-4911-925C-4A0AFFF59DB1}" type="pres">
      <dgm:prSet presAssocID="{20D5E65C-7046-4E24-9C95-478500873D60}" presName="connectorText" presStyleLbl="sibTrans2D1" presStyleIdx="2" presStyleCnt="3"/>
      <dgm:spPr/>
      <dgm:t>
        <a:bodyPr/>
        <a:lstStyle/>
        <a:p>
          <a:endParaRPr lang="en-US"/>
        </a:p>
      </dgm:t>
    </dgm:pt>
    <dgm:pt modelId="{16F66BFC-6B89-4C37-8A52-88B41F68F0F2}" type="pres">
      <dgm:prSet presAssocID="{45327F40-8131-415F-9A48-1FDBDBB96E5A}" presName="node" presStyleLbl="node1" presStyleIdx="3" presStyleCnt="4">
        <dgm:presLayoutVars>
          <dgm:bulletEnabled val="1"/>
        </dgm:presLayoutVars>
      </dgm:prSet>
      <dgm:spPr/>
      <dgm:t>
        <a:bodyPr/>
        <a:lstStyle/>
        <a:p>
          <a:endParaRPr lang="en-US"/>
        </a:p>
      </dgm:t>
    </dgm:pt>
  </dgm:ptLst>
  <dgm:cxnLst>
    <dgm:cxn modelId="{F66684A6-8293-49D1-930F-DC75DFDBCA1D}" type="presOf" srcId="{FF29BF94-08AC-463A-BE14-5FB57F3031BB}" destId="{253AB798-6931-49A7-9819-33189DDDFD3C}" srcOrd="1" destOrd="0" presId="urn:microsoft.com/office/officeart/2005/8/layout/process2"/>
    <dgm:cxn modelId="{D0843BE3-E256-43CC-8974-16576C481DFA}" srcId="{EF6E4F24-C546-461D-835C-1C6431AAC38D}" destId="{91EB01CB-D91D-4841-8732-D54A158C3AB1}" srcOrd="1" destOrd="0" parTransId="{5C00B772-6BB6-4BBE-85BD-A28B21A6D9DF}" sibTransId="{B9B46530-03A9-4E47-B96E-4AC939F0E8C1}"/>
    <dgm:cxn modelId="{4C48A4F6-AE1E-4FCA-934D-5B08B9A93420}" type="presOf" srcId="{B9B46530-03A9-4E47-B96E-4AC939F0E8C1}" destId="{4233033A-B4D0-4DBB-AD4A-B03E33516E91}" srcOrd="1" destOrd="0" presId="urn:microsoft.com/office/officeart/2005/8/layout/process2"/>
    <dgm:cxn modelId="{69EBD508-7FF6-4E3B-89F9-75FF4BC528BA}" type="presOf" srcId="{45327F40-8131-415F-9A48-1FDBDBB96E5A}" destId="{16F66BFC-6B89-4C37-8A52-88B41F68F0F2}" srcOrd="0" destOrd="0" presId="urn:microsoft.com/office/officeart/2005/8/layout/process2"/>
    <dgm:cxn modelId="{24EB875C-D3E2-4131-8AD4-0E04E08D02D0}" type="presOf" srcId="{20D5E65C-7046-4E24-9C95-478500873D60}" destId="{A4D79BF5-4F3F-493D-B4D3-D98B73248A3F}" srcOrd="0" destOrd="0" presId="urn:microsoft.com/office/officeart/2005/8/layout/process2"/>
    <dgm:cxn modelId="{39A17FBC-AACB-4AA1-985C-D1845AFB13AF}" type="presOf" srcId="{04DBC9B4-305B-4755-9613-1FA963D9316C}" destId="{44E60B13-D852-4BDD-A0CF-4FCCC77CAE71}" srcOrd="0" destOrd="0" presId="urn:microsoft.com/office/officeart/2005/8/layout/process2"/>
    <dgm:cxn modelId="{A8FBDF16-9FFC-4F43-A78B-6A642B4C2B4C}" type="presOf" srcId="{20D5E65C-7046-4E24-9C95-478500873D60}" destId="{7F60555C-0A34-4911-925C-4A0AFFF59DB1}" srcOrd="1" destOrd="0" presId="urn:microsoft.com/office/officeart/2005/8/layout/process2"/>
    <dgm:cxn modelId="{4209A4F6-18EF-457F-BEA9-A318C57398CC}" srcId="{EF6E4F24-C546-461D-835C-1C6431AAC38D}" destId="{04DBC9B4-305B-4755-9613-1FA963D9316C}" srcOrd="0" destOrd="0" parTransId="{6DD127DF-36CE-472D-B603-15DE71D4C17F}" sibTransId="{FF29BF94-08AC-463A-BE14-5FB57F3031BB}"/>
    <dgm:cxn modelId="{5D786A4F-9A22-41F9-A269-30C78DC7DB72}" type="presOf" srcId="{EF6E4F24-C546-461D-835C-1C6431AAC38D}" destId="{CF627E6E-E256-4DBB-A698-7FC97FF7133F}" srcOrd="0" destOrd="0" presId="urn:microsoft.com/office/officeart/2005/8/layout/process2"/>
    <dgm:cxn modelId="{4DA90419-4255-47B4-9FBE-595D34BF6B22}" type="presOf" srcId="{14CF8AFE-D2BB-48CC-B9A9-E63564B9F027}" destId="{69FB4EE6-0470-4350-8B95-B388A9C91942}" srcOrd="0" destOrd="0" presId="urn:microsoft.com/office/officeart/2005/8/layout/process2"/>
    <dgm:cxn modelId="{73D07DFC-4C0E-4E29-B6D3-5103C14B5890}" srcId="{EF6E4F24-C546-461D-835C-1C6431AAC38D}" destId="{45327F40-8131-415F-9A48-1FDBDBB96E5A}" srcOrd="3" destOrd="0" parTransId="{7F7716B5-8AA6-4086-A412-897EF1B2EBE4}" sibTransId="{77C82BBD-DEFA-4E47-A63F-C8133C206D96}"/>
    <dgm:cxn modelId="{4CC00F85-E85D-4983-A919-D5F621CE2144}" type="presOf" srcId="{B9B46530-03A9-4E47-B96E-4AC939F0E8C1}" destId="{46D34609-AD51-4D45-BB8B-920B919CC30F}" srcOrd="0" destOrd="0" presId="urn:microsoft.com/office/officeart/2005/8/layout/process2"/>
    <dgm:cxn modelId="{2909DA9B-A558-48EB-B86F-4A627D712C33}" srcId="{EF6E4F24-C546-461D-835C-1C6431AAC38D}" destId="{14CF8AFE-D2BB-48CC-B9A9-E63564B9F027}" srcOrd="2" destOrd="0" parTransId="{1AD39FF8-6569-4750-A28B-B71433DBA4A5}" sibTransId="{20D5E65C-7046-4E24-9C95-478500873D60}"/>
    <dgm:cxn modelId="{1144B90D-2282-4224-AA92-7DA4E2F621CE}" type="presOf" srcId="{FF29BF94-08AC-463A-BE14-5FB57F3031BB}" destId="{762B54BE-84C5-48E1-9EF8-0C134E6306AF}" srcOrd="0" destOrd="0" presId="urn:microsoft.com/office/officeart/2005/8/layout/process2"/>
    <dgm:cxn modelId="{FB151DE9-93E2-4B46-AEA3-769A7A96DCB6}" type="presOf" srcId="{91EB01CB-D91D-4841-8732-D54A158C3AB1}" destId="{E8F062AA-A721-4CA3-91F4-0FFB52229A2B}" srcOrd="0" destOrd="0" presId="urn:microsoft.com/office/officeart/2005/8/layout/process2"/>
    <dgm:cxn modelId="{827129D4-16A3-4FF8-B4CA-64670986D1FC}" type="presParOf" srcId="{CF627E6E-E256-4DBB-A698-7FC97FF7133F}" destId="{44E60B13-D852-4BDD-A0CF-4FCCC77CAE71}" srcOrd="0" destOrd="0" presId="urn:microsoft.com/office/officeart/2005/8/layout/process2"/>
    <dgm:cxn modelId="{47C2D7D3-349F-4944-BE66-054A630A4D8F}" type="presParOf" srcId="{CF627E6E-E256-4DBB-A698-7FC97FF7133F}" destId="{762B54BE-84C5-48E1-9EF8-0C134E6306AF}" srcOrd="1" destOrd="0" presId="urn:microsoft.com/office/officeart/2005/8/layout/process2"/>
    <dgm:cxn modelId="{AD8E5DF4-609D-4823-B24B-2FEBFD45A1F2}" type="presParOf" srcId="{762B54BE-84C5-48E1-9EF8-0C134E6306AF}" destId="{253AB798-6931-49A7-9819-33189DDDFD3C}" srcOrd="0" destOrd="0" presId="urn:microsoft.com/office/officeart/2005/8/layout/process2"/>
    <dgm:cxn modelId="{D6D4A917-3A38-440F-888F-C10C7F92A83B}" type="presParOf" srcId="{CF627E6E-E256-4DBB-A698-7FC97FF7133F}" destId="{E8F062AA-A721-4CA3-91F4-0FFB52229A2B}" srcOrd="2" destOrd="0" presId="urn:microsoft.com/office/officeart/2005/8/layout/process2"/>
    <dgm:cxn modelId="{295E274D-60D2-4AC8-8D6A-3928B785EEF3}" type="presParOf" srcId="{CF627E6E-E256-4DBB-A698-7FC97FF7133F}" destId="{46D34609-AD51-4D45-BB8B-920B919CC30F}" srcOrd="3" destOrd="0" presId="urn:microsoft.com/office/officeart/2005/8/layout/process2"/>
    <dgm:cxn modelId="{F67E45CB-CCA9-42B2-9A44-DAD443102978}" type="presParOf" srcId="{46D34609-AD51-4D45-BB8B-920B919CC30F}" destId="{4233033A-B4D0-4DBB-AD4A-B03E33516E91}" srcOrd="0" destOrd="0" presId="urn:microsoft.com/office/officeart/2005/8/layout/process2"/>
    <dgm:cxn modelId="{5FF42C5C-261F-47AE-8264-0922BAD6049D}" type="presParOf" srcId="{CF627E6E-E256-4DBB-A698-7FC97FF7133F}" destId="{69FB4EE6-0470-4350-8B95-B388A9C91942}" srcOrd="4" destOrd="0" presId="urn:microsoft.com/office/officeart/2005/8/layout/process2"/>
    <dgm:cxn modelId="{F63885F9-4299-4BA4-822A-90F9E206C74F}" type="presParOf" srcId="{CF627E6E-E256-4DBB-A698-7FC97FF7133F}" destId="{A4D79BF5-4F3F-493D-B4D3-D98B73248A3F}" srcOrd="5" destOrd="0" presId="urn:microsoft.com/office/officeart/2005/8/layout/process2"/>
    <dgm:cxn modelId="{F6FD28E4-E5FF-4EE4-8B10-94F4884B7D1A}" type="presParOf" srcId="{A4D79BF5-4F3F-493D-B4D3-D98B73248A3F}" destId="{7F60555C-0A34-4911-925C-4A0AFFF59DB1}" srcOrd="0" destOrd="0" presId="urn:microsoft.com/office/officeart/2005/8/layout/process2"/>
    <dgm:cxn modelId="{86C67120-9CAF-48E6-BCB3-F91EA8489D98}" type="presParOf" srcId="{CF627E6E-E256-4DBB-A698-7FC97FF7133F}" destId="{16F66BFC-6B89-4C37-8A52-88B41F68F0F2}" srcOrd="6" destOrd="0" presId="urn:microsoft.com/office/officeart/2005/8/layout/process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702D53E-B0C3-4BE1-842E-474A06F8DECD}" type="doc">
      <dgm:prSet loTypeId="urn:microsoft.com/office/officeart/2005/8/layout/gear1" loCatId="cycle" qsTypeId="urn:microsoft.com/office/officeart/2005/8/quickstyle/simple1" qsCatId="simple" csTypeId="urn:microsoft.com/office/officeart/2005/8/colors/accent1_2" csCatId="accent1" phldr="1"/>
      <dgm:spPr/>
    </dgm:pt>
    <dgm:pt modelId="{50A821A1-270C-4F4A-8078-2F0A67CCC454}">
      <dgm:prSet phldrT="[Text]" custT="1"/>
      <dgm:spPr/>
      <dgm:t>
        <a:bodyPr/>
        <a:lstStyle/>
        <a:p>
          <a:r>
            <a:rPr lang="en-US" sz="2400" dirty="0" smtClean="0"/>
            <a:t>Total Installed Capacity       303 GW</a:t>
          </a:r>
          <a:endParaRPr lang="en-US" sz="2400" dirty="0"/>
        </a:p>
      </dgm:t>
    </dgm:pt>
    <dgm:pt modelId="{486FD26E-2E34-4BA9-961C-72F7ABEB0C62}" type="parTrans" cxnId="{BB8D337E-44E5-465F-B3C9-6B48E16BD28D}">
      <dgm:prSet/>
      <dgm:spPr/>
      <dgm:t>
        <a:bodyPr/>
        <a:lstStyle/>
        <a:p>
          <a:endParaRPr lang="en-US"/>
        </a:p>
      </dgm:t>
    </dgm:pt>
    <dgm:pt modelId="{13E92B24-1CC7-466E-BCEA-27B1C32BB6F9}" type="sibTrans" cxnId="{BB8D337E-44E5-465F-B3C9-6B48E16BD28D}">
      <dgm:prSet/>
      <dgm:spPr/>
      <dgm:t>
        <a:bodyPr/>
        <a:lstStyle/>
        <a:p>
          <a:endParaRPr lang="en-US"/>
        </a:p>
      </dgm:t>
    </dgm:pt>
    <dgm:pt modelId="{94F5647E-9721-42C2-9DCE-03B2BA81C386}" type="pres">
      <dgm:prSet presAssocID="{3702D53E-B0C3-4BE1-842E-474A06F8DECD}" presName="composite" presStyleCnt="0">
        <dgm:presLayoutVars>
          <dgm:chMax val="3"/>
          <dgm:animLvl val="lvl"/>
          <dgm:resizeHandles val="exact"/>
        </dgm:presLayoutVars>
      </dgm:prSet>
      <dgm:spPr/>
    </dgm:pt>
    <dgm:pt modelId="{2C4765AA-B5F2-4159-BFEE-C41FA7EE76A8}" type="pres">
      <dgm:prSet presAssocID="{50A821A1-270C-4F4A-8078-2F0A67CCC454}" presName="gear1" presStyleLbl="node1" presStyleIdx="0" presStyleCnt="1" custScaleX="94622" custScaleY="78295" custLinFactX="-21987" custLinFactNeighborX="-100000" custLinFactNeighborY="-43763">
        <dgm:presLayoutVars>
          <dgm:chMax val="1"/>
          <dgm:bulletEnabled val="1"/>
        </dgm:presLayoutVars>
      </dgm:prSet>
      <dgm:spPr/>
      <dgm:t>
        <a:bodyPr/>
        <a:lstStyle/>
        <a:p>
          <a:endParaRPr lang="en-US"/>
        </a:p>
      </dgm:t>
    </dgm:pt>
    <dgm:pt modelId="{FF8F8680-B3DD-466B-B4FA-0366205CD367}" type="pres">
      <dgm:prSet presAssocID="{50A821A1-270C-4F4A-8078-2F0A67CCC454}" presName="gear1srcNode" presStyleLbl="node1" presStyleIdx="0" presStyleCnt="1"/>
      <dgm:spPr/>
      <dgm:t>
        <a:bodyPr/>
        <a:lstStyle/>
        <a:p>
          <a:endParaRPr lang="en-US"/>
        </a:p>
      </dgm:t>
    </dgm:pt>
    <dgm:pt modelId="{09FA2057-2BA8-4114-9885-048B84FCB504}" type="pres">
      <dgm:prSet presAssocID="{50A821A1-270C-4F4A-8078-2F0A67CCC454}" presName="gear1dstNode" presStyleLbl="node1" presStyleIdx="0" presStyleCnt="1"/>
      <dgm:spPr/>
      <dgm:t>
        <a:bodyPr/>
        <a:lstStyle/>
        <a:p>
          <a:endParaRPr lang="en-US"/>
        </a:p>
      </dgm:t>
    </dgm:pt>
    <dgm:pt modelId="{A8BD9131-420B-4811-8B83-511DC7592A17}" type="pres">
      <dgm:prSet presAssocID="{13E92B24-1CC7-466E-BCEA-27B1C32BB6F9}" presName="connector1" presStyleLbl="sibTrans2D1" presStyleIdx="0" presStyleCnt="1" custScaleX="86803" custScaleY="84387" custLinFactNeighborX="-79364" custLinFactNeighborY="-30514"/>
      <dgm:spPr/>
      <dgm:t>
        <a:bodyPr/>
        <a:lstStyle/>
        <a:p>
          <a:endParaRPr lang="en-US"/>
        </a:p>
      </dgm:t>
    </dgm:pt>
  </dgm:ptLst>
  <dgm:cxnLst>
    <dgm:cxn modelId="{15F27D92-67BD-4AD6-AA64-79C6FF824B09}" type="presOf" srcId="{50A821A1-270C-4F4A-8078-2F0A67CCC454}" destId="{FF8F8680-B3DD-466B-B4FA-0366205CD367}" srcOrd="1" destOrd="0" presId="urn:microsoft.com/office/officeart/2005/8/layout/gear1"/>
    <dgm:cxn modelId="{F0D336C7-BA72-424A-9D92-0393EA2EC84D}" type="presOf" srcId="{3702D53E-B0C3-4BE1-842E-474A06F8DECD}" destId="{94F5647E-9721-42C2-9DCE-03B2BA81C386}" srcOrd="0" destOrd="0" presId="urn:microsoft.com/office/officeart/2005/8/layout/gear1"/>
    <dgm:cxn modelId="{839E6B84-D5D0-4B45-BE37-7622264B46AF}" type="presOf" srcId="{50A821A1-270C-4F4A-8078-2F0A67CCC454}" destId="{2C4765AA-B5F2-4159-BFEE-C41FA7EE76A8}" srcOrd="0" destOrd="0" presId="urn:microsoft.com/office/officeart/2005/8/layout/gear1"/>
    <dgm:cxn modelId="{BB8D337E-44E5-465F-B3C9-6B48E16BD28D}" srcId="{3702D53E-B0C3-4BE1-842E-474A06F8DECD}" destId="{50A821A1-270C-4F4A-8078-2F0A67CCC454}" srcOrd="0" destOrd="0" parTransId="{486FD26E-2E34-4BA9-961C-72F7ABEB0C62}" sibTransId="{13E92B24-1CC7-466E-BCEA-27B1C32BB6F9}"/>
    <dgm:cxn modelId="{682D2ED4-4949-4BF7-BB81-4C4DF530B2EF}" type="presOf" srcId="{13E92B24-1CC7-466E-BCEA-27B1C32BB6F9}" destId="{A8BD9131-420B-4811-8B83-511DC7592A17}" srcOrd="0" destOrd="0" presId="urn:microsoft.com/office/officeart/2005/8/layout/gear1"/>
    <dgm:cxn modelId="{0B9A8212-3354-4DE4-9600-044E79AA0291}" type="presOf" srcId="{50A821A1-270C-4F4A-8078-2F0A67CCC454}" destId="{09FA2057-2BA8-4114-9885-048B84FCB504}" srcOrd="2" destOrd="0" presId="urn:microsoft.com/office/officeart/2005/8/layout/gear1"/>
    <dgm:cxn modelId="{2592AD63-FF4C-48B7-B62A-02FB6C308C08}" type="presParOf" srcId="{94F5647E-9721-42C2-9DCE-03B2BA81C386}" destId="{2C4765AA-B5F2-4159-BFEE-C41FA7EE76A8}" srcOrd="0" destOrd="0" presId="urn:microsoft.com/office/officeart/2005/8/layout/gear1"/>
    <dgm:cxn modelId="{5BF102FA-7F25-44AD-919E-9127C51C2EC8}" type="presParOf" srcId="{94F5647E-9721-42C2-9DCE-03B2BA81C386}" destId="{FF8F8680-B3DD-466B-B4FA-0366205CD367}" srcOrd="1" destOrd="0" presId="urn:microsoft.com/office/officeart/2005/8/layout/gear1"/>
    <dgm:cxn modelId="{CE3B0C40-DB80-49A4-82BA-4A15D1AC47A9}" type="presParOf" srcId="{94F5647E-9721-42C2-9DCE-03B2BA81C386}" destId="{09FA2057-2BA8-4114-9885-048B84FCB504}" srcOrd="2" destOrd="0" presId="urn:microsoft.com/office/officeart/2005/8/layout/gear1"/>
    <dgm:cxn modelId="{8656942C-C74B-45E2-95DB-B8C9AB049E89}" type="presParOf" srcId="{94F5647E-9721-42C2-9DCE-03B2BA81C386}" destId="{A8BD9131-420B-4811-8B83-511DC7592A17}" srcOrd="3" destOrd="0" presId="urn:microsoft.com/office/officeart/2005/8/layout/gear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1CB44544-B89F-4FB3-95FB-406D4DAEC40F}" type="doc">
      <dgm:prSet loTypeId="urn:microsoft.com/office/officeart/2005/8/layout/process2" loCatId="process" qsTypeId="urn:microsoft.com/office/officeart/2005/8/quickstyle/simple1" qsCatId="simple" csTypeId="urn:microsoft.com/office/officeart/2005/8/colors/accent1_2" csCatId="accent1" phldr="1"/>
      <dgm:spPr/>
    </dgm:pt>
    <dgm:pt modelId="{1B64B353-F6C4-4354-BCE6-991D1007C1D8}">
      <dgm:prSet phldrT="[Text]"/>
      <dgm:spPr/>
      <dgm:t>
        <a:bodyPr/>
        <a:lstStyle/>
        <a:p>
          <a:r>
            <a:rPr lang="en-US" dirty="0" smtClean="0"/>
            <a:t>Lok        </a:t>
          </a:r>
          <a:r>
            <a:rPr lang="en-US" dirty="0" err="1" smtClean="0"/>
            <a:t>Adalats</a:t>
          </a:r>
          <a:endParaRPr lang="en-US" dirty="0"/>
        </a:p>
      </dgm:t>
    </dgm:pt>
    <dgm:pt modelId="{66C76166-50E1-4B20-AADD-737B5EB13E36}" type="parTrans" cxnId="{660AD97A-5D63-4D57-B1A7-D55510161FC3}">
      <dgm:prSet/>
      <dgm:spPr/>
      <dgm:t>
        <a:bodyPr/>
        <a:lstStyle/>
        <a:p>
          <a:endParaRPr lang="en-US"/>
        </a:p>
      </dgm:t>
    </dgm:pt>
    <dgm:pt modelId="{550F5403-97F9-44B0-9094-F981312312AF}" type="sibTrans" cxnId="{660AD97A-5D63-4D57-B1A7-D55510161FC3}">
      <dgm:prSet/>
      <dgm:spPr/>
      <dgm:t>
        <a:bodyPr/>
        <a:lstStyle/>
        <a:p>
          <a:endParaRPr lang="en-US"/>
        </a:p>
      </dgm:t>
    </dgm:pt>
    <dgm:pt modelId="{195B1BC3-26E3-4A07-9DBE-04856C90FC6E}" type="pres">
      <dgm:prSet presAssocID="{1CB44544-B89F-4FB3-95FB-406D4DAEC40F}" presName="linearFlow" presStyleCnt="0">
        <dgm:presLayoutVars>
          <dgm:resizeHandles val="exact"/>
        </dgm:presLayoutVars>
      </dgm:prSet>
      <dgm:spPr/>
    </dgm:pt>
    <dgm:pt modelId="{A471B682-0899-480C-A6EB-60B69126F1E0}" type="pres">
      <dgm:prSet presAssocID="{1B64B353-F6C4-4354-BCE6-991D1007C1D8}" presName="node" presStyleLbl="node1" presStyleIdx="0" presStyleCnt="1" custLinFactNeighborX="8333" custLinFactNeighborY="31232">
        <dgm:presLayoutVars>
          <dgm:bulletEnabled val="1"/>
        </dgm:presLayoutVars>
      </dgm:prSet>
      <dgm:spPr/>
      <dgm:t>
        <a:bodyPr/>
        <a:lstStyle/>
        <a:p>
          <a:endParaRPr lang="en-US"/>
        </a:p>
      </dgm:t>
    </dgm:pt>
  </dgm:ptLst>
  <dgm:cxnLst>
    <dgm:cxn modelId="{A2D700AE-07AA-44A8-9E95-09EFAA15155D}" type="presOf" srcId="{1CB44544-B89F-4FB3-95FB-406D4DAEC40F}" destId="{195B1BC3-26E3-4A07-9DBE-04856C90FC6E}" srcOrd="0" destOrd="0" presId="urn:microsoft.com/office/officeart/2005/8/layout/process2"/>
    <dgm:cxn modelId="{660AD97A-5D63-4D57-B1A7-D55510161FC3}" srcId="{1CB44544-B89F-4FB3-95FB-406D4DAEC40F}" destId="{1B64B353-F6C4-4354-BCE6-991D1007C1D8}" srcOrd="0" destOrd="0" parTransId="{66C76166-50E1-4B20-AADD-737B5EB13E36}" sibTransId="{550F5403-97F9-44B0-9094-F981312312AF}"/>
    <dgm:cxn modelId="{1AE2D9D6-8D34-4DAD-B86F-AA0C055C9606}" type="presOf" srcId="{1B64B353-F6C4-4354-BCE6-991D1007C1D8}" destId="{A471B682-0899-480C-A6EB-60B69126F1E0}" srcOrd="0" destOrd="0" presId="urn:microsoft.com/office/officeart/2005/8/layout/process2"/>
    <dgm:cxn modelId="{316C79DB-BE60-4AE6-BD68-2D5A2FF1D4E6}" type="presParOf" srcId="{195B1BC3-26E3-4A07-9DBE-04856C90FC6E}" destId="{A471B682-0899-480C-A6EB-60B69126F1E0}" srcOrd="0" destOrd="0" presId="urn:microsoft.com/office/officeart/2005/8/layout/process2"/>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8EEBAAEA-B957-4F98-A595-E677514FFD37}"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44D45F68-28F1-40CB-B9B8-6413424B1BAF}">
      <dgm:prSet phldrT="[Text]" custT="1"/>
      <dgm:spPr/>
      <dgm:t>
        <a:bodyPr/>
        <a:lstStyle/>
        <a:p>
          <a:pPr algn="just"/>
          <a:r>
            <a:rPr lang="en-US" sz="1600" b="1" dirty="0" smtClean="0">
              <a:latin typeface="+mj-lt"/>
            </a:rPr>
            <a:t>Advise the Central Government on the matters relating to the national electricity policy, formulate short-term and perspective plans for development of the electricity system </a:t>
          </a:r>
          <a:endParaRPr lang="en-US" sz="1600" b="1" dirty="0">
            <a:latin typeface="+mj-lt"/>
          </a:endParaRPr>
        </a:p>
      </dgm:t>
    </dgm:pt>
    <dgm:pt modelId="{1E2C6BC4-8162-4D57-90BC-C4E27DA94B62}" type="parTrans" cxnId="{92646886-34AD-43C3-9731-88BC5513CA85}">
      <dgm:prSet/>
      <dgm:spPr/>
      <dgm:t>
        <a:bodyPr/>
        <a:lstStyle/>
        <a:p>
          <a:endParaRPr lang="en-US" sz="1800"/>
        </a:p>
      </dgm:t>
    </dgm:pt>
    <dgm:pt modelId="{75749261-BA67-46BF-AAC3-0C98895A3EEC}" type="sibTrans" cxnId="{92646886-34AD-43C3-9731-88BC5513CA85}">
      <dgm:prSet/>
      <dgm:spPr/>
      <dgm:t>
        <a:bodyPr/>
        <a:lstStyle/>
        <a:p>
          <a:endParaRPr lang="en-US" sz="1800"/>
        </a:p>
      </dgm:t>
    </dgm:pt>
    <dgm:pt modelId="{9C27D030-CAA7-46E0-ADBE-9A93069BCF8F}">
      <dgm:prSet phldrT="[Text]" custT="1"/>
      <dgm:spPr/>
      <dgm:t>
        <a:bodyPr/>
        <a:lstStyle/>
        <a:p>
          <a:pPr algn="just"/>
          <a:r>
            <a:rPr lang="en-US" sz="1600" b="1" dirty="0" smtClean="0">
              <a:latin typeface="+mj-lt"/>
            </a:rPr>
            <a:t>Specify the technical standards for construction of electrical plants, electric lines and connectivity to the grid</a:t>
          </a:r>
          <a:endParaRPr lang="en-US" sz="1600" b="1" dirty="0">
            <a:latin typeface="+mj-lt"/>
          </a:endParaRPr>
        </a:p>
      </dgm:t>
    </dgm:pt>
    <dgm:pt modelId="{A1D8E154-34EB-4CC4-AAED-EA8CDE789313}" type="parTrans" cxnId="{EFB18AA9-0488-4FC9-8EBF-7E0BD4219CE8}">
      <dgm:prSet/>
      <dgm:spPr/>
      <dgm:t>
        <a:bodyPr/>
        <a:lstStyle/>
        <a:p>
          <a:endParaRPr lang="en-US" sz="1800"/>
        </a:p>
      </dgm:t>
    </dgm:pt>
    <dgm:pt modelId="{D1CCF3DF-5477-41DE-888A-94B9181A7CBF}" type="sibTrans" cxnId="{EFB18AA9-0488-4FC9-8EBF-7E0BD4219CE8}">
      <dgm:prSet/>
      <dgm:spPr/>
      <dgm:t>
        <a:bodyPr/>
        <a:lstStyle/>
        <a:p>
          <a:endParaRPr lang="en-US" sz="1800"/>
        </a:p>
      </dgm:t>
    </dgm:pt>
    <dgm:pt modelId="{0DF8BB99-04B2-44E0-846A-59914CCC955C}">
      <dgm:prSet phldrT="[Text]" custT="1"/>
      <dgm:spPr/>
      <dgm:t>
        <a:bodyPr/>
        <a:lstStyle/>
        <a:p>
          <a:pPr algn="just"/>
          <a:r>
            <a:rPr lang="en-US" sz="1600" b="1" dirty="0" smtClean="0">
              <a:latin typeface="+mj-lt"/>
            </a:rPr>
            <a:t>specify the safety requirements for construction, operation and maintenance of electrical plants and electric lines</a:t>
          </a:r>
          <a:endParaRPr lang="en-US" sz="1600" b="1" dirty="0">
            <a:latin typeface="+mj-lt"/>
          </a:endParaRPr>
        </a:p>
      </dgm:t>
    </dgm:pt>
    <dgm:pt modelId="{1BCF34A4-1AAA-481A-9989-EFA9D1369478}" type="parTrans" cxnId="{5933A403-92E9-4864-AD2B-F615E49D9BA8}">
      <dgm:prSet/>
      <dgm:spPr/>
      <dgm:t>
        <a:bodyPr/>
        <a:lstStyle/>
        <a:p>
          <a:endParaRPr lang="en-US" sz="1800"/>
        </a:p>
      </dgm:t>
    </dgm:pt>
    <dgm:pt modelId="{5D784978-5530-4532-8AA9-4813ECFB5263}" type="sibTrans" cxnId="{5933A403-92E9-4864-AD2B-F615E49D9BA8}">
      <dgm:prSet/>
      <dgm:spPr/>
      <dgm:t>
        <a:bodyPr/>
        <a:lstStyle/>
        <a:p>
          <a:endParaRPr lang="en-US" sz="1800"/>
        </a:p>
      </dgm:t>
    </dgm:pt>
    <dgm:pt modelId="{39F59838-A09E-4D9A-9498-9F2332E0E4BB}">
      <dgm:prSet phldrT="[Text]" custT="1"/>
      <dgm:spPr/>
      <dgm:t>
        <a:bodyPr/>
        <a:lstStyle/>
        <a:p>
          <a:pPr algn="just"/>
          <a:r>
            <a:rPr lang="en-US" sz="1600" b="1" dirty="0" smtClean="0">
              <a:latin typeface="+mj-lt"/>
            </a:rPr>
            <a:t>Collect and record the data concerning the generation, transmission, trading, distribution and utilization of electricity</a:t>
          </a:r>
          <a:endParaRPr lang="en-US" sz="1600" b="1" dirty="0">
            <a:latin typeface="+mj-lt"/>
          </a:endParaRPr>
        </a:p>
      </dgm:t>
    </dgm:pt>
    <dgm:pt modelId="{8245AB3A-8A18-489C-BE8E-7FC664E2FE3F}" type="parTrans" cxnId="{C65245C6-4DCC-4B53-885F-A7D923489090}">
      <dgm:prSet/>
      <dgm:spPr/>
      <dgm:t>
        <a:bodyPr/>
        <a:lstStyle/>
        <a:p>
          <a:endParaRPr lang="en-US" sz="1800"/>
        </a:p>
      </dgm:t>
    </dgm:pt>
    <dgm:pt modelId="{FFB6AAB1-BE78-4BCD-BF6C-FD1F5A2702C7}" type="sibTrans" cxnId="{C65245C6-4DCC-4B53-885F-A7D923489090}">
      <dgm:prSet/>
      <dgm:spPr/>
      <dgm:t>
        <a:bodyPr/>
        <a:lstStyle/>
        <a:p>
          <a:endParaRPr lang="en-US" sz="1800"/>
        </a:p>
      </dgm:t>
    </dgm:pt>
    <dgm:pt modelId="{4C22069E-0120-4929-95A3-4C0D0568450E}">
      <dgm:prSet phldrT="[Text]" custT="1"/>
      <dgm:spPr/>
      <dgm:t>
        <a:bodyPr/>
        <a:lstStyle/>
        <a:p>
          <a:pPr algn="just"/>
          <a:r>
            <a:rPr lang="en-US" sz="1600" b="1" smtClean="0">
              <a:latin typeface="+mj-lt"/>
            </a:rPr>
            <a:t>Promote and assist in the timely completion of schemes and projects for improving and augmenting the electricity system </a:t>
          </a:r>
          <a:endParaRPr lang="en-US" sz="1600" b="1" dirty="0">
            <a:latin typeface="+mj-lt"/>
          </a:endParaRPr>
        </a:p>
      </dgm:t>
    </dgm:pt>
    <dgm:pt modelId="{69C79BE2-2F25-4AE3-B097-0240EB7BAD90}" type="parTrans" cxnId="{831D09D6-890D-42F5-A79F-FECC9ADAC6F4}">
      <dgm:prSet/>
      <dgm:spPr/>
      <dgm:t>
        <a:bodyPr/>
        <a:lstStyle/>
        <a:p>
          <a:endParaRPr lang="en-US" sz="1800"/>
        </a:p>
      </dgm:t>
    </dgm:pt>
    <dgm:pt modelId="{1718A6B6-6EDA-409B-9AA0-BA7623689B55}" type="sibTrans" cxnId="{831D09D6-890D-42F5-A79F-FECC9ADAC6F4}">
      <dgm:prSet/>
      <dgm:spPr/>
      <dgm:t>
        <a:bodyPr/>
        <a:lstStyle/>
        <a:p>
          <a:endParaRPr lang="en-US" sz="1800"/>
        </a:p>
      </dgm:t>
    </dgm:pt>
    <dgm:pt modelId="{E9548521-5E60-45D0-B4A5-AF02321783E0}">
      <dgm:prSet phldrT="[Text]" custT="1"/>
      <dgm:spPr/>
      <dgm:t>
        <a:bodyPr/>
        <a:lstStyle/>
        <a:p>
          <a:pPr algn="just"/>
          <a:r>
            <a:rPr lang="en-US" sz="1600" b="1" dirty="0" smtClean="0">
              <a:latin typeface="+mj-lt"/>
            </a:rPr>
            <a:t>Promote measures for advancing the skill of persons engaged in the electricity industry</a:t>
          </a:r>
          <a:endParaRPr lang="en-US" sz="1600" b="1" dirty="0">
            <a:latin typeface="+mj-lt"/>
          </a:endParaRPr>
        </a:p>
      </dgm:t>
    </dgm:pt>
    <dgm:pt modelId="{230AFB4B-781D-4B62-8550-839CBF2FE2C7}" type="parTrans" cxnId="{3CDC3A63-6DF8-45E7-8340-F331264AC8A2}">
      <dgm:prSet/>
      <dgm:spPr/>
      <dgm:t>
        <a:bodyPr/>
        <a:lstStyle/>
        <a:p>
          <a:endParaRPr lang="en-US" sz="1800"/>
        </a:p>
      </dgm:t>
    </dgm:pt>
    <dgm:pt modelId="{90C48795-1C1A-4E10-89FA-C506EFAF6AB2}" type="sibTrans" cxnId="{3CDC3A63-6DF8-45E7-8340-F331264AC8A2}">
      <dgm:prSet/>
      <dgm:spPr/>
      <dgm:t>
        <a:bodyPr/>
        <a:lstStyle/>
        <a:p>
          <a:endParaRPr lang="en-US" sz="1800"/>
        </a:p>
      </dgm:t>
    </dgm:pt>
    <dgm:pt modelId="{F8639B84-BF5B-4784-BC23-5F5200166E3C}" type="pres">
      <dgm:prSet presAssocID="{8EEBAAEA-B957-4F98-A595-E677514FFD37}" presName="linear" presStyleCnt="0">
        <dgm:presLayoutVars>
          <dgm:dir/>
          <dgm:animLvl val="lvl"/>
          <dgm:resizeHandles val="exact"/>
        </dgm:presLayoutVars>
      </dgm:prSet>
      <dgm:spPr/>
      <dgm:t>
        <a:bodyPr/>
        <a:lstStyle/>
        <a:p>
          <a:endParaRPr lang="en-US"/>
        </a:p>
      </dgm:t>
    </dgm:pt>
    <dgm:pt modelId="{2500F152-3267-4377-96C4-A8AF5371C917}" type="pres">
      <dgm:prSet presAssocID="{44D45F68-28F1-40CB-B9B8-6413424B1BAF}" presName="parentLin" presStyleCnt="0"/>
      <dgm:spPr/>
    </dgm:pt>
    <dgm:pt modelId="{F851C479-E269-488B-83A8-96BDA72AFF5E}" type="pres">
      <dgm:prSet presAssocID="{44D45F68-28F1-40CB-B9B8-6413424B1BAF}" presName="parentLeftMargin" presStyleLbl="node1" presStyleIdx="0" presStyleCnt="6"/>
      <dgm:spPr/>
      <dgm:t>
        <a:bodyPr/>
        <a:lstStyle/>
        <a:p>
          <a:endParaRPr lang="en-US"/>
        </a:p>
      </dgm:t>
    </dgm:pt>
    <dgm:pt modelId="{E535BF8E-6479-4040-9309-2EE9209808D8}" type="pres">
      <dgm:prSet presAssocID="{44D45F68-28F1-40CB-B9B8-6413424B1BAF}" presName="parentText" presStyleLbl="node1" presStyleIdx="0" presStyleCnt="6" custScaleY="115312">
        <dgm:presLayoutVars>
          <dgm:chMax val="0"/>
          <dgm:bulletEnabled val="1"/>
        </dgm:presLayoutVars>
      </dgm:prSet>
      <dgm:spPr/>
      <dgm:t>
        <a:bodyPr/>
        <a:lstStyle/>
        <a:p>
          <a:endParaRPr lang="en-US"/>
        </a:p>
      </dgm:t>
    </dgm:pt>
    <dgm:pt modelId="{FFA67653-B8F8-4638-AC86-87D2D08ABA96}" type="pres">
      <dgm:prSet presAssocID="{44D45F68-28F1-40CB-B9B8-6413424B1BAF}" presName="negativeSpace" presStyleCnt="0"/>
      <dgm:spPr/>
    </dgm:pt>
    <dgm:pt modelId="{ECBEA503-7716-48E6-85AB-35196853278C}" type="pres">
      <dgm:prSet presAssocID="{44D45F68-28F1-40CB-B9B8-6413424B1BAF}" presName="childText" presStyleLbl="conFgAcc1" presStyleIdx="0" presStyleCnt="6">
        <dgm:presLayoutVars>
          <dgm:bulletEnabled val="1"/>
        </dgm:presLayoutVars>
      </dgm:prSet>
      <dgm:spPr/>
    </dgm:pt>
    <dgm:pt modelId="{64F25749-18FF-4C3E-8213-01B2699DAFC2}" type="pres">
      <dgm:prSet presAssocID="{75749261-BA67-46BF-AAC3-0C98895A3EEC}" presName="spaceBetweenRectangles" presStyleCnt="0"/>
      <dgm:spPr/>
    </dgm:pt>
    <dgm:pt modelId="{B9DE028C-7FCA-4F54-8EAE-A9F72E517771}" type="pres">
      <dgm:prSet presAssocID="{9C27D030-CAA7-46E0-ADBE-9A93069BCF8F}" presName="parentLin" presStyleCnt="0"/>
      <dgm:spPr/>
    </dgm:pt>
    <dgm:pt modelId="{C16774DE-80C7-4722-93EE-06DA2AF30C1B}" type="pres">
      <dgm:prSet presAssocID="{9C27D030-CAA7-46E0-ADBE-9A93069BCF8F}" presName="parentLeftMargin" presStyleLbl="node1" presStyleIdx="0" presStyleCnt="6"/>
      <dgm:spPr/>
      <dgm:t>
        <a:bodyPr/>
        <a:lstStyle/>
        <a:p>
          <a:endParaRPr lang="en-US"/>
        </a:p>
      </dgm:t>
    </dgm:pt>
    <dgm:pt modelId="{87DE73B6-8DD1-4047-94B3-D47D527C1DE4}" type="pres">
      <dgm:prSet presAssocID="{9C27D030-CAA7-46E0-ADBE-9A93069BCF8F}" presName="parentText" presStyleLbl="node1" presStyleIdx="1" presStyleCnt="6">
        <dgm:presLayoutVars>
          <dgm:chMax val="0"/>
          <dgm:bulletEnabled val="1"/>
        </dgm:presLayoutVars>
      </dgm:prSet>
      <dgm:spPr/>
      <dgm:t>
        <a:bodyPr/>
        <a:lstStyle/>
        <a:p>
          <a:endParaRPr lang="en-US"/>
        </a:p>
      </dgm:t>
    </dgm:pt>
    <dgm:pt modelId="{63CFDE41-F0C7-4346-B57F-9B8ADD9635BF}" type="pres">
      <dgm:prSet presAssocID="{9C27D030-CAA7-46E0-ADBE-9A93069BCF8F}" presName="negativeSpace" presStyleCnt="0"/>
      <dgm:spPr/>
    </dgm:pt>
    <dgm:pt modelId="{594435F4-FA2B-48C6-BAEE-3D6C94B1AE34}" type="pres">
      <dgm:prSet presAssocID="{9C27D030-CAA7-46E0-ADBE-9A93069BCF8F}" presName="childText" presStyleLbl="conFgAcc1" presStyleIdx="1" presStyleCnt="6">
        <dgm:presLayoutVars>
          <dgm:bulletEnabled val="1"/>
        </dgm:presLayoutVars>
      </dgm:prSet>
      <dgm:spPr/>
    </dgm:pt>
    <dgm:pt modelId="{4564A34E-E5BC-4ADA-8CE4-990FB79D4088}" type="pres">
      <dgm:prSet presAssocID="{D1CCF3DF-5477-41DE-888A-94B9181A7CBF}" presName="spaceBetweenRectangles" presStyleCnt="0"/>
      <dgm:spPr/>
    </dgm:pt>
    <dgm:pt modelId="{64E3ACE6-5F46-4258-A92E-90D5DB59AF32}" type="pres">
      <dgm:prSet presAssocID="{0DF8BB99-04B2-44E0-846A-59914CCC955C}" presName="parentLin" presStyleCnt="0"/>
      <dgm:spPr/>
    </dgm:pt>
    <dgm:pt modelId="{09356966-D41C-4E2A-92EB-1F0392418C68}" type="pres">
      <dgm:prSet presAssocID="{0DF8BB99-04B2-44E0-846A-59914CCC955C}" presName="parentLeftMargin" presStyleLbl="node1" presStyleIdx="1" presStyleCnt="6"/>
      <dgm:spPr/>
      <dgm:t>
        <a:bodyPr/>
        <a:lstStyle/>
        <a:p>
          <a:endParaRPr lang="en-US"/>
        </a:p>
      </dgm:t>
    </dgm:pt>
    <dgm:pt modelId="{35B15752-5925-4F25-A89C-DB676F1C4B77}" type="pres">
      <dgm:prSet presAssocID="{0DF8BB99-04B2-44E0-846A-59914CCC955C}" presName="parentText" presStyleLbl="node1" presStyleIdx="2" presStyleCnt="6">
        <dgm:presLayoutVars>
          <dgm:chMax val="0"/>
          <dgm:bulletEnabled val="1"/>
        </dgm:presLayoutVars>
      </dgm:prSet>
      <dgm:spPr/>
      <dgm:t>
        <a:bodyPr/>
        <a:lstStyle/>
        <a:p>
          <a:endParaRPr lang="en-US"/>
        </a:p>
      </dgm:t>
    </dgm:pt>
    <dgm:pt modelId="{061E9CBA-6834-42C9-9B32-8F99269EB743}" type="pres">
      <dgm:prSet presAssocID="{0DF8BB99-04B2-44E0-846A-59914CCC955C}" presName="negativeSpace" presStyleCnt="0"/>
      <dgm:spPr/>
    </dgm:pt>
    <dgm:pt modelId="{72E6D3AA-EB43-4B98-892A-89DE7CDDBA8A}" type="pres">
      <dgm:prSet presAssocID="{0DF8BB99-04B2-44E0-846A-59914CCC955C}" presName="childText" presStyleLbl="conFgAcc1" presStyleIdx="2" presStyleCnt="6">
        <dgm:presLayoutVars>
          <dgm:bulletEnabled val="1"/>
        </dgm:presLayoutVars>
      </dgm:prSet>
      <dgm:spPr/>
    </dgm:pt>
    <dgm:pt modelId="{EAB3453C-1156-4288-B936-31CE31467E00}" type="pres">
      <dgm:prSet presAssocID="{5D784978-5530-4532-8AA9-4813ECFB5263}" presName="spaceBetweenRectangles" presStyleCnt="0"/>
      <dgm:spPr/>
    </dgm:pt>
    <dgm:pt modelId="{43AA95DB-DE75-4B34-9526-1B8B1700B9DD}" type="pres">
      <dgm:prSet presAssocID="{39F59838-A09E-4D9A-9498-9F2332E0E4BB}" presName="parentLin" presStyleCnt="0"/>
      <dgm:spPr/>
    </dgm:pt>
    <dgm:pt modelId="{1290F4D6-C32C-46AA-A1ED-246927A71627}" type="pres">
      <dgm:prSet presAssocID="{39F59838-A09E-4D9A-9498-9F2332E0E4BB}" presName="parentLeftMargin" presStyleLbl="node1" presStyleIdx="2" presStyleCnt="6"/>
      <dgm:spPr/>
      <dgm:t>
        <a:bodyPr/>
        <a:lstStyle/>
        <a:p>
          <a:endParaRPr lang="en-US"/>
        </a:p>
      </dgm:t>
    </dgm:pt>
    <dgm:pt modelId="{14A00508-F1D5-4948-9D7A-63253A01F7D0}" type="pres">
      <dgm:prSet presAssocID="{39F59838-A09E-4D9A-9498-9F2332E0E4BB}" presName="parentText" presStyleLbl="node1" presStyleIdx="3" presStyleCnt="6">
        <dgm:presLayoutVars>
          <dgm:chMax val="0"/>
          <dgm:bulletEnabled val="1"/>
        </dgm:presLayoutVars>
      </dgm:prSet>
      <dgm:spPr/>
      <dgm:t>
        <a:bodyPr/>
        <a:lstStyle/>
        <a:p>
          <a:endParaRPr lang="en-US"/>
        </a:p>
      </dgm:t>
    </dgm:pt>
    <dgm:pt modelId="{D1441C17-BE34-4BF3-9312-5282396D829E}" type="pres">
      <dgm:prSet presAssocID="{39F59838-A09E-4D9A-9498-9F2332E0E4BB}" presName="negativeSpace" presStyleCnt="0"/>
      <dgm:spPr/>
    </dgm:pt>
    <dgm:pt modelId="{D35871BA-4DDC-4643-81BD-F11784C95196}" type="pres">
      <dgm:prSet presAssocID="{39F59838-A09E-4D9A-9498-9F2332E0E4BB}" presName="childText" presStyleLbl="conFgAcc1" presStyleIdx="3" presStyleCnt="6">
        <dgm:presLayoutVars>
          <dgm:bulletEnabled val="1"/>
        </dgm:presLayoutVars>
      </dgm:prSet>
      <dgm:spPr/>
    </dgm:pt>
    <dgm:pt modelId="{CA054771-B7F6-40D4-9607-43EA90344C00}" type="pres">
      <dgm:prSet presAssocID="{FFB6AAB1-BE78-4BCD-BF6C-FD1F5A2702C7}" presName="spaceBetweenRectangles" presStyleCnt="0"/>
      <dgm:spPr/>
    </dgm:pt>
    <dgm:pt modelId="{8F8CB233-CA9F-42EA-9132-F6F881236634}" type="pres">
      <dgm:prSet presAssocID="{4C22069E-0120-4929-95A3-4C0D0568450E}" presName="parentLin" presStyleCnt="0"/>
      <dgm:spPr/>
    </dgm:pt>
    <dgm:pt modelId="{A5277072-1CCF-442F-90B2-C26EFD225D2A}" type="pres">
      <dgm:prSet presAssocID="{4C22069E-0120-4929-95A3-4C0D0568450E}" presName="parentLeftMargin" presStyleLbl="node1" presStyleIdx="3" presStyleCnt="6"/>
      <dgm:spPr/>
      <dgm:t>
        <a:bodyPr/>
        <a:lstStyle/>
        <a:p>
          <a:endParaRPr lang="en-US"/>
        </a:p>
      </dgm:t>
    </dgm:pt>
    <dgm:pt modelId="{759C2658-7439-43C0-9AC8-42598D09A60C}" type="pres">
      <dgm:prSet presAssocID="{4C22069E-0120-4929-95A3-4C0D0568450E}" presName="parentText" presStyleLbl="node1" presStyleIdx="4" presStyleCnt="6">
        <dgm:presLayoutVars>
          <dgm:chMax val="0"/>
          <dgm:bulletEnabled val="1"/>
        </dgm:presLayoutVars>
      </dgm:prSet>
      <dgm:spPr/>
      <dgm:t>
        <a:bodyPr/>
        <a:lstStyle/>
        <a:p>
          <a:endParaRPr lang="en-US"/>
        </a:p>
      </dgm:t>
    </dgm:pt>
    <dgm:pt modelId="{AC90F7D1-EAC4-40D4-8C0F-7BD8193DC30A}" type="pres">
      <dgm:prSet presAssocID="{4C22069E-0120-4929-95A3-4C0D0568450E}" presName="negativeSpace" presStyleCnt="0"/>
      <dgm:spPr/>
    </dgm:pt>
    <dgm:pt modelId="{399EEBEF-FC60-42AC-9484-521294EB5D59}" type="pres">
      <dgm:prSet presAssocID="{4C22069E-0120-4929-95A3-4C0D0568450E}" presName="childText" presStyleLbl="conFgAcc1" presStyleIdx="4" presStyleCnt="6">
        <dgm:presLayoutVars>
          <dgm:bulletEnabled val="1"/>
        </dgm:presLayoutVars>
      </dgm:prSet>
      <dgm:spPr/>
    </dgm:pt>
    <dgm:pt modelId="{1AD4D0EA-6461-45B1-958D-58EEB44E54FA}" type="pres">
      <dgm:prSet presAssocID="{1718A6B6-6EDA-409B-9AA0-BA7623689B55}" presName="spaceBetweenRectangles" presStyleCnt="0"/>
      <dgm:spPr/>
    </dgm:pt>
    <dgm:pt modelId="{952D62BF-3814-4D2B-9B74-B63440AB6201}" type="pres">
      <dgm:prSet presAssocID="{E9548521-5E60-45D0-B4A5-AF02321783E0}" presName="parentLin" presStyleCnt="0"/>
      <dgm:spPr/>
    </dgm:pt>
    <dgm:pt modelId="{60932A5D-BAF9-4A90-A28F-4D4553E99693}" type="pres">
      <dgm:prSet presAssocID="{E9548521-5E60-45D0-B4A5-AF02321783E0}" presName="parentLeftMargin" presStyleLbl="node1" presStyleIdx="4" presStyleCnt="6"/>
      <dgm:spPr/>
      <dgm:t>
        <a:bodyPr/>
        <a:lstStyle/>
        <a:p>
          <a:endParaRPr lang="en-US"/>
        </a:p>
      </dgm:t>
    </dgm:pt>
    <dgm:pt modelId="{CC021FE2-F713-42DA-821F-C44019233F6B}" type="pres">
      <dgm:prSet presAssocID="{E9548521-5E60-45D0-B4A5-AF02321783E0}" presName="parentText" presStyleLbl="node1" presStyleIdx="5" presStyleCnt="6">
        <dgm:presLayoutVars>
          <dgm:chMax val="0"/>
          <dgm:bulletEnabled val="1"/>
        </dgm:presLayoutVars>
      </dgm:prSet>
      <dgm:spPr/>
      <dgm:t>
        <a:bodyPr/>
        <a:lstStyle/>
        <a:p>
          <a:endParaRPr lang="en-US"/>
        </a:p>
      </dgm:t>
    </dgm:pt>
    <dgm:pt modelId="{98E4F189-A950-4A4C-9BC1-0986465DA87D}" type="pres">
      <dgm:prSet presAssocID="{E9548521-5E60-45D0-B4A5-AF02321783E0}" presName="negativeSpace" presStyleCnt="0"/>
      <dgm:spPr/>
    </dgm:pt>
    <dgm:pt modelId="{2B995AC1-230F-4EC0-A047-2DDE44BCE8B1}" type="pres">
      <dgm:prSet presAssocID="{E9548521-5E60-45D0-B4A5-AF02321783E0}" presName="childText" presStyleLbl="conFgAcc1" presStyleIdx="5" presStyleCnt="6">
        <dgm:presLayoutVars>
          <dgm:bulletEnabled val="1"/>
        </dgm:presLayoutVars>
      </dgm:prSet>
      <dgm:spPr/>
    </dgm:pt>
  </dgm:ptLst>
  <dgm:cxnLst>
    <dgm:cxn modelId="{831D09D6-890D-42F5-A79F-FECC9ADAC6F4}" srcId="{8EEBAAEA-B957-4F98-A595-E677514FFD37}" destId="{4C22069E-0120-4929-95A3-4C0D0568450E}" srcOrd="4" destOrd="0" parTransId="{69C79BE2-2F25-4AE3-B097-0240EB7BAD90}" sibTransId="{1718A6B6-6EDA-409B-9AA0-BA7623689B55}"/>
    <dgm:cxn modelId="{719E65D2-94D5-4C92-94C6-15002E4DE9E1}" type="presOf" srcId="{0DF8BB99-04B2-44E0-846A-59914CCC955C}" destId="{35B15752-5925-4F25-A89C-DB676F1C4B77}" srcOrd="1" destOrd="0" presId="urn:microsoft.com/office/officeart/2005/8/layout/list1"/>
    <dgm:cxn modelId="{D46670A4-6184-41C9-9C3D-A154BA32903A}" type="presOf" srcId="{9C27D030-CAA7-46E0-ADBE-9A93069BCF8F}" destId="{C16774DE-80C7-4722-93EE-06DA2AF30C1B}" srcOrd="0" destOrd="0" presId="urn:microsoft.com/office/officeart/2005/8/layout/list1"/>
    <dgm:cxn modelId="{60EEF520-0E13-4619-BB7D-983913768CDF}" type="presOf" srcId="{39F59838-A09E-4D9A-9498-9F2332E0E4BB}" destId="{14A00508-F1D5-4948-9D7A-63253A01F7D0}" srcOrd="1" destOrd="0" presId="urn:microsoft.com/office/officeart/2005/8/layout/list1"/>
    <dgm:cxn modelId="{92646886-34AD-43C3-9731-88BC5513CA85}" srcId="{8EEBAAEA-B957-4F98-A595-E677514FFD37}" destId="{44D45F68-28F1-40CB-B9B8-6413424B1BAF}" srcOrd="0" destOrd="0" parTransId="{1E2C6BC4-8162-4D57-90BC-C4E27DA94B62}" sibTransId="{75749261-BA67-46BF-AAC3-0C98895A3EEC}"/>
    <dgm:cxn modelId="{6611F63A-A8B5-4C2F-BDB8-0A9FE4CAF3E0}" type="presOf" srcId="{44D45F68-28F1-40CB-B9B8-6413424B1BAF}" destId="{F851C479-E269-488B-83A8-96BDA72AFF5E}" srcOrd="0" destOrd="0" presId="urn:microsoft.com/office/officeart/2005/8/layout/list1"/>
    <dgm:cxn modelId="{C65245C6-4DCC-4B53-885F-A7D923489090}" srcId="{8EEBAAEA-B957-4F98-A595-E677514FFD37}" destId="{39F59838-A09E-4D9A-9498-9F2332E0E4BB}" srcOrd="3" destOrd="0" parTransId="{8245AB3A-8A18-489C-BE8E-7FC664E2FE3F}" sibTransId="{FFB6AAB1-BE78-4BCD-BF6C-FD1F5A2702C7}"/>
    <dgm:cxn modelId="{5933A403-92E9-4864-AD2B-F615E49D9BA8}" srcId="{8EEBAAEA-B957-4F98-A595-E677514FFD37}" destId="{0DF8BB99-04B2-44E0-846A-59914CCC955C}" srcOrd="2" destOrd="0" parTransId="{1BCF34A4-1AAA-481A-9989-EFA9D1369478}" sibTransId="{5D784978-5530-4532-8AA9-4813ECFB5263}"/>
    <dgm:cxn modelId="{FA137380-6345-4473-8712-2FDC74986E11}" type="presOf" srcId="{4C22069E-0120-4929-95A3-4C0D0568450E}" destId="{759C2658-7439-43C0-9AC8-42598D09A60C}" srcOrd="1" destOrd="0" presId="urn:microsoft.com/office/officeart/2005/8/layout/list1"/>
    <dgm:cxn modelId="{40348ED6-3068-4D0E-8E19-B216445B42C3}" type="presOf" srcId="{8EEBAAEA-B957-4F98-A595-E677514FFD37}" destId="{F8639B84-BF5B-4784-BC23-5F5200166E3C}" srcOrd="0" destOrd="0" presId="urn:microsoft.com/office/officeart/2005/8/layout/list1"/>
    <dgm:cxn modelId="{07CBD3C6-6E3D-4F50-A536-413CF08764F8}" type="presOf" srcId="{4C22069E-0120-4929-95A3-4C0D0568450E}" destId="{A5277072-1CCF-442F-90B2-C26EFD225D2A}" srcOrd="0" destOrd="0" presId="urn:microsoft.com/office/officeart/2005/8/layout/list1"/>
    <dgm:cxn modelId="{EFB18AA9-0488-4FC9-8EBF-7E0BD4219CE8}" srcId="{8EEBAAEA-B957-4F98-A595-E677514FFD37}" destId="{9C27D030-CAA7-46E0-ADBE-9A93069BCF8F}" srcOrd="1" destOrd="0" parTransId="{A1D8E154-34EB-4CC4-AAED-EA8CDE789313}" sibTransId="{D1CCF3DF-5477-41DE-888A-94B9181A7CBF}"/>
    <dgm:cxn modelId="{8C60AC84-E7BE-43D2-AA86-0FC89569834B}" type="presOf" srcId="{9C27D030-CAA7-46E0-ADBE-9A93069BCF8F}" destId="{87DE73B6-8DD1-4047-94B3-D47D527C1DE4}" srcOrd="1" destOrd="0" presId="urn:microsoft.com/office/officeart/2005/8/layout/list1"/>
    <dgm:cxn modelId="{3CDC3A63-6DF8-45E7-8340-F331264AC8A2}" srcId="{8EEBAAEA-B957-4F98-A595-E677514FFD37}" destId="{E9548521-5E60-45D0-B4A5-AF02321783E0}" srcOrd="5" destOrd="0" parTransId="{230AFB4B-781D-4B62-8550-839CBF2FE2C7}" sibTransId="{90C48795-1C1A-4E10-89FA-C506EFAF6AB2}"/>
    <dgm:cxn modelId="{4AB5C22F-96AE-4894-B42A-101C711885D5}" type="presOf" srcId="{E9548521-5E60-45D0-B4A5-AF02321783E0}" destId="{60932A5D-BAF9-4A90-A28F-4D4553E99693}" srcOrd="0" destOrd="0" presId="urn:microsoft.com/office/officeart/2005/8/layout/list1"/>
    <dgm:cxn modelId="{7C78C01D-2E7D-4253-9C9D-2A23535A3B84}" type="presOf" srcId="{44D45F68-28F1-40CB-B9B8-6413424B1BAF}" destId="{E535BF8E-6479-4040-9309-2EE9209808D8}" srcOrd="1" destOrd="0" presId="urn:microsoft.com/office/officeart/2005/8/layout/list1"/>
    <dgm:cxn modelId="{A42014DC-55C4-48EC-B8F1-7DFB46BDBF63}" type="presOf" srcId="{0DF8BB99-04B2-44E0-846A-59914CCC955C}" destId="{09356966-D41C-4E2A-92EB-1F0392418C68}" srcOrd="0" destOrd="0" presId="urn:microsoft.com/office/officeart/2005/8/layout/list1"/>
    <dgm:cxn modelId="{2505C9E0-3195-40F9-B752-D1F48D0F202E}" type="presOf" srcId="{E9548521-5E60-45D0-B4A5-AF02321783E0}" destId="{CC021FE2-F713-42DA-821F-C44019233F6B}" srcOrd="1" destOrd="0" presId="urn:microsoft.com/office/officeart/2005/8/layout/list1"/>
    <dgm:cxn modelId="{00187647-BF30-4CD4-93E2-AAE13267685E}" type="presOf" srcId="{39F59838-A09E-4D9A-9498-9F2332E0E4BB}" destId="{1290F4D6-C32C-46AA-A1ED-246927A71627}" srcOrd="0" destOrd="0" presId="urn:microsoft.com/office/officeart/2005/8/layout/list1"/>
    <dgm:cxn modelId="{39C14DAD-C981-49C8-8BCB-C886A823E2C2}" type="presParOf" srcId="{F8639B84-BF5B-4784-BC23-5F5200166E3C}" destId="{2500F152-3267-4377-96C4-A8AF5371C917}" srcOrd="0" destOrd="0" presId="urn:microsoft.com/office/officeart/2005/8/layout/list1"/>
    <dgm:cxn modelId="{4E21589A-DDD3-46EF-92B8-F1440F2E067E}" type="presParOf" srcId="{2500F152-3267-4377-96C4-A8AF5371C917}" destId="{F851C479-E269-488B-83A8-96BDA72AFF5E}" srcOrd="0" destOrd="0" presId="urn:microsoft.com/office/officeart/2005/8/layout/list1"/>
    <dgm:cxn modelId="{3976C174-E972-4409-8F1B-A093E6ACD882}" type="presParOf" srcId="{2500F152-3267-4377-96C4-A8AF5371C917}" destId="{E535BF8E-6479-4040-9309-2EE9209808D8}" srcOrd="1" destOrd="0" presId="urn:microsoft.com/office/officeart/2005/8/layout/list1"/>
    <dgm:cxn modelId="{25DC1915-70C2-48CC-9A3A-647EF840A2BC}" type="presParOf" srcId="{F8639B84-BF5B-4784-BC23-5F5200166E3C}" destId="{FFA67653-B8F8-4638-AC86-87D2D08ABA96}" srcOrd="1" destOrd="0" presId="urn:microsoft.com/office/officeart/2005/8/layout/list1"/>
    <dgm:cxn modelId="{9C08909F-030D-461F-AEB1-B3E29E3C072D}" type="presParOf" srcId="{F8639B84-BF5B-4784-BC23-5F5200166E3C}" destId="{ECBEA503-7716-48E6-85AB-35196853278C}" srcOrd="2" destOrd="0" presId="urn:microsoft.com/office/officeart/2005/8/layout/list1"/>
    <dgm:cxn modelId="{DBAAF6B5-0F25-47FE-BC44-16AC455C48F4}" type="presParOf" srcId="{F8639B84-BF5B-4784-BC23-5F5200166E3C}" destId="{64F25749-18FF-4C3E-8213-01B2699DAFC2}" srcOrd="3" destOrd="0" presId="urn:microsoft.com/office/officeart/2005/8/layout/list1"/>
    <dgm:cxn modelId="{69736A2F-C1F5-4663-B850-567EDBA5CB49}" type="presParOf" srcId="{F8639B84-BF5B-4784-BC23-5F5200166E3C}" destId="{B9DE028C-7FCA-4F54-8EAE-A9F72E517771}" srcOrd="4" destOrd="0" presId="urn:microsoft.com/office/officeart/2005/8/layout/list1"/>
    <dgm:cxn modelId="{81A363B1-E9F9-45E0-AF44-C4B2AC52F067}" type="presParOf" srcId="{B9DE028C-7FCA-4F54-8EAE-A9F72E517771}" destId="{C16774DE-80C7-4722-93EE-06DA2AF30C1B}" srcOrd="0" destOrd="0" presId="urn:microsoft.com/office/officeart/2005/8/layout/list1"/>
    <dgm:cxn modelId="{AB9D2C14-FFFF-4E71-BE3C-34FAAD656523}" type="presParOf" srcId="{B9DE028C-7FCA-4F54-8EAE-A9F72E517771}" destId="{87DE73B6-8DD1-4047-94B3-D47D527C1DE4}" srcOrd="1" destOrd="0" presId="urn:microsoft.com/office/officeart/2005/8/layout/list1"/>
    <dgm:cxn modelId="{E997CBA3-49CF-46ED-A8CB-AE55A1731D5A}" type="presParOf" srcId="{F8639B84-BF5B-4784-BC23-5F5200166E3C}" destId="{63CFDE41-F0C7-4346-B57F-9B8ADD9635BF}" srcOrd="5" destOrd="0" presId="urn:microsoft.com/office/officeart/2005/8/layout/list1"/>
    <dgm:cxn modelId="{27C2B49B-2DF9-4805-BDC6-DD2054BA82E2}" type="presParOf" srcId="{F8639B84-BF5B-4784-BC23-5F5200166E3C}" destId="{594435F4-FA2B-48C6-BAEE-3D6C94B1AE34}" srcOrd="6" destOrd="0" presId="urn:microsoft.com/office/officeart/2005/8/layout/list1"/>
    <dgm:cxn modelId="{867C54DC-3C0F-45D8-ACA2-EA2533469272}" type="presParOf" srcId="{F8639B84-BF5B-4784-BC23-5F5200166E3C}" destId="{4564A34E-E5BC-4ADA-8CE4-990FB79D4088}" srcOrd="7" destOrd="0" presId="urn:microsoft.com/office/officeart/2005/8/layout/list1"/>
    <dgm:cxn modelId="{76B030A0-24D3-4E39-90A2-5975B556AF03}" type="presParOf" srcId="{F8639B84-BF5B-4784-BC23-5F5200166E3C}" destId="{64E3ACE6-5F46-4258-A92E-90D5DB59AF32}" srcOrd="8" destOrd="0" presId="urn:microsoft.com/office/officeart/2005/8/layout/list1"/>
    <dgm:cxn modelId="{9B922361-B1B6-49F8-88CA-25B0BEDFE0CD}" type="presParOf" srcId="{64E3ACE6-5F46-4258-A92E-90D5DB59AF32}" destId="{09356966-D41C-4E2A-92EB-1F0392418C68}" srcOrd="0" destOrd="0" presId="urn:microsoft.com/office/officeart/2005/8/layout/list1"/>
    <dgm:cxn modelId="{6CF858EA-8101-443E-BC65-D347FB44E8FE}" type="presParOf" srcId="{64E3ACE6-5F46-4258-A92E-90D5DB59AF32}" destId="{35B15752-5925-4F25-A89C-DB676F1C4B77}" srcOrd="1" destOrd="0" presId="urn:microsoft.com/office/officeart/2005/8/layout/list1"/>
    <dgm:cxn modelId="{9EC82648-7737-46B6-BEA6-09231B8AC450}" type="presParOf" srcId="{F8639B84-BF5B-4784-BC23-5F5200166E3C}" destId="{061E9CBA-6834-42C9-9B32-8F99269EB743}" srcOrd="9" destOrd="0" presId="urn:microsoft.com/office/officeart/2005/8/layout/list1"/>
    <dgm:cxn modelId="{EB5B03BA-4B60-46CD-831A-69854DBC4F67}" type="presParOf" srcId="{F8639B84-BF5B-4784-BC23-5F5200166E3C}" destId="{72E6D3AA-EB43-4B98-892A-89DE7CDDBA8A}" srcOrd="10" destOrd="0" presId="urn:microsoft.com/office/officeart/2005/8/layout/list1"/>
    <dgm:cxn modelId="{08DD52F0-F7C0-4107-ABEC-D37454FE8A01}" type="presParOf" srcId="{F8639B84-BF5B-4784-BC23-5F5200166E3C}" destId="{EAB3453C-1156-4288-B936-31CE31467E00}" srcOrd="11" destOrd="0" presId="urn:microsoft.com/office/officeart/2005/8/layout/list1"/>
    <dgm:cxn modelId="{7FA8FBB4-31CE-4B3A-8E6A-D77FD59CAE7A}" type="presParOf" srcId="{F8639B84-BF5B-4784-BC23-5F5200166E3C}" destId="{43AA95DB-DE75-4B34-9526-1B8B1700B9DD}" srcOrd="12" destOrd="0" presId="urn:microsoft.com/office/officeart/2005/8/layout/list1"/>
    <dgm:cxn modelId="{1BF9AE31-1E9B-4C0A-BD83-D03302016800}" type="presParOf" srcId="{43AA95DB-DE75-4B34-9526-1B8B1700B9DD}" destId="{1290F4D6-C32C-46AA-A1ED-246927A71627}" srcOrd="0" destOrd="0" presId="urn:microsoft.com/office/officeart/2005/8/layout/list1"/>
    <dgm:cxn modelId="{6486BF43-EBF3-4068-B349-80F4B96AB200}" type="presParOf" srcId="{43AA95DB-DE75-4B34-9526-1B8B1700B9DD}" destId="{14A00508-F1D5-4948-9D7A-63253A01F7D0}" srcOrd="1" destOrd="0" presId="urn:microsoft.com/office/officeart/2005/8/layout/list1"/>
    <dgm:cxn modelId="{2590ED0A-20C6-4D7B-A0D2-8DF4682274D5}" type="presParOf" srcId="{F8639B84-BF5B-4784-BC23-5F5200166E3C}" destId="{D1441C17-BE34-4BF3-9312-5282396D829E}" srcOrd="13" destOrd="0" presId="urn:microsoft.com/office/officeart/2005/8/layout/list1"/>
    <dgm:cxn modelId="{32927541-2F41-4C8A-BC67-837A79752ACD}" type="presParOf" srcId="{F8639B84-BF5B-4784-BC23-5F5200166E3C}" destId="{D35871BA-4DDC-4643-81BD-F11784C95196}" srcOrd="14" destOrd="0" presId="urn:microsoft.com/office/officeart/2005/8/layout/list1"/>
    <dgm:cxn modelId="{E0E0EAD5-949E-47DE-92CF-276506989EF2}" type="presParOf" srcId="{F8639B84-BF5B-4784-BC23-5F5200166E3C}" destId="{CA054771-B7F6-40D4-9607-43EA90344C00}" srcOrd="15" destOrd="0" presId="urn:microsoft.com/office/officeart/2005/8/layout/list1"/>
    <dgm:cxn modelId="{521A3837-EA0A-467D-BF1D-29034481C546}" type="presParOf" srcId="{F8639B84-BF5B-4784-BC23-5F5200166E3C}" destId="{8F8CB233-CA9F-42EA-9132-F6F881236634}" srcOrd="16" destOrd="0" presId="urn:microsoft.com/office/officeart/2005/8/layout/list1"/>
    <dgm:cxn modelId="{E4320E50-2310-4009-9479-46899C706C05}" type="presParOf" srcId="{8F8CB233-CA9F-42EA-9132-F6F881236634}" destId="{A5277072-1CCF-442F-90B2-C26EFD225D2A}" srcOrd="0" destOrd="0" presId="urn:microsoft.com/office/officeart/2005/8/layout/list1"/>
    <dgm:cxn modelId="{57944BC5-42E1-492E-A995-7196F0F5FE88}" type="presParOf" srcId="{8F8CB233-CA9F-42EA-9132-F6F881236634}" destId="{759C2658-7439-43C0-9AC8-42598D09A60C}" srcOrd="1" destOrd="0" presId="urn:microsoft.com/office/officeart/2005/8/layout/list1"/>
    <dgm:cxn modelId="{1959EFA8-F7A6-4128-A386-A00A217DC00E}" type="presParOf" srcId="{F8639B84-BF5B-4784-BC23-5F5200166E3C}" destId="{AC90F7D1-EAC4-40D4-8C0F-7BD8193DC30A}" srcOrd="17" destOrd="0" presId="urn:microsoft.com/office/officeart/2005/8/layout/list1"/>
    <dgm:cxn modelId="{446C4FC7-7777-48DA-8E31-0586608CC02E}" type="presParOf" srcId="{F8639B84-BF5B-4784-BC23-5F5200166E3C}" destId="{399EEBEF-FC60-42AC-9484-521294EB5D59}" srcOrd="18" destOrd="0" presId="urn:microsoft.com/office/officeart/2005/8/layout/list1"/>
    <dgm:cxn modelId="{23A9F7A4-088A-4B8A-8E9E-BE43A07F62FF}" type="presParOf" srcId="{F8639B84-BF5B-4784-BC23-5F5200166E3C}" destId="{1AD4D0EA-6461-45B1-958D-58EEB44E54FA}" srcOrd="19" destOrd="0" presId="urn:microsoft.com/office/officeart/2005/8/layout/list1"/>
    <dgm:cxn modelId="{3DB7F44C-184A-4166-BF4D-A24D6A5718A2}" type="presParOf" srcId="{F8639B84-BF5B-4784-BC23-5F5200166E3C}" destId="{952D62BF-3814-4D2B-9B74-B63440AB6201}" srcOrd="20" destOrd="0" presId="urn:microsoft.com/office/officeart/2005/8/layout/list1"/>
    <dgm:cxn modelId="{47E3AA7E-9826-4220-8DC5-ABA70A9C39C2}" type="presParOf" srcId="{952D62BF-3814-4D2B-9B74-B63440AB6201}" destId="{60932A5D-BAF9-4A90-A28F-4D4553E99693}" srcOrd="0" destOrd="0" presId="urn:microsoft.com/office/officeart/2005/8/layout/list1"/>
    <dgm:cxn modelId="{CAB495CA-5E9C-4E41-89FC-B4C8F2BA391B}" type="presParOf" srcId="{952D62BF-3814-4D2B-9B74-B63440AB6201}" destId="{CC021FE2-F713-42DA-821F-C44019233F6B}" srcOrd="1" destOrd="0" presId="urn:microsoft.com/office/officeart/2005/8/layout/list1"/>
    <dgm:cxn modelId="{88FFD157-AF62-424C-84AE-DA9EC013AB5D}" type="presParOf" srcId="{F8639B84-BF5B-4784-BC23-5F5200166E3C}" destId="{98E4F189-A950-4A4C-9BC1-0986465DA87D}" srcOrd="21" destOrd="0" presId="urn:microsoft.com/office/officeart/2005/8/layout/list1"/>
    <dgm:cxn modelId="{CADFE5DC-259D-4D88-BBCE-6B6A88D35543}" type="presParOf" srcId="{F8639B84-BF5B-4784-BC23-5F5200166E3C}" destId="{2B995AC1-230F-4EC0-A047-2DDE44BCE8B1}" srcOrd="22" destOrd="0" presId="urn:microsoft.com/office/officeart/2005/8/layout/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FF69A7C2-5896-4C53-8F68-3D95A6084473}"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2F9539FF-BB1C-45E8-9134-B2A365B817C0}">
      <dgm:prSet phldrT="[Text]" custT="1"/>
      <dgm:spPr/>
      <dgm:t>
        <a:bodyPr/>
        <a:lstStyle/>
        <a:p>
          <a:r>
            <a:rPr lang="en-US" sz="1600" b="1" dirty="0" smtClean="0">
              <a:latin typeface="+mj-lt"/>
              <a:ea typeface="Verdana" pitchFamily="34" charset="0"/>
              <a:cs typeface="Verdana" pitchFamily="34" charset="0"/>
            </a:rPr>
            <a:t>Subject to the provisions of sections 123 and 124 of the </a:t>
          </a:r>
          <a:r>
            <a:rPr lang="en-US" sz="1600" b="1" i="1" dirty="0" smtClean="0">
              <a:latin typeface="+mj-lt"/>
              <a:ea typeface="Verdana" pitchFamily="34" charset="0"/>
              <a:cs typeface="Verdana" pitchFamily="34" charset="0"/>
            </a:rPr>
            <a:t>Indian Evidence Act, 1872</a:t>
          </a:r>
          <a:r>
            <a:rPr lang="en-US" sz="1600" b="1" dirty="0" smtClean="0">
              <a:latin typeface="+mj-lt"/>
              <a:ea typeface="Verdana" pitchFamily="34" charset="0"/>
              <a:cs typeface="Verdana" pitchFamily="34" charset="0"/>
            </a:rPr>
            <a:t>, requisitioning any public record or document or copy of such record or document from any office</a:t>
          </a:r>
          <a:endParaRPr lang="en-US" sz="1600" b="1" dirty="0">
            <a:latin typeface="+mj-lt"/>
            <a:ea typeface="Verdana" pitchFamily="34" charset="0"/>
            <a:cs typeface="Verdana" pitchFamily="34" charset="0"/>
          </a:endParaRPr>
        </a:p>
      </dgm:t>
    </dgm:pt>
    <dgm:pt modelId="{A92AEE7B-87CD-4B3A-B358-D65737C4FF5A}" type="parTrans" cxnId="{FC878219-F8CB-4088-B9A4-A415B27C8824}">
      <dgm:prSet/>
      <dgm:spPr/>
      <dgm:t>
        <a:bodyPr/>
        <a:lstStyle/>
        <a:p>
          <a:endParaRPr lang="en-US">
            <a:latin typeface="Verdana" pitchFamily="34" charset="0"/>
            <a:ea typeface="Verdana" pitchFamily="34" charset="0"/>
            <a:cs typeface="Verdana" pitchFamily="34" charset="0"/>
          </a:endParaRPr>
        </a:p>
      </dgm:t>
    </dgm:pt>
    <dgm:pt modelId="{BB466B89-C552-4A73-ABC1-255C3770EB87}" type="sibTrans" cxnId="{FC878219-F8CB-4088-B9A4-A415B27C8824}">
      <dgm:prSet/>
      <dgm:spPr/>
      <dgm:t>
        <a:bodyPr/>
        <a:lstStyle/>
        <a:p>
          <a:endParaRPr lang="en-US">
            <a:latin typeface="Verdana" pitchFamily="34" charset="0"/>
            <a:ea typeface="Verdana" pitchFamily="34" charset="0"/>
            <a:cs typeface="Verdana" pitchFamily="34" charset="0"/>
          </a:endParaRPr>
        </a:p>
      </dgm:t>
    </dgm:pt>
    <dgm:pt modelId="{7E76B5E7-1729-4ABC-B115-5B6C39116D76}">
      <dgm:prSet phldrT="[Text]" custT="1"/>
      <dgm:spPr/>
      <dgm:t>
        <a:bodyPr/>
        <a:lstStyle/>
        <a:p>
          <a:r>
            <a:rPr lang="en-US" sz="1600" b="1" dirty="0" smtClean="0">
              <a:latin typeface="+mj-lt"/>
              <a:ea typeface="Verdana" pitchFamily="34" charset="0"/>
              <a:cs typeface="Verdana" pitchFamily="34" charset="0"/>
            </a:rPr>
            <a:t>Summoning and enforcing the attendance of any  person and examining him on oath</a:t>
          </a:r>
          <a:endParaRPr lang="en-US" sz="1600" b="1" dirty="0">
            <a:latin typeface="+mj-lt"/>
            <a:ea typeface="Verdana" pitchFamily="34" charset="0"/>
            <a:cs typeface="Verdana" pitchFamily="34" charset="0"/>
          </a:endParaRPr>
        </a:p>
      </dgm:t>
    </dgm:pt>
    <dgm:pt modelId="{99BFF433-C06C-4F1E-AB1C-B22399C9B2DB}" type="parTrans" cxnId="{EFA175ED-AB47-44B0-9B11-A24C6486CB47}">
      <dgm:prSet/>
      <dgm:spPr/>
      <dgm:t>
        <a:bodyPr/>
        <a:lstStyle/>
        <a:p>
          <a:endParaRPr lang="en-US">
            <a:latin typeface="Verdana" pitchFamily="34" charset="0"/>
            <a:ea typeface="Verdana" pitchFamily="34" charset="0"/>
            <a:cs typeface="Verdana" pitchFamily="34" charset="0"/>
          </a:endParaRPr>
        </a:p>
      </dgm:t>
    </dgm:pt>
    <dgm:pt modelId="{776CD76D-D762-4DA4-864F-06AB4B30460A}" type="sibTrans" cxnId="{EFA175ED-AB47-44B0-9B11-A24C6486CB47}">
      <dgm:prSet/>
      <dgm:spPr/>
      <dgm:t>
        <a:bodyPr/>
        <a:lstStyle/>
        <a:p>
          <a:endParaRPr lang="en-US">
            <a:latin typeface="Verdana" pitchFamily="34" charset="0"/>
            <a:ea typeface="Verdana" pitchFamily="34" charset="0"/>
            <a:cs typeface="Verdana" pitchFamily="34" charset="0"/>
          </a:endParaRPr>
        </a:p>
      </dgm:t>
    </dgm:pt>
    <dgm:pt modelId="{EB5729F9-D66E-4B08-B21C-7483C2B4FEFA}">
      <dgm:prSet phldrT="[Text]" custT="1"/>
      <dgm:spPr/>
      <dgm:t>
        <a:bodyPr/>
        <a:lstStyle/>
        <a:p>
          <a:r>
            <a:rPr lang="en-US" sz="1600" b="1" dirty="0" smtClean="0">
              <a:latin typeface="+mj-lt"/>
              <a:ea typeface="Verdana" pitchFamily="34" charset="0"/>
              <a:cs typeface="Verdana" pitchFamily="34" charset="0"/>
            </a:rPr>
            <a:t>Requiring the discovery and production of documents; receiving evidence on affidavits </a:t>
          </a:r>
          <a:endParaRPr lang="en-US" sz="1600" b="1" dirty="0">
            <a:latin typeface="+mj-lt"/>
            <a:ea typeface="Verdana" pitchFamily="34" charset="0"/>
            <a:cs typeface="Verdana" pitchFamily="34" charset="0"/>
          </a:endParaRPr>
        </a:p>
      </dgm:t>
    </dgm:pt>
    <dgm:pt modelId="{9E12485E-E42B-47F8-8DF4-8A0AF3A7AC67}" type="parTrans" cxnId="{93950BFE-1944-4166-9AF5-8B38A0E80A33}">
      <dgm:prSet/>
      <dgm:spPr/>
      <dgm:t>
        <a:bodyPr/>
        <a:lstStyle/>
        <a:p>
          <a:endParaRPr lang="en-US">
            <a:latin typeface="Verdana" pitchFamily="34" charset="0"/>
            <a:ea typeface="Verdana" pitchFamily="34" charset="0"/>
            <a:cs typeface="Verdana" pitchFamily="34" charset="0"/>
          </a:endParaRPr>
        </a:p>
      </dgm:t>
    </dgm:pt>
    <dgm:pt modelId="{B613B6B3-B995-41B5-B977-359EAF5B62D8}" type="sibTrans" cxnId="{93950BFE-1944-4166-9AF5-8B38A0E80A33}">
      <dgm:prSet/>
      <dgm:spPr/>
      <dgm:t>
        <a:bodyPr/>
        <a:lstStyle/>
        <a:p>
          <a:endParaRPr lang="en-US">
            <a:latin typeface="Verdana" pitchFamily="34" charset="0"/>
            <a:ea typeface="Verdana" pitchFamily="34" charset="0"/>
            <a:cs typeface="Verdana" pitchFamily="34" charset="0"/>
          </a:endParaRPr>
        </a:p>
      </dgm:t>
    </dgm:pt>
    <dgm:pt modelId="{7EDC0B5B-5FC4-4C46-A271-8ACECD7C0CBC}">
      <dgm:prSet phldrT="[Text]" custT="1"/>
      <dgm:spPr/>
      <dgm:t>
        <a:bodyPr/>
        <a:lstStyle/>
        <a:p>
          <a:r>
            <a:rPr lang="en-US" sz="1600" b="1" dirty="0" smtClean="0">
              <a:latin typeface="+mj-lt"/>
              <a:ea typeface="Verdana" pitchFamily="34" charset="0"/>
              <a:cs typeface="Verdana" pitchFamily="34" charset="0"/>
            </a:rPr>
            <a:t>Reviewing its decisions &amp; setting aside any order of dismissal or any representation for default or  any order passed by it ex parte</a:t>
          </a:r>
          <a:endParaRPr lang="en-US" sz="1600" b="1" dirty="0">
            <a:latin typeface="+mj-lt"/>
            <a:ea typeface="Verdana" pitchFamily="34" charset="0"/>
            <a:cs typeface="Verdana" pitchFamily="34" charset="0"/>
          </a:endParaRPr>
        </a:p>
      </dgm:t>
    </dgm:pt>
    <dgm:pt modelId="{DE8CC681-F2BA-40D5-826A-E350A5CAFEFC}" type="parTrans" cxnId="{C9FBF566-C9EC-4B5D-9755-536908ED3E90}">
      <dgm:prSet/>
      <dgm:spPr/>
      <dgm:t>
        <a:bodyPr/>
        <a:lstStyle/>
        <a:p>
          <a:endParaRPr lang="en-US">
            <a:latin typeface="Verdana" pitchFamily="34" charset="0"/>
            <a:ea typeface="Verdana" pitchFamily="34" charset="0"/>
            <a:cs typeface="Verdana" pitchFamily="34" charset="0"/>
          </a:endParaRPr>
        </a:p>
      </dgm:t>
    </dgm:pt>
    <dgm:pt modelId="{9859C9C5-591D-4398-BD42-6E2A02298B0B}" type="sibTrans" cxnId="{C9FBF566-C9EC-4B5D-9755-536908ED3E90}">
      <dgm:prSet/>
      <dgm:spPr/>
      <dgm:t>
        <a:bodyPr/>
        <a:lstStyle/>
        <a:p>
          <a:endParaRPr lang="en-US">
            <a:latin typeface="Verdana" pitchFamily="34" charset="0"/>
            <a:ea typeface="Verdana" pitchFamily="34" charset="0"/>
            <a:cs typeface="Verdana" pitchFamily="34" charset="0"/>
          </a:endParaRPr>
        </a:p>
      </dgm:t>
    </dgm:pt>
    <dgm:pt modelId="{EA502074-2ACF-4B83-8E17-C5813AA050F7}" type="pres">
      <dgm:prSet presAssocID="{FF69A7C2-5896-4C53-8F68-3D95A6084473}" presName="linear" presStyleCnt="0">
        <dgm:presLayoutVars>
          <dgm:dir/>
          <dgm:animLvl val="lvl"/>
          <dgm:resizeHandles val="exact"/>
        </dgm:presLayoutVars>
      </dgm:prSet>
      <dgm:spPr/>
      <dgm:t>
        <a:bodyPr/>
        <a:lstStyle/>
        <a:p>
          <a:endParaRPr lang="en-US"/>
        </a:p>
      </dgm:t>
    </dgm:pt>
    <dgm:pt modelId="{2FAF83A1-034A-4E01-9710-9C08D1305B20}" type="pres">
      <dgm:prSet presAssocID="{2F9539FF-BB1C-45E8-9134-B2A365B817C0}" presName="parentLin" presStyleCnt="0"/>
      <dgm:spPr/>
    </dgm:pt>
    <dgm:pt modelId="{5740D700-DDA2-4C76-8B00-7CC9FC8D3174}" type="pres">
      <dgm:prSet presAssocID="{2F9539FF-BB1C-45E8-9134-B2A365B817C0}" presName="parentLeftMargin" presStyleLbl="node1" presStyleIdx="0" presStyleCnt="4"/>
      <dgm:spPr/>
      <dgm:t>
        <a:bodyPr/>
        <a:lstStyle/>
        <a:p>
          <a:endParaRPr lang="en-US"/>
        </a:p>
      </dgm:t>
    </dgm:pt>
    <dgm:pt modelId="{23CA1F6F-1750-494E-BE72-858E2EC38077}" type="pres">
      <dgm:prSet presAssocID="{2F9539FF-BB1C-45E8-9134-B2A365B817C0}" presName="parentText" presStyleLbl="node1" presStyleIdx="0" presStyleCnt="4">
        <dgm:presLayoutVars>
          <dgm:chMax val="0"/>
          <dgm:bulletEnabled val="1"/>
        </dgm:presLayoutVars>
      </dgm:prSet>
      <dgm:spPr/>
      <dgm:t>
        <a:bodyPr/>
        <a:lstStyle/>
        <a:p>
          <a:endParaRPr lang="en-US"/>
        </a:p>
      </dgm:t>
    </dgm:pt>
    <dgm:pt modelId="{680D1217-D8C5-47C7-996A-83DD5026767E}" type="pres">
      <dgm:prSet presAssocID="{2F9539FF-BB1C-45E8-9134-B2A365B817C0}" presName="negativeSpace" presStyleCnt="0"/>
      <dgm:spPr/>
    </dgm:pt>
    <dgm:pt modelId="{959D074D-78B4-4E5A-9E25-BB39631913FE}" type="pres">
      <dgm:prSet presAssocID="{2F9539FF-BB1C-45E8-9134-B2A365B817C0}" presName="childText" presStyleLbl="conFgAcc1" presStyleIdx="0" presStyleCnt="4">
        <dgm:presLayoutVars>
          <dgm:bulletEnabled val="1"/>
        </dgm:presLayoutVars>
      </dgm:prSet>
      <dgm:spPr/>
    </dgm:pt>
    <dgm:pt modelId="{9DDEF982-A949-4587-967E-EE2BE56DA7AC}" type="pres">
      <dgm:prSet presAssocID="{BB466B89-C552-4A73-ABC1-255C3770EB87}" presName="spaceBetweenRectangles" presStyleCnt="0"/>
      <dgm:spPr/>
    </dgm:pt>
    <dgm:pt modelId="{3903828C-DEA8-485D-AA99-77442B125D22}" type="pres">
      <dgm:prSet presAssocID="{7E76B5E7-1729-4ABC-B115-5B6C39116D76}" presName="parentLin" presStyleCnt="0"/>
      <dgm:spPr/>
    </dgm:pt>
    <dgm:pt modelId="{F366DFA7-9963-4C29-ABFD-6055984DC52D}" type="pres">
      <dgm:prSet presAssocID="{7E76B5E7-1729-4ABC-B115-5B6C39116D76}" presName="parentLeftMargin" presStyleLbl="node1" presStyleIdx="0" presStyleCnt="4"/>
      <dgm:spPr/>
      <dgm:t>
        <a:bodyPr/>
        <a:lstStyle/>
        <a:p>
          <a:endParaRPr lang="en-US"/>
        </a:p>
      </dgm:t>
    </dgm:pt>
    <dgm:pt modelId="{489ACBAA-E4D1-43F3-92DB-5B31CDF8D241}" type="pres">
      <dgm:prSet presAssocID="{7E76B5E7-1729-4ABC-B115-5B6C39116D76}" presName="parentText" presStyleLbl="node1" presStyleIdx="1" presStyleCnt="4">
        <dgm:presLayoutVars>
          <dgm:chMax val="0"/>
          <dgm:bulletEnabled val="1"/>
        </dgm:presLayoutVars>
      </dgm:prSet>
      <dgm:spPr/>
      <dgm:t>
        <a:bodyPr/>
        <a:lstStyle/>
        <a:p>
          <a:endParaRPr lang="en-US"/>
        </a:p>
      </dgm:t>
    </dgm:pt>
    <dgm:pt modelId="{C42EE3F6-AF42-4519-9542-5BCC6FAC6FAF}" type="pres">
      <dgm:prSet presAssocID="{7E76B5E7-1729-4ABC-B115-5B6C39116D76}" presName="negativeSpace" presStyleCnt="0"/>
      <dgm:spPr/>
    </dgm:pt>
    <dgm:pt modelId="{67ADA617-0501-42A8-BA9C-B2CD7DC211D8}" type="pres">
      <dgm:prSet presAssocID="{7E76B5E7-1729-4ABC-B115-5B6C39116D76}" presName="childText" presStyleLbl="conFgAcc1" presStyleIdx="1" presStyleCnt="4">
        <dgm:presLayoutVars>
          <dgm:bulletEnabled val="1"/>
        </dgm:presLayoutVars>
      </dgm:prSet>
      <dgm:spPr/>
    </dgm:pt>
    <dgm:pt modelId="{DEA5083C-4343-4546-AF6D-FC9B8C5D81F9}" type="pres">
      <dgm:prSet presAssocID="{776CD76D-D762-4DA4-864F-06AB4B30460A}" presName="spaceBetweenRectangles" presStyleCnt="0"/>
      <dgm:spPr/>
    </dgm:pt>
    <dgm:pt modelId="{62B9A15B-E8DB-4B77-9148-19A0FB5D6AB8}" type="pres">
      <dgm:prSet presAssocID="{EB5729F9-D66E-4B08-B21C-7483C2B4FEFA}" presName="parentLin" presStyleCnt="0"/>
      <dgm:spPr/>
    </dgm:pt>
    <dgm:pt modelId="{357B76A5-08CB-46C5-B739-E8DE25EB0A03}" type="pres">
      <dgm:prSet presAssocID="{EB5729F9-D66E-4B08-B21C-7483C2B4FEFA}" presName="parentLeftMargin" presStyleLbl="node1" presStyleIdx="1" presStyleCnt="4"/>
      <dgm:spPr/>
      <dgm:t>
        <a:bodyPr/>
        <a:lstStyle/>
        <a:p>
          <a:endParaRPr lang="en-US"/>
        </a:p>
      </dgm:t>
    </dgm:pt>
    <dgm:pt modelId="{74E45CCE-D094-44CF-B14E-674A979C8000}" type="pres">
      <dgm:prSet presAssocID="{EB5729F9-D66E-4B08-B21C-7483C2B4FEFA}" presName="parentText" presStyleLbl="node1" presStyleIdx="2" presStyleCnt="4">
        <dgm:presLayoutVars>
          <dgm:chMax val="0"/>
          <dgm:bulletEnabled val="1"/>
        </dgm:presLayoutVars>
      </dgm:prSet>
      <dgm:spPr/>
      <dgm:t>
        <a:bodyPr/>
        <a:lstStyle/>
        <a:p>
          <a:endParaRPr lang="en-US"/>
        </a:p>
      </dgm:t>
    </dgm:pt>
    <dgm:pt modelId="{B4D74CB9-7EF8-420C-A667-AF732121007A}" type="pres">
      <dgm:prSet presAssocID="{EB5729F9-D66E-4B08-B21C-7483C2B4FEFA}" presName="negativeSpace" presStyleCnt="0"/>
      <dgm:spPr/>
    </dgm:pt>
    <dgm:pt modelId="{F740CE5A-E5CE-4A97-9F5F-C181E25D450D}" type="pres">
      <dgm:prSet presAssocID="{EB5729F9-D66E-4B08-B21C-7483C2B4FEFA}" presName="childText" presStyleLbl="conFgAcc1" presStyleIdx="2" presStyleCnt="4">
        <dgm:presLayoutVars>
          <dgm:bulletEnabled val="1"/>
        </dgm:presLayoutVars>
      </dgm:prSet>
      <dgm:spPr/>
    </dgm:pt>
    <dgm:pt modelId="{7D898FDE-FB0B-400D-9544-A633B5FB1071}" type="pres">
      <dgm:prSet presAssocID="{B613B6B3-B995-41B5-B977-359EAF5B62D8}" presName="spaceBetweenRectangles" presStyleCnt="0"/>
      <dgm:spPr/>
    </dgm:pt>
    <dgm:pt modelId="{42137993-A0D9-4232-9AE9-0A0432BB29C0}" type="pres">
      <dgm:prSet presAssocID="{7EDC0B5B-5FC4-4C46-A271-8ACECD7C0CBC}" presName="parentLin" presStyleCnt="0"/>
      <dgm:spPr/>
    </dgm:pt>
    <dgm:pt modelId="{901F7EDF-CCF8-4CBD-8D68-A5926B24FD52}" type="pres">
      <dgm:prSet presAssocID="{7EDC0B5B-5FC4-4C46-A271-8ACECD7C0CBC}" presName="parentLeftMargin" presStyleLbl="node1" presStyleIdx="2" presStyleCnt="4"/>
      <dgm:spPr/>
      <dgm:t>
        <a:bodyPr/>
        <a:lstStyle/>
        <a:p>
          <a:endParaRPr lang="en-US"/>
        </a:p>
      </dgm:t>
    </dgm:pt>
    <dgm:pt modelId="{4532D4E1-239F-46AD-8B1D-48907E104F50}" type="pres">
      <dgm:prSet presAssocID="{7EDC0B5B-5FC4-4C46-A271-8ACECD7C0CBC}" presName="parentText" presStyleLbl="node1" presStyleIdx="3" presStyleCnt="4">
        <dgm:presLayoutVars>
          <dgm:chMax val="0"/>
          <dgm:bulletEnabled val="1"/>
        </dgm:presLayoutVars>
      </dgm:prSet>
      <dgm:spPr/>
      <dgm:t>
        <a:bodyPr/>
        <a:lstStyle/>
        <a:p>
          <a:endParaRPr lang="en-US"/>
        </a:p>
      </dgm:t>
    </dgm:pt>
    <dgm:pt modelId="{8E5240E9-2452-4BBA-B0D2-8A312EAEDAAF}" type="pres">
      <dgm:prSet presAssocID="{7EDC0B5B-5FC4-4C46-A271-8ACECD7C0CBC}" presName="negativeSpace" presStyleCnt="0"/>
      <dgm:spPr/>
    </dgm:pt>
    <dgm:pt modelId="{4B106603-C9D8-4B50-B46D-AB601D354286}" type="pres">
      <dgm:prSet presAssocID="{7EDC0B5B-5FC4-4C46-A271-8ACECD7C0CBC}" presName="childText" presStyleLbl="conFgAcc1" presStyleIdx="3" presStyleCnt="4">
        <dgm:presLayoutVars>
          <dgm:bulletEnabled val="1"/>
        </dgm:presLayoutVars>
      </dgm:prSet>
      <dgm:spPr/>
    </dgm:pt>
  </dgm:ptLst>
  <dgm:cxnLst>
    <dgm:cxn modelId="{5D604ABC-9848-455E-9CF3-20868C20C1E9}" type="presOf" srcId="{FF69A7C2-5896-4C53-8F68-3D95A6084473}" destId="{EA502074-2ACF-4B83-8E17-C5813AA050F7}" srcOrd="0" destOrd="0" presId="urn:microsoft.com/office/officeart/2005/8/layout/list1"/>
    <dgm:cxn modelId="{67EB8720-36D9-43A2-92EA-7634363FC6B9}" type="presOf" srcId="{2F9539FF-BB1C-45E8-9134-B2A365B817C0}" destId="{23CA1F6F-1750-494E-BE72-858E2EC38077}" srcOrd="1" destOrd="0" presId="urn:microsoft.com/office/officeart/2005/8/layout/list1"/>
    <dgm:cxn modelId="{62581E25-B9D1-47E1-B31D-A7DAFDD7D425}" type="presOf" srcId="{EB5729F9-D66E-4B08-B21C-7483C2B4FEFA}" destId="{74E45CCE-D094-44CF-B14E-674A979C8000}" srcOrd="1" destOrd="0" presId="urn:microsoft.com/office/officeart/2005/8/layout/list1"/>
    <dgm:cxn modelId="{53E1B8D1-D0A9-482A-9FE5-7EAE3B974FED}" type="presOf" srcId="{2F9539FF-BB1C-45E8-9134-B2A365B817C0}" destId="{5740D700-DDA2-4C76-8B00-7CC9FC8D3174}" srcOrd="0" destOrd="0" presId="urn:microsoft.com/office/officeart/2005/8/layout/list1"/>
    <dgm:cxn modelId="{EFA175ED-AB47-44B0-9B11-A24C6486CB47}" srcId="{FF69A7C2-5896-4C53-8F68-3D95A6084473}" destId="{7E76B5E7-1729-4ABC-B115-5B6C39116D76}" srcOrd="1" destOrd="0" parTransId="{99BFF433-C06C-4F1E-AB1C-B22399C9B2DB}" sibTransId="{776CD76D-D762-4DA4-864F-06AB4B30460A}"/>
    <dgm:cxn modelId="{14A46712-D9B8-481C-B1B0-4F20F63CFF50}" type="presOf" srcId="{7E76B5E7-1729-4ABC-B115-5B6C39116D76}" destId="{F366DFA7-9963-4C29-ABFD-6055984DC52D}" srcOrd="0" destOrd="0" presId="urn:microsoft.com/office/officeart/2005/8/layout/list1"/>
    <dgm:cxn modelId="{93950BFE-1944-4166-9AF5-8B38A0E80A33}" srcId="{FF69A7C2-5896-4C53-8F68-3D95A6084473}" destId="{EB5729F9-D66E-4B08-B21C-7483C2B4FEFA}" srcOrd="2" destOrd="0" parTransId="{9E12485E-E42B-47F8-8DF4-8A0AF3A7AC67}" sibTransId="{B613B6B3-B995-41B5-B977-359EAF5B62D8}"/>
    <dgm:cxn modelId="{4648A515-0E83-446A-9B1E-FB8B185DC5B7}" type="presOf" srcId="{EB5729F9-D66E-4B08-B21C-7483C2B4FEFA}" destId="{357B76A5-08CB-46C5-B739-E8DE25EB0A03}" srcOrd="0" destOrd="0" presId="urn:microsoft.com/office/officeart/2005/8/layout/list1"/>
    <dgm:cxn modelId="{1C07FA48-857A-490C-8BDB-7098AEC3845B}" type="presOf" srcId="{7E76B5E7-1729-4ABC-B115-5B6C39116D76}" destId="{489ACBAA-E4D1-43F3-92DB-5B31CDF8D241}" srcOrd="1" destOrd="0" presId="urn:microsoft.com/office/officeart/2005/8/layout/list1"/>
    <dgm:cxn modelId="{171D6C1C-7E9C-4D75-BA29-6DBB03BAF809}" type="presOf" srcId="{7EDC0B5B-5FC4-4C46-A271-8ACECD7C0CBC}" destId="{4532D4E1-239F-46AD-8B1D-48907E104F50}" srcOrd="1" destOrd="0" presId="urn:microsoft.com/office/officeart/2005/8/layout/list1"/>
    <dgm:cxn modelId="{D600D8BC-51A1-4907-BA10-F9B577F41BEF}" type="presOf" srcId="{7EDC0B5B-5FC4-4C46-A271-8ACECD7C0CBC}" destId="{901F7EDF-CCF8-4CBD-8D68-A5926B24FD52}" srcOrd="0" destOrd="0" presId="urn:microsoft.com/office/officeart/2005/8/layout/list1"/>
    <dgm:cxn modelId="{C9FBF566-C9EC-4B5D-9755-536908ED3E90}" srcId="{FF69A7C2-5896-4C53-8F68-3D95A6084473}" destId="{7EDC0B5B-5FC4-4C46-A271-8ACECD7C0CBC}" srcOrd="3" destOrd="0" parTransId="{DE8CC681-F2BA-40D5-826A-E350A5CAFEFC}" sibTransId="{9859C9C5-591D-4398-BD42-6E2A02298B0B}"/>
    <dgm:cxn modelId="{FC878219-F8CB-4088-B9A4-A415B27C8824}" srcId="{FF69A7C2-5896-4C53-8F68-3D95A6084473}" destId="{2F9539FF-BB1C-45E8-9134-B2A365B817C0}" srcOrd="0" destOrd="0" parTransId="{A92AEE7B-87CD-4B3A-B358-D65737C4FF5A}" sibTransId="{BB466B89-C552-4A73-ABC1-255C3770EB87}"/>
    <dgm:cxn modelId="{B74C4AA6-B34C-4D89-B987-E874ED8EE42F}" type="presParOf" srcId="{EA502074-2ACF-4B83-8E17-C5813AA050F7}" destId="{2FAF83A1-034A-4E01-9710-9C08D1305B20}" srcOrd="0" destOrd="0" presId="urn:microsoft.com/office/officeart/2005/8/layout/list1"/>
    <dgm:cxn modelId="{2F8F16A4-8EA1-41BE-AF93-D0D3577A8489}" type="presParOf" srcId="{2FAF83A1-034A-4E01-9710-9C08D1305B20}" destId="{5740D700-DDA2-4C76-8B00-7CC9FC8D3174}" srcOrd="0" destOrd="0" presId="urn:microsoft.com/office/officeart/2005/8/layout/list1"/>
    <dgm:cxn modelId="{8B35F438-AC55-4BC3-A6FB-D9FEBBD02777}" type="presParOf" srcId="{2FAF83A1-034A-4E01-9710-9C08D1305B20}" destId="{23CA1F6F-1750-494E-BE72-858E2EC38077}" srcOrd="1" destOrd="0" presId="urn:microsoft.com/office/officeart/2005/8/layout/list1"/>
    <dgm:cxn modelId="{EC982416-352C-4724-A941-BC8859062D48}" type="presParOf" srcId="{EA502074-2ACF-4B83-8E17-C5813AA050F7}" destId="{680D1217-D8C5-47C7-996A-83DD5026767E}" srcOrd="1" destOrd="0" presId="urn:microsoft.com/office/officeart/2005/8/layout/list1"/>
    <dgm:cxn modelId="{583CE6A1-6B18-48C6-9418-7538EA1DB941}" type="presParOf" srcId="{EA502074-2ACF-4B83-8E17-C5813AA050F7}" destId="{959D074D-78B4-4E5A-9E25-BB39631913FE}" srcOrd="2" destOrd="0" presId="urn:microsoft.com/office/officeart/2005/8/layout/list1"/>
    <dgm:cxn modelId="{222C1598-F7C7-400F-BF7D-AAB156380E95}" type="presParOf" srcId="{EA502074-2ACF-4B83-8E17-C5813AA050F7}" destId="{9DDEF982-A949-4587-967E-EE2BE56DA7AC}" srcOrd="3" destOrd="0" presId="urn:microsoft.com/office/officeart/2005/8/layout/list1"/>
    <dgm:cxn modelId="{E835448B-4D3B-447E-A804-94DF909A6D4F}" type="presParOf" srcId="{EA502074-2ACF-4B83-8E17-C5813AA050F7}" destId="{3903828C-DEA8-485D-AA99-77442B125D22}" srcOrd="4" destOrd="0" presId="urn:microsoft.com/office/officeart/2005/8/layout/list1"/>
    <dgm:cxn modelId="{146128FC-B164-4BF3-AEFD-2BEF0B5B1AC4}" type="presParOf" srcId="{3903828C-DEA8-485D-AA99-77442B125D22}" destId="{F366DFA7-9963-4C29-ABFD-6055984DC52D}" srcOrd="0" destOrd="0" presId="urn:microsoft.com/office/officeart/2005/8/layout/list1"/>
    <dgm:cxn modelId="{7B079CC7-F820-412C-9E04-C2ABAC2E1F87}" type="presParOf" srcId="{3903828C-DEA8-485D-AA99-77442B125D22}" destId="{489ACBAA-E4D1-43F3-92DB-5B31CDF8D241}" srcOrd="1" destOrd="0" presId="urn:microsoft.com/office/officeart/2005/8/layout/list1"/>
    <dgm:cxn modelId="{45B59015-2084-49B2-BFDD-1EC3255D0987}" type="presParOf" srcId="{EA502074-2ACF-4B83-8E17-C5813AA050F7}" destId="{C42EE3F6-AF42-4519-9542-5BCC6FAC6FAF}" srcOrd="5" destOrd="0" presId="urn:microsoft.com/office/officeart/2005/8/layout/list1"/>
    <dgm:cxn modelId="{46760761-70B8-4529-8AF6-6C7A9D902E56}" type="presParOf" srcId="{EA502074-2ACF-4B83-8E17-C5813AA050F7}" destId="{67ADA617-0501-42A8-BA9C-B2CD7DC211D8}" srcOrd="6" destOrd="0" presId="urn:microsoft.com/office/officeart/2005/8/layout/list1"/>
    <dgm:cxn modelId="{E689ACD1-177A-49FC-A40F-8192A692A31F}" type="presParOf" srcId="{EA502074-2ACF-4B83-8E17-C5813AA050F7}" destId="{DEA5083C-4343-4546-AF6D-FC9B8C5D81F9}" srcOrd="7" destOrd="0" presId="urn:microsoft.com/office/officeart/2005/8/layout/list1"/>
    <dgm:cxn modelId="{BA1988C9-AFDA-4C10-8220-219A97A63A2E}" type="presParOf" srcId="{EA502074-2ACF-4B83-8E17-C5813AA050F7}" destId="{62B9A15B-E8DB-4B77-9148-19A0FB5D6AB8}" srcOrd="8" destOrd="0" presId="urn:microsoft.com/office/officeart/2005/8/layout/list1"/>
    <dgm:cxn modelId="{BB156C9E-C8E2-4F70-BE0B-D9BE1A61E619}" type="presParOf" srcId="{62B9A15B-E8DB-4B77-9148-19A0FB5D6AB8}" destId="{357B76A5-08CB-46C5-B739-E8DE25EB0A03}" srcOrd="0" destOrd="0" presId="urn:microsoft.com/office/officeart/2005/8/layout/list1"/>
    <dgm:cxn modelId="{74957459-D5D0-4773-A00D-D785F4288509}" type="presParOf" srcId="{62B9A15B-E8DB-4B77-9148-19A0FB5D6AB8}" destId="{74E45CCE-D094-44CF-B14E-674A979C8000}" srcOrd="1" destOrd="0" presId="urn:microsoft.com/office/officeart/2005/8/layout/list1"/>
    <dgm:cxn modelId="{262AE23D-5C79-43BD-9B9C-6469B0C1D0AA}" type="presParOf" srcId="{EA502074-2ACF-4B83-8E17-C5813AA050F7}" destId="{B4D74CB9-7EF8-420C-A667-AF732121007A}" srcOrd="9" destOrd="0" presId="urn:microsoft.com/office/officeart/2005/8/layout/list1"/>
    <dgm:cxn modelId="{8989950C-49BE-45D4-A6DC-E7BD67D3A599}" type="presParOf" srcId="{EA502074-2ACF-4B83-8E17-C5813AA050F7}" destId="{F740CE5A-E5CE-4A97-9F5F-C181E25D450D}" srcOrd="10" destOrd="0" presId="urn:microsoft.com/office/officeart/2005/8/layout/list1"/>
    <dgm:cxn modelId="{B628C79A-6FFA-43C2-BB63-F73386E829E3}" type="presParOf" srcId="{EA502074-2ACF-4B83-8E17-C5813AA050F7}" destId="{7D898FDE-FB0B-400D-9544-A633B5FB1071}" srcOrd="11" destOrd="0" presId="urn:microsoft.com/office/officeart/2005/8/layout/list1"/>
    <dgm:cxn modelId="{1553BB66-6F31-43F8-AA9B-615E6EE4E30F}" type="presParOf" srcId="{EA502074-2ACF-4B83-8E17-C5813AA050F7}" destId="{42137993-A0D9-4232-9AE9-0A0432BB29C0}" srcOrd="12" destOrd="0" presId="urn:microsoft.com/office/officeart/2005/8/layout/list1"/>
    <dgm:cxn modelId="{9DFDE230-0177-49B5-90D4-4ED5FB313DC0}" type="presParOf" srcId="{42137993-A0D9-4232-9AE9-0A0432BB29C0}" destId="{901F7EDF-CCF8-4CBD-8D68-A5926B24FD52}" srcOrd="0" destOrd="0" presId="urn:microsoft.com/office/officeart/2005/8/layout/list1"/>
    <dgm:cxn modelId="{D55F6534-0A1C-4230-8610-62CE4B2DFA73}" type="presParOf" srcId="{42137993-A0D9-4232-9AE9-0A0432BB29C0}" destId="{4532D4E1-239F-46AD-8B1D-48907E104F50}" srcOrd="1" destOrd="0" presId="urn:microsoft.com/office/officeart/2005/8/layout/list1"/>
    <dgm:cxn modelId="{0EA326C3-8477-4AAB-AB00-1D154DF1AB97}" type="presParOf" srcId="{EA502074-2ACF-4B83-8E17-C5813AA050F7}" destId="{8E5240E9-2452-4BBA-B0D2-8A312EAEDAAF}" srcOrd="13" destOrd="0" presId="urn:microsoft.com/office/officeart/2005/8/layout/list1"/>
    <dgm:cxn modelId="{F264B630-0553-48D5-8ED5-57862A97CFB1}" type="presParOf" srcId="{EA502074-2ACF-4B83-8E17-C5813AA050F7}" destId="{4B106603-C9D8-4B50-B46D-AB601D354286}" srcOrd="14"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D3EA35F-2534-4BD6-ABE8-B10F33A9FD14}" type="doc">
      <dgm:prSet loTypeId="urn:microsoft.com/office/officeart/2005/8/layout/gear1" loCatId="cycle" qsTypeId="urn:microsoft.com/office/officeart/2005/8/quickstyle/simple1" qsCatId="simple" csTypeId="urn:microsoft.com/office/officeart/2005/8/colors/accent1_2" csCatId="accent1" phldr="1"/>
      <dgm:spPr/>
    </dgm:pt>
    <dgm:pt modelId="{5BC551B2-FB48-4467-9C8F-DC76A09ABDF5}">
      <dgm:prSet phldrT="[Text]"/>
      <dgm:spPr/>
      <dgm:t>
        <a:bodyPr/>
        <a:lstStyle/>
        <a:p>
          <a:r>
            <a:rPr lang="en-US" dirty="0" smtClean="0"/>
            <a:t>Annual Generation   260 GW</a:t>
          </a:r>
          <a:endParaRPr lang="en-US" dirty="0"/>
        </a:p>
      </dgm:t>
    </dgm:pt>
    <dgm:pt modelId="{1C44150D-7A12-48F8-8093-85B0F2EE0BA0}" type="parTrans" cxnId="{861CBA22-5722-4C92-8F05-D2B25DE0E39C}">
      <dgm:prSet/>
      <dgm:spPr/>
      <dgm:t>
        <a:bodyPr/>
        <a:lstStyle/>
        <a:p>
          <a:endParaRPr lang="en-US"/>
        </a:p>
      </dgm:t>
    </dgm:pt>
    <dgm:pt modelId="{F4E11AC2-2613-45D7-B3C5-A3514BB07271}" type="sibTrans" cxnId="{861CBA22-5722-4C92-8F05-D2B25DE0E39C}">
      <dgm:prSet/>
      <dgm:spPr/>
      <dgm:t>
        <a:bodyPr/>
        <a:lstStyle/>
        <a:p>
          <a:endParaRPr lang="en-US"/>
        </a:p>
      </dgm:t>
    </dgm:pt>
    <dgm:pt modelId="{CAE5BAAC-FB25-4AA0-80FF-42E168A96CF3}" type="pres">
      <dgm:prSet presAssocID="{6D3EA35F-2534-4BD6-ABE8-B10F33A9FD14}" presName="composite" presStyleCnt="0">
        <dgm:presLayoutVars>
          <dgm:chMax val="3"/>
          <dgm:animLvl val="lvl"/>
          <dgm:resizeHandles val="exact"/>
        </dgm:presLayoutVars>
      </dgm:prSet>
      <dgm:spPr/>
    </dgm:pt>
    <dgm:pt modelId="{E6705F96-E30C-434A-8F5D-EF76CBBE0084}" type="pres">
      <dgm:prSet presAssocID="{5BC551B2-FB48-4467-9C8F-DC76A09ABDF5}" presName="gear1" presStyleLbl="node1" presStyleIdx="0" presStyleCnt="1" custScaleX="111364" custScaleY="106819" custLinFactNeighborX="-63636" custLinFactNeighborY="32955">
        <dgm:presLayoutVars>
          <dgm:chMax val="1"/>
          <dgm:bulletEnabled val="1"/>
        </dgm:presLayoutVars>
      </dgm:prSet>
      <dgm:spPr/>
      <dgm:t>
        <a:bodyPr/>
        <a:lstStyle/>
        <a:p>
          <a:endParaRPr lang="en-US"/>
        </a:p>
      </dgm:t>
    </dgm:pt>
    <dgm:pt modelId="{8124740C-A71D-42A4-8A51-E224C0E4EF88}" type="pres">
      <dgm:prSet presAssocID="{5BC551B2-FB48-4467-9C8F-DC76A09ABDF5}" presName="gear1srcNode" presStyleLbl="node1" presStyleIdx="0" presStyleCnt="1"/>
      <dgm:spPr/>
      <dgm:t>
        <a:bodyPr/>
        <a:lstStyle/>
        <a:p>
          <a:endParaRPr lang="en-US"/>
        </a:p>
      </dgm:t>
    </dgm:pt>
    <dgm:pt modelId="{30F7594A-3E8D-40BE-8BFD-6033C6B94AA7}" type="pres">
      <dgm:prSet presAssocID="{5BC551B2-FB48-4467-9C8F-DC76A09ABDF5}" presName="gear1dstNode" presStyleLbl="node1" presStyleIdx="0" presStyleCnt="1"/>
      <dgm:spPr/>
      <dgm:t>
        <a:bodyPr/>
        <a:lstStyle/>
        <a:p>
          <a:endParaRPr lang="en-US"/>
        </a:p>
      </dgm:t>
    </dgm:pt>
    <dgm:pt modelId="{DEC12A83-5D81-4DF5-B171-780B3E094CD3}" type="pres">
      <dgm:prSet presAssocID="{F4E11AC2-2613-45D7-B3C5-A3514BB07271}" presName="connector1" presStyleLbl="sibTrans2D1" presStyleIdx="0" presStyleCnt="1" custLinFactNeighborX="-44731" custLinFactNeighborY="25323"/>
      <dgm:spPr/>
      <dgm:t>
        <a:bodyPr/>
        <a:lstStyle/>
        <a:p>
          <a:endParaRPr lang="en-US"/>
        </a:p>
      </dgm:t>
    </dgm:pt>
  </dgm:ptLst>
  <dgm:cxnLst>
    <dgm:cxn modelId="{861CBA22-5722-4C92-8F05-D2B25DE0E39C}" srcId="{6D3EA35F-2534-4BD6-ABE8-B10F33A9FD14}" destId="{5BC551B2-FB48-4467-9C8F-DC76A09ABDF5}" srcOrd="0" destOrd="0" parTransId="{1C44150D-7A12-48F8-8093-85B0F2EE0BA0}" sibTransId="{F4E11AC2-2613-45D7-B3C5-A3514BB07271}"/>
    <dgm:cxn modelId="{C627285E-8669-4FFF-9EB2-3DE76B72E348}" type="presOf" srcId="{F4E11AC2-2613-45D7-B3C5-A3514BB07271}" destId="{DEC12A83-5D81-4DF5-B171-780B3E094CD3}" srcOrd="0" destOrd="0" presId="urn:microsoft.com/office/officeart/2005/8/layout/gear1"/>
    <dgm:cxn modelId="{B75EADF9-D68B-4D01-AFF9-6BECA74E7175}" type="presOf" srcId="{5BC551B2-FB48-4467-9C8F-DC76A09ABDF5}" destId="{30F7594A-3E8D-40BE-8BFD-6033C6B94AA7}" srcOrd="2" destOrd="0" presId="urn:microsoft.com/office/officeart/2005/8/layout/gear1"/>
    <dgm:cxn modelId="{B2DE5C61-7E0A-4255-9E20-BD12D5E424B5}" type="presOf" srcId="{5BC551B2-FB48-4467-9C8F-DC76A09ABDF5}" destId="{8124740C-A71D-42A4-8A51-E224C0E4EF88}" srcOrd="1" destOrd="0" presId="urn:microsoft.com/office/officeart/2005/8/layout/gear1"/>
    <dgm:cxn modelId="{32F19602-E69A-4C53-81C8-AB7613365A36}" type="presOf" srcId="{5BC551B2-FB48-4467-9C8F-DC76A09ABDF5}" destId="{E6705F96-E30C-434A-8F5D-EF76CBBE0084}" srcOrd="0" destOrd="0" presId="urn:microsoft.com/office/officeart/2005/8/layout/gear1"/>
    <dgm:cxn modelId="{E8D035A1-62A8-4921-AFCF-13D8BFF93709}" type="presOf" srcId="{6D3EA35F-2534-4BD6-ABE8-B10F33A9FD14}" destId="{CAE5BAAC-FB25-4AA0-80FF-42E168A96CF3}" srcOrd="0" destOrd="0" presId="urn:microsoft.com/office/officeart/2005/8/layout/gear1"/>
    <dgm:cxn modelId="{4B31B78F-B9CC-4356-9C3D-91D355BBF4BB}" type="presParOf" srcId="{CAE5BAAC-FB25-4AA0-80FF-42E168A96CF3}" destId="{E6705F96-E30C-434A-8F5D-EF76CBBE0084}" srcOrd="0" destOrd="0" presId="urn:microsoft.com/office/officeart/2005/8/layout/gear1"/>
    <dgm:cxn modelId="{BE6EA847-6748-4B23-BA89-C9D7762BFEBF}" type="presParOf" srcId="{CAE5BAAC-FB25-4AA0-80FF-42E168A96CF3}" destId="{8124740C-A71D-42A4-8A51-E224C0E4EF88}" srcOrd="1" destOrd="0" presId="urn:microsoft.com/office/officeart/2005/8/layout/gear1"/>
    <dgm:cxn modelId="{95578B6B-3DC6-4E9D-A467-0021D6037A75}" type="presParOf" srcId="{CAE5BAAC-FB25-4AA0-80FF-42E168A96CF3}" destId="{30F7594A-3E8D-40BE-8BFD-6033C6B94AA7}" srcOrd="2" destOrd="0" presId="urn:microsoft.com/office/officeart/2005/8/layout/gear1"/>
    <dgm:cxn modelId="{CFAEF463-920E-40E8-B4CD-4DFBBDFA58A8}" type="presParOf" srcId="{CAE5BAAC-FB25-4AA0-80FF-42E168A96CF3}" destId="{DEC12A83-5D81-4DF5-B171-780B3E094CD3}" srcOrd="3" destOrd="0" presId="urn:microsoft.com/office/officeart/2005/8/layout/gear1"/>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E6995E8-C172-4B2A-9ACD-9147B3DA4C70}" type="doc">
      <dgm:prSet loTypeId="urn:microsoft.com/office/officeart/2005/8/layout/gear1" loCatId="cycle" qsTypeId="urn:microsoft.com/office/officeart/2005/8/quickstyle/simple1" qsCatId="simple" csTypeId="urn:microsoft.com/office/officeart/2005/8/colors/accent1_2" csCatId="accent1" phldr="1"/>
      <dgm:spPr/>
    </dgm:pt>
    <dgm:pt modelId="{227AA942-2AFF-44EA-9AA7-86318CE839C7}" type="pres">
      <dgm:prSet presAssocID="{9E6995E8-C172-4B2A-9ACD-9147B3DA4C70}" presName="composite" presStyleCnt="0">
        <dgm:presLayoutVars>
          <dgm:chMax val="3"/>
          <dgm:animLvl val="lvl"/>
          <dgm:resizeHandles val="exact"/>
        </dgm:presLayoutVars>
      </dgm:prSet>
      <dgm:spPr/>
    </dgm:pt>
  </dgm:ptLst>
  <dgm:cxnLst>
    <dgm:cxn modelId="{3B63AAD2-8FE9-41A7-97E5-E935AD5433F9}" type="presOf" srcId="{9E6995E8-C172-4B2A-9ACD-9147B3DA4C70}" destId="{227AA942-2AFF-44EA-9AA7-86318CE839C7}" srcOrd="0" destOrd="0" presId="urn:microsoft.com/office/officeart/2005/8/layout/gear1"/>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D8D6597-7835-4EF6-90A6-23C707EC4E66}" type="doc">
      <dgm:prSet loTypeId="urn:microsoft.com/office/officeart/2005/8/layout/gear1" loCatId="cycle" qsTypeId="urn:microsoft.com/office/officeart/2005/8/quickstyle/simple1" qsCatId="simple" csTypeId="urn:microsoft.com/office/officeart/2005/8/colors/accent1_2" csCatId="accent1" phldr="1"/>
      <dgm:spPr/>
    </dgm:pt>
    <dgm:pt modelId="{4C983F88-4360-41F5-AD92-D3610AE6697A}">
      <dgm:prSet phldrT="[Text]"/>
      <dgm:spPr/>
      <dgm:t>
        <a:bodyPr/>
        <a:lstStyle/>
        <a:p>
          <a:r>
            <a:rPr lang="en-US" dirty="0" smtClean="0"/>
            <a:t>Per Capita </a:t>
          </a:r>
          <a:r>
            <a:rPr lang="en-US" smtClean="0"/>
            <a:t>Consumption    1075 </a:t>
          </a:r>
          <a:r>
            <a:rPr lang="en-US" dirty="0" smtClean="0"/>
            <a:t>(kWh) </a:t>
          </a:r>
          <a:endParaRPr lang="en-US" dirty="0"/>
        </a:p>
      </dgm:t>
    </dgm:pt>
    <dgm:pt modelId="{27BA1F93-B493-401F-9AC2-5E9C6AA2FA79}" type="parTrans" cxnId="{98A8CD0C-D74C-46CD-8E87-2C2C4CC1BA57}">
      <dgm:prSet/>
      <dgm:spPr/>
      <dgm:t>
        <a:bodyPr/>
        <a:lstStyle/>
        <a:p>
          <a:endParaRPr lang="en-US"/>
        </a:p>
      </dgm:t>
    </dgm:pt>
    <dgm:pt modelId="{D315317D-A8E2-40FB-99EC-AEF8A83E75D7}" type="sibTrans" cxnId="{98A8CD0C-D74C-46CD-8E87-2C2C4CC1BA57}">
      <dgm:prSet/>
      <dgm:spPr/>
      <dgm:t>
        <a:bodyPr/>
        <a:lstStyle/>
        <a:p>
          <a:endParaRPr lang="en-US"/>
        </a:p>
      </dgm:t>
    </dgm:pt>
    <dgm:pt modelId="{524B9542-B750-4C3C-8401-C247526AD2C0}" type="pres">
      <dgm:prSet presAssocID="{BD8D6597-7835-4EF6-90A6-23C707EC4E66}" presName="composite" presStyleCnt="0">
        <dgm:presLayoutVars>
          <dgm:chMax val="3"/>
          <dgm:animLvl val="lvl"/>
          <dgm:resizeHandles val="exact"/>
        </dgm:presLayoutVars>
      </dgm:prSet>
      <dgm:spPr/>
    </dgm:pt>
    <dgm:pt modelId="{6D3BE596-C0AE-4429-8D66-8471D924A8F4}" type="pres">
      <dgm:prSet presAssocID="{4C983F88-4360-41F5-AD92-D3610AE6697A}" presName="gear1" presStyleLbl="node1" presStyleIdx="0" presStyleCnt="1" custScaleX="119563" custScaleY="114039" custLinFactNeighborX="-9091" custLinFactNeighborY="-50000">
        <dgm:presLayoutVars>
          <dgm:chMax val="1"/>
          <dgm:bulletEnabled val="1"/>
        </dgm:presLayoutVars>
      </dgm:prSet>
      <dgm:spPr/>
      <dgm:t>
        <a:bodyPr/>
        <a:lstStyle/>
        <a:p>
          <a:endParaRPr lang="en-US"/>
        </a:p>
      </dgm:t>
    </dgm:pt>
    <dgm:pt modelId="{FDC34968-4B9A-4D6F-8A9B-E94655DED7FD}" type="pres">
      <dgm:prSet presAssocID="{4C983F88-4360-41F5-AD92-D3610AE6697A}" presName="gear1srcNode" presStyleLbl="node1" presStyleIdx="0" presStyleCnt="1"/>
      <dgm:spPr/>
      <dgm:t>
        <a:bodyPr/>
        <a:lstStyle/>
        <a:p>
          <a:endParaRPr lang="en-US"/>
        </a:p>
      </dgm:t>
    </dgm:pt>
    <dgm:pt modelId="{7426A112-FB90-4EA2-B959-4B535E554595}" type="pres">
      <dgm:prSet presAssocID="{4C983F88-4360-41F5-AD92-D3610AE6697A}" presName="gear1dstNode" presStyleLbl="node1" presStyleIdx="0" presStyleCnt="1"/>
      <dgm:spPr/>
      <dgm:t>
        <a:bodyPr/>
        <a:lstStyle/>
        <a:p>
          <a:endParaRPr lang="en-US"/>
        </a:p>
      </dgm:t>
    </dgm:pt>
    <dgm:pt modelId="{EECF1E6D-B1AC-4746-BAC5-C80E4FCD18BD}" type="pres">
      <dgm:prSet presAssocID="{D315317D-A8E2-40FB-99EC-AEF8A83E75D7}" presName="connector1" presStyleLbl="sibTrans2D1" presStyleIdx="0" presStyleCnt="1" custScaleX="120701" custScaleY="107790" custLinFactNeighborX="-19927" custLinFactNeighborY="-24881"/>
      <dgm:spPr/>
      <dgm:t>
        <a:bodyPr/>
        <a:lstStyle/>
        <a:p>
          <a:endParaRPr lang="en-US"/>
        </a:p>
      </dgm:t>
    </dgm:pt>
  </dgm:ptLst>
  <dgm:cxnLst>
    <dgm:cxn modelId="{47D43CD5-5843-45A0-85A1-0D5427039E3D}" type="presOf" srcId="{BD8D6597-7835-4EF6-90A6-23C707EC4E66}" destId="{524B9542-B750-4C3C-8401-C247526AD2C0}" srcOrd="0" destOrd="0" presId="urn:microsoft.com/office/officeart/2005/8/layout/gear1"/>
    <dgm:cxn modelId="{98A8CD0C-D74C-46CD-8E87-2C2C4CC1BA57}" srcId="{BD8D6597-7835-4EF6-90A6-23C707EC4E66}" destId="{4C983F88-4360-41F5-AD92-D3610AE6697A}" srcOrd="0" destOrd="0" parTransId="{27BA1F93-B493-401F-9AC2-5E9C6AA2FA79}" sibTransId="{D315317D-A8E2-40FB-99EC-AEF8A83E75D7}"/>
    <dgm:cxn modelId="{857415A8-7F7B-4671-A2BC-C3A89620112A}" type="presOf" srcId="{4C983F88-4360-41F5-AD92-D3610AE6697A}" destId="{7426A112-FB90-4EA2-B959-4B535E554595}" srcOrd="2" destOrd="0" presId="urn:microsoft.com/office/officeart/2005/8/layout/gear1"/>
    <dgm:cxn modelId="{97AE7124-BF32-4AE9-A988-DFC1523712CE}" type="presOf" srcId="{4C983F88-4360-41F5-AD92-D3610AE6697A}" destId="{6D3BE596-C0AE-4429-8D66-8471D924A8F4}" srcOrd="0" destOrd="0" presId="urn:microsoft.com/office/officeart/2005/8/layout/gear1"/>
    <dgm:cxn modelId="{D043AF0F-2091-4B71-BA45-3E8C78E1DB0C}" type="presOf" srcId="{4C983F88-4360-41F5-AD92-D3610AE6697A}" destId="{FDC34968-4B9A-4D6F-8A9B-E94655DED7FD}" srcOrd="1" destOrd="0" presId="urn:microsoft.com/office/officeart/2005/8/layout/gear1"/>
    <dgm:cxn modelId="{5BF0A0BE-37A8-4B95-B6DF-A419BF153186}" type="presOf" srcId="{D315317D-A8E2-40FB-99EC-AEF8A83E75D7}" destId="{EECF1E6D-B1AC-4746-BAC5-C80E4FCD18BD}" srcOrd="0" destOrd="0" presId="urn:microsoft.com/office/officeart/2005/8/layout/gear1"/>
    <dgm:cxn modelId="{A0D3FBC0-820B-43DD-9D65-DF2C0A9B3DED}" type="presParOf" srcId="{524B9542-B750-4C3C-8401-C247526AD2C0}" destId="{6D3BE596-C0AE-4429-8D66-8471D924A8F4}" srcOrd="0" destOrd="0" presId="urn:microsoft.com/office/officeart/2005/8/layout/gear1"/>
    <dgm:cxn modelId="{A2E4A7A8-FE32-4F24-9267-CF20AB20319C}" type="presParOf" srcId="{524B9542-B750-4C3C-8401-C247526AD2C0}" destId="{FDC34968-4B9A-4D6F-8A9B-E94655DED7FD}" srcOrd="1" destOrd="0" presId="urn:microsoft.com/office/officeart/2005/8/layout/gear1"/>
    <dgm:cxn modelId="{E78B29C0-09E7-4283-9B41-DD094C4AA5E4}" type="presParOf" srcId="{524B9542-B750-4C3C-8401-C247526AD2C0}" destId="{7426A112-FB90-4EA2-B959-4B535E554595}" srcOrd="2" destOrd="0" presId="urn:microsoft.com/office/officeart/2005/8/layout/gear1"/>
    <dgm:cxn modelId="{0A7C6B4A-D457-481B-98F0-115803F8B9BC}" type="presParOf" srcId="{524B9542-B750-4C3C-8401-C247526AD2C0}" destId="{EECF1E6D-B1AC-4746-BAC5-C80E4FCD18BD}" srcOrd="3" destOrd="0" presId="urn:microsoft.com/office/officeart/2005/8/layout/gear1"/>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18AE86A-391C-44DF-9C48-E13B6F9D6E0F}" type="doc">
      <dgm:prSet loTypeId="urn:microsoft.com/office/officeart/2005/8/layout/gear1" loCatId="cycle" qsTypeId="urn:microsoft.com/office/officeart/2005/8/quickstyle/simple1" qsCatId="simple" csTypeId="urn:microsoft.com/office/officeart/2005/8/colors/accent1_2" csCatId="accent1" phldr="1"/>
      <dgm:spPr/>
    </dgm:pt>
    <dgm:pt modelId="{3C6EE8F6-B656-4765-B498-B9AF64984AB3}">
      <dgm:prSet phldrT="[Text]"/>
      <dgm:spPr/>
      <dgm:t>
        <a:bodyPr/>
        <a:lstStyle/>
        <a:p>
          <a:r>
            <a:rPr lang="en-US" dirty="0" smtClean="0"/>
            <a:t>Electrified Villages        98%+ </a:t>
          </a:r>
          <a:endParaRPr lang="en-US" dirty="0"/>
        </a:p>
      </dgm:t>
    </dgm:pt>
    <dgm:pt modelId="{503A4927-6D24-40E5-9C08-E5ABC7224804}" type="parTrans" cxnId="{397335B5-1CCB-4D93-81BD-42442678F8B9}">
      <dgm:prSet/>
      <dgm:spPr/>
      <dgm:t>
        <a:bodyPr/>
        <a:lstStyle/>
        <a:p>
          <a:endParaRPr lang="en-US"/>
        </a:p>
      </dgm:t>
    </dgm:pt>
    <dgm:pt modelId="{14A7E40D-0BA6-40E7-8EB4-9AF3B716890B}" type="sibTrans" cxnId="{397335B5-1CCB-4D93-81BD-42442678F8B9}">
      <dgm:prSet/>
      <dgm:spPr/>
      <dgm:t>
        <a:bodyPr/>
        <a:lstStyle/>
        <a:p>
          <a:endParaRPr lang="en-US"/>
        </a:p>
      </dgm:t>
    </dgm:pt>
    <dgm:pt modelId="{D6750D40-8A31-4BEE-BF45-86F92534C88F}" type="pres">
      <dgm:prSet presAssocID="{D18AE86A-391C-44DF-9C48-E13B6F9D6E0F}" presName="composite" presStyleCnt="0">
        <dgm:presLayoutVars>
          <dgm:chMax val="3"/>
          <dgm:animLvl val="lvl"/>
          <dgm:resizeHandles val="exact"/>
        </dgm:presLayoutVars>
      </dgm:prSet>
      <dgm:spPr/>
    </dgm:pt>
    <dgm:pt modelId="{438EF7F6-DF95-4933-A172-C2A42F0CF5E6}" type="pres">
      <dgm:prSet presAssocID="{3C6EE8F6-B656-4765-B498-B9AF64984AB3}" presName="gear1" presStyleLbl="node1" presStyleIdx="0" presStyleCnt="1" custScaleX="113636" custScaleY="111364" custLinFactNeighborX="-3409" custLinFactNeighborY="25000">
        <dgm:presLayoutVars>
          <dgm:chMax val="1"/>
          <dgm:bulletEnabled val="1"/>
        </dgm:presLayoutVars>
      </dgm:prSet>
      <dgm:spPr/>
      <dgm:t>
        <a:bodyPr/>
        <a:lstStyle/>
        <a:p>
          <a:endParaRPr lang="en-US"/>
        </a:p>
      </dgm:t>
    </dgm:pt>
    <dgm:pt modelId="{00BA59FF-D68F-4AEA-9E45-4F42CB56C4F4}" type="pres">
      <dgm:prSet presAssocID="{3C6EE8F6-B656-4765-B498-B9AF64984AB3}" presName="gear1srcNode" presStyleLbl="node1" presStyleIdx="0" presStyleCnt="1"/>
      <dgm:spPr/>
      <dgm:t>
        <a:bodyPr/>
        <a:lstStyle/>
        <a:p>
          <a:endParaRPr lang="en-US"/>
        </a:p>
      </dgm:t>
    </dgm:pt>
    <dgm:pt modelId="{6E10A799-3BF1-4A20-8317-D80E40AE401B}" type="pres">
      <dgm:prSet presAssocID="{3C6EE8F6-B656-4765-B498-B9AF64984AB3}" presName="gear1dstNode" presStyleLbl="node1" presStyleIdx="0" presStyleCnt="1"/>
      <dgm:spPr/>
      <dgm:t>
        <a:bodyPr/>
        <a:lstStyle/>
        <a:p>
          <a:endParaRPr lang="en-US"/>
        </a:p>
      </dgm:t>
    </dgm:pt>
    <dgm:pt modelId="{3AA724E0-FDFD-4640-A70F-BFCE6D32B6BF}" type="pres">
      <dgm:prSet presAssocID="{14A7E40D-0BA6-40E7-8EB4-9AF3B716890B}" presName="connector1" presStyleLbl="sibTrans2D1" presStyleIdx="0" presStyleCnt="1" custScaleY="111087" custLinFactNeighborX="-2917" custLinFactNeighborY="23475"/>
      <dgm:spPr/>
      <dgm:t>
        <a:bodyPr/>
        <a:lstStyle/>
        <a:p>
          <a:endParaRPr lang="en-US"/>
        </a:p>
      </dgm:t>
    </dgm:pt>
  </dgm:ptLst>
  <dgm:cxnLst>
    <dgm:cxn modelId="{0E47C7BA-D750-475E-AFF1-9BBB6E05340F}" type="presOf" srcId="{3C6EE8F6-B656-4765-B498-B9AF64984AB3}" destId="{6E10A799-3BF1-4A20-8317-D80E40AE401B}" srcOrd="2" destOrd="0" presId="urn:microsoft.com/office/officeart/2005/8/layout/gear1"/>
    <dgm:cxn modelId="{CD89E23E-ADB4-4F10-A1F6-1DEBF65F5D17}" type="presOf" srcId="{D18AE86A-391C-44DF-9C48-E13B6F9D6E0F}" destId="{D6750D40-8A31-4BEE-BF45-86F92534C88F}" srcOrd="0" destOrd="0" presId="urn:microsoft.com/office/officeart/2005/8/layout/gear1"/>
    <dgm:cxn modelId="{FA35EFBE-D644-44BF-B391-DD157020E718}" type="presOf" srcId="{3C6EE8F6-B656-4765-B498-B9AF64984AB3}" destId="{00BA59FF-D68F-4AEA-9E45-4F42CB56C4F4}" srcOrd="1" destOrd="0" presId="urn:microsoft.com/office/officeart/2005/8/layout/gear1"/>
    <dgm:cxn modelId="{397335B5-1CCB-4D93-81BD-42442678F8B9}" srcId="{D18AE86A-391C-44DF-9C48-E13B6F9D6E0F}" destId="{3C6EE8F6-B656-4765-B498-B9AF64984AB3}" srcOrd="0" destOrd="0" parTransId="{503A4927-6D24-40E5-9C08-E5ABC7224804}" sibTransId="{14A7E40D-0BA6-40E7-8EB4-9AF3B716890B}"/>
    <dgm:cxn modelId="{61399367-B0B6-4621-8686-1675B177006D}" type="presOf" srcId="{3C6EE8F6-B656-4765-B498-B9AF64984AB3}" destId="{438EF7F6-DF95-4933-A172-C2A42F0CF5E6}" srcOrd="0" destOrd="0" presId="urn:microsoft.com/office/officeart/2005/8/layout/gear1"/>
    <dgm:cxn modelId="{05EFF735-0584-4A18-8E94-C7D9C1E0FD59}" type="presOf" srcId="{14A7E40D-0BA6-40E7-8EB4-9AF3B716890B}" destId="{3AA724E0-FDFD-4640-A70F-BFCE6D32B6BF}" srcOrd="0" destOrd="0" presId="urn:microsoft.com/office/officeart/2005/8/layout/gear1"/>
    <dgm:cxn modelId="{FD8FC3CE-6D9D-4305-AC1A-1F719ED6BF60}" type="presParOf" srcId="{D6750D40-8A31-4BEE-BF45-86F92534C88F}" destId="{438EF7F6-DF95-4933-A172-C2A42F0CF5E6}" srcOrd="0" destOrd="0" presId="urn:microsoft.com/office/officeart/2005/8/layout/gear1"/>
    <dgm:cxn modelId="{6731F47D-EA66-4E09-86EC-620D080710E9}" type="presParOf" srcId="{D6750D40-8A31-4BEE-BF45-86F92534C88F}" destId="{00BA59FF-D68F-4AEA-9E45-4F42CB56C4F4}" srcOrd="1" destOrd="0" presId="urn:microsoft.com/office/officeart/2005/8/layout/gear1"/>
    <dgm:cxn modelId="{A1F9345D-E07F-41F8-A445-7B5DDF6C83A2}" type="presParOf" srcId="{D6750D40-8A31-4BEE-BF45-86F92534C88F}" destId="{6E10A799-3BF1-4A20-8317-D80E40AE401B}" srcOrd="2" destOrd="0" presId="urn:microsoft.com/office/officeart/2005/8/layout/gear1"/>
    <dgm:cxn modelId="{6650E581-620C-4454-A6B9-4DE6B13C002B}" type="presParOf" srcId="{D6750D40-8A31-4BEE-BF45-86F92534C88F}" destId="{3AA724E0-FDFD-4640-A70F-BFCE6D32B6BF}" srcOrd="3" destOrd="0" presId="urn:microsoft.com/office/officeart/2005/8/layout/gear1"/>
  </dgm:cxnLst>
  <dgm:bg/>
  <dgm:whole/>
  <dgm:extLst>
    <a:ext uri="http://schemas.microsoft.com/office/drawing/2008/diagram">
      <dsp:dataModelExt xmlns:dsp="http://schemas.microsoft.com/office/drawing/2008/diagram" xmlns="" relId="rId2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AFBB45D-BA85-45F7-A294-9B7455CA464A}" type="doc">
      <dgm:prSet loTypeId="urn:microsoft.com/office/officeart/2005/8/layout/list1" loCatId="list" qsTypeId="urn:microsoft.com/office/officeart/2005/8/quickstyle/simple4" qsCatId="simple" csTypeId="urn:microsoft.com/office/officeart/2005/8/colors/accent1_2" csCatId="accent1" phldr="1"/>
      <dgm:spPr/>
      <dgm:t>
        <a:bodyPr/>
        <a:lstStyle/>
        <a:p>
          <a:endParaRPr lang="en-US"/>
        </a:p>
      </dgm:t>
    </dgm:pt>
    <dgm:pt modelId="{C424B038-EE4D-4F46-A415-C8708BDA7F2C}">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smtClean="0">
              <a:latin typeface="Verdana" pitchFamily="34" charset="0"/>
              <a:ea typeface="Verdana" pitchFamily="34" charset="0"/>
              <a:cs typeface="Verdana" pitchFamily="34" charset="0"/>
            </a:rPr>
            <a:t>To consolidate the laws relating to generation, transmission, distribution, Trading and use of electricity.</a:t>
          </a:r>
          <a:endParaRPr lang="en-US" sz="1400" b="1" dirty="0">
            <a:latin typeface="Verdana" pitchFamily="34" charset="0"/>
            <a:ea typeface="Verdana" pitchFamily="34" charset="0"/>
            <a:cs typeface="Verdana" pitchFamily="34" charset="0"/>
          </a:endParaRPr>
        </a:p>
      </dgm:t>
    </dgm:pt>
    <dgm:pt modelId="{34DF88D5-A050-4230-A998-DBB1CC5840AE}" type="parTrans" cxnId="{948BA478-A8F2-4B96-B593-340A467C519A}">
      <dgm:prSet/>
      <dgm:spPr/>
      <dgm:t>
        <a:bodyPr/>
        <a:lstStyle/>
        <a:p>
          <a:endParaRPr lang="en-US"/>
        </a:p>
      </dgm:t>
    </dgm:pt>
    <dgm:pt modelId="{7C3F8F92-8F76-4C38-A387-D79112FBACB7}" type="sibTrans" cxnId="{948BA478-A8F2-4B96-B593-340A467C519A}">
      <dgm:prSet/>
      <dgm:spPr/>
      <dgm:t>
        <a:bodyPr/>
        <a:lstStyle/>
        <a:p>
          <a:endParaRPr lang="en-US"/>
        </a:p>
      </dgm:t>
    </dgm:pt>
    <dgm:pt modelId="{E9D9FAFA-6C13-4607-91ED-42112865780B}">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smtClean="0">
              <a:latin typeface="Verdana" pitchFamily="34" charset="0"/>
              <a:ea typeface="Verdana" pitchFamily="34" charset="0"/>
              <a:cs typeface="Verdana" pitchFamily="34" charset="0"/>
            </a:rPr>
            <a:t>For taking measures conducive to development of electricity industry</a:t>
          </a:r>
          <a:endParaRPr lang="en-US" sz="1400" b="1" dirty="0">
            <a:latin typeface="Verdana" pitchFamily="34" charset="0"/>
            <a:ea typeface="Verdana" pitchFamily="34" charset="0"/>
            <a:cs typeface="Verdana" pitchFamily="34" charset="0"/>
          </a:endParaRPr>
        </a:p>
      </dgm:t>
    </dgm:pt>
    <dgm:pt modelId="{8F762064-B733-42F5-9AFA-F39B013AAC0F}" type="parTrans" cxnId="{4C8CFD8B-D306-4F20-A196-7D40EB38A290}">
      <dgm:prSet/>
      <dgm:spPr/>
      <dgm:t>
        <a:bodyPr/>
        <a:lstStyle/>
        <a:p>
          <a:endParaRPr lang="en-US"/>
        </a:p>
      </dgm:t>
    </dgm:pt>
    <dgm:pt modelId="{A3231941-6087-4009-97E4-CADEF4270954}" type="sibTrans" cxnId="{4C8CFD8B-D306-4F20-A196-7D40EB38A290}">
      <dgm:prSet/>
      <dgm:spPr/>
      <dgm:t>
        <a:bodyPr/>
        <a:lstStyle/>
        <a:p>
          <a:endParaRPr lang="en-US"/>
        </a:p>
      </dgm:t>
    </dgm:pt>
    <dgm:pt modelId="{E9C6CE42-40FE-4286-955E-92C1C3DE7914}">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smtClean="0">
              <a:latin typeface="Verdana" pitchFamily="34" charset="0"/>
              <a:ea typeface="Verdana" pitchFamily="34" charset="0"/>
              <a:cs typeface="Verdana" pitchFamily="34" charset="0"/>
            </a:rPr>
            <a:t>To promote competition in the National Electricity Market</a:t>
          </a:r>
          <a:endParaRPr lang="en-US" sz="1400" b="1" dirty="0">
            <a:latin typeface="Verdana" pitchFamily="34" charset="0"/>
            <a:ea typeface="Verdana" pitchFamily="34" charset="0"/>
            <a:cs typeface="Verdana" pitchFamily="34" charset="0"/>
          </a:endParaRPr>
        </a:p>
      </dgm:t>
    </dgm:pt>
    <dgm:pt modelId="{A02094F6-EA3D-4ED1-9176-D371C65409F9}" type="parTrans" cxnId="{6D9C0788-928F-42B3-90EA-DDC66EC5EB28}">
      <dgm:prSet/>
      <dgm:spPr/>
      <dgm:t>
        <a:bodyPr/>
        <a:lstStyle/>
        <a:p>
          <a:endParaRPr lang="en-US"/>
        </a:p>
      </dgm:t>
    </dgm:pt>
    <dgm:pt modelId="{E7D149C2-C0F5-4BC0-8E5A-0E8437E8949A}" type="sibTrans" cxnId="{6D9C0788-928F-42B3-90EA-DDC66EC5EB28}">
      <dgm:prSet/>
      <dgm:spPr/>
      <dgm:t>
        <a:bodyPr/>
        <a:lstStyle/>
        <a:p>
          <a:endParaRPr lang="en-US"/>
        </a:p>
      </dgm:t>
    </dgm:pt>
    <dgm:pt modelId="{111145D0-4344-46A2-B801-9AD0C8EE2E66}">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smtClean="0">
              <a:latin typeface="Verdana" pitchFamily="34" charset="0"/>
              <a:ea typeface="Verdana" pitchFamily="34" charset="0"/>
              <a:cs typeface="Verdana" pitchFamily="34" charset="0"/>
            </a:rPr>
            <a:t>To protect interest of consumers</a:t>
          </a:r>
          <a:endParaRPr lang="en-US" sz="1400" b="1" dirty="0">
            <a:latin typeface="Verdana" pitchFamily="34" charset="0"/>
            <a:ea typeface="Verdana" pitchFamily="34" charset="0"/>
            <a:cs typeface="Verdana" pitchFamily="34" charset="0"/>
          </a:endParaRPr>
        </a:p>
      </dgm:t>
    </dgm:pt>
    <dgm:pt modelId="{7C29C5A4-E3D9-49C3-AE9D-D25BEC0BC508}" type="parTrans" cxnId="{8C958852-B1B3-474C-A0F7-2A86EAF296C2}">
      <dgm:prSet/>
      <dgm:spPr/>
      <dgm:t>
        <a:bodyPr/>
        <a:lstStyle/>
        <a:p>
          <a:endParaRPr lang="en-US"/>
        </a:p>
      </dgm:t>
    </dgm:pt>
    <dgm:pt modelId="{F1472586-4177-41A9-908B-FB2D6D14214A}" type="sibTrans" cxnId="{8C958852-B1B3-474C-A0F7-2A86EAF296C2}">
      <dgm:prSet/>
      <dgm:spPr/>
      <dgm:t>
        <a:bodyPr/>
        <a:lstStyle/>
        <a:p>
          <a:endParaRPr lang="en-US"/>
        </a:p>
      </dgm:t>
    </dgm:pt>
    <dgm:pt modelId="{F48F999B-50DD-4484-84CF-B8A2A0A8B063}">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smtClean="0">
              <a:latin typeface="Verdana" pitchFamily="34" charset="0"/>
              <a:ea typeface="Verdana" pitchFamily="34" charset="0"/>
              <a:cs typeface="Verdana" pitchFamily="34" charset="0"/>
            </a:rPr>
            <a:t>To promote universal access to electricity</a:t>
          </a:r>
          <a:endParaRPr lang="en-US" sz="1400" b="1" dirty="0">
            <a:latin typeface="Verdana" pitchFamily="34" charset="0"/>
            <a:ea typeface="Verdana" pitchFamily="34" charset="0"/>
            <a:cs typeface="Verdana" pitchFamily="34" charset="0"/>
          </a:endParaRPr>
        </a:p>
      </dgm:t>
    </dgm:pt>
    <dgm:pt modelId="{AF152C44-4C02-40BD-BCD1-E2897C9D2CDF}" type="parTrans" cxnId="{EE7DE8E2-7EB6-4590-9EAC-6F29870470B3}">
      <dgm:prSet/>
      <dgm:spPr/>
      <dgm:t>
        <a:bodyPr/>
        <a:lstStyle/>
        <a:p>
          <a:endParaRPr lang="en-US"/>
        </a:p>
      </dgm:t>
    </dgm:pt>
    <dgm:pt modelId="{67F30529-70E4-4D17-B9B0-844B22AF5799}" type="sibTrans" cxnId="{EE7DE8E2-7EB6-4590-9EAC-6F29870470B3}">
      <dgm:prSet/>
      <dgm:spPr/>
      <dgm:t>
        <a:bodyPr/>
        <a:lstStyle/>
        <a:p>
          <a:endParaRPr lang="en-US"/>
        </a:p>
      </dgm:t>
    </dgm:pt>
    <dgm:pt modelId="{D2FDE9F4-5D0D-4201-95DB-96D77AD015A1}">
      <dgm:prSet custT="1">
        <dgm:style>
          <a:lnRef idx="1">
            <a:schemeClr val="accent1"/>
          </a:lnRef>
          <a:fillRef idx="2">
            <a:schemeClr val="accent1"/>
          </a:fillRef>
          <a:effectRef idx="1">
            <a:schemeClr val="accent1"/>
          </a:effectRef>
          <a:fontRef idx="minor">
            <a:schemeClr val="dk1"/>
          </a:fontRef>
        </dgm:style>
      </dgm:prSet>
      <dgm:spPr/>
      <dgm:t>
        <a:bodyPr/>
        <a:lstStyle/>
        <a:p>
          <a:r>
            <a:rPr lang="en-US" sz="1400" b="1" smtClean="0">
              <a:latin typeface="Verdana" pitchFamily="34" charset="0"/>
              <a:ea typeface="Verdana" pitchFamily="34" charset="0"/>
              <a:cs typeface="Verdana" pitchFamily="34" charset="0"/>
            </a:rPr>
            <a:t>Promotion of efficient and environmentally benign policies</a:t>
          </a:r>
          <a:endParaRPr lang="en-US" sz="1400" b="1">
            <a:latin typeface="Verdana" pitchFamily="34" charset="0"/>
            <a:ea typeface="Verdana" pitchFamily="34" charset="0"/>
            <a:cs typeface="Verdana" pitchFamily="34" charset="0"/>
          </a:endParaRPr>
        </a:p>
      </dgm:t>
    </dgm:pt>
    <dgm:pt modelId="{B53A03D8-AAAA-4724-83E0-77F740575F04}" type="parTrans" cxnId="{BD4D1676-574A-4111-A20C-69ACC85751E2}">
      <dgm:prSet/>
      <dgm:spPr/>
      <dgm:t>
        <a:bodyPr/>
        <a:lstStyle/>
        <a:p>
          <a:endParaRPr lang="en-US"/>
        </a:p>
      </dgm:t>
    </dgm:pt>
    <dgm:pt modelId="{5E4AC020-0D3F-4245-BEAC-8203235B2843}" type="sibTrans" cxnId="{BD4D1676-574A-4111-A20C-69ACC85751E2}">
      <dgm:prSet/>
      <dgm:spPr/>
      <dgm:t>
        <a:bodyPr/>
        <a:lstStyle/>
        <a:p>
          <a:endParaRPr lang="en-US"/>
        </a:p>
      </dgm:t>
    </dgm:pt>
    <dgm:pt modelId="{A1280516-0F13-443B-8166-79CE76F60214}">
      <dgm:prSe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smtClean="0">
              <a:latin typeface="Verdana" pitchFamily="34" charset="0"/>
              <a:ea typeface="Verdana" pitchFamily="34" charset="0"/>
              <a:cs typeface="Verdana" pitchFamily="34" charset="0"/>
            </a:rPr>
            <a:t>Constitution of CAE, IRC, ATE </a:t>
          </a:r>
          <a:endParaRPr lang="en-US" sz="1400" b="1" dirty="0">
            <a:latin typeface="Verdana" pitchFamily="34" charset="0"/>
            <a:ea typeface="Verdana" pitchFamily="34" charset="0"/>
            <a:cs typeface="Verdana" pitchFamily="34" charset="0"/>
          </a:endParaRPr>
        </a:p>
      </dgm:t>
    </dgm:pt>
    <dgm:pt modelId="{916BB917-1383-4C18-901F-01CBB6A22864}" type="parTrans" cxnId="{D0DB85F5-C3D0-4060-9903-5F2412E12D8A}">
      <dgm:prSet/>
      <dgm:spPr/>
      <dgm:t>
        <a:bodyPr/>
        <a:lstStyle/>
        <a:p>
          <a:endParaRPr lang="en-US"/>
        </a:p>
      </dgm:t>
    </dgm:pt>
    <dgm:pt modelId="{2E1A8055-00B5-4FD0-AC9A-CF82226FDA3D}" type="sibTrans" cxnId="{D0DB85F5-C3D0-4060-9903-5F2412E12D8A}">
      <dgm:prSet/>
      <dgm:spPr/>
      <dgm:t>
        <a:bodyPr/>
        <a:lstStyle/>
        <a:p>
          <a:endParaRPr lang="en-US"/>
        </a:p>
      </dgm:t>
    </dgm:pt>
    <dgm:pt modelId="{4453F5FF-53EE-4327-A5F7-150B29FBF0D6}">
      <dgm:prSet custT="1">
        <dgm:style>
          <a:lnRef idx="1">
            <a:schemeClr val="accent1"/>
          </a:lnRef>
          <a:fillRef idx="2">
            <a:schemeClr val="accent1"/>
          </a:fillRef>
          <a:effectRef idx="1">
            <a:schemeClr val="accent1"/>
          </a:effectRef>
          <a:fontRef idx="minor">
            <a:schemeClr val="dk1"/>
          </a:fontRef>
        </dgm:style>
      </dgm:prSet>
      <dgm:spPr/>
      <dgm:t>
        <a:bodyPr/>
        <a:lstStyle/>
        <a:p>
          <a:r>
            <a:rPr lang="en-US" sz="1400" b="1" smtClean="0">
              <a:latin typeface="Verdana" pitchFamily="34" charset="0"/>
              <a:ea typeface="Verdana" pitchFamily="34" charset="0"/>
              <a:cs typeface="Verdana" pitchFamily="34" charset="0"/>
            </a:rPr>
            <a:t>Rationalization of electricity tariffs</a:t>
          </a:r>
          <a:endParaRPr lang="en-US" sz="1400" b="1">
            <a:latin typeface="Verdana" pitchFamily="34" charset="0"/>
            <a:ea typeface="Verdana" pitchFamily="34" charset="0"/>
            <a:cs typeface="Verdana" pitchFamily="34" charset="0"/>
          </a:endParaRPr>
        </a:p>
      </dgm:t>
    </dgm:pt>
    <dgm:pt modelId="{EE52FA90-AD6B-427D-A4FA-72BBF3375286}" type="parTrans" cxnId="{2B55E761-E652-40A0-8B4E-8DFC4DEC6C78}">
      <dgm:prSet/>
      <dgm:spPr/>
      <dgm:t>
        <a:bodyPr/>
        <a:lstStyle/>
        <a:p>
          <a:endParaRPr lang="en-US"/>
        </a:p>
      </dgm:t>
    </dgm:pt>
    <dgm:pt modelId="{23B1E15D-D7A6-453A-A5FE-406781DDAE9F}" type="sibTrans" cxnId="{2B55E761-E652-40A0-8B4E-8DFC4DEC6C78}">
      <dgm:prSet/>
      <dgm:spPr/>
      <dgm:t>
        <a:bodyPr/>
        <a:lstStyle/>
        <a:p>
          <a:endParaRPr lang="en-US"/>
        </a:p>
      </dgm:t>
    </dgm:pt>
    <dgm:pt modelId="{8FBA99DB-6820-4940-B151-6772F13CF990}" type="pres">
      <dgm:prSet presAssocID="{8AFBB45D-BA85-45F7-A294-9B7455CA464A}" presName="linear" presStyleCnt="0">
        <dgm:presLayoutVars>
          <dgm:dir/>
          <dgm:animLvl val="lvl"/>
          <dgm:resizeHandles val="exact"/>
        </dgm:presLayoutVars>
      </dgm:prSet>
      <dgm:spPr/>
      <dgm:t>
        <a:bodyPr/>
        <a:lstStyle/>
        <a:p>
          <a:endParaRPr lang="en-US"/>
        </a:p>
      </dgm:t>
    </dgm:pt>
    <dgm:pt modelId="{43DD5A25-72FF-4B5A-90D7-4B9FD5490D9D}" type="pres">
      <dgm:prSet presAssocID="{C424B038-EE4D-4F46-A415-C8708BDA7F2C}" presName="parentLin" presStyleCnt="0"/>
      <dgm:spPr/>
    </dgm:pt>
    <dgm:pt modelId="{E9B92367-590D-4DA9-9CF9-8ECB0AD15AC2}" type="pres">
      <dgm:prSet presAssocID="{C424B038-EE4D-4F46-A415-C8708BDA7F2C}" presName="parentLeftMargin" presStyleLbl="node1" presStyleIdx="0" presStyleCnt="8"/>
      <dgm:spPr/>
      <dgm:t>
        <a:bodyPr/>
        <a:lstStyle/>
        <a:p>
          <a:endParaRPr lang="en-US"/>
        </a:p>
      </dgm:t>
    </dgm:pt>
    <dgm:pt modelId="{78083600-328A-4C99-94A1-25B04492945E}" type="pres">
      <dgm:prSet presAssocID="{C424B038-EE4D-4F46-A415-C8708BDA7F2C}" presName="parentText" presStyleLbl="node1" presStyleIdx="0" presStyleCnt="8">
        <dgm:presLayoutVars>
          <dgm:chMax val="0"/>
          <dgm:bulletEnabled val="1"/>
        </dgm:presLayoutVars>
      </dgm:prSet>
      <dgm:spPr/>
      <dgm:t>
        <a:bodyPr/>
        <a:lstStyle/>
        <a:p>
          <a:endParaRPr lang="en-US"/>
        </a:p>
      </dgm:t>
    </dgm:pt>
    <dgm:pt modelId="{2791F5D8-8957-475A-9EDF-8765AF4DE1DC}" type="pres">
      <dgm:prSet presAssocID="{C424B038-EE4D-4F46-A415-C8708BDA7F2C}" presName="negativeSpace" presStyleCnt="0"/>
      <dgm:spPr/>
    </dgm:pt>
    <dgm:pt modelId="{1C60D80A-F573-4707-952E-B796AE6AA105}" type="pres">
      <dgm:prSet presAssocID="{C424B038-EE4D-4F46-A415-C8708BDA7F2C}" presName="childText" presStyleLbl="conFgAcc1" presStyleIdx="0" presStyleCnt="8">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9370DEC3-6A0F-4FB6-8779-E0F0A273B553}" type="pres">
      <dgm:prSet presAssocID="{7C3F8F92-8F76-4C38-A387-D79112FBACB7}" presName="spaceBetweenRectangles" presStyleCnt="0"/>
      <dgm:spPr/>
    </dgm:pt>
    <dgm:pt modelId="{3F661170-902F-41FC-B552-09CC0C2F4962}" type="pres">
      <dgm:prSet presAssocID="{E9D9FAFA-6C13-4607-91ED-42112865780B}" presName="parentLin" presStyleCnt="0"/>
      <dgm:spPr/>
    </dgm:pt>
    <dgm:pt modelId="{3F9D47CB-BF83-4267-B5B3-F931F68408F8}" type="pres">
      <dgm:prSet presAssocID="{E9D9FAFA-6C13-4607-91ED-42112865780B}" presName="parentLeftMargin" presStyleLbl="node1" presStyleIdx="0" presStyleCnt="8"/>
      <dgm:spPr/>
      <dgm:t>
        <a:bodyPr/>
        <a:lstStyle/>
        <a:p>
          <a:endParaRPr lang="en-US"/>
        </a:p>
      </dgm:t>
    </dgm:pt>
    <dgm:pt modelId="{40822E3A-8991-4492-9049-A99D92689639}" type="pres">
      <dgm:prSet presAssocID="{E9D9FAFA-6C13-4607-91ED-42112865780B}" presName="parentText" presStyleLbl="node1" presStyleIdx="1" presStyleCnt="8">
        <dgm:presLayoutVars>
          <dgm:chMax val="0"/>
          <dgm:bulletEnabled val="1"/>
        </dgm:presLayoutVars>
      </dgm:prSet>
      <dgm:spPr/>
      <dgm:t>
        <a:bodyPr/>
        <a:lstStyle/>
        <a:p>
          <a:endParaRPr lang="en-US"/>
        </a:p>
      </dgm:t>
    </dgm:pt>
    <dgm:pt modelId="{6060F371-2B5C-4BC3-B552-86489E47270E}" type="pres">
      <dgm:prSet presAssocID="{E9D9FAFA-6C13-4607-91ED-42112865780B}" presName="negativeSpace" presStyleCnt="0"/>
      <dgm:spPr/>
    </dgm:pt>
    <dgm:pt modelId="{CE37A428-FB4E-49C3-BD3C-132BC3019163}" type="pres">
      <dgm:prSet presAssocID="{E9D9FAFA-6C13-4607-91ED-42112865780B}" presName="childText" presStyleLbl="conFgAcc1" presStyleIdx="1" presStyleCnt="8">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C8BFFAAC-B517-4979-979A-67FDFC62541D}" type="pres">
      <dgm:prSet presAssocID="{A3231941-6087-4009-97E4-CADEF4270954}" presName="spaceBetweenRectangles" presStyleCnt="0"/>
      <dgm:spPr/>
    </dgm:pt>
    <dgm:pt modelId="{26029712-1386-45E8-AE4E-FC4EAE76F717}" type="pres">
      <dgm:prSet presAssocID="{E9C6CE42-40FE-4286-955E-92C1C3DE7914}" presName="parentLin" presStyleCnt="0"/>
      <dgm:spPr/>
    </dgm:pt>
    <dgm:pt modelId="{446FA976-5876-4146-BACA-65F8DC856380}" type="pres">
      <dgm:prSet presAssocID="{E9C6CE42-40FE-4286-955E-92C1C3DE7914}" presName="parentLeftMargin" presStyleLbl="node1" presStyleIdx="1" presStyleCnt="8"/>
      <dgm:spPr/>
      <dgm:t>
        <a:bodyPr/>
        <a:lstStyle/>
        <a:p>
          <a:endParaRPr lang="en-US"/>
        </a:p>
      </dgm:t>
    </dgm:pt>
    <dgm:pt modelId="{923901A4-705E-4744-A1E7-089EFB58C9FC}" type="pres">
      <dgm:prSet presAssocID="{E9C6CE42-40FE-4286-955E-92C1C3DE7914}" presName="parentText" presStyleLbl="node1" presStyleIdx="2" presStyleCnt="8">
        <dgm:presLayoutVars>
          <dgm:chMax val="0"/>
          <dgm:bulletEnabled val="1"/>
        </dgm:presLayoutVars>
      </dgm:prSet>
      <dgm:spPr/>
      <dgm:t>
        <a:bodyPr/>
        <a:lstStyle/>
        <a:p>
          <a:endParaRPr lang="en-US"/>
        </a:p>
      </dgm:t>
    </dgm:pt>
    <dgm:pt modelId="{3C648C7D-2C98-449C-B36D-44C45B2272F5}" type="pres">
      <dgm:prSet presAssocID="{E9C6CE42-40FE-4286-955E-92C1C3DE7914}" presName="negativeSpace" presStyleCnt="0"/>
      <dgm:spPr/>
    </dgm:pt>
    <dgm:pt modelId="{6ED7BE39-D0BD-4FDD-9E5B-F573CF8CBF5C}" type="pres">
      <dgm:prSet presAssocID="{E9C6CE42-40FE-4286-955E-92C1C3DE7914}" presName="childText" presStyleLbl="conFgAcc1" presStyleIdx="2" presStyleCnt="8">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A15C1727-A93C-4CE5-96CD-457F8B908FA4}" type="pres">
      <dgm:prSet presAssocID="{E7D149C2-C0F5-4BC0-8E5A-0E8437E8949A}" presName="spaceBetweenRectangles" presStyleCnt="0"/>
      <dgm:spPr/>
    </dgm:pt>
    <dgm:pt modelId="{E6DD22B5-3B2C-4269-A74E-3F0A68C544B7}" type="pres">
      <dgm:prSet presAssocID="{111145D0-4344-46A2-B801-9AD0C8EE2E66}" presName="parentLin" presStyleCnt="0"/>
      <dgm:spPr/>
    </dgm:pt>
    <dgm:pt modelId="{A84ECA2C-C470-4E12-A038-9186EA577B2C}" type="pres">
      <dgm:prSet presAssocID="{111145D0-4344-46A2-B801-9AD0C8EE2E66}" presName="parentLeftMargin" presStyleLbl="node1" presStyleIdx="2" presStyleCnt="8"/>
      <dgm:spPr/>
      <dgm:t>
        <a:bodyPr/>
        <a:lstStyle/>
        <a:p>
          <a:endParaRPr lang="en-US"/>
        </a:p>
      </dgm:t>
    </dgm:pt>
    <dgm:pt modelId="{C5B3D6EC-B2D2-47BE-9D64-B9BF86957684}" type="pres">
      <dgm:prSet presAssocID="{111145D0-4344-46A2-B801-9AD0C8EE2E66}" presName="parentText" presStyleLbl="node1" presStyleIdx="3" presStyleCnt="8">
        <dgm:presLayoutVars>
          <dgm:chMax val="0"/>
          <dgm:bulletEnabled val="1"/>
        </dgm:presLayoutVars>
      </dgm:prSet>
      <dgm:spPr/>
      <dgm:t>
        <a:bodyPr/>
        <a:lstStyle/>
        <a:p>
          <a:endParaRPr lang="en-US"/>
        </a:p>
      </dgm:t>
    </dgm:pt>
    <dgm:pt modelId="{F9B0B6E8-9B08-4365-9F38-33AE3C578744}" type="pres">
      <dgm:prSet presAssocID="{111145D0-4344-46A2-B801-9AD0C8EE2E66}" presName="negativeSpace" presStyleCnt="0"/>
      <dgm:spPr/>
    </dgm:pt>
    <dgm:pt modelId="{FE91D81F-4274-4D3D-9C47-E36450FAD55C}" type="pres">
      <dgm:prSet presAssocID="{111145D0-4344-46A2-B801-9AD0C8EE2E66}" presName="childText" presStyleLbl="conFgAcc1" presStyleIdx="3" presStyleCnt="8">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DFC8C337-7C58-4E4B-91F4-73C59F25BA2A}" type="pres">
      <dgm:prSet presAssocID="{F1472586-4177-41A9-908B-FB2D6D14214A}" presName="spaceBetweenRectangles" presStyleCnt="0"/>
      <dgm:spPr/>
    </dgm:pt>
    <dgm:pt modelId="{9F5FB28B-7483-4DB9-8AA2-5294BBC082D6}" type="pres">
      <dgm:prSet presAssocID="{F48F999B-50DD-4484-84CF-B8A2A0A8B063}" presName="parentLin" presStyleCnt="0"/>
      <dgm:spPr/>
    </dgm:pt>
    <dgm:pt modelId="{FD958465-B187-4AD8-942B-96014AD18DD7}" type="pres">
      <dgm:prSet presAssocID="{F48F999B-50DD-4484-84CF-B8A2A0A8B063}" presName="parentLeftMargin" presStyleLbl="node1" presStyleIdx="3" presStyleCnt="8"/>
      <dgm:spPr/>
      <dgm:t>
        <a:bodyPr/>
        <a:lstStyle/>
        <a:p>
          <a:endParaRPr lang="en-US"/>
        </a:p>
      </dgm:t>
    </dgm:pt>
    <dgm:pt modelId="{7A854C84-0B0A-415B-B23D-5FBD951C1776}" type="pres">
      <dgm:prSet presAssocID="{F48F999B-50DD-4484-84CF-B8A2A0A8B063}" presName="parentText" presStyleLbl="node1" presStyleIdx="4" presStyleCnt="8">
        <dgm:presLayoutVars>
          <dgm:chMax val="0"/>
          <dgm:bulletEnabled val="1"/>
        </dgm:presLayoutVars>
      </dgm:prSet>
      <dgm:spPr/>
      <dgm:t>
        <a:bodyPr/>
        <a:lstStyle/>
        <a:p>
          <a:endParaRPr lang="en-US"/>
        </a:p>
      </dgm:t>
    </dgm:pt>
    <dgm:pt modelId="{3BA44F35-47D9-43E0-866D-4A13318BE9B7}" type="pres">
      <dgm:prSet presAssocID="{F48F999B-50DD-4484-84CF-B8A2A0A8B063}" presName="negativeSpace" presStyleCnt="0"/>
      <dgm:spPr/>
    </dgm:pt>
    <dgm:pt modelId="{DFCB4672-6688-49AC-9028-47F5F5A20107}" type="pres">
      <dgm:prSet presAssocID="{F48F999B-50DD-4484-84CF-B8A2A0A8B063}" presName="childText" presStyleLbl="conFgAcc1" presStyleIdx="4" presStyleCnt="8">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FA189BD2-C541-4EF1-91E5-9F6D454C00E6}" type="pres">
      <dgm:prSet presAssocID="{67F30529-70E4-4D17-B9B0-844B22AF5799}" presName="spaceBetweenRectangles" presStyleCnt="0"/>
      <dgm:spPr/>
    </dgm:pt>
    <dgm:pt modelId="{5604F958-CFA1-4BA4-A98B-2BE2E5516EDD}" type="pres">
      <dgm:prSet presAssocID="{A1280516-0F13-443B-8166-79CE76F60214}" presName="parentLin" presStyleCnt="0"/>
      <dgm:spPr/>
    </dgm:pt>
    <dgm:pt modelId="{5FEF6F46-1140-4DC1-A717-AA831C25AB01}" type="pres">
      <dgm:prSet presAssocID="{A1280516-0F13-443B-8166-79CE76F60214}" presName="parentLeftMargin" presStyleLbl="node1" presStyleIdx="4" presStyleCnt="8"/>
      <dgm:spPr/>
      <dgm:t>
        <a:bodyPr/>
        <a:lstStyle/>
        <a:p>
          <a:endParaRPr lang="en-US"/>
        </a:p>
      </dgm:t>
    </dgm:pt>
    <dgm:pt modelId="{4D10D6C5-5717-43C3-9872-85268E07AC8E}" type="pres">
      <dgm:prSet presAssocID="{A1280516-0F13-443B-8166-79CE76F60214}" presName="parentText" presStyleLbl="node1" presStyleIdx="5" presStyleCnt="8">
        <dgm:presLayoutVars>
          <dgm:chMax val="0"/>
          <dgm:bulletEnabled val="1"/>
        </dgm:presLayoutVars>
      </dgm:prSet>
      <dgm:spPr/>
      <dgm:t>
        <a:bodyPr/>
        <a:lstStyle/>
        <a:p>
          <a:endParaRPr lang="en-US"/>
        </a:p>
      </dgm:t>
    </dgm:pt>
    <dgm:pt modelId="{C145814D-D5D7-44D2-B173-7A916B8396FE}" type="pres">
      <dgm:prSet presAssocID="{A1280516-0F13-443B-8166-79CE76F60214}" presName="negativeSpace" presStyleCnt="0"/>
      <dgm:spPr/>
    </dgm:pt>
    <dgm:pt modelId="{D7559E70-69CA-4316-A180-552C1C672F30}" type="pres">
      <dgm:prSet presAssocID="{A1280516-0F13-443B-8166-79CE76F60214}" presName="childText" presStyleLbl="conFgAcc1" presStyleIdx="5" presStyleCnt="8">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5015A799-D73C-4273-ACB6-63D7C8E57365}" type="pres">
      <dgm:prSet presAssocID="{2E1A8055-00B5-4FD0-AC9A-CF82226FDA3D}" presName="spaceBetweenRectangles" presStyleCnt="0"/>
      <dgm:spPr/>
    </dgm:pt>
    <dgm:pt modelId="{327E1C64-AF8D-41E1-89D3-ACEF1A1C1F88}" type="pres">
      <dgm:prSet presAssocID="{D2FDE9F4-5D0D-4201-95DB-96D77AD015A1}" presName="parentLin" presStyleCnt="0"/>
      <dgm:spPr/>
    </dgm:pt>
    <dgm:pt modelId="{AA7B40DF-4E97-4C86-AECD-B059BC3AFC75}" type="pres">
      <dgm:prSet presAssocID="{D2FDE9F4-5D0D-4201-95DB-96D77AD015A1}" presName="parentLeftMargin" presStyleLbl="node1" presStyleIdx="5" presStyleCnt="8"/>
      <dgm:spPr/>
      <dgm:t>
        <a:bodyPr/>
        <a:lstStyle/>
        <a:p>
          <a:endParaRPr lang="en-US"/>
        </a:p>
      </dgm:t>
    </dgm:pt>
    <dgm:pt modelId="{B966F8E0-99F6-4507-94AE-55270DF3F244}" type="pres">
      <dgm:prSet presAssocID="{D2FDE9F4-5D0D-4201-95DB-96D77AD015A1}" presName="parentText" presStyleLbl="node1" presStyleIdx="6" presStyleCnt="8">
        <dgm:presLayoutVars>
          <dgm:chMax val="0"/>
          <dgm:bulletEnabled val="1"/>
        </dgm:presLayoutVars>
      </dgm:prSet>
      <dgm:spPr/>
      <dgm:t>
        <a:bodyPr/>
        <a:lstStyle/>
        <a:p>
          <a:endParaRPr lang="en-US"/>
        </a:p>
      </dgm:t>
    </dgm:pt>
    <dgm:pt modelId="{BD3C924F-259B-4539-A934-E0AE570D25EB}" type="pres">
      <dgm:prSet presAssocID="{D2FDE9F4-5D0D-4201-95DB-96D77AD015A1}" presName="negativeSpace" presStyleCnt="0"/>
      <dgm:spPr/>
    </dgm:pt>
    <dgm:pt modelId="{A2D5BF2F-9E78-406E-B620-254FCB89C93D}" type="pres">
      <dgm:prSet presAssocID="{D2FDE9F4-5D0D-4201-95DB-96D77AD015A1}" presName="childText" presStyleLbl="conFgAcc1" presStyleIdx="6" presStyleCnt="8">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A3F84FFB-A04D-468B-BF0F-01CE69B8C790}" type="pres">
      <dgm:prSet presAssocID="{5E4AC020-0D3F-4245-BEAC-8203235B2843}" presName="spaceBetweenRectangles" presStyleCnt="0"/>
      <dgm:spPr/>
    </dgm:pt>
    <dgm:pt modelId="{26078CBE-E7F7-4BB3-92E7-EAE79EFD2B72}" type="pres">
      <dgm:prSet presAssocID="{4453F5FF-53EE-4327-A5F7-150B29FBF0D6}" presName="parentLin" presStyleCnt="0"/>
      <dgm:spPr/>
    </dgm:pt>
    <dgm:pt modelId="{0266C906-781E-4C37-BB9E-79D5244D1A54}" type="pres">
      <dgm:prSet presAssocID="{4453F5FF-53EE-4327-A5F7-150B29FBF0D6}" presName="parentLeftMargin" presStyleLbl="node1" presStyleIdx="6" presStyleCnt="8"/>
      <dgm:spPr/>
      <dgm:t>
        <a:bodyPr/>
        <a:lstStyle/>
        <a:p>
          <a:endParaRPr lang="en-US"/>
        </a:p>
      </dgm:t>
    </dgm:pt>
    <dgm:pt modelId="{4274E670-019C-4102-B6E0-A1F8DA79BA1F}" type="pres">
      <dgm:prSet presAssocID="{4453F5FF-53EE-4327-A5F7-150B29FBF0D6}" presName="parentText" presStyleLbl="node1" presStyleIdx="7" presStyleCnt="8">
        <dgm:presLayoutVars>
          <dgm:chMax val="0"/>
          <dgm:bulletEnabled val="1"/>
        </dgm:presLayoutVars>
      </dgm:prSet>
      <dgm:spPr/>
      <dgm:t>
        <a:bodyPr/>
        <a:lstStyle/>
        <a:p>
          <a:endParaRPr lang="en-US"/>
        </a:p>
      </dgm:t>
    </dgm:pt>
    <dgm:pt modelId="{E78EC52D-067F-48AD-ADCE-A6045639A8DD}" type="pres">
      <dgm:prSet presAssocID="{4453F5FF-53EE-4327-A5F7-150B29FBF0D6}" presName="negativeSpace" presStyleCnt="0"/>
      <dgm:spPr/>
    </dgm:pt>
    <dgm:pt modelId="{85982EBB-EC95-49BA-A434-F35D4EE880E0}" type="pres">
      <dgm:prSet presAssocID="{4453F5FF-53EE-4327-A5F7-150B29FBF0D6}" presName="childText" presStyleLbl="conFgAcc1" presStyleIdx="7" presStyleCnt="8" custLinFactY="60091" custLinFactNeighborY="100000">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Lst>
  <dgm:cxnLst>
    <dgm:cxn modelId="{EAC76BC0-C770-4E52-818A-CA4DA915184F}" type="presOf" srcId="{111145D0-4344-46A2-B801-9AD0C8EE2E66}" destId="{C5B3D6EC-B2D2-47BE-9D64-B9BF86957684}" srcOrd="1" destOrd="0" presId="urn:microsoft.com/office/officeart/2005/8/layout/list1"/>
    <dgm:cxn modelId="{C7797603-9BF1-403C-946F-D2777712A7CE}" type="presOf" srcId="{E9C6CE42-40FE-4286-955E-92C1C3DE7914}" destId="{446FA976-5876-4146-BACA-65F8DC856380}" srcOrd="0" destOrd="0" presId="urn:microsoft.com/office/officeart/2005/8/layout/list1"/>
    <dgm:cxn modelId="{BD4D1676-574A-4111-A20C-69ACC85751E2}" srcId="{8AFBB45D-BA85-45F7-A294-9B7455CA464A}" destId="{D2FDE9F4-5D0D-4201-95DB-96D77AD015A1}" srcOrd="6" destOrd="0" parTransId="{B53A03D8-AAAA-4724-83E0-77F740575F04}" sibTransId="{5E4AC020-0D3F-4245-BEAC-8203235B2843}"/>
    <dgm:cxn modelId="{4B319CF3-5DB4-463F-BC54-771E966AC7B4}" type="presOf" srcId="{4453F5FF-53EE-4327-A5F7-150B29FBF0D6}" destId="{0266C906-781E-4C37-BB9E-79D5244D1A54}" srcOrd="0" destOrd="0" presId="urn:microsoft.com/office/officeart/2005/8/layout/list1"/>
    <dgm:cxn modelId="{3AB49784-31AC-4224-A9A6-7AEDBD820A12}" type="presOf" srcId="{4453F5FF-53EE-4327-A5F7-150B29FBF0D6}" destId="{4274E670-019C-4102-B6E0-A1F8DA79BA1F}" srcOrd="1" destOrd="0" presId="urn:microsoft.com/office/officeart/2005/8/layout/list1"/>
    <dgm:cxn modelId="{4F9E3841-6299-49DC-9249-5A765F8D306F}" type="presOf" srcId="{E9D9FAFA-6C13-4607-91ED-42112865780B}" destId="{40822E3A-8991-4492-9049-A99D92689639}" srcOrd="1" destOrd="0" presId="urn:microsoft.com/office/officeart/2005/8/layout/list1"/>
    <dgm:cxn modelId="{EED05669-927B-4418-9979-18E1242C0C0F}" type="presOf" srcId="{C424B038-EE4D-4F46-A415-C8708BDA7F2C}" destId="{E9B92367-590D-4DA9-9CF9-8ECB0AD15AC2}" srcOrd="0" destOrd="0" presId="urn:microsoft.com/office/officeart/2005/8/layout/list1"/>
    <dgm:cxn modelId="{AF6C73FB-D9C7-46D4-ACB9-0AF78E1AE84A}" type="presOf" srcId="{C424B038-EE4D-4F46-A415-C8708BDA7F2C}" destId="{78083600-328A-4C99-94A1-25B04492945E}" srcOrd="1" destOrd="0" presId="urn:microsoft.com/office/officeart/2005/8/layout/list1"/>
    <dgm:cxn modelId="{C98C41D0-362E-4A5F-8BD7-EB5ED6E21567}" type="presOf" srcId="{F48F999B-50DD-4484-84CF-B8A2A0A8B063}" destId="{7A854C84-0B0A-415B-B23D-5FBD951C1776}" srcOrd="1" destOrd="0" presId="urn:microsoft.com/office/officeart/2005/8/layout/list1"/>
    <dgm:cxn modelId="{36FE3BFD-81A0-413D-9F1C-A21375CD061E}" type="presOf" srcId="{E9D9FAFA-6C13-4607-91ED-42112865780B}" destId="{3F9D47CB-BF83-4267-B5B3-F931F68408F8}" srcOrd="0" destOrd="0" presId="urn:microsoft.com/office/officeart/2005/8/layout/list1"/>
    <dgm:cxn modelId="{DAD2F9D2-74DC-421F-8D95-F166A8200480}" type="presOf" srcId="{E9C6CE42-40FE-4286-955E-92C1C3DE7914}" destId="{923901A4-705E-4744-A1E7-089EFB58C9FC}" srcOrd="1" destOrd="0" presId="urn:microsoft.com/office/officeart/2005/8/layout/list1"/>
    <dgm:cxn modelId="{2A57FCDF-9CEA-475D-8462-422B78A9EF96}" type="presOf" srcId="{111145D0-4344-46A2-B801-9AD0C8EE2E66}" destId="{A84ECA2C-C470-4E12-A038-9186EA577B2C}" srcOrd="0" destOrd="0" presId="urn:microsoft.com/office/officeart/2005/8/layout/list1"/>
    <dgm:cxn modelId="{2B55E761-E652-40A0-8B4E-8DFC4DEC6C78}" srcId="{8AFBB45D-BA85-45F7-A294-9B7455CA464A}" destId="{4453F5FF-53EE-4327-A5F7-150B29FBF0D6}" srcOrd="7" destOrd="0" parTransId="{EE52FA90-AD6B-427D-A4FA-72BBF3375286}" sibTransId="{23B1E15D-D7A6-453A-A5FE-406781DDAE9F}"/>
    <dgm:cxn modelId="{EE7DE8E2-7EB6-4590-9EAC-6F29870470B3}" srcId="{8AFBB45D-BA85-45F7-A294-9B7455CA464A}" destId="{F48F999B-50DD-4484-84CF-B8A2A0A8B063}" srcOrd="4" destOrd="0" parTransId="{AF152C44-4C02-40BD-BCD1-E2897C9D2CDF}" sibTransId="{67F30529-70E4-4D17-B9B0-844B22AF5799}"/>
    <dgm:cxn modelId="{CB52D850-160B-4DC0-A49C-DBCF5175E645}" type="presOf" srcId="{D2FDE9F4-5D0D-4201-95DB-96D77AD015A1}" destId="{B966F8E0-99F6-4507-94AE-55270DF3F244}" srcOrd="1" destOrd="0" presId="urn:microsoft.com/office/officeart/2005/8/layout/list1"/>
    <dgm:cxn modelId="{5E4697AE-260D-4515-838A-D35995EF8200}" type="presOf" srcId="{F48F999B-50DD-4484-84CF-B8A2A0A8B063}" destId="{FD958465-B187-4AD8-942B-96014AD18DD7}" srcOrd="0" destOrd="0" presId="urn:microsoft.com/office/officeart/2005/8/layout/list1"/>
    <dgm:cxn modelId="{8C958852-B1B3-474C-A0F7-2A86EAF296C2}" srcId="{8AFBB45D-BA85-45F7-A294-9B7455CA464A}" destId="{111145D0-4344-46A2-B801-9AD0C8EE2E66}" srcOrd="3" destOrd="0" parTransId="{7C29C5A4-E3D9-49C3-AE9D-D25BEC0BC508}" sibTransId="{F1472586-4177-41A9-908B-FB2D6D14214A}"/>
    <dgm:cxn modelId="{DA0ABB90-17E4-49B4-9B79-02B262B5DE72}" type="presOf" srcId="{A1280516-0F13-443B-8166-79CE76F60214}" destId="{5FEF6F46-1140-4DC1-A717-AA831C25AB01}" srcOrd="0" destOrd="0" presId="urn:microsoft.com/office/officeart/2005/8/layout/list1"/>
    <dgm:cxn modelId="{DF8016FB-A2C2-4BA9-845B-C64A1A8DC189}" type="presOf" srcId="{A1280516-0F13-443B-8166-79CE76F60214}" destId="{4D10D6C5-5717-43C3-9872-85268E07AC8E}" srcOrd="1" destOrd="0" presId="urn:microsoft.com/office/officeart/2005/8/layout/list1"/>
    <dgm:cxn modelId="{4C8CFD8B-D306-4F20-A196-7D40EB38A290}" srcId="{8AFBB45D-BA85-45F7-A294-9B7455CA464A}" destId="{E9D9FAFA-6C13-4607-91ED-42112865780B}" srcOrd="1" destOrd="0" parTransId="{8F762064-B733-42F5-9AFA-F39B013AAC0F}" sibTransId="{A3231941-6087-4009-97E4-CADEF4270954}"/>
    <dgm:cxn modelId="{2143D1B7-4068-43BA-A033-E101780730F4}" type="presOf" srcId="{D2FDE9F4-5D0D-4201-95DB-96D77AD015A1}" destId="{AA7B40DF-4E97-4C86-AECD-B059BC3AFC75}" srcOrd="0" destOrd="0" presId="urn:microsoft.com/office/officeart/2005/8/layout/list1"/>
    <dgm:cxn modelId="{948BA478-A8F2-4B96-B593-340A467C519A}" srcId="{8AFBB45D-BA85-45F7-A294-9B7455CA464A}" destId="{C424B038-EE4D-4F46-A415-C8708BDA7F2C}" srcOrd="0" destOrd="0" parTransId="{34DF88D5-A050-4230-A998-DBB1CC5840AE}" sibTransId="{7C3F8F92-8F76-4C38-A387-D79112FBACB7}"/>
    <dgm:cxn modelId="{6D9C0788-928F-42B3-90EA-DDC66EC5EB28}" srcId="{8AFBB45D-BA85-45F7-A294-9B7455CA464A}" destId="{E9C6CE42-40FE-4286-955E-92C1C3DE7914}" srcOrd="2" destOrd="0" parTransId="{A02094F6-EA3D-4ED1-9176-D371C65409F9}" sibTransId="{E7D149C2-C0F5-4BC0-8E5A-0E8437E8949A}"/>
    <dgm:cxn modelId="{26183919-39E8-4CCF-8E94-1AF437A960C9}" type="presOf" srcId="{8AFBB45D-BA85-45F7-A294-9B7455CA464A}" destId="{8FBA99DB-6820-4940-B151-6772F13CF990}" srcOrd="0" destOrd="0" presId="urn:microsoft.com/office/officeart/2005/8/layout/list1"/>
    <dgm:cxn modelId="{D0DB85F5-C3D0-4060-9903-5F2412E12D8A}" srcId="{8AFBB45D-BA85-45F7-A294-9B7455CA464A}" destId="{A1280516-0F13-443B-8166-79CE76F60214}" srcOrd="5" destOrd="0" parTransId="{916BB917-1383-4C18-901F-01CBB6A22864}" sibTransId="{2E1A8055-00B5-4FD0-AC9A-CF82226FDA3D}"/>
    <dgm:cxn modelId="{48AD03D0-BCB5-439A-93F2-3154BD2A92B9}" type="presParOf" srcId="{8FBA99DB-6820-4940-B151-6772F13CF990}" destId="{43DD5A25-72FF-4B5A-90D7-4B9FD5490D9D}" srcOrd="0" destOrd="0" presId="urn:microsoft.com/office/officeart/2005/8/layout/list1"/>
    <dgm:cxn modelId="{7B9F2F0D-B10C-4B25-B598-EB0C6AC7F7A4}" type="presParOf" srcId="{43DD5A25-72FF-4B5A-90D7-4B9FD5490D9D}" destId="{E9B92367-590D-4DA9-9CF9-8ECB0AD15AC2}" srcOrd="0" destOrd="0" presId="urn:microsoft.com/office/officeart/2005/8/layout/list1"/>
    <dgm:cxn modelId="{5A0D870E-1C56-4DE6-8B4F-A266EC328631}" type="presParOf" srcId="{43DD5A25-72FF-4B5A-90D7-4B9FD5490D9D}" destId="{78083600-328A-4C99-94A1-25B04492945E}" srcOrd="1" destOrd="0" presId="urn:microsoft.com/office/officeart/2005/8/layout/list1"/>
    <dgm:cxn modelId="{968E2E08-2DF6-414E-8547-746618BE6248}" type="presParOf" srcId="{8FBA99DB-6820-4940-B151-6772F13CF990}" destId="{2791F5D8-8957-475A-9EDF-8765AF4DE1DC}" srcOrd="1" destOrd="0" presId="urn:microsoft.com/office/officeart/2005/8/layout/list1"/>
    <dgm:cxn modelId="{32FF7203-779F-4B5B-ADB5-1ED75B972917}" type="presParOf" srcId="{8FBA99DB-6820-4940-B151-6772F13CF990}" destId="{1C60D80A-F573-4707-952E-B796AE6AA105}" srcOrd="2" destOrd="0" presId="urn:microsoft.com/office/officeart/2005/8/layout/list1"/>
    <dgm:cxn modelId="{685F56F8-0F20-46D0-9625-1000ED5A617F}" type="presParOf" srcId="{8FBA99DB-6820-4940-B151-6772F13CF990}" destId="{9370DEC3-6A0F-4FB6-8779-E0F0A273B553}" srcOrd="3" destOrd="0" presId="urn:microsoft.com/office/officeart/2005/8/layout/list1"/>
    <dgm:cxn modelId="{8A9E4413-CBB3-4A8A-81AA-EBEB677C2121}" type="presParOf" srcId="{8FBA99DB-6820-4940-B151-6772F13CF990}" destId="{3F661170-902F-41FC-B552-09CC0C2F4962}" srcOrd="4" destOrd="0" presId="urn:microsoft.com/office/officeart/2005/8/layout/list1"/>
    <dgm:cxn modelId="{EF241B98-B0D9-44FE-8324-3322D42EA8E4}" type="presParOf" srcId="{3F661170-902F-41FC-B552-09CC0C2F4962}" destId="{3F9D47CB-BF83-4267-B5B3-F931F68408F8}" srcOrd="0" destOrd="0" presId="urn:microsoft.com/office/officeart/2005/8/layout/list1"/>
    <dgm:cxn modelId="{006F5C86-00B7-41A0-8EC4-5FE663B0FAC6}" type="presParOf" srcId="{3F661170-902F-41FC-B552-09CC0C2F4962}" destId="{40822E3A-8991-4492-9049-A99D92689639}" srcOrd="1" destOrd="0" presId="urn:microsoft.com/office/officeart/2005/8/layout/list1"/>
    <dgm:cxn modelId="{32E159FB-FF08-4BF8-A769-5606328F80B3}" type="presParOf" srcId="{8FBA99DB-6820-4940-B151-6772F13CF990}" destId="{6060F371-2B5C-4BC3-B552-86489E47270E}" srcOrd="5" destOrd="0" presId="urn:microsoft.com/office/officeart/2005/8/layout/list1"/>
    <dgm:cxn modelId="{F05C16F2-1250-4D88-90D5-20E4094B067C}" type="presParOf" srcId="{8FBA99DB-6820-4940-B151-6772F13CF990}" destId="{CE37A428-FB4E-49C3-BD3C-132BC3019163}" srcOrd="6" destOrd="0" presId="urn:microsoft.com/office/officeart/2005/8/layout/list1"/>
    <dgm:cxn modelId="{59746892-40A9-42F0-A2E2-24D397876A3E}" type="presParOf" srcId="{8FBA99DB-6820-4940-B151-6772F13CF990}" destId="{C8BFFAAC-B517-4979-979A-67FDFC62541D}" srcOrd="7" destOrd="0" presId="urn:microsoft.com/office/officeart/2005/8/layout/list1"/>
    <dgm:cxn modelId="{8C5F2514-3C9E-4A9C-82E3-25B584AB8040}" type="presParOf" srcId="{8FBA99DB-6820-4940-B151-6772F13CF990}" destId="{26029712-1386-45E8-AE4E-FC4EAE76F717}" srcOrd="8" destOrd="0" presId="urn:microsoft.com/office/officeart/2005/8/layout/list1"/>
    <dgm:cxn modelId="{BDD279EE-4DDA-4052-A123-CF18534B6131}" type="presParOf" srcId="{26029712-1386-45E8-AE4E-FC4EAE76F717}" destId="{446FA976-5876-4146-BACA-65F8DC856380}" srcOrd="0" destOrd="0" presId="urn:microsoft.com/office/officeart/2005/8/layout/list1"/>
    <dgm:cxn modelId="{A42B947A-C9FA-4350-A7AB-C5EAEB5049C2}" type="presParOf" srcId="{26029712-1386-45E8-AE4E-FC4EAE76F717}" destId="{923901A4-705E-4744-A1E7-089EFB58C9FC}" srcOrd="1" destOrd="0" presId="urn:microsoft.com/office/officeart/2005/8/layout/list1"/>
    <dgm:cxn modelId="{A1B1E772-121B-4B56-8828-C24C152A73E0}" type="presParOf" srcId="{8FBA99DB-6820-4940-B151-6772F13CF990}" destId="{3C648C7D-2C98-449C-B36D-44C45B2272F5}" srcOrd="9" destOrd="0" presId="urn:microsoft.com/office/officeart/2005/8/layout/list1"/>
    <dgm:cxn modelId="{B9692F0D-8187-4105-98F4-EDC344FEF0A0}" type="presParOf" srcId="{8FBA99DB-6820-4940-B151-6772F13CF990}" destId="{6ED7BE39-D0BD-4FDD-9E5B-F573CF8CBF5C}" srcOrd="10" destOrd="0" presId="urn:microsoft.com/office/officeart/2005/8/layout/list1"/>
    <dgm:cxn modelId="{E3924BAA-11AB-4810-95C0-ED7E55340604}" type="presParOf" srcId="{8FBA99DB-6820-4940-B151-6772F13CF990}" destId="{A15C1727-A93C-4CE5-96CD-457F8B908FA4}" srcOrd="11" destOrd="0" presId="urn:microsoft.com/office/officeart/2005/8/layout/list1"/>
    <dgm:cxn modelId="{9305C334-7E42-4DC1-8895-4E1CE9ED64B8}" type="presParOf" srcId="{8FBA99DB-6820-4940-B151-6772F13CF990}" destId="{E6DD22B5-3B2C-4269-A74E-3F0A68C544B7}" srcOrd="12" destOrd="0" presId="urn:microsoft.com/office/officeart/2005/8/layout/list1"/>
    <dgm:cxn modelId="{2C177548-CDC3-4232-B215-0518490FEA47}" type="presParOf" srcId="{E6DD22B5-3B2C-4269-A74E-3F0A68C544B7}" destId="{A84ECA2C-C470-4E12-A038-9186EA577B2C}" srcOrd="0" destOrd="0" presId="urn:microsoft.com/office/officeart/2005/8/layout/list1"/>
    <dgm:cxn modelId="{E868A727-117A-4B94-B94B-0EABCB5FE319}" type="presParOf" srcId="{E6DD22B5-3B2C-4269-A74E-3F0A68C544B7}" destId="{C5B3D6EC-B2D2-47BE-9D64-B9BF86957684}" srcOrd="1" destOrd="0" presId="urn:microsoft.com/office/officeart/2005/8/layout/list1"/>
    <dgm:cxn modelId="{864A4EFB-3CE8-4FF1-A698-6B3A89585727}" type="presParOf" srcId="{8FBA99DB-6820-4940-B151-6772F13CF990}" destId="{F9B0B6E8-9B08-4365-9F38-33AE3C578744}" srcOrd="13" destOrd="0" presId="urn:microsoft.com/office/officeart/2005/8/layout/list1"/>
    <dgm:cxn modelId="{5959B906-A317-418A-A838-BE79795F3279}" type="presParOf" srcId="{8FBA99DB-6820-4940-B151-6772F13CF990}" destId="{FE91D81F-4274-4D3D-9C47-E36450FAD55C}" srcOrd="14" destOrd="0" presId="urn:microsoft.com/office/officeart/2005/8/layout/list1"/>
    <dgm:cxn modelId="{63BD4160-5DF0-4650-AEBC-8ACF94C3C47E}" type="presParOf" srcId="{8FBA99DB-6820-4940-B151-6772F13CF990}" destId="{DFC8C337-7C58-4E4B-91F4-73C59F25BA2A}" srcOrd="15" destOrd="0" presId="urn:microsoft.com/office/officeart/2005/8/layout/list1"/>
    <dgm:cxn modelId="{C369903D-EB68-45B4-BDB7-56D35F69133B}" type="presParOf" srcId="{8FBA99DB-6820-4940-B151-6772F13CF990}" destId="{9F5FB28B-7483-4DB9-8AA2-5294BBC082D6}" srcOrd="16" destOrd="0" presId="urn:microsoft.com/office/officeart/2005/8/layout/list1"/>
    <dgm:cxn modelId="{270EDBDB-E9D1-404F-A841-78C0424C64C4}" type="presParOf" srcId="{9F5FB28B-7483-4DB9-8AA2-5294BBC082D6}" destId="{FD958465-B187-4AD8-942B-96014AD18DD7}" srcOrd="0" destOrd="0" presId="urn:microsoft.com/office/officeart/2005/8/layout/list1"/>
    <dgm:cxn modelId="{5A4988C3-5879-4100-9B3C-86E75D973CFE}" type="presParOf" srcId="{9F5FB28B-7483-4DB9-8AA2-5294BBC082D6}" destId="{7A854C84-0B0A-415B-B23D-5FBD951C1776}" srcOrd="1" destOrd="0" presId="urn:microsoft.com/office/officeart/2005/8/layout/list1"/>
    <dgm:cxn modelId="{CE5ED0CB-B471-43AC-954B-A925DE41EE8F}" type="presParOf" srcId="{8FBA99DB-6820-4940-B151-6772F13CF990}" destId="{3BA44F35-47D9-43E0-866D-4A13318BE9B7}" srcOrd="17" destOrd="0" presId="urn:microsoft.com/office/officeart/2005/8/layout/list1"/>
    <dgm:cxn modelId="{FF06035B-A86B-4EAD-9CA0-7194B234FD0B}" type="presParOf" srcId="{8FBA99DB-6820-4940-B151-6772F13CF990}" destId="{DFCB4672-6688-49AC-9028-47F5F5A20107}" srcOrd="18" destOrd="0" presId="urn:microsoft.com/office/officeart/2005/8/layout/list1"/>
    <dgm:cxn modelId="{CDBF3E26-9254-463A-885D-2F5B248C6AFB}" type="presParOf" srcId="{8FBA99DB-6820-4940-B151-6772F13CF990}" destId="{FA189BD2-C541-4EF1-91E5-9F6D454C00E6}" srcOrd="19" destOrd="0" presId="urn:microsoft.com/office/officeart/2005/8/layout/list1"/>
    <dgm:cxn modelId="{7FEDD373-D67F-4D3B-BB35-11FAE9167BA5}" type="presParOf" srcId="{8FBA99DB-6820-4940-B151-6772F13CF990}" destId="{5604F958-CFA1-4BA4-A98B-2BE2E5516EDD}" srcOrd="20" destOrd="0" presId="urn:microsoft.com/office/officeart/2005/8/layout/list1"/>
    <dgm:cxn modelId="{C3DAA949-712D-4A9A-80E2-65CAEA965368}" type="presParOf" srcId="{5604F958-CFA1-4BA4-A98B-2BE2E5516EDD}" destId="{5FEF6F46-1140-4DC1-A717-AA831C25AB01}" srcOrd="0" destOrd="0" presId="urn:microsoft.com/office/officeart/2005/8/layout/list1"/>
    <dgm:cxn modelId="{3BAA4126-105B-49E8-AC9C-5D0D9DB065FC}" type="presParOf" srcId="{5604F958-CFA1-4BA4-A98B-2BE2E5516EDD}" destId="{4D10D6C5-5717-43C3-9872-85268E07AC8E}" srcOrd="1" destOrd="0" presId="urn:microsoft.com/office/officeart/2005/8/layout/list1"/>
    <dgm:cxn modelId="{4EA38D4C-DB85-456C-95E8-7CED7B6E51D6}" type="presParOf" srcId="{8FBA99DB-6820-4940-B151-6772F13CF990}" destId="{C145814D-D5D7-44D2-B173-7A916B8396FE}" srcOrd="21" destOrd="0" presId="urn:microsoft.com/office/officeart/2005/8/layout/list1"/>
    <dgm:cxn modelId="{8D3CD231-4CA6-4930-980C-3B1FAC4389FB}" type="presParOf" srcId="{8FBA99DB-6820-4940-B151-6772F13CF990}" destId="{D7559E70-69CA-4316-A180-552C1C672F30}" srcOrd="22" destOrd="0" presId="urn:microsoft.com/office/officeart/2005/8/layout/list1"/>
    <dgm:cxn modelId="{8F38315F-C92D-4E95-B802-F965217F0A8C}" type="presParOf" srcId="{8FBA99DB-6820-4940-B151-6772F13CF990}" destId="{5015A799-D73C-4273-ACB6-63D7C8E57365}" srcOrd="23" destOrd="0" presId="urn:microsoft.com/office/officeart/2005/8/layout/list1"/>
    <dgm:cxn modelId="{296DA3E5-5337-46F4-8194-4949A9365E34}" type="presParOf" srcId="{8FBA99DB-6820-4940-B151-6772F13CF990}" destId="{327E1C64-AF8D-41E1-89D3-ACEF1A1C1F88}" srcOrd="24" destOrd="0" presId="urn:microsoft.com/office/officeart/2005/8/layout/list1"/>
    <dgm:cxn modelId="{50E251D0-CA29-4851-B8C5-4ABD86E4FC75}" type="presParOf" srcId="{327E1C64-AF8D-41E1-89D3-ACEF1A1C1F88}" destId="{AA7B40DF-4E97-4C86-AECD-B059BC3AFC75}" srcOrd="0" destOrd="0" presId="urn:microsoft.com/office/officeart/2005/8/layout/list1"/>
    <dgm:cxn modelId="{48574EAF-5C94-472D-968D-D8808EA025D3}" type="presParOf" srcId="{327E1C64-AF8D-41E1-89D3-ACEF1A1C1F88}" destId="{B966F8E0-99F6-4507-94AE-55270DF3F244}" srcOrd="1" destOrd="0" presId="urn:microsoft.com/office/officeart/2005/8/layout/list1"/>
    <dgm:cxn modelId="{A62B3A14-8681-48E9-A7DE-F17984C7D533}" type="presParOf" srcId="{8FBA99DB-6820-4940-B151-6772F13CF990}" destId="{BD3C924F-259B-4539-A934-E0AE570D25EB}" srcOrd="25" destOrd="0" presId="urn:microsoft.com/office/officeart/2005/8/layout/list1"/>
    <dgm:cxn modelId="{C7577459-A980-4386-A971-8338366D41B8}" type="presParOf" srcId="{8FBA99DB-6820-4940-B151-6772F13CF990}" destId="{A2D5BF2F-9E78-406E-B620-254FCB89C93D}" srcOrd="26" destOrd="0" presId="urn:microsoft.com/office/officeart/2005/8/layout/list1"/>
    <dgm:cxn modelId="{B735108F-7231-4EFD-9138-01593E5926C4}" type="presParOf" srcId="{8FBA99DB-6820-4940-B151-6772F13CF990}" destId="{A3F84FFB-A04D-468B-BF0F-01CE69B8C790}" srcOrd="27" destOrd="0" presId="urn:microsoft.com/office/officeart/2005/8/layout/list1"/>
    <dgm:cxn modelId="{193A587E-EE54-4AB4-81E3-ED91562FEC06}" type="presParOf" srcId="{8FBA99DB-6820-4940-B151-6772F13CF990}" destId="{26078CBE-E7F7-4BB3-92E7-EAE79EFD2B72}" srcOrd="28" destOrd="0" presId="urn:microsoft.com/office/officeart/2005/8/layout/list1"/>
    <dgm:cxn modelId="{61CEBC82-1878-4841-AD76-B093D8BD24F1}" type="presParOf" srcId="{26078CBE-E7F7-4BB3-92E7-EAE79EFD2B72}" destId="{0266C906-781E-4C37-BB9E-79D5244D1A54}" srcOrd="0" destOrd="0" presId="urn:microsoft.com/office/officeart/2005/8/layout/list1"/>
    <dgm:cxn modelId="{64708E80-BCB7-4B0E-9DEE-8885D356E4C4}" type="presParOf" srcId="{26078CBE-E7F7-4BB3-92E7-EAE79EFD2B72}" destId="{4274E670-019C-4102-B6E0-A1F8DA79BA1F}" srcOrd="1" destOrd="0" presId="urn:microsoft.com/office/officeart/2005/8/layout/list1"/>
    <dgm:cxn modelId="{D0F54950-E967-4F04-A053-DF59C128EFE6}" type="presParOf" srcId="{8FBA99DB-6820-4940-B151-6772F13CF990}" destId="{E78EC52D-067F-48AD-ADCE-A6045639A8DD}" srcOrd="29" destOrd="0" presId="urn:microsoft.com/office/officeart/2005/8/layout/list1"/>
    <dgm:cxn modelId="{50787C67-DA2C-48FC-A639-AC2FA7BA1A99}" type="presParOf" srcId="{8FBA99DB-6820-4940-B151-6772F13CF990}" destId="{85982EBB-EC95-49BA-A434-F35D4EE880E0}" srcOrd="30"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621A4BF-4757-49FC-A5AB-8923CC4A05D8}"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ADDCC6FF-8EEC-4C7D-AF7F-556905DEFBB0}">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smtClean="0">
              <a:latin typeface="Verdana" pitchFamily="34" charset="0"/>
              <a:ea typeface="Verdana" pitchFamily="34" charset="0"/>
              <a:cs typeface="Verdana" pitchFamily="34" charset="0"/>
            </a:rPr>
            <a:t>Distribution has been liberalized-Consumers will have the choice of Electricity supplier</a:t>
          </a:r>
          <a:endParaRPr lang="en-US" sz="1400" b="1" dirty="0">
            <a:latin typeface="Verdana" pitchFamily="34" charset="0"/>
            <a:ea typeface="Verdana" pitchFamily="34" charset="0"/>
            <a:cs typeface="Verdana" pitchFamily="34" charset="0"/>
          </a:endParaRPr>
        </a:p>
      </dgm:t>
    </dgm:pt>
    <dgm:pt modelId="{897FE721-CCE6-431F-8FD3-A64C8B7F2377}" type="parTrans" cxnId="{8C879B60-F4FB-4615-A392-A58E9DFABBD0}">
      <dgm:prSet/>
      <dgm:spPr/>
      <dgm:t>
        <a:bodyPr/>
        <a:lstStyle/>
        <a:p>
          <a:endParaRPr lang="en-US"/>
        </a:p>
      </dgm:t>
    </dgm:pt>
    <dgm:pt modelId="{1141B752-C642-465E-89F8-8777B39D4D41}" type="sibTrans" cxnId="{8C879B60-F4FB-4615-A392-A58E9DFABBD0}">
      <dgm:prSet/>
      <dgm:spPr/>
      <dgm:t>
        <a:bodyPr/>
        <a:lstStyle/>
        <a:p>
          <a:endParaRPr lang="en-US"/>
        </a:p>
      </dgm:t>
    </dgm:pt>
    <dgm:pt modelId="{F1FA5460-2800-4527-A588-97A6B1D1320C}">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smtClean="0">
              <a:latin typeface="Verdana" pitchFamily="34" charset="0"/>
              <a:ea typeface="Verdana" pitchFamily="34" charset="0"/>
              <a:cs typeface="Verdana" pitchFamily="34" charset="0"/>
            </a:rPr>
            <a:t>Generation of Electricity has been De - licensed </a:t>
          </a:r>
          <a:endParaRPr lang="en-US" sz="1400" b="1" dirty="0">
            <a:latin typeface="Verdana" pitchFamily="34" charset="0"/>
            <a:ea typeface="Verdana" pitchFamily="34" charset="0"/>
            <a:cs typeface="Verdana" pitchFamily="34" charset="0"/>
          </a:endParaRPr>
        </a:p>
      </dgm:t>
    </dgm:pt>
    <dgm:pt modelId="{13A91A0F-B3E7-4AAB-A4B1-27CB2110F2E3}" type="parTrans" cxnId="{280C4F88-C78B-4CF8-AF66-DAFBE13607E9}">
      <dgm:prSet/>
      <dgm:spPr/>
      <dgm:t>
        <a:bodyPr/>
        <a:lstStyle/>
        <a:p>
          <a:endParaRPr lang="en-US"/>
        </a:p>
      </dgm:t>
    </dgm:pt>
    <dgm:pt modelId="{6DE22D44-CC1F-4326-8711-67D032C492B2}" type="sibTrans" cxnId="{280C4F88-C78B-4CF8-AF66-DAFBE13607E9}">
      <dgm:prSet/>
      <dgm:spPr/>
      <dgm:t>
        <a:bodyPr/>
        <a:lstStyle/>
        <a:p>
          <a:endParaRPr lang="en-US"/>
        </a:p>
      </dgm:t>
    </dgm:pt>
    <dgm:pt modelId="{7AAF3993-31AB-44DB-9A7C-D0C57C38AFDE}">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smtClean="0">
              <a:latin typeface="Verdana" pitchFamily="34" charset="0"/>
              <a:ea typeface="Verdana" pitchFamily="34" charset="0"/>
              <a:cs typeface="Verdana" pitchFamily="34" charset="0"/>
            </a:rPr>
            <a:t>Open access in distribution of electricity </a:t>
          </a:r>
          <a:endParaRPr lang="en-US" sz="1400" b="1" dirty="0">
            <a:latin typeface="Verdana" pitchFamily="34" charset="0"/>
            <a:ea typeface="Verdana" pitchFamily="34" charset="0"/>
            <a:cs typeface="Verdana" pitchFamily="34" charset="0"/>
          </a:endParaRPr>
        </a:p>
      </dgm:t>
    </dgm:pt>
    <dgm:pt modelId="{5DF083E8-492F-4A05-81F9-C51CF0F8614B}" type="parTrans" cxnId="{F28BD554-651B-4AA0-BE3F-8A2DA7EDF031}">
      <dgm:prSet/>
      <dgm:spPr/>
      <dgm:t>
        <a:bodyPr/>
        <a:lstStyle/>
        <a:p>
          <a:endParaRPr lang="en-US"/>
        </a:p>
      </dgm:t>
    </dgm:pt>
    <dgm:pt modelId="{CF5A91D9-3B61-4331-98AA-A54C1325E3CB}" type="sibTrans" cxnId="{F28BD554-651B-4AA0-BE3F-8A2DA7EDF031}">
      <dgm:prSet/>
      <dgm:spPr/>
      <dgm:t>
        <a:bodyPr/>
        <a:lstStyle/>
        <a:p>
          <a:endParaRPr lang="en-US"/>
        </a:p>
      </dgm:t>
    </dgm:pt>
    <dgm:pt modelId="{85CD04DE-06C6-48CF-99F1-B4CD103874D3}">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smtClean="0">
              <a:latin typeface="Verdana" pitchFamily="34" charset="0"/>
              <a:ea typeface="Verdana" pitchFamily="34" charset="0"/>
              <a:cs typeface="Verdana" pitchFamily="34" charset="0"/>
            </a:rPr>
            <a:t>Distribution has been liberalized-Consumers will have the choice of Electricity supplier</a:t>
          </a:r>
          <a:endParaRPr lang="en-US" sz="1400" b="1" dirty="0">
            <a:latin typeface="Verdana" pitchFamily="34" charset="0"/>
            <a:ea typeface="Verdana" pitchFamily="34" charset="0"/>
            <a:cs typeface="Verdana" pitchFamily="34" charset="0"/>
          </a:endParaRPr>
        </a:p>
      </dgm:t>
    </dgm:pt>
    <dgm:pt modelId="{3C2AC027-884B-4DE4-92E1-3E8B54CF6CEB}" type="parTrans" cxnId="{862D3326-485C-45A6-AF2B-5BF8ABF5CCEB}">
      <dgm:prSet/>
      <dgm:spPr/>
      <dgm:t>
        <a:bodyPr/>
        <a:lstStyle/>
        <a:p>
          <a:endParaRPr lang="en-US"/>
        </a:p>
      </dgm:t>
    </dgm:pt>
    <dgm:pt modelId="{54699FE4-DDEB-4CFB-83D0-7F76D35C9F34}" type="sibTrans" cxnId="{862D3326-485C-45A6-AF2B-5BF8ABF5CCEB}">
      <dgm:prSet/>
      <dgm:spPr/>
      <dgm:t>
        <a:bodyPr/>
        <a:lstStyle/>
        <a:p>
          <a:endParaRPr lang="en-US"/>
        </a:p>
      </dgm:t>
    </dgm:pt>
    <dgm:pt modelId="{06A6A0B8-608E-48FC-B9B3-CE1DA04E9F08}">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smtClean="0">
              <a:latin typeface="Verdana" pitchFamily="34" charset="0"/>
              <a:ea typeface="Verdana" pitchFamily="34" charset="0"/>
              <a:cs typeface="Verdana" pitchFamily="34" charset="0"/>
            </a:rPr>
            <a:t>Distribution Licensees are deemed to be Electricity trader</a:t>
          </a:r>
          <a:endParaRPr lang="en-US" sz="1400" b="1" dirty="0">
            <a:latin typeface="Verdana" pitchFamily="34" charset="0"/>
            <a:ea typeface="Verdana" pitchFamily="34" charset="0"/>
            <a:cs typeface="Verdana" pitchFamily="34" charset="0"/>
          </a:endParaRPr>
        </a:p>
      </dgm:t>
    </dgm:pt>
    <dgm:pt modelId="{CF3F5879-FF9C-4DB3-B37A-94C9BC349118}" type="parTrans" cxnId="{4516960C-9C04-4F83-8C3C-508D39F695DF}">
      <dgm:prSet/>
      <dgm:spPr/>
      <dgm:t>
        <a:bodyPr/>
        <a:lstStyle/>
        <a:p>
          <a:endParaRPr lang="en-US"/>
        </a:p>
      </dgm:t>
    </dgm:pt>
    <dgm:pt modelId="{EECE119B-2ED0-4D35-ADC0-7666AD33E145}" type="sibTrans" cxnId="{4516960C-9C04-4F83-8C3C-508D39F695DF}">
      <dgm:prSet/>
      <dgm:spPr/>
      <dgm:t>
        <a:bodyPr/>
        <a:lstStyle/>
        <a:p>
          <a:endParaRPr lang="en-US"/>
        </a:p>
      </dgm:t>
    </dgm:pt>
    <dgm:pt modelId="{55544926-A5DA-4451-8BB9-E4ABAC988D23}">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smtClean="0">
              <a:latin typeface="Verdana" pitchFamily="34" charset="0"/>
              <a:ea typeface="Verdana" pitchFamily="34" charset="0"/>
              <a:cs typeface="Verdana" pitchFamily="34" charset="0"/>
            </a:rPr>
            <a:t>The Act also envisages a Specialized body , Electricity Appellate Tribunal</a:t>
          </a:r>
          <a:endParaRPr lang="en-US" sz="1400" b="1" dirty="0">
            <a:latin typeface="Verdana" pitchFamily="34" charset="0"/>
            <a:ea typeface="Verdana" pitchFamily="34" charset="0"/>
            <a:cs typeface="Verdana" pitchFamily="34" charset="0"/>
          </a:endParaRPr>
        </a:p>
      </dgm:t>
    </dgm:pt>
    <dgm:pt modelId="{74A3AB13-3695-4807-932A-C472740EF476}" type="parTrans" cxnId="{DE23400B-FA6F-427D-91E4-99E1D9E6F7B0}">
      <dgm:prSet/>
      <dgm:spPr/>
      <dgm:t>
        <a:bodyPr/>
        <a:lstStyle/>
        <a:p>
          <a:endParaRPr lang="en-US"/>
        </a:p>
      </dgm:t>
    </dgm:pt>
    <dgm:pt modelId="{DE5E60BA-2C9F-4B39-9D0B-D6082A1B8A60}" type="sibTrans" cxnId="{DE23400B-FA6F-427D-91E4-99E1D9E6F7B0}">
      <dgm:prSet/>
      <dgm:spPr/>
      <dgm:t>
        <a:bodyPr/>
        <a:lstStyle/>
        <a:p>
          <a:endParaRPr lang="en-US"/>
        </a:p>
      </dgm:t>
    </dgm:pt>
    <dgm:pt modelId="{7610C368-8B74-41F0-8A97-D54B6F9515D9}">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smtClean="0">
              <a:latin typeface="Verdana" pitchFamily="34" charset="0"/>
              <a:ea typeface="Verdana" pitchFamily="34" charset="0"/>
              <a:cs typeface="Verdana" pitchFamily="34" charset="0"/>
            </a:rPr>
            <a:t>Reorganization of SEBs</a:t>
          </a:r>
          <a:endParaRPr lang="en-US" sz="1400" b="1" dirty="0">
            <a:latin typeface="Verdana" pitchFamily="34" charset="0"/>
            <a:ea typeface="Verdana" pitchFamily="34" charset="0"/>
            <a:cs typeface="Verdana" pitchFamily="34" charset="0"/>
          </a:endParaRPr>
        </a:p>
      </dgm:t>
    </dgm:pt>
    <dgm:pt modelId="{06C31AF3-80FE-44F6-A9C1-5F860F66B2C7}" type="parTrans" cxnId="{66FE8557-8EEE-4F98-961C-45511CE735ED}">
      <dgm:prSet/>
      <dgm:spPr/>
      <dgm:t>
        <a:bodyPr/>
        <a:lstStyle/>
        <a:p>
          <a:endParaRPr lang="en-US"/>
        </a:p>
      </dgm:t>
    </dgm:pt>
    <dgm:pt modelId="{90CC265C-C5F4-44BE-B91A-C239095A3E85}" type="sibTrans" cxnId="{66FE8557-8EEE-4F98-961C-45511CE735ED}">
      <dgm:prSet/>
      <dgm:spPr/>
      <dgm:t>
        <a:bodyPr/>
        <a:lstStyle/>
        <a:p>
          <a:endParaRPr lang="en-US"/>
        </a:p>
      </dgm:t>
    </dgm:pt>
    <dgm:pt modelId="{322E116A-B527-47EA-8020-B6082D2A33E8}">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400" b="1" smtClean="0">
              <a:latin typeface="Verdana" pitchFamily="34" charset="0"/>
              <a:ea typeface="Verdana" pitchFamily="34" charset="0"/>
              <a:cs typeface="Verdana" pitchFamily="34" charset="0"/>
            </a:rPr>
            <a:t>Creation of Ombudsmen institution and consumer grievance redressal mechanisms</a:t>
          </a:r>
          <a:endParaRPr lang="en-US" sz="1400" b="1" dirty="0">
            <a:latin typeface="Verdana" pitchFamily="34" charset="0"/>
            <a:ea typeface="Verdana" pitchFamily="34" charset="0"/>
            <a:cs typeface="Verdana" pitchFamily="34" charset="0"/>
          </a:endParaRPr>
        </a:p>
      </dgm:t>
    </dgm:pt>
    <dgm:pt modelId="{DE0B9CAD-0194-4003-8FEC-6AEFA3D084D8}" type="parTrans" cxnId="{ED330A0F-04BE-47E9-9F9C-3B5865D7EFA8}">
      <dgm:prSet/>
      <dgm:spPr/>
      <dgm:t>
        <a:bodyPr/>
        <a:lstStyle/>
        <a:p>
          <a:endParaRPr lang="en-US"/>
        </a:p>
      </dgm:t>
    </dgm:pt>
    <dgm:pt modelId="{C15FFB8E-31E4-4FBF-857E-788A63B094F8}" type="sibTrans" cxnId="{ED330A0F-04BE-47E9-9F9C-3B5865D7EFA8}">
      <dgm:prSet/>
      <dgm:spPr/>
      <dgm:t>
        <a:bodyPr/>
        <a:lstStyle/>
        <a:p>
          <a:endParaRPr lang="en-US"/>
        </a:p>
      </dgm:t>
    </dgm:pt>
    <dgm:pt modelId="{CB3ED324-040C-4338-B3EB-5623D0EABB49}" type="pres">
      <dgm:prSet presAssocID="{3621A4BF-4757-49FC-A5AB-8923CC4A05D8}" presName="linear" presStyleCnt="0">
        <dgm:presLayoutVars>
          <dgm:dir/>
          <dgm:animLvl val="lvl"/>
          <dgm:resizeHandles val="exact"/>
        </dgm:presLayoutVars>
      </dgm:prSet>
      <dgm:spPr/>
      <dgm:t>
        <a:bodyPr/>
        <a:lstStyle/>
        <a:p>
          <a:endParaRPr lang="en-US"/>
        </a:p>
      </dgm:t>
    </dgm:pt>
    <dgm:pt modelId="{7B57B27F-E8EE-4E6F-AA52-BF600F6090E6}" type="pres">
      <dgm:prSet presAssocID="{ADDCC6FF-8EEC-4C7D-AF7F-556905DEFBB0}" presName="parentLin" presStyleCnt="0"/>
      <dgm:spPr/>
    </dgm:pt>
    <dgm:pt modelId="{5C954EB1-CC7B-4164-A979-72021391B6CA}" type="pres">
      <dgm:prSet presAssocID="{ADDCC6FF-8EEC-4C7D-AF7F-556905DEFBB0}" presName="parentLeftMargin" presStyleLbl="node1" presStyleIdx="0" presStyleCnt="8"/>
      <dgm:spPr/>
      <dgm:t>
        <a:bodyPr/>
        <a:lstStyle/>
        <a:p>
          <a:endParaRPr lang="en-US"/>
        </a:p>
      </dgm:t>
    </dgm:pt>
    <dgm:pt modelId="{4F541D5F-3D59-49F8-A9E2-8096BB8DEB06}" type="pres">
      <dgm:prSet presAssocID="{ADDCC6FF-8EEC-4C7D-AF7F-556905DEFBB0}" presName="parentText" presStyleLbl="node1" presStyleIdx="0" presStyleCnt="8">
        <dgm:presLayoutVars>
          <dgm:chMax val="0"/>
          <dgm:bulletEnabled val="1"/>
        </dgm:presLayoutVars>
      </dgm:prSet>
      <dgm:spPr/>
      <dgm:t>
        <a:bodyPr/>
        <a:lstStyle/>
        <a:p>
          <a:endParaRPr lang="en-US"/>
        </a:p>
      </dgm:t>
    </dgm:pt>
    <dgm:pt modelId="{8177BE21-411D-434E-9BF0-90938C43D923}" type="pres">
      <dgm:prSet presAssocID="{ADDCC6FF-8EEC-4C7D-AF7F-556905DEFBB0}" presName="negativeSpace" presStyleCnt="0"/>
      <dgm:spPr/>
    </dgm:pt>
    <dgm:pt modelId="{EF268833-AAE9-4791-B2B9-D21D00C1A027}" type="pres">
      <dgm:prSet presAssocID="{ADDCC6FF-8EEC-4C7D-AF7F-556905DEFBB0}" presName="childText" presStyleLbl="conFgAcc1" presStyleIdx="0" presStyleCnt="8">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030FFE74-4476-4D4A-98C5-664C77A3CF5C}" type="pres">
      <dgm:prSet presAssocID="{1141B752-C642-465E-89F8-8777B39D4D41}" presName="spaceBetweenRectangles" presStyleCnt="0"/>
      <dgm:spPr/>
    </dgm:pt>
    <dgm:pt modelId="{85E70D8E-C92C-4235-BF5B-296DE9186850}" type="pres">
      <dgm:prSet presAssocID="{F1FA5460-2800-4527-A588-97A6B1D1320C}" presName="parentLin" presStyleCnt="0"/>
      <dgm:spPr/>
    </dgm:pt>
    <dgm:pt modelId="{8726212C-D799-4CDD-89D5-1D7290317B09}" type="pres">
      <dgm:prSet presAssocID="{F1FA5460-2800-4527-A588-97A6B1D1320C}" presName="parentLeftMargin" presStyleLbl="node1" presStyleIdx="0" presStyleCnt="8"/>
      <dgm:spPr/>
      <dgm:t>
        <a:bodyPr/>
        <a:lstStyle/>
        <a:p>
          <a:endParaRPr lang="en-US"/>
        </a:p>
      </dgm:t>
    </dgm:pt>
    <dgm:pt modelId="{11DC3A17-DB99-408E-9A2A-43CBDA4EEC35}" type="pres">
      <dgm:prSet presAssocID="{F1FA5460-2800-4527-A588-97A6B1D1320C}" presName="parentText" presStyleLbl="node1" presStyleIdx="1" presStyleCnt="8">
        <dgm:presLayoutVars>
          <dgm:chMax val="0"/>
          <dgm:bulletEnabled val="1"/>
        </dgm:presLayoutVars>
      </dgm:prSet>
      <dgm:spPr/>
      <dgm:t>
        <a:bodyPr/>
        <a:lstStyle/>
        <a:p>
          <a:endParaRPr lang="en-US"/>
        </a:p>
      </dgm:t>
    </dgm:pt>
    <dgm:pt modelId="{803C1582-B230-4F7A-8842-9AA5578E1985}" type="pres">
      <dgm:prSet presAssocID="{F1FA5460-2800-4527-A588-97A6B1D1320C}" presName="negativeSpace" presStyleCnt="0"/>
      <dgm:spPr/>
    </dgm:pt>
    <dgm:pt modelId="{EF45AC13-430F-46CE-8359-1C12C5159463}" type="pres">
      <dgm:prSet presAssocID="{F1FA5460-2800-4527-A588-97A6B1D1320C}" presName="childText" presStyleLbl="conFgAcc1" presStyleIdx="1" presStyleCnt="8">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D120B7CB-5740-4D26-A6E5-D8415660B580}" type="pres">
      <dgm:prSet presAssocID="{6DE22D44-CC1F-4326-8711-67D032C492B2}" presName="spaceBetweenRectangles" presStyleCnt="0"/>
      <dgm:spPr/>
    </dgm:pt>
    <dgm:pt modelId="{CB7F5944-C0E5-4F13-A91F-0D7A9135354A}" type="pres">
      <dgm:prSet presAssocID="{7AAF3993-31AB-44DB-9A7C-D0C57C38AFDE}" presName="parentLin" presStyleCnt="0"/>
      <dgm:spPr/>
    </dgm:pt>
    <dgm:pt modelId="{92666A9F-2353-4B85-94B9-C6D46ADC0FB4}" type="pres">
      <dgm:prSet presAssocID="{7AAF3993-31AB-44DB-9A7C-D0C57C38AFDE}" presName="parentLeftMargin" presStyleLbl="node1" presStyleIdx="1" presStyleCnt="8"/>
      <dgm:spPr/>
      <dgm:t>
        <a:bodyPr/>
        <a:lstStyle/>
        <a:p>
          <a:endParaRPr lang="en-US"/>
        </a:p>
      </dgm:t>
    </dgm:pt>
    <dgm:pt modelId="{6C9C92B0-BD3D-4C21-893D-CB2ADFDD7526}" type="pres">
      <dgm:prSet presAssocID="{7AAF3993-31AB-44DB-9A7C-D0C57C38AFDE}" presName="parentText" presStyleLbl="node1" presStyleIdx="2" presStyleCnt="8">
        <dgm:presLayoutVars>
          <dgm:chMax val="0"/>
          <dgm:bulletEnabled val="1"/>
        </dgm:presLayoutVars>
      </dgm:prSet>
      <dgm:spPr/>
      <dgm:t>
        <a:bodyPr/>
        <a:lstStyle/>
        <a:p>
          <a:endParaRPr lang="en-US"/>
        </a:p>
      </dgm:t>
    </dgm:pt>
    <dgm:pt modelId="{037C5449-9452-47FA-968B-6145C34524DF}" type="pres">
      <dgm:prSet presAssocID="{7AAF3993-31AB-44DB-9A7C-D0C57C38AFDE}" presName="negativeSpace" presStyleCnt="0"/>
      <dgm:spPr/>
    </dgm:pt>
    <dgm:pt modelId="{889CBD3E-F446-42D5-88D4-DB52EAD9B506}" type="pres">
      <dgm:prSet presAssocID="{7AAF3993-31AB-44DB-9A7C-D0C57C38AFDE}" presName="childText" presStyleLbl="conFgAcc1" presStyleIdx="2" presStyleCnt="8">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83AEDF79-F1F1-43F4-9607-052B35359B5F}" type="pres">
      <dgm:prSet presAssocID="{CF5A91D9-3B61-4331-98AA-A54C1325E3CB}" presName="spaceBetweenRectangles" presStyleCnt="0"/>
      <dgm:spPr/>
    </dgm:pt>
    <dgm:pt modelId="{84D35C5E-9831-4E1D-870C-5AF323CA9A5E}" type="pres">
      <dgm:prSet presAssocID="{85CD04DE-06C6-48CF-99F1-B4CD103874D3}" presName="parentLin" presStyleCnt="0"/>
      <dgm:spPr/>
    </dgm:pt>
    <dgm:pt modelId="{2F7676A7-C25F-4246-8142-80FD1D8F018F}" type="pres">
      <dgm:prSet presAssocID="{85CD04DE-06C6-48CF-99F1-B4CD103874D3}" presName="parentLeftMargin" presStyleLbl="node1" presStyleIdx="2" presStyleCnt="8"/>
      <dgm:spPr/>
      <dgm:t>
        <a:bodyPr/>
        <a:lstStyle/>
        <a:p>
          <a:endParaRPr lang="en-US"/>
        </a:p>
      </dgm:t>
    </dgm:pt>
    <dgm:pt modelId="{A81E17C2-A45A-43F9-B544-850A8A95EFB7}" type="pres">
      <dgm:prSet presAssocID="{85CD04DE-06C6-48CF-99F1-B4CD103874D3}" presName="parentText" presStyleLbl="node1" presStyleIdx="3" presStyleCnt="8">
        <dgm:presLayoutVars>
          <dgm:chMax val="0"/>
          <dgm:bulletEnabled val="1"/>
        </dgm:presLayoutVars>
      </dgm:prSet>
      <dgm:spPr/>
      <dgm:t>
        <a:bodyPr/>
        <a:lstStyle/>
        <a:p>
          <a:endParaRPr lang="en-US"/>
        </a:p>
      </dgm:t>
    </dgm:pt>
    <dgm:pt modelId="{C7C177D9-F3DB-4D8D-A632-7A9136276785}" type="pres">
      <dgm:prSet presAssocID="{85CD04DE-06C6-48CF-99F1-B4CD103874D3}" presName="negativeSpace" presStyleCnt="0"/>
      <dgm:spPr/>
    </dgm:pt>
    <dgm:pt modelId="{AA471430-84BA-44B9-8326-86CC41446974}" type="pres">
      <dgm:prSet presAssocID="{85CD04DE-06C6-48CF-99F1-B4CD103874D3}" presName="childText" presStyleLbl="conFgAcc1" presStyleIdx="3" presStyleCnt="8">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5E8B0AD1-4B48-442A-B5B4-EB7957BB3002}" type="pres">
      <dgm:prSet presAssocID="{54699FE4-DDEB-4CFB-83D0-7F76D35C9F34}" presName="spaceBetweenRectangles" presStyleCnt="0"/>
      <dgm:spPr/>
    </dgm:pt>
    <dgm:pt modelId="{A2E95C65-7D1F-4206-AB6B-DEA43895CEF6}" type="pres">
      <dgm:prSet presAssocID="{06A6A0B8-608E-48FC-B9B3-CE1DA04E9F08}" presName="parentLin" presStyleCnt="0"/>
      <dgm:spPr/>
    </dgm:pt>
    <dgm:pt modelId="{9FB74B4D-A573-4CA6-8DCF-DD57552C51A5}" type="pres">
      <dgm:prSet presAssocID="{06A6A0B8-608E-48FC-B9B3-CE1DA04E9F08}" presName="parentLeftMargin" presStyleLbl="node1" presStyleIdx="3" presStyleCnt="8"/>
      <dgm:spPr/>
      <dgm:t>
        <a:bodyPr/>
        <a:lstStyle/>
        <a:p>
          <a:endParaRPr lang="en-US"/>
        </a:p>
      </dgm:t>
    </dgm:pt>
    <dgm:pt modelId="{91D2B5B7-2EB3-4CF5-8E4C-A390AFCA9C1F}" type="pres">
      <dgm:prSet presAssocID="{06A6A0B8-608E-48FC-B9B3-CE1DA04E9F08}" presName="parentText" presStyleLbl="node1" presStyleIdx="4" presStyleCnt="8">
        <dgm:presLayoutVars>
          <dgm:chMax val="0"/>
          <dgm:bulletEnabled val="1"/>
        </dgm:presLayoutVars>
      </dgm:prSet>
      <dgm:spPr/>
      <dgm:t>
        <a:bodyPr/>
        <a:lstStyle/>
        <a:p>
          <a:endParaRPr lang="en-US"/>
        </a:p>
      </dgm:t>
    </dgm:pt>
    <dgm:pt modelId="{16DAD330-F071-40B1-8618-7E0BD5950D49}" type="pres">
      <dgm:prSet presAssocID="{06A6A0B8-608E-48FC-B9B3-CE1DA04E9F08}" presName="negativeSpace" presStyleCnt="0"/>
      <dgm:spPr/>
    </dgm:pt>
    <dgm:pt modelId="{9357E94C-C1E5-412E-A4D4-AC85118173CD}" type="pres">
      <dgm:prSet presAssocID="{06A6A0B8-608E-48FC-B9B3-CE1DA04E9F08}" presName="childText" presStyleLbl="conFgAcc1" presStyleIdx="4" presStyleCnt="8">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F2FE54FD-CB8A-424E-8039-93305AB3E3DC}" type="pres">
      <dgm:prSet presAssocID="{EECE119B-2ED0-4D35-ADC0-7666AD33E145}" presName="spaceBetweenRectangles" presStyleCnt="0"/>
      <dgm:spPr/>
    </dgm:pt>
    <dgm:pt modelId="{EF13AA83-91E1-4CB9-8140-D879C1E09053}" type="pres">
      <dgm:prSet presAssocID="{55544926-A5DA-4451-8BB9-E4ABAC988D23}" presName="parentLin" presStyleCnt="0"/>
      <dgm:spPr/>
    </dgm:pt>
    <dgm:pt modelId="{A29D31E4-DDB1-4FAB-90BA-E45867797B72}" type="pres">
      <dgm:prSet presAssocID="{55544926-A5DA-4451-8BB9-E4ABAC988D23}" presName="parentLeftMargin" presStyleLbl="node1" presStyleIdx="4" presStyleCnt="8"/>
      <dgm:spPr/>
      <dgm:t>
        <a:bodyPr/>
        <a:lstStyle/>
        <a:p>
          <a:endParaRPr lang="en-US"/>
        </a:p>
      </dgm:t>
    </dgm:pt>
    <dgm:pt modelId="{CB3198FC-0804-4079-BE41-C1CA9BCD7E04}" type="pres">
      <dgm:prSet presAssocID="{55544926-A5DA-4451-8BB9-E4ABAC988D23}" presName="parentText" presStyleLbl="node1" presStyleIdx="5" presStyleCnt="8">
        <dgm:presLayoutVars>
          <dgm:chMax val="0"/>
          <dgm:bulletEnabled val="1"/>
        </dgm:presLayoutVars>
      </dgm:prSet>
      <dgm:spPr/>
      <dgm:t>
        <a:bodyPr/>
        <a:lstStyle/>
        <a:p>
          <a:endParaRPr lang="en-US"/>
        </a:p>
      </dgm:t>
    </dgm:pt>
    <dgm:pt modelId="{09EED25C-B5FD-451D-ABF1-5C9AB23A794B}" type="pres">
      <dgm:prSet presAssocID="{55544926-A5DA-4451-8BB9-E4ABAC988D23}" presName="negativeSpace" presStyleCnt="0"/>
      <dgm:spPr/>
    </dgm:pt>
    <dgm:pt modelId="{AE53DB3E-AB47-4209-B2BB-6C275A1E3740}" type="pres">
      <dgm:prSet presAssocID="{55544926-A5DA-4451-8BB9-E4ABAC988D23}" presName="childText" presStyleLbl="conFgAcc1" presStyleIdx="5" presStyleCnt="8">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C44A200C-B191-445C-A5CA-6FEA4BD04F55}" type="pres">
      <dgm:prSet presAssocID="{DE5E60BA-2C9F-4B39-9D0B-D6082A1B8A60}" presName="spaceBetweenRectangles" presStyleCnt="0"/>
      <dgm:spPr/>
    </dgm:pt>
    <dgm:pt modelId="{121D28B9-F3E1-4FC1-8F63-58074969492F}" type="pres">
      <dgm:prSet presAssocID="{7610C368-8B74-41F0-8A97-D54B6F9515D9}" presName="parentLin" presStyleCnt="0"/>
      <dgm:spPr/>
    </dgm:pt>
    <dgm:pt modelId="{7F25029C-144B-4F94-A81F-80A6F17C6280}" type="pres">
      <dgm:prSet presAssocID="{7610C368-8B74-41F0-8A97-D54B6F9515D9}" presName="parentLeftMargin" presStyleLbl="node1" presStyleIdx="5" presStyleCnt="8"/>
      <dgm:spPr/>
      <dgm:t>
        <a:bodyPr/>
        <a:lstStyle/>
        <a:p>
          <a:endParaRPr lang="en-US"/>
        </a:p>
      </dgm:t>
    </dgm:pt>
    <dgm:pt modelId="{BF6D5F35-2B22-42D6-A77D-8CDA7E7A086F}" type="pres">
      <dgm:prSet presAssocID="{7610C368-8B74-41F0-8A97-D54B6F9515D9}" presName="parentText" presStyleLbl="node1" presStyleIdx="6" presStyleCnt="8">
        <dgm:presLayoutVars>
          <dgm:chMax val="0"/>
          <dgm:bulletEnabled val="1"/>
        </dgm:presLayoutVars>
      </dgm:prSet>
      <dgm:spPr/>
      <dgm:t>
        <a:bodyPr/>
        <a:lstStyle/>
        <a:p>
          <a:endParaRPr lang="en-US"/>
        </a:p>
      </dgm:t>
    </dgm:pt>
    <dgm:pt modelId="{6A952976-4D8B-4DF3-AE73-6726211D4287}" type="pres">
      <dgm:prSet presAssocID="{7610C368-8B74-41F0-8A97-D54B6F9515D9}" presName="negativeSpace" presStyleCnt="0"/>
      <dgm:spPr/>
    </dgm:pt>
    <dgm:pt modelId="{FB34CA2E-DBEF-4D7B-87D1-96F445B9C353}" type="pres">
      <dgm:prSet presAssocID="{7610C368-8B74-41F0-8A97-D54B6F9515D9}" presName="childText" presStyleLbl="conFgAcc1" presStyleIdx="6" presStyleCnt="8">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B3D52C53-98D9-4F9E-841C-819C4E101206}" type="pres">
      <dgm:prSet presAssocID="{90CC265C-C5F4-44BE-B91A-C239095A3E85}" presName="spaceBetweenRectangles" presStyleCnt="0"/>
      <dgm:spPr/>
    </dgm:pt>
    <dgm:pt modelId="{85E938BC-0856-4B37-A5A1-EC2961FE185C}" type="pres">
      <dgm:prSet presAssocID="{322E116A-B527-47EA-8020-B6082D2A33E8}" presName="parentLin" presStyleCnt="0"/>
      <dgm:spPr/>
    </dgm:pt>
    <dgm:pt modelId="{8D865D62-7227-4CBE-A9B9-ADF893404644}" type="pres">
      <dgm:prSet presAssocID="{322E116A-B527-47EA-8020-B6082D2A33E8}" presName="parentLeftMargin" presStyleLbl="node1" presStyleIdx="6" presStyleCnt="8"/>
      <dgm:spPr/>
      <dgm:t>
        <a:bodyPr/>
        <a:lstStyle/>
        <a:p>
          <a:endParaRPr lang="en-US"/>
        </a:p>
      </dgm:t>
    </dgm:pt>
    <dgm:pt modelId="{40E01906-8717-4F0E-8CD2-F0318FF63BF5}" type="pres">
      <dgm:prSet presAssocID="{322E116A-B527-47EA-8020-B6082D2A33E8}" presName="parentText" presStyleLbl="node1" presStyleIdx="7" presStyleCnt="8">
        <dgm:presLayoutVars>
          <dgm:chMax val="0"/>
          <dgm:bulletEnabled val="1"/>
        </dgm:presLayoutVars>
      </dgm:prSet>
      <dgm:spPr/>
      <dgm:t>
        <a:bodyPr/>
        <a:lstStyle/>
        <a:p>
          <a:endParaRPr lang="en-US"/>
        </a:p>
      </dgm:t>
    </dgm:pt>
    <dgm:pt modelId="{6D59647E-98AD-4CB0-9F83-05E8F2CD5218}" type="pres">
      <dgm:prSet presAssocID="{322E116A-B527-47EA-8020-B6082D2A33E8}" presName="negativeSpace" presStyleCnt="0"/>
      <dgm:spPr/>
    </dgm:pt>
    <dgm:pt modelId="{86D2DD88-B332-4D82-9421-9B91B20F8754}" type="pres">
      <dgm:prSet presAssocID="{322E116A-B527-47EA-8020-B6082D2A33E8}" presName="childText" presStyleLbl="conFgAcc1" presStyleIdx="7" presStyleCnt="8">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Lst>
  <dgm:cxnLst>
    <dgm:cxn modelId="{0C7A529D-A84B-4A33-AF08-879714090927}" type="presOf" srcId="{3621A4BF-4757-49FC-A5AB-8923CC4A05D8}" destId="{CB3ED324-040C-4338-B3EB-5623D0EABB49}" srcOrd="0" destOrd="0" presId="urn:microsoft.com/office/officeart/2005/8/layout/list1"/>
    <dgm:cxn modelId="{DE23400B-FA6F-427D-91E4-99E1D9E6F7B0}" srcId="{3621A4BF-4757-49FC-A5AB-8923CC4A05D8}" destId="{55544926-A5DA-4451-8BB9-E4ABAC988D23}" srcOrd="5" destOrd="0" parTransId="{74A3AB13-3695-4807-932A-C472740EF476}" sibTransId="{DE5E60BA-2C9F-4B39-9D0B-D6082A1B8A60}"/>
    <dgm:cxn modelId="{C3447E39-DBD8-47ED-8937-3E4107F13FA9}" type="presOf" srcId="{322E116A-B527-47EA-8020-B6082D2A33E8}" destId="{8D865D62-7227-4CBE-A9B9-ADF893404644}" srcOrd="0" destOrd="0" presId="urn:microsoft.com/office/officeart/2005/8/layout/list1"/>
    <dgm:cxn modelId="{8CD21920-373D-4986-B53A-4FE28CCE6152}" type="presOf" srcId="{7610C368-8B74-41F0-8A97-D54B6F9515D9}" destId="{7F25029C-144B-4F94-A81F-80A6F17C6280}" srcOrd="0" destOrd="0" presId="urn:microsoft.com/office/officeart/2005/8/layout/list1"/>
    <dgm:cxn modelId="{CFD8A6EA-DBF4-4C21-83FE-0A42572B4F15}" type="presOf" srcId="{F1FA5460-2800-4527-A588-97A6B1D1320C}" destId="{11DC3A17-DB99-408E-9A2A-43CBDA4EEC35}" srcOrd="1" destOrd="0" presId="urn:microsoft.com/office/officeart/2005/8/layout/list1"/>
    <dgm:cxn modelId="{9BC6DA78-5145-48C0-9A31-C75ADA97B57E}" type="presOf" srcId="{ADDCC6FF-8EEC-4C7D-AF7F-556905DEFBB0}" destId="{5C954EB1-CC7B-4164-A979-72021391B6CA}" srcOrd="0" destOrd="0" presId="urn:microsoft.com/office/officeart/2005/8/layout/list1"/>
    <dgm:cxn modelId="{9AA221BA-2823-4A34-8657-4684DC41D3C7}" type="presOf" srcId="{F1FA5460-2800-4527-A588-97A6B1D1320C}" destId="{8726212C-D799-4CDD-89D5-1D7290317B09}" srcOrd="0" destOrd="0" presId="urn:microsoft.com/office/officeart/2005/8/layout/list1"/>
    <dgm:cxn modelId="{8566144C-8639-44CE-A5E5-572B01FECB68}" type="presOf" srcId="{55544926-A5DA-4451-8BB9-E4ABAC988D23}" destId="{A29D31E4-DDB1-4FAB-90BA-E45867797B72}" srcOrd="0" destOrd="0" presId="urn:microsoft.com/office/officeart/2005/8/layout/list1"/>
    <dgm:cxn modelId="{718733FC-ADF1-433F-9AB1-8CC5287D0CEA}" type="presOf" srcId="{06A6A0B8-608E-48FC-B9B3-CE1DA04E9F08}" destId="{9FB74B4D-A573-4CA6-8DCF-DD57552C51A5}" srcOrd="0" destOrd="0" presId="urn:microsoft.com/office/officeart/2005/8/layout/list1"/>
    <dgm:cxn modelId="{E9B108E5-45F9-44F2-A0DA-6F81EC1A3C8B}" type="presOf" srcId="{55544926-A5DA-4451-8BB9-E4ABAC988D23}" destId="{CB3198FC-0804-4079-BE41-C1CA9BCD7E04}" srcOrd="1" destOrd="0" presId="urn:microsoft.com/office/officeart/2005/8/layout/list1"/>
    <dgm:cxn modelId="{280C4F88-C78B-4CF8-AF66-DAFBE13607E9}" srcId="{3621A4BF-4757-49FC-A5AB-8923CC4A05D8}" destId="{F1FA5460-2800-4527-A588-97A6B1D1320C}" srcOrd="1" destOrd="0" parTransId="{13A91A0F-B3E7-4AAB-A4B1-27CB2110F2E3}" sibTransId="{6DE22D44-CC1F-4326-8711-67D032C492B2}"/>
    <dgm:cxn modelId="{328C46DB-3328-4D27-AF1D-37B2D2063F8C}" type="presOf" srcId="{85CD04DE-06C6-48CF-99F1-B4CD103874D3}" destId="{A81E17C2-A45A-43F9-B544-850A8A95EFB7}" srcOrd="1" destOrd="0" presId="urn:microsoft.com/office/officeart/2005/8/layout/list1"/>
    <dgm:cxn modelId="{4516960C-9C04-4F83-8C3C-508D39F695DF}" srcId="{3621A4BF-4757-49FC-A5AB-8923CC4A05D8}" destId="{06A6A0B8-608E-48FC-B9B3-CE1DA04E9F08}" srcOrd="4" destOrd="0" parTransId="{CF3F5879-FF9C-4DB3-B37A-94C9BC349118}" sibTransId="{EECE119B-2ED0-4D35-ADC0-7666AD33E145}"/>
    <dgm:cxn modelId="{46205114-AF35-4038-80E6-EF60783F3610}" type="presOf" srcId="{ADDCC6FF-8EEC-4C7D-AF7F-556905DEFBB0}" destId="{4F541D5F-3D59-49F8-A9E2-8096BB8DEB06}" srcOrd="1" destOrd="0" presId="urn:microsoft.com/office/officeart/2005/8/layout/list1"/>
    <dgm:cxn modelId="{8C879B60-F4FB-4615-A392-A58E9DFABBD0}" srcId="{3621A4BF-4757-49FC-A5AB-8923CC4A05D8}" destId="{ADDCC6FF-8EEC-4C7D-AF7F-556905DEFBB0}" srcOrd="0" destOrd="0" parTransId="{897FE721-CCE6-431F-8FD3-A64C8B7F2377}" sibTransId="{1141B752-C642-465E-89F8-8777B39D4D41}"/>
    <dgm:cxn modelId="{F28BD554-651B-4AA0-BE3F-8A2DA7EDF031}" srcId="{3621A4BF-4757-49FC-A5AB-8923CC4A05D8}" destId="{7AAF3993-31AB-44DB-9A7C-D0C57C38AFDE}" srcOrd="2" destOrd="0" parTransId="{5DF083E8-492F-4A05-81F9-C51CF0F8614B}" sibTransId="{CF5A91D9-3B61-4331-98AA-A54C1325E3CB}"/>
    <dgm:cxn modelId="{12B77346-3D11-45F1-8629-CC1EA17C5D31}" type="presOf" srcId="{06A6A0B8-608E-48FC-B9B3-CE1DA04E9F08}" destId="{91D2B5B7-2EB3-4CF5-8E4C-A390AFCA9C1F}" srcOrd="1" destOrd="0" presId="urn:microsoft.com/office/officeart/2005/8/layout/list1"/>
    <dgm:cxn modelId="{862D3326-485C-45A6-AF2B-5BF8ABF5CCEB}" srcId="{3621A4BF-4757-49FC-A5AB-8923CC4A05D8}" destId="{85CD04DE-06C6-48CF-99F1-B4CD103874D3}" srcOrd="3" destOrd="0" parTransId="{3C2AC027-884B-4DE4-92E1-3E8B54CF6CEB}" sibTransId="{54699FE4-DDEB-4CFB-83D0-7F76D35C9F34}"/>
    <dgm:cxn modelId="{ED330A0F-04BE-47E9-9F9C-3B5865D7EFA8}" srcId="{3621A4BF-4757-49FC-A5AB-8923CC4A05D8}" destId="{322E116A-B527-47EA-8020-B6082D2A33E8}" srcOrd="7" destOrd="0" parTransId="{DE0B9CAD-0194-4003-8FEC-6AEFA3D084D8}" sibTransId="{C15FFB8E-31E4-4FBF-857E-788A63B094F8}"/>
    <dgm:cxn modelId="{C3EF172D-60B6-4058-B5A9-785CF3EC291B}" type="presOf" srcId="{322E116A-B527-47EA-8020-B6082D2A33E8}" destId="{40E01906-8717-4F0E-8CD2-F0318FF63BF5}" srcOrd="1" destOrd="0" presId="urn:microsoft.com/office/officeart/2005/8/layout/list1"/>
    <dgm:cxn modelId="{C9B9B5BD-BEB5-448A-99B8-4962199DC792}" type="presOf" srcId="{7610C368-8B74-41F0-8A97-D54B6F9515D9}" destId="{BF6D5F35-2B22-42D6-A77D-8CDA7E7A086F}" srcOrd="1" destOrd="0" presId="urn:microsoft.com/office/officeart/2005/8/layout/list1"/>
    <dgm:cxn modelId="{66FE8557-8EEE-4F98-961C-45511CE735ED}" srcId="{3621A4BF-4757-49FC-A5AB-8923CC4A05D8}" destId="{7610C368-8B74-41F0-8A97-D54B6F9515D9}" srcOrd="6" destOrd="0" parTransId="{06C31AF3-80FE-44F6-A9C1-5F860F66B2C7}" sibTransId="{90CC265C-C5F4-44BE-B91A-C239095A3E85}"/>
    <dgm:cxn modelId="{A58D6D26-5D8B-4B26-8E4A-4D27202D6C10}" type="presOf" srcId="{7AAF3993-31AB-44DB-9A7C-D0C57C38AFDE}" destId="{6C9C92B0-BD3D-4C21-893D-CB2ADFDD7526}" srcOrd="1" destOrd="0" presId="urn:microsoft.com/office/officeart/2005/8/layout/list1"/>
    <dgm:cxn modelId="{C3246B17-88D8-4938-8C29-799F544E4310}" type="presOf" srcId="{7AAF3993-31AB-44DB-9A7C-D0C57C38AFDE}" destId="{92666A9F-2353-4B85-94B9-C6D46ADC0FB4}" srcOrd="0" destOrd="0" presId="urn:microsoft.com/office/officeart/2005/8/layout/list1"/>
    <dgm:cxn modelId="{7C9ED8ED-851F-43BA-BFEE-CEB56AE634DC}" type="presOf" srcId="{85CD04DE-06C6-48CF-99F1-B4CD103874D3}" destId="{2F7676A7-C25F-4246-8142-80FD1D8F018F}" srcOrd="0" destOrd="0" presId="urn:microsoft.com/office/officeart/2005/8/layout/list1"/>
    <dgm:cxn modelId="{81AB5891-F853-4296-B1D2-708199C37861}" type="presParOf" srcId="{CB3ED324-040C-4338-B3EB-5623D0EABB49}" destId="{7B57B27F-E8EE-4E6F-AA52-BF600F6090E6}" srcOrd="0" destOrd="0" presId="urn:microsoft.com/office/officeart/2005/8/layout/list1"/>
    <dgm:cxn modelId="{4A89D089-1B69-4D22-AEA6-E8F1CBA377C5}" type="presParOf" srcId="{7B57B27F-E8EE-4E6F-AA52-BF600F6090E6}" destId="{5C954EB1-CC7B-4164-A979-72021391B6CA}" srcOrd="0" destOrd="0" presId="urn:microsoft.com/office/officeart/2005/8/layout/list1"/>
    <dgm:cxn modelId="{6E0967FC-0F75-466C-9C71-6CE8CD3F343E}" type="presParOf" srcId="{7B57B27F-E8EE-4E6F-AA52-BF600F6090E6}" destId="{4F541D5F-3D59-49F8-A9E2-8096BB8DEB06}" srcOrd="1" destOrd="0" presId="urn:microsoft.com/office/officeart/2005/8/layout/list1"/>
    <dgm:cxn modelId="{F5FDD6DA-BCCE-450E-B590-F98E3FF87608}" type="presParOf" srcId="{CB3ED324-040C-4338-B3EB-5623D0EABB49}" destId="{8177BE21-411D-434E-9BF0-90938C43D923}" srcOrd="1" destOrd="0" presId="urn:microsoft.com/office/officeart/2005/8/layout/list1"/>
    <dgm:cxn modelId="{BB9D417C-B37B-4153-A770-E9710A0EAE58}" type="presParOf" srcId="{CB3ED324-040C-4338-B3EB-5623D0EABB49}" destId="{EF268833-AAE9-4791-B2B9-D21D00C1A027}" srcOrd="2" destOrd="0" presId="urn:microsoft.com/office/officeart/2005/8/layout/list1"/>
    <dgm:cxn modelId="{1263CFF8-8697-4BB2-9527-7044FFC10692}" type="presParOf" srcId="{CB3ED324-040C-4338-B3EB-5623D0EABB49}" destId="{030FFE74-4476-4D4A-98C5-664C77A3CF5C}" srcOrd="3" destOrd="0" presId="urn:microsoft.com/office/officeart/2005/8/layout/list1"/>
    <dgm:cxn modelId="{AE246D48-46D4-4A60-A023-237B44173713}" type="presParOf" srcId="{CB3ED324-040C-4338-B3EB-5623D0EABB49}" destId="{85E70D8E-C92C-4235-BF5B-296DE9186850}" srcOrd="4" destOrd="0" presId="urn:microsoft.com/office/officeart/2005/8/layout/list1"/>
    <dgm:cxn modelId="{09926C32-991F-4776-A1C1-C677FACA6F1F}" type="presParOf" srcId="{85E70D8E-C92C-4235-BF5B-296DE9186850}" destId="{8726212C-D799-4CDD-89D5-1D7290317B09}" srcOrd="0" destOrd="0" presId="urn:microsoft.com/office/officeart/2005/8/layout/list1"/>
    <dgm:cxn modelId="{10AFE2CE-57ED-45EE-937D-38D005558342}" type="presParOf" srcId="{85E70D8E-C92C-4235-BF5B-296DE9186850}" destId="{11DC3A17-DB99-408E-9A2A-43CBDA4EEC35}" srcOrd="1" destOrd="0" presId="urn:microsoft.com/office/officeart/2005/8/layout/list1"/>
    <dgm:cxn modelId="{40BE042B-0B9C-4BBF-8660-B193EC416F2D}" type="presParOf" srcId="{CB3ED324-040C-4338-B3EB-5623D0EABB49}" destId="{803C1582-B230-4F7A-8842-9AA5578E1985}" srcOrd="5" destOrd="0" presId="urn:microsoft.com/office/officeart/2005/8/layout/list1"/>
    <dgm:cxn modelId="{C6E3A792-AFCB-44F7-AF90-D9FAB182807C}" type="presParOf" srcId="{CB3ED324-040C-4338-B3EB-5623D0EABB49}" destId="{EF45AC13-430F-46CE-8359-1C12C5159463}" srcOrd="6" destOrd="0" presId="urn:microsoft.com/office/officeart/2005/8/layout/list1"/>
    <dgm:cxn modelId="{517BB66A-C621-48F0-BACB-5B101D3EC68E}" type="presParOf" srcId="{CB3ED324-040C-4338-B3EB-5623D0EABB49}" destId="{D120B7CB-5740-4D26-A6E5-D8415660B580}" srcOrd="7" destOrd="0" presId="urn:microsoft.com/office/officeart/2005/8/layout/list1"/>
    <dgm:cxn modelId="{A9406CCF-AFED-43B6-9BDE-99E671831E4D}" type="presParOf" srcId="{CB3ED324-040C-4338-B3EB-5623D0EABB49}" destId="{CB7F5944-C0E5-4F13-A91F-0D7A9135354A}" srcOrd="8" destOrd="0" presId="urn:microsoft.com/office/officeart/2005/8/layout/list1"/>
    <dgm:cxn modelId="{416705EE-060E-4631-8860-0D5DEF8089B8}" type="presParOf" srcId="{CB7F5944-C0E5-4F13-A91F-0D7A9135354A}" destId="{92666A9F-2353-4B85-94B9-C6D46ADC0FB4}" srcOrd="0" destOrd="0" presId="urn:microsoft.com/office/officeart/2005/8/layout/list1"/>
    <dgm:cxn modelId="{97F451F7-6D35-4922-AE5F-CCEC84C5D57E}" type="presParOf" srcId="{CB7F5944-C0E5-4F13-A91F-0D7A9135354A}" destId="{6C9C92B0-BD3D-4C21-893D-CB2ADFDD7526}" srcOrd="1" destOrd="0" presId="urn:microsoft.com/office/officeart/2005/8/layout/list1"/>
    <dgm:cxn modelId="{039CFD6E-ABC0-45B3-AABE-683C127612EB}" type="presParOf" srcId="{CB3ED324-040C-4338-B3EB-5623D0EABB49}" destId="{037C5449-9452-47FA-968B-6145C34524DF}" srcOrd="9" destOrd="0" presId="urn:microsoft.com/office/officeart/2005/8/layout/list1"/>
    <dgm:cxn modelId="{5D5F3B08-37FB-4D08-8267-DAA522D92B95}" type="presParOf" srcId="{CB3ED324-040C-4338-B3EB-5623D0EABB49}" destId="{889CBD3E-F446-42D5-88D4-DB52EAD9B506}" srcOrd="10" destOrd="0" presId="urn:microsoft.com/office/officeart/2005/8/layout/list1"/>
    <dgm:cxn modelId="{167B1860-E886-4754-B047-745E2A370F5A}" type="presParOf" srcId="{CB3ED324-040C-4338-B3EB-5623D0EABB49}" destId="{83AEDF79-F1F1-43F4-9607-052B35359B5F}" srcOrd="11" destOrd="0" presId="urn:microsoft.com/office/officeart/2005/8/layout/list1"/>
    <dgm:cxn modelId="{97E0D034-2B81-4E9E-80DB-CEC77773716C}" type="presParOf" srcId="{CB3ED324-040C-4338-B3EB-5623D0EABB49}" destId="{84D35C5E-9831-4E1D-870C-5AF323CA9A5E}" srcOrd="12" destOrd="0" presId="urn:microsoft.com/office/officeart/2005/8/layout/list1"/>
    <dgm:cxn modelId="{6BB21FB4-A183-45A9-AEED-3A1D32E8BE75}" type="presParOf" srcId="{84D35C5E-9831-4E1D-870C-5AF323CA9A5E}" destId="{2F7676A7-C25F-4246-8142-80FD1D8F018F}" srcOrd="0" destOrd="0" presId="urn:microsoft.com/office/officeart/2005/8/layout/list1"/>
    <dgm:cxn modelId="{428B14CB-978B-4553-8619-6837CD3F7CD5}" type="presParOf" srcId="{84D35C5E-9831-4E1D-870C-5AF323CA9A5E}" destId="{A81E17C2-A45A-43F9-B544-850A8A95EFB7}" srcOrd="1" destOrd="0" presId="urn:microsoft.com/office/officeart/2005/8/layout/list1"/>
    <dgm:cxn modelId="{4D2AD79B-1A58-4837-BCA1-4278C15E1AAE}" type="presParOf" srcId="{CB3ED324-040C-4338-B3EB-5623D0EABB49}" destId="{C7C177D9-F3DB-4D8D-A632-7A9136276785}" srcOrd="13" destOrd="0" presId="urn:microsoft.com/office/officeart/2005/8/layout/list1"/>
    <dgm:cxn modelId="{5B3001D9-CC79-459A-A517-CA159D26097F}" type="presParOf" srcId="{CB3ED324-040C-4338-B3EB-5623D0EABB49}" destId="{AA471430-84BA-44B9-8326-86CC41446974}" srcOrd="14" destOrd="0" presId="urn:microsoft.com/office/officeart/2005/8/layout/list1"/>
    <dgm:cxn modelId="{1D1B2D71-5C24-48FA-B493-5AB008D87CB2}" type="presParOf" srcId="{CB3ED324-040C-4338-B3EB-5623D0EABB49}" destId="{5E8B0AD1-4B48-442A-B5B4-EB7957BB3002}" srcOrd="15" destOrd="0" presId="urn:microsoft.com/office/officeart/2005/8/layout/list1"/>
    <dgm:cxn modelId="{25D7F6B7-7D8B-4376-AA69-1DB843D677EF}" type="presParOf" srcId="{CB3ED324-040C-4338-B3EB-5623D0EABB49}" destId="{A2E95C65-7D1F-4206-AB6B-DEA43895CEF6}" srcOrd="16" destOrd="0" presId="urn:microsoft.com/office/officeart/2005/8/layout/list1"/>
    <dgm:cxn modelId="{1E11BE49-1785-4C3A-B740-FE7D43A6A040}" type="presParOf" srcId="{A2E95C65-7D1F-4206-AB6B-DEA43895CEF6}" destId="{9FB74B4D-A573-4CA6-8DCF-DD57552C51A5}" srcOrd="0" destOrd="0" presId="urn:microsoft.com/office/officeart/2005/8/layout/list1"/>
    <dgm:cxn modelId="{DEE45434-9696-42AC-966B-32B3B7DD746E}" type="presParOf" srcId="{A2E95C65-7D1F-4206-AB6B-DEA43895CEF6}" destId="{91D2B5B7-2EB3-4CF5-8E4C-A390AFCA9C1F}" srcOrd="1" destOrd="0" presId="urn:microsoft.com/office/officeart/2005/8/layout/list1"/>
    <dgm:cxn modelId="{FF725EEB-1400-49C5-A34B-5A3E3BC7D27B}" type="presParOf" srcId="{CB3ED324-040C-4338-B3EB-5623D0EABB49}" destId="{16DAD330-F071-40B1-8618-7E0BD5950D49}" srcOrd="17" destOrd="0" presId="urn:microsoft.com/office/officeart/2005/8/layout/list1"/>
    <dgm:cxn modelId="{89A0135F-F63F-4EED-A2A0-8130CEA5C11B}" type="presParOf" srcId="{CB3ED324-040C-4338-B3EB-5623D0EABB49}" destId="{9357E94C-C1E5-412E-A4D4-AC85118173CD}" srcOrd="18" destOrd="0" presId="urn:microsoft.com/office/officeart/2005/8/layout/list1"/>
    <dgm:cxn modelId="{294521E5-4CDB-41C7-A6EF-980C74BDC9CA}" type="presParOf" srcId="{CB3ED324-040C-4338-B3EB-5623D0EABB49}" destId="{F2FE54FD-CB8A-424E-8039-93305AB3E3DC}" srcOrd="19" destOrd="0" presId="urn:microsoft.com/office/officeart/2005/8/layout/list1"/>
    <dgm:cxn modelId="{3D2E0DCE-7885-48C1-8919-6EF96321CAB5}" type="presParOf" srcId="{CB3ED324-040C-4338-B3EB-5623D0EABB49}" destId="{EF13AA83-91E1-4CB9-8140-D879C1E09053}" srcOrd="20" destOrd="0" presId="urn:microsoft.com/office/officeart/2005/8/layout/list1"/>
    <dgm:cxn modelId="{43D301EF-D9B1-49D4-9A99-0547F4DDADC5}" type="presParOf" srcId="{EF13AA83-91E1-4CB9-8140-D879C1E09053}" destId="{A29D31E4-DDB1-4FAB-90BA-E45867797B72}" srcOrd="0" destOrd="0" presId="urn:microsoft.com/office/officeart/2005/8/layout/list1"/>
    <dgm:cxn modelId="{4E7F1B11-8D3A-481C-AEC2-B5B66B6171DA}" type="presParOf" srcId="{EF13AA83-91E1-4CB9-8140-D879C1E09053}" destId="{CB3198FC-0804-4079-BE41-C1CA9BCD7E04}" srcOrd="1" destOrd="0" presId="urn:microsoft.com/office/officeart/2005/8/layout/list1"/>
    <dgm:cxn modelId="{69B9214D-4382-4FC8-97F3-411A7AE03AF8}" type="presParOf" srcId="{CB3ED324-040C-4338-B3EB-5623D0EABB49}" destId="{09EED25C-B5FD-451D-ABF1-5C9AB23A794B}" srcOrd="21" destOrd="0" presId="urn:microsoft.com/office/officeart/2005/8/layout/list1"/>
    <dgm:cxn modelId="{47BD256C-F85D-4E60-B63F-F3BD6485FDFE}" type="presParOf" srcId="{CB3ED324-040C-4338-B3EB-5623D0EABB49}" destId="{AE53DB3E-AB47-4209-B2BB-6C275A1E3740}" srcOrd="22" destOrd="0" presId="urn:microsoft.com/office/officeart/2005/8/layout/list1"/>
    <dgm:cxn modelId="{71FC3D7F-4BCD-4E8D-A611-9DDA4852007D}" type="presParOf" srcId="{CB3ED324-040C-4338-B3EB-5623D0EABB49}" destId="{C44A200C-B191-445C-A5CA-6FEA4BD04F55}" srcOrd="23" destOrd="0" presId="urn:microsoft.com/office/officeart/2005/8/layout/list1"/>
    <dgm:cxn modelId="{D6DA3741-F1B2-4D92-BDFD-75891CD22D02}" type="presParOf" srcId="{CB3ED324-040C-4338-B3EB-5623D0EABB49}" destId="{121D28B9-F3E1-4FC1-8F63-58074969492F}" srcOrd="24" destOrd="0" presId="urn:microsoft.com/office/officeart/2005/8/layout/list1"/>
    <dgm:cxn modelId="{C6BFF869-C4FF-4F13-BE28-E13830B7F525}" type="presParOf" srcId="{121D28B9-F3E1-4FC1-8F63-58074969492F}" destId="{7F25029C-144B-4F94-A81F-80A6F17C6280}" srcOrd="0" destOrd="0" presId="urn:microsoft.com/office/officeart/2005/8/layout/list1"/>
    <dgm:cxn modelId="{9C50AFF4-2902-4371-9AB8-CFE236DEB10C}" type="presParOf" srcId="{121D28B9-F3E1-4FC1-8F63-58074969492F}" destId="{BF6D5F35-2B22-42D6-A77D-8CDA7E7A086F}" srcOrd="1" destOrd="0" presId="urn:microsoft.com/office/officeart/2005/8/layout/list1"/>
    <dgm:cxn modelId="{064AFE3F-7DB3-4F0F-8BF5-71913F7EAFE5}" type="presParOf" srcId="{CB3ED324-040C-4338-B3EB-5623D0EABB49}" destId="{6A952976-4D8B-4DF3-AE73-6726211D4287}" srcOrd="25" destOrd="0" presId="urn:microsoft.com/office/officeart/2005/8/layout/list1"/>
    <dgm:cxn modelId="{C54ED9CE-9915-40B9-AD3F-EDADD1E85284}" type="presParOf" srcId="{CB3ED324-040C-4338-B3EB-5623D0EABB49}" destId="{FB34CA2E-DBEF-4D7B-87D1-96F445B9C353}" srcOrd="26" destOrd="0" presId="urn:microsoft.com/office/officeart/2005/8/layout/list1"/>
    <dgm:cxn modelId="{7D55ECD6-FE07-47D9-B84D-178F8F2FE0BD}" type="presParOf" srcId="{CB3ED324-040C-4338-B3EB-5623D0EABB49}" destId="{B3D52C53-98D9-4F9E-841C-819C4E101206}" srcOrd="27" destOrd="0" presId="urn:microsoft.com/office/officeart/2005/8/layout/list1"/>
    <dgm:cxn modelId="{F7B5B8A0-B6AD-4DF3-9AF5-E9BBF5608B64}" type="presParOf" srcId="{CB3ED324-040C-4338-B3EB-5623D0EABB49}" destId="{85E938BC-0856-4B37-A5A1-EC2961FE185C}" srcOrd="28" destOrd="0" presId="urn:microsoft.com/office/officeart/2005/8/layout/list1"/>
    <dgm:cxn modelId="{498180FA-21F6-4ADF-A6D5-B0A7B95EEF6B}" type="presParOf" srcId="{85E938BC-0856-4B37-A5A1-EC2961FE185C}" destId="{8D865D62-7227-4CBE-A9B9-ADF893404644}" srcOrd="0" destOrd="0" presId="urn:microsoft.com/office/officeart/2005/8/layout/list1"/>
    <dgm:cxn modelId="{5BD9DC14-DB7C-4951-B5AC-97F307C46D05}" type="presParOf" srcId="{85E938BC-0856-4B37-A5A1-EC2961FE185C}" destId="{40E01906-8717-4F0E-8CD2-F0318FF63BF5}" srcOrd="1" destOrd="0" presId="urn:microsoft.com/office/officeart/2005/8/layout/list1"/>
    <dgm:cxn modelId="{09918851-36D8-4E4E-A78C-3AC51A77BDE8}" type="presParOf" srcId="{CB3ED324-040C-4338-B3EB-5623D0EABB49}" destId="{6D59647E-98AD-4CB0-9F83-05E8F2CD5218}" srcOrd="29" destOrd="0" presId="urn:microsoft.com/office/officeart/2005/8/layout/list1"/>
    <dgm:cxn modelId="{92A8B45D-C438-4AE4-AFCD-B4AC1B0A34A1}" type="presParOf" srcId="{CB3ED324-040C-4338-B3EB-5623D0EABB49}" destId="{86D2DD88-B332-4D82-9421-9B91B20F8754}" srcOrd="30"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C11C83B-19AC-4879-ACE9-7420906E4932}"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E92EAAC7-55C4-44E9-A935-85B5EAD66532}">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smtClean="0">
              <a:solidFill>
                <a:schemeClr val="tx1"/>
              </a:solidFill>
              <a:latin typeface="Verdana" pitchFamily="34" charset="0"/>
              <a:ea typeface="Verdana" pitchFamily="34" charset="0"/>
              <a:cs typeface="Verdana" pitchFamily="34" charset="0"/>
            </a:rPr>
            <a:t>Access to Electricity Available for all households </a:t>
          </a:r>
          <a:endParaRPr lang="en-US" sz="1400" b="1" dirty="0">
            <a:solidFill>
              <a:schemeClr val="tx1"/>
            </a:solidFill>
            <a:latin typeface="Verdana" pitchFamily="34" charset="0"/>
            <a:ea typeface="Verdana" pitchFamily="34" charset="0"/>
            <a:cs typeface="Verdana" pitchFamily="34" charset="0"/>
          </a:endParaRPr>
        </a:p>
      </dgm:t>
    </dgm:pt>
    <dgm:pt modelId="{841F6917-72CF-437E-88F2-2D6653E99BA0}" type="parTrans" cxnId="{64FC43C3-FF11-4548-BC5B-6C87153A6279}">
      <dgm:prSet/>
      <dgm:spPr/>
      <dgm:t>
        <a:bodyPr/>
        <a:lstStyle/>
        <a:p>
          <a:endParaRPr lang="en-US"/>
        </a:p>
      </dgm:t>
    </dgm:pt>
    <dgm:pt modelId="{EC03E066-63ED-432C-99DD-2ABDA435ADC3}" type="sibTrans" cxnId="{64FC43C3-FF11-4548-BC5B-6C87153A6279}">
      <dgm:prSet/>
      <dgm:spPr/>
      <dgm:t>
        <a:bodyPr/>
        <a:lstStyle/>
        <a:p>
          <a:endParaRPr lang="en-US"/>
        </a:p>
      </dgm:t>
    </dgm:pt>
    <dgm:pt modelId="{4C98989C-7D0C-434B-AD34-293FDF844036}">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smtClean="0">
              <a:solidFill>
                <a:schemeClr val="tx1"/>
              </a:solidFill>
              <a:latin typeface="Verdana" pitchFamily="34" charset="0"/>
              <a:ea typeface="Verdana" pitchFamily="34" charset="0"/>
              <a:cs typeface="Verdana" pitchFamily="34" charset="0"/>
            </a:rPr>
            <a:t>Availability of Power Demand to be fully met, Energy and peaking shortages to be overcome and spinning reserve to be available </a:t>
          </a:r>
          <a:endParaRPr lang="en-US" sz="1400" b="1" dirty="0">
            <a:solidFill>
              <a:schemeClr val="tx1"/>
            </a:solidFill>
            <a:latin typeface="Verdana" pitchFamily="34" charset="0"/>
            <a:ea typeface="Verdana" pitchFamily="34" charset="0"/>
            <a:cs typeface="Verdana" pitchFamily="34" charset="0"/>
          </a:endParaRPr>
        </a:p>
      </dgm:t>
    </dgm:pt>
    <dgm:pt modelId="{568404FA-C869-4774-9D42-57928757CB84}" type="parTrans" cxnId="{89E28BF5-FB32-41CE-993D-2F4DC50A2DF8}">
      <dgm:prSet/>
      <dgm:spPr/>
      <dgm:t>
        <a:bodyPr/>
        <a:lstStyle/>
        <a:p>
          <a:endParaRPr lang="en-US"/>
        </a:p>
      </dgm:t>
    </dgm:pt>
    <dgm:pt modelId="{2865CE7A-A92F-465B-8444-AAB721BE813F}" type="sibTrans" cxnId="{89E28BF5-FB32-41CE-993D-2F4DC50A2DF8}">
      <dgm:prSet/>
      <dgm:spPr/>
      <dgm:t>
        <a:bodyPr/>
        <a:lstStyle/>
        <a:p>
          <a:endParaRPr lang="en-US"/>
        </a:p>
      </dgm:t>
    </dgm:pt>
    <dgm:pt modelId="{61061147-3D6B-49D1-AEFB-3C43B9BEAF7C}">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smtClean="0">
              <a:solidFill>
                <a:schemeClr val="tx1"/>
              </a:solidFill>
              <a:latin typeface="Verdana" pitchFamily="34" charset="0"/>
              <a:ea typeface="Verdana" pitchFamily="34" charset="0"/>
              <a:cs typeface="Verdana" pitchFamily="34" charset="0"/>
            </a:rPr>
            <a:t>Supply of Reliable and Quality Power of specified standards in an efficient manner and at reasonable rates</a:t>
          </a:r>
          <a:endParaRPr lang="en-US" sz="1400" b="1" dirty="0">
            <a:solidFill>
              <a:schemeClr val="tx1"/>
            </a:solidFill>
            <a:latin typeface="Verdana" pitchFamily="34" charset="0"/>
            <a:ea typeface="Verdana" pitchFamily="34" charset="0"/>
            <a:cs typeface="Verdana" pitchFamily="34" charset="0"/>
          </a:endParaRPr>
        </a:p>
      </dgm:t>
    </dgm:pt>
    <dgm:pt modelId="{CE3BE7B5-310C-4D98-99E2-A1BC38A4509B}" type="parTrans" cxnId="{644E2ECB-7C50-463D-B3FD-A79AF830ADD8}">
      <dgm:prSet/>
      <dgm:spPr/>
      <dgm:t>
        <a:bodyPr/>
        <a:lstStyle/>
        <a:p>
          <a:endParaRPr lang="en-US"/>
        </a:p>
      </dgm:t>
    </dgm:pt>
    <dgm:pt modelId="{24CAB6BD-2E06-4309-93F8-3F131F673194}" type="sibTrans" cxnId="{644E2ECB-7C50-463D-B3FD-A79AF830ADD8}">
      <dgm:prSet/>
      <dgm:spPr/>
      <dgm:t>
        <a:bodyPr/>
        <a:lstStyle/>
        <a:p>
          <a:endParaRPr lang="en-US"/>
        </a:p>
      </dgm:t>
    </dgm:pt>
    <dgm:pt modelId="{13BFA9C5-E394-426D-B9A1-CEBC797B7A01}">
      <dgm:prSe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smtClean="0">
              <a:solidFill>
                <a:schemeClr val="tx1"/>
              </a:solidFill>
              <a:latin typeface="Verdana" pitchFamily="34" charset="0"/>
              <a:ea typeface="Verdana" pitchFamily="34" charset="0"/>
              <a:cs typeface="Verdana" pitchFamily="34" charset="0"/>
            </a:rPr>
            <a:t>Per capita availability of electricity to be increased to over 1000</a:t>
          </a:r>
          <a:endParaRPr lang="en-US" sz="1400" b="1" dirty="0">
            <a:solidFill>
              <a:schemeClr val="tx1"/>
            </a:solidFill>
            <a:latin typeface="Verdana" pitchFamily="34" charset="0"/>
            <a:ea typeface="Verdana" pitchFamily="34" charset="0"/>
            <a:cs typeface="Verdana" pitchFamily="34" charset="0"/>
          </a:endParaRPr>
        </a:p>
      </dgm:t>
    </dgm:pt>
    <dgm:pt modelId="{F13CBCB4-672C-4FAE-9277-D17FAF211054}" type="parTrans" cxnId="{57758B1A-FAA8-45AB-B734-B4AC8975589E}">
      <dgm:prSet/>
      <dgm:spPr/>
      <dgm:t>
        <a:bodyPr/>
        <a:lstStyle/>
        <a:p>
          <a:endParaRPr lang="en-US"/>
        </a:p>
      </dgm:t>
    </dgm:pt>
    <dgm:pt modelId="{A32B78B2-1323-4668-BBCC-8CFB9929A75E}" type="sibTrans" cxnId="{57758B1A-FAA8-45AB-B734-B4AC8975589E}">
      <dgm:prSet/>
      <dgm:spPr/>
      <dgm:t>
        <a:bodyPr/>
        <a:lstStyle/>
        <a:p>
          <a:endParaRPr lang="en-US"/>
        </a:p>
      </dgm:t>
    </dgm:pt>
    <dgm:pt modelId="{94AE9F0B-C6CF-4397-98A7-D589404ACA2E}">
      <dgm:prSet custT="1">
        <dgm:style>
          <a:lnRef idx="1">
            <a:schemeClr val="accent1"/>
          </a:lnRef>
          <a:fillRef idx="2">
            <a:schemeClr val="accent1"/>
          </a:fillRef>
          <a:effectRef idx="1">
            <a:schemeClr val="accent1"/>
          </a:effectRef>
          <a:fontRef idx="minor">
            <a:schemeClr val="dk1"/>
          </a:fontRef>
        </dgm:style>
      </dgm:prSet>
      <dgm:spPr/>
      <dgm:t>
        <a:bodyPr/>
        <a:lstStyle/>
        <a:p>
          <a:r>
            <a:rPr lang="en-US" sz="1400" b="1" smtClean="0">
              <a:solidFill>
                <a:schemeClr val="tx1"/>
              </a:solidFill>
              <a:latin typeface="Verdana" pitchFamily="34" charset="0"/>
              <a:ea typeface="Verdana" pitchFamily="34" charset="0"/>
              <a:cs typeface="Verdana" pitchFamily="34" charset="0"/>
            </a:rPr>
            <a:t>Protection of consumers’ interests</a:t>
          </a:r>
          <a:endParaRPr lang="en-US" sz="1400" b="1" dirty="0">
            <a:solidFill>
              <a:schemeClr val="tx1"/>
            </a:solidFill>
            <a:latin typeface="Verdana" pitchFamily="34" charset="0"/>
            <a:ea typeface="Verdana" pitchFamily="34" charset="0"/>
            <a:cs typeface="Verdana" pitchFamily="34" charset="0"/>
          </a:endParaRPr>
        </a:p>
      </dgm:t>
    </dgm:pt>
    <dgm:pt modelId="{E3A26C91-BED6-4366-A298-65ADB93B01CB}" type="parTrans" cxnId="{421F81D9-3FA0-421E-BFE2-2A30BE7B6B9C}">
      <dgm:prSet/>
      <dgm:spPr/>
      <dgm:t>
        <a:bodyPr/>
        <a:lstStyle/>
        <a:p>
          <a:endParaRPr lang="en-US"/>
        </a:p>
      </dgm:t>
    </dgm:pt>
    <dgm:pt modelId="{FDA2F2CC-CBA1-47B5-BF90-20103F594090}" type="sibTrans" cxnId="{421F81D9-3FA0-421E-BFE2-2A30BE7B6B9C}">
      <dgm:prSet/>
      <dgm:spPr/>
      <dgm:t>
        <a:bodyPr/>
        <a:lstStyle/>
        <a:p>
          <a:endParaRPr lang="en-US"/>
        </a:p>
      </dgm:t>
    </dgm:pt>
    <dgm:pt modelId="{81EFDC88-A84C-4F1A-8121-656BD69CDC44}" type="pres">
      <dgm:prSet presAssocID="{4C11C83B-19AC-4879-ACE9-7420906E4932}" presName="linear" presStyleCnt="0">
        <dgm:presLayoutVars>
          <dgm:dir/>
          <dgm:animLvl val="lvl"/>
          <dgm:resizeHandles val="exact"/>
        </dgm:presLayoutVars>
      </dgm:prSet>
      <dgm:spPr/>
      <dgm:t>
        <a:bodyPr/>
        <a:lstStyle/>
        <a:p>
          <a:endParaRPr lang="en-US"/>
        </a:p>
      </dgm:t>
    </dgm:pt>
    <dgm:pt modelId="{48F99695-472E-4319-919E-CD91772D1236}" type="pres">
      <dgm:prSet presAssocID="{E92EAAC7-55C4-44E9-A935-85B5EAD66532}" presName="parentLin" presStyleCnt="0"/>
      <dgm:spPr/>
    </dgm:pt>
    <dgm:pt modelId="{EF1F18CF-0543-4207-8838-6F25EFB063F1}" type="pres">
      <dgm:prSet presAssocID="{E92EAAC7-55C4-44E9-A935-85B5EAD66532}" presName="parentLeftMargin" presStyleLbl="node1" presStyleIdx="0" presStyleCnt="5"/>
      <dgm:spPr/>
      <dgm:t>
        <a:bodyPr/>
        <a:lstStyle/>
        <a:p>
          <a:endParaRPr lang="en-US"/>
        </a:p>
      </dgm:t>
    </dgm:pt>
    <dgm:pt modelId="{E2BD7920-0D86-4007-A194-D915E8DD6F3D}" type="pres">
      <dgm:prSet presAssocID="{E92EAAC7-55C4-44E9-A935-85B5EAD66532}" presName="parentText" presStyleLbl="node1" presStyleIdx="0" presStyleCnt="5">
        <dgm:presLayoutVars>
          <dgm:chMax val="0"/>
          <dgm:bulletEnabled val="1"/>
        </dgm:presLayoutVars>
      </dgm:prSet>
      <dgm:spPr/>
      <dgm:t>
        <a:bodyPr/>
        <a:lstStyle/>
        <a:p>
          <a:endParaRPr lang="en-US"/>
        </a:p>
      </dgm:t>
    </dgm:pt>
    <dgm:pt modelId="{BC7921EF-6978-4D1B-A9E3-90DCDF2FE1BC}" type="pres">
      <dgm:prSet presAssocID="{E92EAAC7-55C4-44E9-A935-85B5EAD66532}" presName="negativeSpace" presStyleCnt="0"/>
      <dgm:spPr/>
    </dgm:pt>
    <dgm:pt modelId="{8C46BC9B-08D0-4EB9-88E3-E44537EF2BE6}" type="pres">
      <dgm:prSet presAssocID="{E92EAAC7-55C4-44E9-A935-85B5EAD66532}" presName="childText" presStyleLbl="conFgAcc1" presStyleIdx="0" presStyleCnt="5">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529664FB-B183-4C6F-B727-CE4D6B9D36F2}" type="pres">
      <dgm:prSet presAssocID="{EC03E066-63ED-432C-99DD-2ABDA435ADC3}" presName="spaceBetweenRectangles" presStyleCnt="0"/>
      <dgm:spPr/>
    </dgm:pt>
    <dgm:pt modelId="{E832FF94-8D78-4E7C-8F90-C8C7514CB078}" type="pres">
      <dgm:prSet presAssocID="{4C98989C-7D0C-434B-AD34-293FDF844036}" presName="parentLin" presStyleCnt="0"/>
      <dgm:spPr/>
    </dgm:pt>
    <dgm:pt modelId="{1F8AC8C5-91D8-4550-93A5-3CD3A3CE9FB5}" type="pres">
      <dgm:prSet presAssocID="{4C98989C-7D0C-434B-AD34-293FDF844036}" presName="parentLeftMargin" presStyleLbl="node1" presStyleIdx="0" presStyleCnt="5"/>
      <dgm:spPr/>
      <dgm:t>
        <a:bodyPr/>
        <a:lstStyle/>
        <a:p>
          <a:endParaRPr lang="en-US"/>
        </a:p>
      </dgm:t>
    </dgm:pt>
    <dgm:pt modelId="{B34E62AB-9CF0-4D95-8B65-34027BD364C1}" type="pres">
      <dgm:prSet presAssocID="{4C98989C-7D0C-434B-AD34-293FDF844036}" presName="parentText" presStyleLbl="node1" presStyleIdx="1" presStyleCnt="5">
        <dgm:presLayoutVars>
          <dgm:chMax val="0"/>
          <dgm:bulletEnabled val="1"/>
        </dgm:presLayoutVars>
      </dgm:prSet>
      <dgm:spPr/>
      <dgm:t>
        <a:bodyPr/>
        <a:lstStyle/>
        <a:p>
          <a:endParaRPr lang="en-US"/>
        </a:p>
      </dgm:t>
    </dgm:pt>
    <dgm:pt modelId="{503E5D42-1593-47C1-AFF5-3E3351E44A88}" type="pres">
      <dgm:prSet presAssocID="{4C98989C-7D0C-434B-AD34-293FDF844036}" presName="negativeSpace" presStyleCnt="0"/>
      <dgm:spPr/>
    </dgm:pt>
    <dgm:pt modelId="{0A192119-B4F4-4ED4-86B6-C27388E7D847}" type="pres">
      <dgm:prSet presAssocID="{4C98989C-7D0C-434B-AD34-293FDF844036}" presName="childText" presStyleLbl="conFgAcc1" presStyleIdx="1" presStyleCnt="5">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5FC9ED30-E795-42F5-9822-4A7D573E6848}" type="pres">
      <dgm:prSet presAssocID="{2865CE7A-A92F-465B-8444-AAB721BE813F}" presName="spaceBetweenRectangles" presStyleCnt="0"/>
      <dgm:spPr/>
    </dgm:pt>
    <dgm:pt modelId="{A70C4B49-13BD-4768-B123-243CCA6CF2FC}" type="pres">
      <dgm:prSet presAssocID="{61061147-3D6B-49D1-AEFB-3C43B9BEAF7C}" presName="parentLin" presStyleCnt="0"/>
      <dgm:spPr/>
    </dgm:pt>
    <dgm:pt modelId="{3555678B-0A2B-4DC1-87F4-AC56840CDC56}" type="pres">
      <dgm:prSet presAssocID="{61061147-3D6B-49D1-AEFB-3C43B9BEAF7C}" presName="parentLeftMargin" presStyleLbl="node1" presStyleIdx="1" presStyleCnt="5"/>
      <dgm:spPr/>
      <dgm:t>
        <a:bodyPr/>
        <a:lstStyle/>
        <a:p>
          <a:endParaRPr lang="en-US"/>
        </a:p>
      </dgm:t>
    </dgm:pt>
    <dgm:pt modelId="{E0D77B39-91F7-4868-A298-AEB9992D4A94}" type="pres">
      <dgm:prSet presAssocID="{61061147-3D6B-49D1-AEFB-3C43B9BEAF7C}" presName="parentText" presStyleLbl="node1" presStyleIdx="2" presStyleCnt="5">
        <dgm:presLayoutVars>
          <dgm:chMax val="0"/>
          <dgm:bulletEnabled val="1"/>
        </dgm:presLayoutVars>
      </dgm:prSet>
      <dgm:spPr/>
      <dgm:t>
        <a:bodyPr/>
        <a:lstStyle/>
        <a:p>
          <a:endParaRPr lang="en-US"/>
        </a:p>
      </dgm:t>
    </dgm:pt>
    <dgm:pt modelId="{EA94266F-5C76-41B7-B746-0A947A88C84C}" type="pres">
      <dgm:prSet presAssocID="{61061147-3D6B-49D1-AEFB-3C43B9BEAF7C}" presName="negativeSpace" presStyleCnt="0"/>
      <dgm:spPr/>
    </dgm:pt>
    <dgm:pt modelId="{17807E8D-050C-41BC-A31D-313E4150DC2C}" type="pres">
      <dgm:prSet presAssocID="{61061147-3D6B-49D1-AEFB-3C43B9BEAF7C}" presName="childText" presStyleLbl="conFgAcc1" presStyleIdx="2" presStyleCnt="5">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7AF6206C-5D75-44F3-BB93-6FD91719CF78}" type="pres">
      <dgm:prSet presAssocID="{24CAB6BD-2E06-4309-93F8-3F131F673194}" presName="spaceBetweenRectangles" presStyleCnt="0"/>
      <dgm:spPr/>
    </dgm:pt>
    <dgm:pt modelId="{5B2843D0-FDC3-4CB7-B537-2D7886A37947}" type="pres">
      <dgm:prSet presAssocID="{13BFA9C5-E394-426D-B9A1-CEBC797B7A01}" presName="parentLin" presStyleCnt="0"/>
      <dgm:spPr/>
    </dgm:pt>
    <dgm:pt modelId="{FF55EA31-F74A-48D8-AC86-F739A561F6A6}" type="pres">
      <dgm:prSet presAssocID="{13BFA9C5-E394-426D-B9A1-CEBC797B7A01}" presName="parentLeftMargin" presStyleLbl="node1" presStyleIdx="2" presStyleCnt="5"/>
      <dgm:spPr/>
      <dgm:t>
        <a:bodyPr/>
        <a:lstStyle/>
        <a:p>
          <a:endParaRPr lang="en-US"/>
        </a:p>
      </dgm:t>
    </dgm:pt>
    <dgm:pt modelId="{33C4DA8B-14D1-4467-A647-7C6BC6B29096}" type="pres">
      <dgm:prSet presAssocID="{13BFA9C5-E394-426D-B9A1-CEBC797B7A01}" presName="parentText" presStyleLbl="node1" presStyleIdx="3" presStyleCnt="5">
        <dgm:presLayoutVars>
          <dgm:chMax val="0"/>
          <dgm:bulletEnabled val="1"/>
        </dgm:presLayoutVars>
      </dgm:prSet>
      <dgm:spPr/>
      <dgm:t>
        <a:bodyPr/>
        <a:lstStyle/>
        <a:p>
          <a:endParaRPr lang="en-US"/>
        </a:p>
      </dgm:t>
    </dgm:pt>
    <dgm:pt modelId="{C0E11DB8-FA8C-473B-8803-9FEBE1AB2B7C}" type="pres">
      <dgm:prSet presAssocID="{13BFA9C5-E394-426D-B9A1-CEBC797B7A01}" presName="negativeSpace" presStyleCnt="0"/>
      <dgm:spPr/>
    </dgm:pt>
    <dgm:pt modelId="{5EF35A3B-3988-416F-BF1B-648A58AD98C5}" type="pres">
      <dgm:prSet presAssocID="{13BFA9C5-E394-426D-B9A1-CEBC797B7A01}" presName="childText" presStyleLbl="conFgAcc1" presStyleIdx="3" presStyleCnt="5">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88D7CE16-E88C-42DA-B22B-FEC6BBEC1939}" type="pres">
      <dgm:prSet presAssocID="{A32B78B2-1323-4668-BBCC-8CFB9929A75E}" presName="spaceBetweenRectangles" presStyleCnt="0"/>
      <dgm:spPr/>
    </dgm:pt>
    <dgm:pt modelId="{8FD50DDF-F8CF-4EBB-87E4-49C193AE3C27}" type="pres">
      <dgm:prSet presAssocID="{94AE9F0B-C6CF-4397-98A7-D589404ACA2E}" presName="parentLin" presStyleCnt="0"/>
      <dgm:spPr/>
    </dgm:pt>
    <dgm:pt modelId="{3F376FD4-8A45-4685-9B29-EABB660D87B4}" type="pres">
      <dgm:prSet presAssocID="{94AE9F0B-C6CF-4397-98A7-D589404ACA2E}" presName="parentLeftMargin" presStyleLbl="node1" presStyleIdx="3" presStyleCnt="5"/>
      <dgm:spPr/>
      <dgm:t>
        <a:bodyPr/>
        <a:lstStyle/>
        <a:p>
          <a:endParaRPr lang="en-US"/>
        </a:p>
      </dgm:t>
    </dgm:pt>
    <dgm:pt modelId="{EEFCC689-7FDD-4D27-8757-EA58C3706D65}" type="pres">
      <dgm:prSet presAssocID="{94AE9F0B-C6CF-4397-98A7-D589404ACA2E}" presName="parentText" presStyleLbl="node1" presStyleIdx="4" presStyleCnt="5">
        <dgm:presLayoutVars>
          <dgm:chMax val="0"/>
          <dgm:bulletEnabled val="1"/>
        </dgm:presLayoutVars>
      </dgm:prSet>
      <dgm:spPr/>
      <dgm:t>
        <a:bodyPr/>
        <a:lstStyle/>
        <a:p>
          <a:endParaRPr lang="en-US"/>
        </a:p>
      </dgm:t>
    </dgm:pt>
    <dgm:pt modelId="{447F22CB-359F-47D9-A518-1DABDD3FCAF0}" type="pres">
      <dgm:prSet presAssocID="{94AE9F0B-C6CF-4397-98A7-D589404ACA2E}" presName="negativeSpace" presStyleCnt="0"/>
      <dgm:spPr/>
    </dgm:pt>
    <dgm:pt modelId="{CD895468-2242-4579-BFED-285A84CDFCF1}" type="pres">
      <dgm:prSet presAssocID="{94AE9F0B-C6CF-4397-98A7-D589404ACA2E}" presName="childText" presStyleLbl="conFgAcc1" presStyleIdx="4" presStyleCnt="5">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Lst>
  <dgm:cxnLst>
    <dgm:cxn modelId="{9231C592-20D9-43DE-B5CA-C2C174E71B6F}" type="presOf" srcId="{4C98989C-7D0C-434B-AD34-293FDF844036}" destId="{B34E62AB-9CF0-4D95-8B65-34027BD364C1}" srcOrd="1" destOrd="0" presId="urn:microsoft.com/office/officeart/2005/8/layout/list1"/>
    <dgm:cxn modelId="{421F81D9-3FA0-421E-BFE2-2A30BE7B6B9C}" srcId="{4C11C83B-19AC-4879-ACE9-7420906E4932}" destId="{94AE9F0B-C6CF-4397-98A7-D589404ACA2E}" srcOrd="4" destOrd="0" parTransId="{E3A26C91-BED6-4366-A298-65ADB93B01CB}" sibTransId="{FDA2F2CC-CBA1-47B5-BF90-20103F594090}"/>
    <dgm:cxn modelId="{0F4AC4CD-108C-4E13-B59B-D0C6FA6DBB16}" type="presOf" srcId="{E92EAAC7-55C4-44E9-A935-85B5EAD66532}" destId="{E2BD7920-0D86-4007-A194-D915E8DD6F3D}" srcOrd="1" destOrd="0" presId="urn:microsoft.com/office/officeart/2005/8/layout/list1"/>
    <dgm:cxn modelId="{7B766B39-EAA9-4836-A56F-CCFEB745E0AB}" type="presOf" srcId="{61061147-3D6B-49D1-AEFB-3C43B9BEAF7C}" destId="{E0D77B39-91F7-4868-A298-AEB9992D4A94}" srcOrd="1" destOrd="0" presId="urn:microsoft.com/office/officeart/2005/8/layout/list1"/>
    <dgm:cxn modelId="{9DD47097-A888-4F66-9ED6-E5AAEF3A36C6}" type="presOf" srcId="{94AE9F0B-C6CF-4397-98A7-D589404ACA2E}" destId="{3F376FD4-8A45-4685-9B29-EABB660D87B4}" srcOrd="0" destOrd="0" presId="urn:microsoft.com/office/officeart/2005/8/layout/list1"/>
    <dgm:cxn modelId="{B8044E49-6CD4-4880-A198-6A836C688AED}" type="presOf" srcId="{94AE9F0B-C6CF-4397-98A7-D589404ACA2E}" destId="{EEFCC689-7FDD-4D27-8757-EA58C3706D65}" srcOrd="1" destOrd="0" presId="urn:microsoft.com/office/officeart/2005/8/layout/list1"/>
    <dgm:cxn modelId="{644E2ECB-7C50-463D-B3FD-A79AF830ADD8}" srcId="{4C11C83B-19AC-4879-ACE9-7420906E4932}" destId="{61061147-3D6B-49D1-AEFB-3C43B9BEAF7C}" srcOrd="2" destOrd="0" parTransId="{CE3BE7B5-310C-4D98-99E2-A1BC38A4509B}" sibTransId="{24CAB6BD-2E06-4309-93F8-3F131F673194}"/>
    <dgm:cxn modelId="{BFCD464F-5FC8-45A8-A7C3-A82A24AB4513}" type="presOf" srcId="{E92EAAC7-55C4-44E9-A935-85B5EAD66532}" destId="{EF1F18CF-0543-4207-8838-6F25EFB063F1}" srcOrd="0" destOrd="0" presId="urn:microsoft.com/office/officeart/2005/8/layout/list1"/>
    <dgm:cxn modelId="{623465EF-2DA2-472E-A14A-1C078DAE4E45}" type="presOf" srcId="{4C98989C-7D0C-434B-AD34-293FDF844036}" destId="{1F8AC8C5-91D8-4550-93A5-3CD3A3CE9FB5}" srcOrd="0" destOrd="0" presId="urn:microsoft.com/office/officeart/2005/8/layout/list1"/>
    <dgm:cxn modelId="{89E28BF5-FB32-41CE-993D-2F4DC50A2DF8}" srcId="{4C11C83B-19AC-4879-ACE9-7420906E4932}" destId="{4C98989C-7D0C-434B-AD34-293FDF844036}" srcOrd="1" destOrd="0" parTransId="{568404FA-C869-4774-9D42-57928757CB84}" sibTransId="{2865CE7A-A92F-465B-8444-AAB721BE813F}"/>
    <dgm:cxn modelId="{91A26468-9FA2-4823-A353-11A620ED0AC8}" type="presOf" srcId="{61061147-3D6B-49D1-AEFB-3C43B9BEAF7C}" destId="{3555678B-0A2B-4DC1-87F4-AC56840CDC56}" srcOrd="0" destOrd="0" presId="urn:microsoft.com/office/officeart/2005/8/layout/list1"/>
    <dgm:cxn modelId="{1F6FBAB9-9FF2-40FA-8326-5318121C2F7D}" type="presOf" srcId="{13BFA9C5-E394-426D-B9A1-CEBC797B7A01}" destId="{33C4DA8B-14D1-4467-A647-7C6BC6B29096}" srcOrd="1" destOrd="0" presId="urn:microsoft.com/office/officeart/2005/8/layout/list1"/>
    <dgm:cxn modelId="{C02B9D43-5084-49A2-B3DE-6C491DAD9BA3}" type="presOf" srcId="{13BFA9C5-E394-426D-B9A1-CEBC797B7A01}" destId="{FF55EA31-F74A-48D8-AC86-F739A561F6A6}" srcOrd="0" destOrd="0" presId="urn:microsoft.com/office/officeart/2005/8/layout/list1"/>
    <dgm:cxn modelId="{64FC43C3-FF11-4548-BC5B-6C87153A6279}" srcId="{4C11C83B-19AC-4879-ACE9-7420906E4932}" destId="{E92EAAC7-55C4-44E9-A935-85B5EAD66532}" srcOrd="0" destOrd="0" parTransId="{841F6917-72CF-437E-88F2-2D6653E99BA0}" sibTransId="{EC03E066-63ED-432C-99DD-2ABDA435ADC3}"/>
    <dgm:cxn modelId="{D0783885-2BB8-4472-AC45-1257873331AA}" type="presOf" srcId="{4C11C83B-19AC-4879-ACE9-7420906E4932}" destId="{81EFDC88-A84C-4F1A-8121-656BD69CDC44}" srcOrd="0" destOrd="0" presId="urn:microsoft.com/office/officeart/2005/8/layout/list1"/>
    <dgm:cxn modelId="{57758B1A-FAA8-45AB-B734-B4AC8975589E}" srcId="{4C11C83B-19AC-4879-ACE9-7420906E4932}" destId="{13BFA9C5-E394-426D-B9A1-CEBC797B7A01}" srcOrd="3" destOrd="0" parTransId="{F13CBCB4-672C-4FAE-9277-D17FAF211054}" sibTransId="{A32B78B2-1323-4668-BBCC-8CFB9929A75E}"/>
    <dgm:cxn modelId="{D6E550D4-42B5-4DB1-A1DE-B5D84A248F62}" type="presParOf" srcId="{81EFDC88-A84C-4F1A-8121-656BD69CDC44}" destId="{48F99695-472E-4319-919E-CD91772D1236}" srcOrd="0" destOrd="0" presId="urn:microsoft.com/office/officeart/2005/8/layout/list1"/>
    <dgm:cxn modelId="{3BDF2C61-2775-4A43-98A5-8ED2BA3BB126}" type="presParOf" srcId="{48F99695-472E-4319-919E-CD91772D1236}" destId="{EF1F18CF-0543-4207-8838-6F25EFB063F1}" srcOrd="0" destOrd="0" presId="urn:microsoft.com/office/officeart/2005/8/layout/list1"/>
    <dgm:cxn modelId="{D7E7FA70-4909-40D0-BC39-FA3458CB85E5}" type="presParOf" srcId="{48F99695-472E-4319-919E-CD91772D1236}" destId="{E2BD7920-0D86-4007-A194-D915E8DD6F3D}" srcOrd="1" destOrd="0" presId="urn:microsoft.com/office/officeart/2005/8/layout/list1"/>
    <dgm:cxn modelId="{9FAD486D-A9F9-43E1-AD5A-7E7C8351389D}" type="presParOf" srcId="{81EFDC88-A84C-4F1A-8121-656BD69CDC44}" destId="{BC7921EF-6978-4D1B-A9E3-90DCDF2FE1BC}" srcOrd="1" destOrd="0" presId="urn:microsoft.com/office/officeart/2005/8/layout/list1"/>
    <dgm:cxn modelId="{73A3B54E-4A99-4A78-9FB3-71D6CF913350}" type="presParOf" srcId="{81EFDC88-A84C-4F1A-8121-656BD69CDC44}" destId="{8C46BC9B-08D0-4EB9-88E3-E44537EF2BE6}" srcOrd="2" destOrd="0" presId="urn:microsoft.com/office/officeart/2005/8/layout/list1"/>
    <dgm:cxn modelId="{1086A4CE-9E0A-42DA-B79B-F9C283248CA1}" type="presParOf" srcId="{81EFDC88-A84C-4F1A-8121-656BD69CDC44}" destId="{529664FB-B183-4C6F-B727-CE4D6B9D36F2}" srcOrd="3" destOrd="0" presId="urn:microsoft.com/office/officeart/2005/8/layout/list1"/>
    <dgm:cxn modelId="{BCE13B6B-84BD-4B03-A830-5D789EEFCA0F}" type="presParOf" srcId="{81EFDC88-A84C-4F1A-8121-656BD69CDC44}" destId="{E832FF94-8D78-4E7C-8F90-C8C7514CB078}" srcOrd="4" destOrd="0" presId="urn:microsoft.com/office/officeart/2005/8/layout/list1"/>
    <dgm:cxn modelId="{3A581FD9-EDD1-4C92-9780-66EF4841660E}" type="presParOf" srcId="{E832FF94-8D78-4E7C-8F90-C8C7514CB078}" destId="{1F8AC8C5-91D8-4550-93A5-3CD3A3CE9FB5}" srcOrd="0" destOrd="0" presId="urn:microsoft.com/office/officeart/2005/8/layout/list1"/>
    <dgm:cxn modelId="{072D41CE-8EC2-4FA5-8EA5-87835455DEFF}" type="presParOf" srcId="{E832FF94-8D78-4E7C-8F90-C8C7514CB078}" destId="{B34E62AB-9CF0-4D95-8B65-34027BD364C1}" srcOrd="1" destOrd="0" presId="urn:microsoft.com/office/officeart/2005/8/layout/list1"/>
    <dgm:cxn modelId="{91B093C7-0041-45B5-9503-8ABA80C79D2B}" type="presParOf" srcId="{81EFDC88-A84C-4F1A-8121-656BD69CDC44}" destId="{503E5D42-1593-47C1-AFF5-3E3351E44A88}" srcOrd="5" destOrd="0" presId="urn:microsoft.com/office/officeart/2005/8/layout/list1"/>
    <dgm:cxn modelId="{12ECDCEF-9D1D-43DB-BC92-AC5C34500415}" type="presParOf" srcId="{81EFDC88-A84C-4F1A-8121-656BD69CDC44}" destId="{0A192119-B4F4-4ED4-86B6-C27388E7D847}" srcOrd="6" destOrd="0" presId="urn:microsoft.com/office/officeart/2005/8/layout/list1"/>
    <dgm:cxn modelId="{85E85E70-432D-4BEE-9888-7C284E8592DC}" type="presParOf" srcId="{81EFDC88-A84C-4F1A-8121-656BD69CDC44}" destId="{5FC9ED30-E795-42F5-9822-4A7D573E6848}" srcOrd="7" destOrd="0" presId="urn:microsoft.com/office/officeart/2005/8/layout/list1"/>
    <dgm:cxn modelId="{38A4D6FC-756C-4335-9C24-BF07C91BBCC5}" type="presParOf" srcId="{81EFDC88-A84C-4F1A-8121-656BD69CDC44}" destId="{A70C4B49-13BD-4768-B123-243CCA6CF2FC}" srcOrd="8" destOrd="0" presId="urn:microsoft.com/office/officeart/2005/8/layout/list1"/>
    <dgm:cxn modelId="{813E3D2C-0B1B-4C27-8ACB-9A474E9632B3}" type="presParOf" srcId="{A70C4B49-13BD-4768-B123-243CCA6CF2FC}" destId="{3555678B-0A2B-4DC1-87F4-AC56840CDC56}" srcOrd="0" destOrd="0" presId="urn:microsoft.com/office/officeart/2005/8/layout/list1"/>
    <dgm:cxn modelId="{0783158E-A5B2-4CAD-B482-34AC5DCA6545}" type="presParOf" srcId="{A70C4B49-13BD-4768-B123-243CCA6CF2FC}" destId="{E0D77B39-91F7-4868-A298-AEB9992D4A94}" srcOrd="1" destOrd="0" presId="urn:microsoft.com/office/officeart/2005/8/layout/list1"/>
    <dgm:cxn modelId="{7316EBE6-2F77-4332-988E-426BA1EE9B49}" type="presParOf" srcId="{81EFDC88-A84C-4F1A-8121-656BD69CDC44}" destId="{EA94266F-5C76-41B7-B746-0A947A88C84C}" srcOrd="9" destOrd="0" presId="urn:microsoft.com/office/officeart/2005/8/layout/list1"/>
    <dgm:cxn modelId="{C7078A45-0A9F-4D4D-B534-E25EDA96CD8D}" type="presParOf" srcId="{81EFDC88-A84C-4F1A-8121-656BD69CDC44}" destId="{17807E8D-050C-41BC-A31D-313E4150DC2C}" srcOrd="10" destOrd="0" presId="urn:microsoft.com/office/officeart/2005/8/layout/list1"/>
    <dgm:cxn modelId="{6C30CEB0-931A-4481-8A0C-0AEAE3322198}" type="presParOf" srcId="{81EFDC88-A84C-4F1A-8121-656BD69CDC44}" destId="{7AF6206C-5D75-44F3-BB93-6FD91719CF78}" srcOrd="11" destOrd="0" presId="urn:microsoft.com/office/officeart/2005/8/layout/list1"/>
    <dgm:cxn modelId="{979E8AAE-73B5-4AA4-9E2F-C616FA27F4DE}" type="presParOf" srcId="{81EFDC88-A84C-4F1A-8121-656BD69CDC44}" destId="{5B2843D0-FDC3-4CB7-B537-2D7886A37947}" srcOrd="12" destOrd="0" presId="urn:microsoft.com/office/officeart/2005/8/layout/list1"/>
    <dgm:cxn modelId="{395D35EF-FE59-41D1-B0FE-4E9D6353DED4}" type="presParOf" srcId="{5B2843D0-FDC3-4CB7-B537-2D7886A37947}" destId="{FF55EA31-F74A-48D8-AC86-F739A561F6A6}" srcOrd="0" destOrd="0" presId="urn:microsoft.com/office/officeart/2005/8/layout/list1"/>
    <dgm:cxn modelId="{7E08950E-A449-47C2-9825-360CC1CD7B98}" type="presParOf" srcId="{5B2843D0-FDC3-4CB7-B537-2D7886A37947}" destId="{33C4DA8B-14D1-4467-A647-7C6BC6B29096}" srcOrd="1" destOrd="0" presId="urn:microsoft.com/office/officeart/2005/8/layout/list1"/>
    <dgm:cxn modelId="{413B1E03-E91B-4E03-93C7-62BE4D57A1DC}" type="presParOf" srcId="{81EFDC88-A84C-4F1A-8121-656BD69CDC44}" destId="{C0E11DB8-FA8C-473B-8803-9FEBE1AB2B7C}" srcOrd="13" destOrd="0" presId="urn:microsoft.com/office/officeart/2005/8/layout/list1"/>
    <dgm:cxn modelId="{2CB199DA-65A5-4264-ACCC-637BF8A400AE}" type="presParOf" srcId="{81EFDC88-A84C-4F1A-8121-656BD69CDC44}" destId="{5EF35A3B-3988-416F-BF1B-648A58AD98C5}" srcOrd="14" destOrd="0" presId="urn:microsoft.com/office/officeart/2005/8/layout/list1"/>
    <dgm:cxn modelId="{1DD946E5-E42D-46AF-98B2-C16D202D9F91}" type="presParOf" srcId="{81EFDC88-A84C-4F1A-8121-656BD69CDC44}" destId="{88D7CE16-E88C-42DA-B22B-FEC6BBEC1939}" srcOrd="15" destOrd="0" presId="urn:microsoft.com/office/officeart/2005/8/layout/list1"/>
    <dgm:cxn modelId="{7F93D089-12E1-461C-8C9A-3BCDA81D2719}" type="presParOf" srcId="{81EFDC88-A84C-4F1A-8121-656BD69CDC44}" destId="{8FD50DDF-F8CF-4EBB-87E4-49C193AE3C27}" srcOrd="16" destOrd="0" presId="urn:microsoft.com/office/officeart/2005/8/layout/list1"/>
    <dgm:cxn modelId="{181924CA-077B-4D43-9053-0BC6C453957F}" type="presParOf" srcId="{8FD50DDF-F8CF-4EBB-87E4-49C193AE3C27}" destId="{3F376FD4-8A45-4685-9B29-EABB660D87B4}" srcOrd="0" destOrd="0" presId="urn:microsoft.com/office/officeart/2005/8/layout/list1"/>
    <dgm:cxn modelId="{9C2DE4E4-3B62-4C38-8D49-71CACBA348DB}" type="presParOf" srcId="{8FD50DDF-F8CF-4EBB-87E4-49C193AE3C27}" destId="{EEFCC689-7FDD-4D27-8757-EA58C3706D65}" srcOrd="1" destOrd="0" presId="urn:microsoft.com/office/officeart/2005/8/layout/list1"/>
    <dgm:cxn modelId="{85C630C0-0FDA-4616-A65F-E764B882142D}" type="presParOf" srcId="{81EFDC88-A84C-4F1A-8121-656BD69CDC44}" destId="{447F22CB-359F-47D9-A518-1DABDD3FCAF0}" srcOrd="17" destOrd="0" presId="urn:microsoft.com/office/officeart/2005/8/layout/list1"/>
    <dgm:cxn modelId="{43EFA54C-BBA4-4E2D-87DE-A66FA6C94603}" type="presParOf" srcId="{81EFDC88-A84C-4F1A-8121-656BD69CDC44}" destId="{CD895468-2242-4579-BFED-285A84CDFCF1}" srcOrd="18"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46BC9B-08D0-4EB9-88E3-E44537EF2BE6}">
      <dsp:nvSpPr>
        <dsp:cNvPr id="0" name=""/>
        <dsp:cNvSpPr/>
      </dsp:nvSpPr>
      <dsp:spPr>
        <a:xfrm>
          <a:off x="0" y="353119"/>
          <a:ext cx="9144000" cy="5544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E2BD7920-0D86-4007-A194-D915E8DD6F3D}">
      <dsp:nvSpPr>
        <dsp:cNvPr id="0" name=""/>
        <dsp:cNvSpPr/>
      </dsp:nvSpPr>
      <dsp:spPr>
        <a:xfrm>
          <a:off x="457200" y="28399"/>
          <a:ext cx="6400800" cy="64944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lvl="0" algn="l" defTabSz="622300">
            <a:lnSpc>
              <a:spcPct val="90000"/>
            </a:lnSpc>
            <a:spcBef>
              <a:spcPct val="0"/>
            </a:spcBef>
            <a:spcAft>
              <a:spcPct val="35000"/>
            </a:spcAft>
          </a:pPr>
          <a:r>
            <a:rPr lang="en-US" sz="1400" b="1" kern="1200" dirty="0" smtClean="0">
              <a:solidFill>
                <a:schemeClr val="tx1"/>
              </a:solidFill>
              <a:latin typeface="Verdana" pitchFamily="34" charset="0"/>
              <a:ea typeface="Verdana" pitchFamily="34" charset="0"/>
              <a:cs typeface="Verdana" pitchFamily="34" charset="0"/>
            </a:rPr>
            <a:t>Access to Electricity Available for all households </a:t>
          </a:r>
          <a:endParaRPr lang="en-US" sz="1400" b="1" kern="1200" dirty="0">
            <a:solidFill>
              <a:schemeClr val="tx1"/>
            </a:solidFill>
            <a:latin typeface="Verdana" pitchFamily="34" charset="0"/>
            <a:ea typeface="Verdana" pitchFamily="34" charset="0"/>
            <a:cs typeface="Verdana" pitchFamily="34" charset="0"/>
          </a:endParaRPr>
        </a:p>
      </dsp:txBody>
      <dsp:txXfrm>
        <a:off x="457200" y="28399"/>
        <a:ext cx="6400800" cy="649440"/>
      </dsp:txXfrm>
    </dsp:sp>
    <dsp:sp modelId="{0A192119-B4F4-4ED4-86B6-C27388E7D847}">
      <dsp:nvSpPr>
        <dsp:cNvPr id="0" name=""/>
        <dsp:cNvSpPr/>
      </dsp:nvSpPr>
      <dsp:spPr>
        <a:xfrm>
          <a:off x="0" y="1351039"/>
          <a:ext cx="9144000" cy="5544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B34E62AB-9CF0-4D95-8B65-34027BD364C1}">
      <dsp:nvSpPr>
        <dsp:cNvPr id="0" name=""/>
        <dsp:cNvSpPr/>
      </dsp:nvSpPr>
      <dsp:spPr>
        <a:xfrm>
          <a:off x="457200" y="1026319"/>
          <a:ext cx="6400800" cy="64944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lvl="0" algn="l" defTabSz="622300">
            <a:lnSpc>
              <a:spcPct val="90000"/>
            </a:lnSpc>
            <a:spcBef>
              <a:spcPct val="0"/>
            </a:spcBef>
            <a:spcAft>
              <a:spcPct val="35000"/>
            </a:spcAft>
          </a:pPr>
          <a:r>
            <a:rPr lang="en-US" sz="1400" b="1" kern="1200" dirty="0" smtClean="0">
              <a:solidFill>
                <a:schemeClr val="tx1"/>
              </a:solidFill>
              <a:latin typeface="Verdana" pitchFamily="34" charset="0"/>
              <a:ea typeface="Verdana" pitchFamily="34" charset="0"/>
              <a:cs typeface="Verdana" pitchFamily="34" charset="0"/>
            </a:rPr>
            <a:t>Availability of Power Demand to be fully met, Energy and peaking shortages to be overcome and spinning reserve to be available </a:t>
          </a:r>
          <a:endParaRPr lang="en-US" sz="1400" b="1" kern="1200" dirty="0">
            <a:solidFill>
              <a:schemeClr val="tx1"/>
            </a:solidFill>
            <a:latin typeface="Verdana" pitchFamily="34" charset="0"/>
            <a:ea typeface="Verdana" pitchFamily="34" charset="0"/>
            <a:cs typeface="Verdana" pitchFamily="34" charset="0"/>
          </a:endParaRPr>
        </a:p>
      </dsp:txBody>
      <dsp:txXfrm>
        <a:off x="457200" y="1026319"/>
        <a:ext cx="6400800" cy="649440"/>
      </dsp:txXfrm>
    </dsp:sp>
    <dsp:sp modelId="{17807E8D-050C-41BC-A31D-313E4150DC2C}">
      <dsp:nvSpPr>
        <dsp:cNvPr id="0" name=""/>
        <dsp:cNvSpPr/>
      </dsp:nvSpPr>
      <dsp:spPr>
        <a:xfrm>
          <a:off x="0" y="2348960"/>
          <a:ext cx="9144000" cy="5544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E0D77B39-91F7-4868-A298-AEB9992D4A94}">
      <dsp:nvSpPr>
        <dsp:cNvPr id="0" name=""/>
        <dsp:cNvSpPr/>
      </dsp:nvSpPr>
      <dsp:spPr>
        <a:xfrm>
          <a:off x="457200" y="2024239"/>
          <a:ext cx="6400800" cy="64944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lvl="0" algn="l" defTabSz="622300">
            <a:lnSpc>
              <a:spcPct val="90000"/>
            </a:lnSpc>
            <a:spcBef>
              <a:spcPct val="0"/>
            </a:spcBef>
            <a:spcAft>
              <a:spcPct val="35000"/>
            </a:spcAft>
          </a:pPr>
          <a:r>
            <a:rPr lang="en-US" sz="1400" b="1" kern="1200" dirty="0" smtClean="0">
              <a:solidFill>
                <a:schemeClr val="tx1"/>
              </a:solidFill>
              <a:latin typeface="Verdana" pitchFamily="34" charset="0"/>
              <a:ea typeface="Verdana" pitchFamily="34" charset="0"/>
              <a:cs typeface="Verdana" pitchFamily="34" charset="0"/>
            </a:rPr>
            <a:t>Supply of Reliable and Quality Power of specified standards in an efficient manner and at reasonable rates</a:t>
          </a:r>
          <a:endParaRPr lang="en-US" sz="1400" b="1" kern="1200" dirty="0">
            <a:solidFill>
              <a:schemeClr val="tx1"/>
            </a:solidFill>
            <a:latin typeface="Verdana" pitchFamily="34" charset="0"/>
            <a:ea typeface="Verdana" pitchFamily="34" charset="0"/>
            <a:cs typeface="Verdana" pitchFamily="34" charset="0"/>
          </a:endParaRPr>
        </a:p>
      </dsp:txBody>
      <dsp:txXfrm>
        <a:off x="457200" y="2024239"/>
        <a:ext cx="6400800" cy="649440"/>
      </dsp:txXfrm>
    </dsp:sp>
    <dsp:sp modelId="{5EF35A3B-3988-416F-BF1B-648A58AD98C5}">
      <dsp:nvSpPr>
        <dsp:cNvPr id="0" name=""/>
        <dsp:cNvSpPr/>
      </dsp:nvSpPr>
      <dsp:spPr>
        <a:xfrm>
          <a:off x="0" y="3346880"/>
          <a:ext cx="9144000" cy="5544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33C4DA8B-14D1-4467-A647-7C6BC6B29096}">
      <dsp:nvSpPr>
        <dsp:cNvPr id="0" name=""/>
        <dsp:cNvSpPr/>
      </dsp:nvSpPr>
      <dsp:spPr>
        <a:xfrm>
          <a:off x="457200" y="3022160"/>
          <a:ext cx="6400800" cy="64944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lvl="0" algn="l" defTabSz="622300">
            <a:lnSpc>
              <a:spcPct val="90000"/>
            </a:lnSpc>
            <a:spcBef>
              <a:spcPct val="0"/>
            </a:spcBef>
            <a:spcAft>
              <a:spcPct val="35000"/>
            </a:spcAft>
          </a:pPr>
          <a:r>
            <a:rPr lang="en-US" sz="1400" b="1" kern="1200" dirty="0" smtClean="0">
              <a:solidFill>
                <a:schemeClr val="tx1"/>
              </a:solidFill>
              <a:latin typeface="Verdana" pitchFamily="34" charset="0"/>
              <a:ea typeface="Verdana" pitchFamily="34" charset="0"/>
              <a:cs typeface="Verdana" pitchFamily="34" charset="0"/>
            </a:rPr>
            <a:t>Per capita availability of electricity to be increased to over 1000</a:t>
          </a:r>
          <a:endParaRPr lang="en-US" sz="1400" b="1" kern="1200" dirty="0">
            <a:solidFill>
              <a:schemeClr val="tx1"/>
            </a:solidFill>
            <a:latin typeface="Verdana" pitchFamily="34" charset="0"/>
            <a:ea typeface="Verdana" pitchFamily="34" charset="0"/>
            <a:cs typeface="Verdana" pitchFamily="34" charset="0"/>
          </a:endParaRPr>
        </a:p>
      </dsp:txBody>
      <dsp:txXfrm>
        <a:off x="457200" y="3022160"/>
        <a:ext cx="6400800" cy="649440"/>
      </dsp:txXfrm>
    </dsp:sp>
    <dsp:sp modelId="{CD895468-2242-4579-BFED-285A84CDFCF1}">
      <dsp:nvSpPr>
        <dsp:cNvPr id="0" name=""/>
        <dsp:cNvSpPr/>
      </dsp:nvSpPr>
      <dsp:spPr>
        <a:xfrm>
          <a:off x="0" y="4344800"/>
          <a:ext cx="9144000" cy="5544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EEFCC689-7FDD-4D27-8757-EA58C3706D65}">
      <dsp:nvSpPr>
        <dsp:cNvPr id="0" name=""/>
        <dsp:cNvSpPr/>
      </dsp:nvSpPr>
      <dsp:spPr>
        <a:xfrm>
          <a:off x="457200" y="4020080"/>
          <a:ext cx="6400800" cy="64944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lvl="0" algn="l" defTabSz="622300">
            <a:lnSpc>
              <a:spcPct val="90000"/>
            </a:lnSpc>
            <a:spcBef>
              <a:spcPct val="0"/>
            </a:spcBef>
            <a:spcAft>
              <a:spcPct val="35000"/>
            </a:spcAft>
          </a:pPr>
          <a:r>
            <a:rPr lang="en-US" sz="1400" b="1" kern="1200" smtClean="0">
              <a:solidFill>
                <a:schemeClr val="tx1"/>
              </a:solidFill>
              <a:latin typeface="Verdana" pitchFamily="34" charset="0"/>
              <a:ea typeface="Verdana" pitchFamily="34" charset="0"/>
              <a:cs typeface="Verdana" pitchFamily="34" charset="0"/>
            </a:rPr>
            <a:t>Protection of consumers’ interests</a:t>
          </a:r>
          <a:endParaRPr lang="en-US" sz="1400" b="1" kern="1200" dirty="0">
            <a:solidFill>
              <a:schemeClr val="tx1"/>
            </a:solidFill>
            <a:latin typeface="Verdana" pitchFamily="34" charset="0"/>
            <a:ea typeface="Verdana" pitchFamily="34" charset="0"/>
            <a:cs typeface="Verdana" pitchFamily="34" charset="0"/>
          </a:endParaRPr>
        </a:p>
      </dsp:txBody>
      <dsp:txXfrm>
        <a:off x="457200" y="4020080"/>
        <a:ext cx="6400800" cy="649440"/>
      </dsp:txXfrm>
    </dsp:sp>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0A190FF-44BB-42F2-98E5-02FA3FA46E50}">
      <dsp:nvSpPr>
        <dsp:cNvPr id="0" name=""/>
        <dsp:cNvSpPr/>
      </dsp:nvSpPr>
      <dsp:spPr>
        <a:xfrm rot="5400000">
          <a:off x="5630376" y="-2307388"/>
          <a:ext cx="1175087" cy="5852160"/>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t" anchorCtr="0">
          <a:noAutofit/>
        </a:bodyPr>
        <a:lstStyle/>
        <a:p>
          <a:pPr marL="57150" lvl="1" indent="-57150" algn="l" defTabSz="488950">
            <a:lnSpc>
              <a:spcPct val="90000"/>
            </a:lnSpc>
            <a:spcBef>
              <a:spcPct val="0"/>
            </a:spcBef>
            <a:spcAft>
              <a:spcPct val="15000"/>
            </a:spcAft>
            <a:buChar char="••"/>
          </a:pPr>
          <a:r>
            <a:rPr lang="en-US" sz="1100" b="0" i="0" kern="1200" dirty="0" smtClean="0">
              <a:latin typeface="Verdana" pitchFamily="34" charset="0"/>
              <a:ea typeface="Verdana" pitchFamily="34" charset="0"/>
              <a:cs typeface="Verdana" pitchFamily="34" charset="0"/>
            </a:rPr>
            <a:t>The policy envisages 24*7 power supply to all consumers by 2022.</a:t>
          </a:r>
          <a:r>
            <a:rPr lang="en-US" sz="1100" b="0" i="0" kern="1200" smtClean="0">
              <a:latin typeface="Verdana" pitchFamily="34" charset="0"/>
              <a:ea typeface="Verdana" pitchFamily="34" charset="0"/>
              <a:cs typeface="Verdana" pitchFamily="34" charset="0"/>
            </a:rPr>
            <a:t> </a:t>
          </a:r>
          <a:r>
            <a:rPr lang="en-US" sz="1100" kern="1200" smtClean="0">
              <a:latin typeface="Verdana" pitchFamily="34" charset="0"/>
              <a:ea typeface="Verdana" pitchFamily="34" charset="0"/>
              <a:cs typeface="Verdana" pitchFamily="34" charset="0"/>
            </a:rPr>
            <a:t/>
          </a:r>
          <a:br>
            <a:rPr lang="en-US" sz="1100" kern="1200" smtClean="0">
              <a:latin typeface="Verdana" pitchFamily="34" charset="0"/>
              <a:ea typeface="Verdana" pitchFamily="34" charset="0"/>
              <a:cs typeface="Verdana" pitchFamily="34" charset="0"/>
            </a:rPr>
          </a:br>
          <a:endParaRPr lang="en-US" sz="1100" kern="1200" dirty="0">
            <a:latin typeface="Verdana" pitchFamily="34" charset="0"/>
            <a:ea typeface="Verdana" pitchFamily="34" charset="0"/>
            <a:cs typeface="Verdana" pitchFamily="34" charset="0"/>
          </a:endParaRPr>
        </a:p>
        <a:p>
          <a:pPr marL="57150" lvl="1" indent="-57150" algn="l" defTabSz="488950">
            <a:lnSpc>
              <a:spcPct val="90000"/>
            </a:lnSpc>
            <a:spcBef>
              <a:spcPct val="0"/>
            </a:spcBef>
            <a:spcAft>
              <a:spcPct val="15000"/>
            </a:spcAft>
            <a:buChar char="••"/>
          </a:pPr>
          <a:r>
            <a:rPr lang="en-US" sz="1100" b="0" i="0" kern="1200" dirty="0" smtClean="0">
              <a:latin typeface="Verdana" pitchFamily="34" charset="0"/>
              <a:ea typeface="Verdana" pitchFamily="34" charset="0"/>
              <a:cs typeface="Verdana" pitchFamily="34" charset="0"/>
            </a:rPr>
            <a:t>Power would be provided to remote unconnected villages through micro grids</a:t>
          </a:r>
          <a:r>
            <a:rPr lang="en-US" sz="1100" kern="1200" dirty="0" smtClean="0">
              <a:latin typeface="Verdana" pitchFamily="34" charset="0"/>
              <a:ea typeface="Verdana" pitchFamily="34" charset="0"/>
              <a:cs typeface="Verdana" pitchFamily="34" charset="0"/>
            </a:rPr>
            <a:t/>
          </a:r>
          <a:br>
            <a:rPr lang="en-US" sz="1100" kern="1200" dirty="0" smtClean="0">
              <a:latin typeface="Verdana" pitchFamily="34" charset="0"/>
              <a:ea typeface="Verdana" pitchFamily="34" charset="0"/>
              <a:cs typeface="Verdana" pitchFamily="34" charset="0"/>
            </a:rPr>
          </a:br>
          <a:endParaRPr lang="en-US" sz="1100" kern="1200" dirty="0">
            <a:latin typeface="Verdana" pitchFamily="34" charset="0"/>
            <a:ea typeface="Verdana" pitchFamily="34" charset="0"/>
            <a:cs typeface="Verdana" pitchFamily="34" charset="0"/>
          </a:endParaRPr>
        </a:p>
      </dsp:txBody>
      <dsp:txXfrm rot="5400000">
        <a:off x="5630376" y="-2307388"/>
        <a:ext cx="1175087" cy="5852160"/>
      </dsp:txXfrm>
    </dsp:sp>
    <dsp:sp modelId="{3CBE7CD8-959A-461A-B464-EAB5E3C06C71}">
      <dsp:nvSpPr>
        <dsp:cNvPr id="0" name=""/>
        <dsp:cNvSpPr/>
      </dsp:nvSpPr>
      <dsp:spPr>
        <a:xfrm>
          <a:off x="0" y="0"/>
          <a:ext cx="3291840" cy="12358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b="1" kern="1200" dirty="0" smtClean="0">
              <a:latin typeface="Verdana" pitchFamily="34" charset="0"/>
              <a:ea typeface="Verdana" pitchFamily="34" charset="0"/>
              <a:cs typeface="Verdana" pitchFamily="34" charset="0"/>
            </a:rPr>
            <a:t>Electricity to All</a:t>
          </a:r>
          <a:endParaRPr lang="en-US" sz="2000" b="1" kern="1200" dirty="0">
            <a:latin typeface="Verdana" pitchFamily="34" charset="0"/>
            <a:ea typeface="Verdana" pitchFamily="34" charset="0"/>
            <a:cs typeface="Verdana" pitchFamily="34" charset="0"/>
          </a:endParaRPr>
        </a:p>
      </dsp:txBody>
      <dsp:txXfrm>
        <a:off x="0" y="0"/>
        <a:ext cx="3291840" cy="1235831"/>
      </dsp:txXfrm>
    </dsp:sp>
    <dsp:sp modelId="{186ACE87-7958-4910-AFDA-A857BC960464}">
      <dsp:nvSpPr>
        <dsp:cNvPr id="0" name=""/>
        <dsp:cNvSpPr/>
      </dsp:nvSpPr>
      <dsp:spPr>
        <a:xfrm rot="5400000">
          <a:off x="5636016" y="-987036"/>
          <a:ext cx="1163807" cy="5852160"/>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t" anchorCtr="0">
          <a:noAutofit/>
        </a:bodyPr>
        <a:lstStyle/>
        <a:p>
          <a:pPr marL="57150" lvl="1" indent="-57150" algn="l" defTabSz="488950">
            <a:lnSpc>
              <a:spcPct val="90000"/>
            </a:lnSpc>
            <a:spcBef>
              <a:spcPct val="0"/>
            </a:spcBef>
            <a:spcAft>
              <a:spcPct val="15000"/>
            </a:spcAft>
            <a:buChar char="••"/>
          </a:pPr>
          <a:r>
            <a:rPr lang="en-US" sz="1100" b="0" i="0" kern="1200" dirty="0" smtClean="0">
              <a:latin typeface="Verdana" pitchFamily="34" charset="0"/>
              <a:ea typeface="Verdana" pitchFamily="34" charset="0"/>
              <a:cs typeface="Verdana" pitchFamily="34" charset="0"/>
            </a:rPr>
            <a:t>To promote renewable energy, it is proposed to increase solar RPO to 8% by </a:t>
          </a:r>
          <a:r>
            <a:rPr lang="en-US" sz="1100" b="0" i="0" kern="1200" smtClean="0">
              <a:latin typeface="Verdana" pitchFamily="34" charset="0"/>
              <a:ea typeface="Verdana" pitchFamily="34" charset="0"/>
              <a:cs typeface="Verdana" pitchFamily="34" charset="0"/>
            </a:rPr>
            <a:t>2022</a:t>
          </a:r>
          <a:r>
            <a:rPr lang="en-US" sz="1100" b="0" i="0" kern="1200" smtClean="0">
              <a:latin typeface="Verdana" pitchFamily="34" charset="0"/>
              <a:ea typeface="Verdana" pitchFamily="34" charset="0"/>
              <a:cs typeface="Verdana" pitchFamily="34" charset="0"/>
            </a:rPr>
            <a:t>.</a:t>
          </a:r>
          <a:r>
            <a:rPr lang="en-US" sz="1100" kern="1200" smtClean="0">
              <a:latin typeface="Verdana" pitchFamily="34" charset="0"/>
              <a:ea typeface="Verdana" pitchFamily="34" charset="0"/>
              <a:cs typeface="Verdana" pitchFamily="34" charset="0"/>
            </a:rPr>
            <a:t/>
          </a:r>
          <a:br>
            <a:rPr lang="en-US" sz="1100" kern="1200" smtClean="0">
              <a:latin typeface="Verdana" pitchFamily="34" charset="0"/>
              <a:ea typeface="Verdana" pitchFamily="34" charset="0"/>
              <a:cs typeface="Verdana" pitchFamily="34" charset="0"/>
            </a:rPr>
          </a:br>
          <a:endParaRPr lang="en-US" sz="1100" kern="1200" dirty="0">
            <a:latin typeface="Verdana" pitchFamily="34" charset="0"/>
            <a:ea typeface="Verdana" pitchFamily="34" charset="0"/>
            <a:cs typeface="Verdana" pitchFamily="34" charset="0"/>
          </a:endParaRPr>
        </a:p>
        <a:p>
          <a:pPr marL="57150" lvl="1" indent="-57150" algn="l" defTabSz="488950">
            <a:lnSpc>
              <a:spcPct val="90000"/>
            </a:lnSpc>
            <a:spcBef>
              <a:spcPct val="0"/>
            </a:spcBef>
            <a:spcAft>
              <a:spcPct val="15000"/>
            </a:spcAft>
            <a:buChar char="••"/>
          </a:pPr>
          <a:r>
            <a:rPr lang="en-US" sz="1100" b="0" i="0" kern="1200" dirty="0" smtClean="0">
              <a:latin typeface="Verdana" pitchFamily="34" charset="0"/>
              <a:ea typeface="Verdana" pitchFamily="34" charset="0"/>
              <a:cs typeface="Verdana" pitchFamily="34" charset="0"/>
            </a:rPr>
            <a:t>Renewable generation obligations (RGOs) are introduced for new coal/lignite based thermal plants that will need to establish or procure a certain percentage of renewable energy to meet their RPO</a:t>
          </a:r>
          <a:r>
            <a:rPr lang="en-US" sz="1100" kern="1200" dirty="0" smtClean="0">
              <a:latin typeface="Verdana" pitchFamily="34" charset="0"/>
              <a:ea typeface="Verdana" pitchFamily="34" charset="0"/>
              <a:cs typeface="Verdana" pitchFamily="34" charset="0"/>
            </a:rPr>
            <a:t/>
          </a:r>
          <a:br>
            <a:rPr lang="en-US" sz="1100" kern="1200" dirty="0" smtClean="0">
              <a:latin typeface="Verdana" pitchFamily="34" charset="0"/>
              <a:ea typeface="Verdana" pitchFamily="34" charset="0"/>
              <a:cs typeface="Verdana" pitchFamily="34" charset="0"/>
            </a:rPr>
          </a:br>
          <a:endParaRPr lang="en-US" sz="1100" kern="1200" dirty="0">
            <a:latin typeface="Verdana" pitchFamily="34" charset="0"/>
            <a:ea typeface="Verdana" pitchFamily="34" charset="0"/>
            <a:cs typeface="Verdana" pitchFamily="34" charset="0"/>
          </a:endParaRPr>
        </a:p>
      </dsp:txBody>
      <dsp:txXfrm rot="5400000">
        <a:off x="5636016" y="-987036"/>
        <a:ext cx="1163807" cy="5852160"/>
      </dsp:txXfrm>
    </dsp:sp>
    <dsp:sp modelId="{7F8921C8-6ECF-4054-AAD6-2BE271B06BCB}">
      <dsp:nvSpPr>
        <dsp:cNvPr id="0" name=""/>
        <dsp:cNvSpPr/>
      </dsp:nvSpPr>
      <dsp:spPr>
        <a:xfrm>
          <a:off x="0" y="1298398"/>
          <a:ext cx="3291840" cy="12358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b="1" kern="1200" dirty="0" smtClean="0">
              <a:latin typeface="Verdana" pitchFamily="34" charset="0"/>
              <a:ea typeface="Verdana" pitchFamily="34" charset="0"/>
              <a:cs typeface="Verdana" pitchFamily="34" charset="0"/>
            </a:rPr>
            <a:t>Renewable</a:t>
          </a:r>
          <a:r>
            <a:rPr lang="en-US" sz="2000" b="1" kern="1200" baseline="0" dirty="0" smtClean="0">
              <a:latin typeface="Verdana" pitchFamily="34" charset="0"/>
              <a:ea typeface="Verdana" pitchFamily="34" charset="0"/>
              <a:cs typeface="Verdana" pitchFamily="34" charset="0"/>
            </a:rPr>
            <a:t> Purchase Obligation </a:t>
          </a:r>
          <a:endParaRPr lang="en-US" sz="2000" b="1" kern="1200" dirty="0">
            <a:latin typeface="Verdana" pitchFamily="34" charset="0"/>
            <a:ea typeface="Verdana" pitchFamily="34" charset="0"/>
            <a:cs typeface="Verdana" pitchFamily="34" charset="0"/>
          </a:endParaRPr>
        </a:p>
      </dsp:txBody>
      <dsp:txXfrm>
        <a:off x="0" y="1298398"/>
        <a:ext cx="3291840" cy="1235831"/>
      </dsp:txXfrm>
    </dsp:sp>
    <dsp:sp modelId="{1C4AFAD6-47E9-40F5-B97B-FDF5DE98F9D5}">
      <dsp:nvSpPr>
        <dsp:cNvPr id="0" name=""/>
        <dsp:cNvSpPr/>
      </dsp:nvSpPr>
      <dsp:spPr>
        <a:xfrm rot="5400000">
          <a:off x="5717515" y="314687"/>
          <a:ext cx="988665" cy="584644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t" anchorCtr="0">
          <a:noAutofit/>
        </a:bodyPr>
        <a:lstStyle/>
        <a:p>
          <a:pPr marL="57150" lvl="1" indent="-57150" algn="l" defTabSz="488950">
            <a:lnSpc>
              <a:spcPct val="90000"/>
            </a:lnSpc>
            <a:spcBef>
              <a:spcPct val="0"/>
            </a:spcBef>
            <a:spcAft>
              <a:spcPct val="15000"/>
            </a:spcAft>
            <a:buChar char="••"/>
          </a:pPr>
          <a:r>
            <a:rPr lang="en-US" sz="1100" b="0" i="0" kern="1200" dirty="0" smtClean="0">
              <a:latin typeface="Verdana" pitchFamily="34" charset="0"/>
              <a:ea typeface="Verdana" pitchFamily="34" charset="0"/>
              <a:cs typeface="Verdana" pitchFamily="34" charset="0"/>
            </a:rPr>
            <a:t>Inter-State transmission charges and losses for renewable power (wind/solar) have been exempted. </a:t>
          </a:r>
          <a:r>
            <a:rPr lang="en-US" sz="1100" kern="1200" dirty="0" smtClean="0">
              <a:latin typeface="Verdana" pitchFamily="34" charset="0"/>
              <a:ea typeface="Verdana" pitchFamily="34" charset="0"/>
              <a:cs typeface="Verdana" pitchFamily="34" charset="0"/>
            </a:rPr>
            <a:t/>
          </a:r>
          <a:br>
            <a:rPr lang="en-US" sz="1100" kern="1200" dirty="0" smtClean="0">
              <a:latin typeface="Verdana" pitchFamily="34" charset="0"/>
              <a:ea typeface="Verdana" pitchFamily="34" charset="0"/>
              <a:cs typeface="Verdana" pitchFamily="34" charset="0"/>
            </a:rPr>
          </a:br>
          <a:endParaRPr lang="en-US" sz="1100" kern="1200" dirty="0">
            <a:latin typeface="Verdana" pitchFamily="34" charset="0"/>
            <a:ea typeface="Verdana" pitchFamily="34" charset="0"/>
            <a:cs typeface="Verdana" pitchFamily="34" charset="0"/>
          </a:endParaRPr>
        </a:p>
        <a:p>
          <a:pPr marL="57150" lvl="1" indent="-57150" algn="l" defTabSz="488950">
            <a:lnSpc>
              <a:spcPct val="90000"/>
            </a:lnSpc>
            <a:spcBef>
              <a:spcPct val="0"/>
            </a:spcBef>
            <a:spcAft>
              <a:spcPct val="15000"/>
            </a:spcAft>
            <a:buChar char="••"/>
          </a:pPr>
          <a:r>
            <a:rPr lang="en-US" sz="1100" b="0" i="0" kern="1200" dirty="0" smtClean="0">
              <a:latin typeface="Verdana" pitchFamily="34" charset="0"/>
              <a:ea typeface="Verdana" pitchFamily="34" charset="0"/>
              <a:cs typeface="Verdana" pitchFamily="34" charset="0"/>
            </a:rPr>
            <a:t>Exemption is applicable only to wind and solar power, and not for other renewable like small hydro and biomass</a:t>
          </a:r>
          <a:endParaRPr lang="en-US" sz="1100" kern="1200" dirty="0">
            <a:latin typeface="Verdana" pitchFamily="34" charset="0"/>
            <a:ea typeface="Verdana" pitchFamily="34" charset="0"/>
            <a:cs typeface="Verdana" pitchFamily="34" charset="0"/>
          </a:endParaRPr>
        </a:p>
      </dsp:txBody>
      <dsp:txXfrm rot="5400000">
        <a:off x="5717515" y="314687"/>
        <a:ext cx="988665" cy="5846444"/>
      </dsp:txXfrm>
    </dsp:sp>
    <dsp:sp modelId="{593D88DE-268D-4612-832E-18A09FCF72F9}">
      <dsp:nvSpPr>
        <dsp:cNvPr id="0" name=""/>
        <dsp:cNvSpPr/>
      </dsp:nvSpPr>
      <dsp:spPr>
        <a:xfrm>
          <a:off x="0" y="2590806"/>
          <a:ext cx="3288625" cy="129235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b="1" kern="1200" dirty="0" smtClean="0">
              <a:latin typeface="Verdana" pitchFamily="34" charset="0"/>
              <a:ea typeface="Verdana" pitchFamily="34" charset="0"/>
              <a:cs typeface="Verdana" pitchFamily="34" charset="0"/>
            </a:rPr>
            <a:t>Transmission of Power</a:t>
          </a:r>
          <a:endParaRPr lang="en-US" sz="2000" b="1" kern="1200" dirty="0">
            <a:latin typeface="Verdana" pitchFamily="34" charset="0"/>
            <a:ea typeface="Verdana" pitchFamily="34" charset="0"/>
            <a:cs typeface="Verdana" pitchFamily="34" charset="0"/>
          </a:endParaRPr>
        </a:p>
      </dsp:txBody>
      <dsp:txXfrm>
        <a:off x="0" y="2590806"/>
        <a:ext cx="3288625" cy="1292358"/>
      </dsp:txXfrm>
    </dsp:sp>
    <dsp:sp modelId="{24E2E5E0-6AE3-4935-BAC6-AD0A8D9FB75A}">
      <dsp:nvSpPr>
        <dsp:cNvPr id="0" name=""/>
        <dsp:cNvSpPr/>
      </dsp:nvSpPr>
      <dsp:spPr>
        <a:xfrm rot="5400000">
          <a:off x="5414951" y="1833551"/>
          <a:ext cx="1611652" cy="584644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t" anchorCtr="0">
          <a:noAutofit/>
        </a:bodyPr>
        <a:lstStyle/>
        <a:p>
          <a:pPr marL="57150" lvl="1" indent="-57150" algn="l" defTabSz="488950">
            <a:lnSpc>
              <a:spcPct val="90000"/>
            </a:lnSpc>
            <a:spcBef>
              <a:spcPct val="0"/>
            </a:spcBef>
            <a:spcAft>
              <a:spcPct val="15000"/>
            </a:spcAft>
            <a:buChar char="••"/>
          </a:pPr>
          <a:r>
            <a:rPr lang="en-US" sz="1100" b="0" i="0" kern="1200" dirty="0" smtClean="0">
              <a:latin typeface="Verdana" pitchFamily="34" charset="0"/>
              <a:ea typeface="Verdana" pitchFamily="34" charset="0"/>
              <a:cs typeface="Verdana" pitchFamily="34" charset="0"/>
            </a:rPr>
            <a:t>When state electricity distribution utilities are not buying the contracted capacity as per the power purchase agreements, then Power plants are allowed to sell the surplus power</a:t>
          </a:r>
          <a:r>
            <a:rPr lang="en-US" sz="1100" kern="1200" dirty="0" smtClean="0">
              <a:latin typeface="Verdana" pitchFamily="34" charset="0"/>
              <a:ea typeface="Verdana" pitchFamily="34" charset="0"/>
              <a:cs typeface="Verdana" pitchFamily="34" charset="0"/>
            </a:rPr>
            <a:t/>
          </a:r>
          <a:br>
            <a:rPr lang="en-US" sz="1100" kern="1200" dirty="0" smtClean="0">
              <a:latin typeface="Verdana" pitchFamily="34" charset="0"/>
              <a:ea typeface="Verdana" pitchFamily="34" charset="0"/>
              <a:cs typeface="Verdana" pitchFamily="34" charset="0"/>
            </a:rPr>
          </a:br>
          <a:endParaRPr lang="en-US" sz="1100" kern="1200" dirty="0">
            <a:latin typeface="Verdana" pitchFamily="34" charset="0"/>
            <a:ea typeface="Verdana" pitchFamily="34" charset="0"/>
            <a:cs typeface="Verdana" pitchFamily="34" charset="0"/>
          </a:endParaRPr>
        </a:p>
        <a:p>
          <a:pPr marL="57150" lvl="1" indent="-57150" algn="l" defTabSz="488950">
            <a:lnSpc>
              <a:spcPct val="90000"/>
            </a:lnSpc>
            <a:spcBef>
              <a:spcPct val="0"/>
            </a:spcBef>
            <a:spcAft>
              <a:spcPct val="15000"/>
            </a:spcAft>
            <a:buChar char="••"/>
          </a:pPr>
          <a:r>
            <a:rPr lang="en-US" sz="1100" b="0" i="0" kern="1200" dirty="0" smtClean="0">
              <a:latin typeface="Verdana" pitchFamily="34" charset="0"/>
              <a:ea typeface="Verdana" pitchFamily="34" charset="0"/>
              <a:cs typeface="Verdana" pitchFamily="34" charset="0"/>
            </a:rPr>
            <a:t>Central regulator will decide tariff for composite schemes where more than 10% power is sold outside State</a:t>
          </a:r>
          <a:endParaRPr lang="en-US" sz="1100" kern="1200" dirty="0">
            <a:latin typeface="Verdana" pitchFamily="34" charset="0"/>
            <a:ea typeface="Verdana" pitchFamily="34" charset="0"/>
            <a:cs typeface="Verdana" pitchFamily="34" charset="0"/>
          </a:endParaRPr>
        </a:p>
        <a:p>
          <a:pPr marL="57150" lvl="1" indent="-57150" algn="l" defTabSz="488950">
            <a:lnSpc>
              <a:spcPct val="90000"/>
            </a:lnSpc>
            <a:spcBef>
              <a:spcPct val="0"/>
            </a:spcBef>
            <a:spcAft>
              <a:spcPct val="15000"/>
            </a:spcAft>
            <a:buChar char="••"/>
          </a:pPr>
          <a:endParaRPr lang="en-US" sz="1100" kern="1200" dirty="0">
            <a:latin typeface="Verdana" pitchFamily="34" charset="0"/>
            <a:ea typeface="Verdana" pitchFamily="34" charset="0"/>
            <a:cs typeface="Verdana" pitchFamily="34" charset="0"/>
          </a:endParaRPr>
        </a:p>
        <a:p>
          <a:pPr marL="57150" lvl="1" indent="-57150" algn="l" defTabSz="488950">
            <a:lnSpc>
              <a:spcPct val="90000"/>
            </a:lnSpc>
            <a:spcBef>
              <a:spcPct val="0"/>
            </a:spcBef>
            <a:spcAft>
              <a:spcPct val="15000"/>
            </a:spcAft>
            <a:buChar char="••"/>
          </a:pPr>
          <a:r>
            <a:rPr lang="en-US" sz="1100" b="0" i="0" kern="1200" dirty="0" smtClean="0">
              <a:latin typeface="Verdana" pitchFamily="34" charset="0"/>
              <a:ea typeface="Verdana" pitchFamily="34" charset="0"/>
              <a:cs typeface="Verdana" pitchFamily="34" charset="0"/>
            </a:rPr>
            <a:t>Smart meters are must be installed for consumers consuming 500 units by 2017 and 200 units by 2019</a:t>
          </a:r>
          <a:r>
            <a:rPr lang="en-US" sz="1100" kern="1200" dirty="0" smtClean="0">
              <a:latin typeface="Verdana" pitchFamily="34" charset="0"/>
              <a:ea typeface="Verdana" pitchFamily="34" charset="0"/>
              <a:cs typeface="Verdana" pitchFamily="34" charset="0"/>
            </a:rPr>
            <a:t/>
          </a:r>
          <a:br>
            <a:rPr lang="en-US" sz="1100" kern="1200" dirty="0" smtClean="0">
              <a:latin typeface="Verdana" pitchFamily="34" charset="0"/>
              <a:ea typeface="Verdana" pitchFamily="34" charset="0"/>
              <a:cs typeface="Verdana" pitchFamily="34" charset="0"/>
            </a:rPr>
          </a:br>
          <a:r>
            <a:rPr lang="en-US" sz="1100" kern="1200" dirty="0" smtClean="0">
              <a:latin typeface="Verdana" pitchFamily="34" charset="0"/>
              <a:ea typeface="Verdana" pitchFamily="34" charset="0"/>
              <a:cs typeface="Verdana" pitchFamily="34" charset="0"/>
            </a:rPr>
            <a:t/>
          </a:r>
          <a:br>
            <a:rPr lang="en-US" sz="1100" kern="1200" dirty="0" smtClean="0">
              <a:latin typeface="Verdana" pitchFamily="34" charset="0"/>
              <a:ea typeface="Verdana" pitchFamily="34" charset="0"/>
              <a:cs typeface="Verdana" pitchFamily="34" charset="0"/>
            </a:rPr>
          </a:br>
          <a:endParaRPr lang="en-US" sz="1100" kern="1200" dirty="0">
            <a:latin typeface="Verdana" pitchFamily="34" charset="0"/>
            <a:ea typeface="Verdana" pitchFamily="34" charset="0"/>
            <a:cs typeface="Verdana" pitchFamily="34" charset="0"/>
          </a:endParaRPr>
        </a:p>
      </dsp:txBody>
      <dsp:txXfrm rot="5400000">
        <a:off x="5414951" y="1833551"/>
        <a:ext cx="1611652" cy="5846444"/>
      </dsp:txXfrm>
    </dsp:sp>
    <dsp:sp modelId="{48D517E3-1F57-460C-B605-93E8F8B833E8}">
      <dsp:nvSpPr>
        <dsp:cNvPr id="0" name=""/>
        <dsp:cNvSpPr/>
      </dsp:nvSpPr>
      <dsp:spPr>
        <a:xfrm>
          <a:off x="0" y="3962402"/>
          <a:ext cx="3288625" cy="150629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b="1" kern="1200" dirty="0" smtClean="0">
              <a:latin typeface="Verdana" pitchFamily="34" charset="0"/>
              <a:ea typeface="Verdana" pitchFamily="34" charset="0"/>
              <a:cs typeface="Verdana" pitchFamily="34" charset="0"/>
            </a:rPr>
            <a:t>Other Changes </a:t>
          </a:r>
          <a:endParaRPr lang="en-US" sz="2000" b="1" kern="1200" dirty="0">
            <a:latin typeface="Verdana" pitchFamily="34" charset="0"/>
            <a:ea typeface="Verdana" pitchFamily="34" charset="0"/>
            <a:cs typeface="Verdana" pitchFamily="34" charset="0"/>
          </a:endParaRPr>
        </a:p>
      </dsp:txBody>
      <dsp:txXfrm>
        <a:off x="0" y="3962402"/>
        <a:ext cx="3288625" cy="1506293"/>
      </dsp:txXfrm>
    </dsp:sp>
  </dsp:spTree>
</dsp:drawing>
</file>

<file path=ppt/diagrams/drawing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B525351-1308-4368-BCF2-28F924BB6521}">
      <dsp:nvSpPr>
        <dsp:cNvPr id="0" name=""/>
        <dsp:cNvSpPr/>
      </dsp:nvSpPr>
      <dsp:spPr>
        <a:xfrm>
          <a:off x="0" y="341339"/>
          <a:ext cx="9144000" cy="4536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967A9198-09C9-44BC-9D80-F81DC459F4EB}">
      <dsp:nvSpPr>
        <dsp:cNvPr id="0" name=""/>
        <dsp:cNvSpPr/>
      </dsp:nvSpPr>
      <dsp:spPr>
        <a:xfrm>
          <a:off x="457200" y="75659"/>
          <a:ext cx="6400800" cy="53136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lvl="0" algn="l" defTabSz="622300">
            <a:lnSpc>
              <a:spcPct val="90000"/>
            </a:lnSpc>
            <a:spcBef>
              <a:spcPct val="0"/>
            </a:spcBef>
            <a:spcAft>
              <a:spcPct val="35000"/>
            </a:spcAft>
          </a:pPr>
          <a:r>
            <a:rPr lang="en-US" sz="1400" b="1" kern="1200" dirty="0" smtClean="0">
              <a:latin typeface="Verdana" pitchFamily="34" charset="0"/>
              <a:ea typeface="Verdana" pitchFamily="34" charset="0"/>
              <a:cs typeface="Verdana" pitchFamily="34" charset="0"/>
            </a:rPr>
            <a:t>Introducing competition in different segments of the electricity industry</a:t>
          </a:r>
          <a:endParaRPr lang="en-US" sz="1400" b="1" kern="1200" dirty="0">
            <a:latin typeface="Verdana" pitchFamily="34" charset="0"/>
            <a:ea typeface="Verdana" pitchFamily="34" charset="0"/>
            <a:cs typeface="Verdana" pitchFamily="34" charset="0"/>
          </a:endParaRPr>
        </a:p>
      </dsp:txBody>
      <dsp:txXfrm>
        <a:off x="457200" y="75659"/>
        <a:ext cx="6400800" cy="531360"/>
      </dsp:txXfrm>
    </dsp:sp>
    <dsp:sp modelId="{0C97AC2E-5348-49E9-9026-B6F306DE9219}">
      <dsp:nvSpPr>
        <dsp:cNvPr id="0" name=""/>
        <dsp:cNvSpPr/>
      </dsp:nvSpPr>
      <dsp:spPr>
        <a:xfrm>
          <a:off x="0" y="1157819"/>
          <a:ext cx="9144000" cy="4536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FB767033-8618-43A2-8388-597958E2FFC2}">
      <dsp:nvSpPr>
        <dsp:cNvPr id="0" name=""/>
        <dsp:cNvSpPr/>
      </dsp:nvSpPr>
      <dsp:spPr>
        <a:xfrm>
          <a:off x="457200" y="892139"/>
          <a:ext cx="6400800" cy="53136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lvl="0" algn="l" defTabSz="622300">
            <a:lnSpc>
              <a:spcPct val="90000"/>
            </a:lnSpc>
            <a:spcBef>
              <a:spcPct val="0"/>
            </a:spcBef>
            <a:spcAft>
              <a:spcPct val="35000"/>
            </a:spcAft>
          </a:pPr>
          <a:r>
            <a:rPr lang="en-US" sz="1400" b="1" kern="1200" dirty="0" smtClean="0">
              <a:latin typeface="Verdana" pitchFamily="34" charset="0"/>
              <a:ea typeface="Verdana" pitchFamily="34" charset="0"/>
              <a:cs typeface="Verdana" pitchFamily="34" charset="0"/>
            </a:rPr>
            <a:t>State Governments have the right to impose duties, taxes, </a:t>
          </a:r>
          <a:r>
            <a:rPr lang="en-US" sz="1400" b="1" kern="1200" dirty="0" err="1" smtClean="0">
              <a:latin typeface="Verdana" pitchFamily="34" charset="0"/>
              <a:ea typeface="Verdana" pitchFamily="34" charset="0"/>
              <a:cs typeface="Verdana" pitchFamily="34" charset="0"/>
            </a:rPr>
            <a:t>cess</a:t>
          </a:r>
          <a:r>
            <a:rPr lang="en-US" sz="1400" b="1" kern="1200" dirty="0" smtClean="0">
              <a:latin typeface="Verdana" pitchFamily="34" charset="0"/>
              <a:ea typeface="Verdana" pitchFamily="34" charset="0"/>
              <a:cs typeface="Verdana" pitchFamily="34" charset="0"/>
            </a:rPr>
            <a:t> on sale or consumption of electricity </a:t>
          </a:r>
          <a:endParaRPr lang="en-US" sz="1400" b="1" kern="1200" dirty="0">
            <a:latin typeface="Verdana" pitchFamily="34" charset="0"/>
            <a:ea typeface="Verdana" pitchFamily="34" charset="0"/>
            <a:cs typeface="Verdana" pitchFamily="34" charset="0"/>
          </a:endParaRPr>
        </a:p>
      </dsp:txBody>
      <dsp:txXfrm>
        <a:off x="457200" y="892139"/>
        <a:ext cx="6400800" cy="531360"/>
      </dsp:txXfrm>
    </dsp:sp>
    <dsp:sp modelId="{09DF70F9-4009-46BB-88B0-AB8FFF4C6053}">
      <dsp:nvSpPr>
        <dsp:cNvPr id="0" name=""/>
        <dsp:cNvSpPr/>
      </dsp:nvSpPr>
      <dsp:spPr>
        <a:xfrm>
          <a:off x="0" y="1974299"/>
          <a:ext cx="9144000" cy="453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0B843AD-A15E-4517-A2C9-26E732C0D820}">
      <dsp:nvSpPr>
        <dsp:cNvPr id="0" name=""/>
        <dsp:cNvSpPr/>
      </dsp:nvSpPr>
      <dsp:spPr>
        <a:xfrm>
          <a:off x="457200" y="1708620"/>
          <a:ext cx="6400800" cy="53136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lvl="0" algn="l" defTabSz="622300">
            <a:lnSpc>
              <a:spcPct val="90000"/>
            </a:lnSpc>
            <a:spcBef>
              <a:spcPct val="0"/>
            </a:spcBef>
            <a:spcAft>
              <a:spcPct val="35000"/>
            </a:spcAft>
          </a:pPr>
          <a:r>
            <a:rPr lang="en-US" sz="1400" b="1" kern="1200" dirty="0" smtClean="0">
              <a:latin typeface="Verdana" pitchFamily="34" charset="0"/>
              <a:ea typeface="Verdana" pitchFamily="34" charset="0"/>
              <a:cs typeface="Verdana" pitchFamily="34" charset="0"/>
            </a:rPr>
            <a:t>Multiple players will enhance the quality of service through competition</a:t>
          </a:r>
          <a:endParaRPr lang="en-US" sz="1400" b="1" kern="1200" dirty="0">
            <a:latin typeface="Verdana" pitchFamily="34" charset="0"/>
            <a:ea typeface="Verdana" pitchFamily="34" charset="0"/>
            <a:cs typeface="Verdana" pitchFamily="34" charset="0"/>
          </a:endParaRPr>
        </a:p>
      </dsp:txBody>
      <dsp:txXfrm>
        <a:off x="457200" y="1708620"/>
        <a:ext cx="6400800" cy="531360"/>
      </dsp:txXfrm>
    </dsp:sp>
    <dsp:sp modelId="{AAB0BB03-20D9-47BD-8DEC-FA5CA2A919D5}">
      <dsp:nvSpPr>
        <dsp:cNvPr id="0" name=""/>
        <dsp:cNvSpPr/>
      </dsp:nvSpPr>
      <dsp:spPr>
        <a:xfrm>
          <a:off x="0" y="2790780"/>
          <a:ext cx="9144000" cy="453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B9091FF-07B2-48AB-BF31-3F505222D2A3}">
      <dsp:nvSpPr>
        <dsp:cNvPr id="0" name=""/>
        <dsp:cNvSpPr/>
      </dsp:nvSpPr>
      <dsp:spPr>
        <a:xfrm>
          <a:off x="457200" y="2525100"/>
          <a:ext cx="6400800" cy="53136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lvl="0" algn="l" defTabSz="622300">
            <a:lnSpc>
              <a:spcPct val="90000"/>
            </a:lnSpc>
            <a:spcBef>
              <a:spcPct val="0"/>
            </a:spcBef>
            <a:spcAft>
              <a:spcPct val="35000"/>
            </a:spcAft>
          </a:pPr>
          <a:r>
            <a:rPr lang="en-US" sz="1400" b="1" kern="1200" dirty="0" smtClean="0">
              <a:latin typeface="Verdana" pitchFamily="34" charset="0"/>
              <a:ea typeface="Verdana" pitchFamily="34" charset="0"/>
              <a:cs typeface="Verdana" pitchFamily="34" charset="0"/>
            </a:rPr>
            <a:t>Bidding process for procurement of electricity by distribution licensees through gazette notification </a:t>
          </a:r>
          <a:endParaRPr lang="en-US" sz="1400" b="1" kern="1200" dirty="0">
            <a:latin typeface="Verdana" pitchFamily="34" charset="0"/>
            <a:ea typeface="Verdana" pitchFamily="34" charset="0"/>
            <a:cs typeface="Verdana" pitchFamily="34" charset="0"/>
          </a:endParaRPr>
        </a:p>
      </dsp:txBody>
      <dsp:txXfrm>
        <a:off x="457200" y="2525100"/>
        <a:ext cx="6400800" cy="531360"/>
      </dsp:txXfrm>
    </dsp:sp>
    <dsp:sp modelId="{9CDAC4D0-03D8-4CE8-B538-4C9F29A38010}">
      <dsp:nvSpPr>
        <dsp:cNvPr id="0" name=""/>
        <dsp:cNvSpPr/>
      </dsp:nvSpPr>
      <dsp:spPr>
        <a:xfrm>
          <a:off x="0" y="3607260"/>
          <a:ext cx="9144000" cy="453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C914D23-C11F-4858-9E06-95263D4F5E38}">
      <dsp:nvSpPr>
        <dsp:cNvPr id="0" name=""/>
        <dsp:cNvSpPr/>
      </dsp:nvSpPr>
      <dsp:spPr>
        <a:xfrm>
          <a:off x="457200" y="3341580"/>
          <a:ext cx="6400800" cy="53136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lvl="0" algn="l" defTabSz="622300">
            <a:lnSpc>
              <a:spcPct val="90000"/>
            </a:lnSpc>
            <a:spcBef>
              <a:spcPct val="0"/>
            </a:spcBef>
            <a:spcAft>
              <a:spcPct val="35000"/>
            </a:spcAft>
          </a:pPr>
          <a:r>
            <a:rPr lang="en-US" sz="1400" b="1" kern="1200" dirty="0" smtClean="0">
              <a:latin typeface="Verdana" pitchFamily="34" charset="0"/>
              <a:ea typeface="Verdana" pitchFamily="34" charset="0"/>
              <a:cs typeface="Verdana" pitchFamily="34" charset="0"/>
            </a:rPr>
            <a:t>All future requirement of power should be procured competitively by distribution licensees</a:t>
          </a:r>
          <a:endParaRPr lang="en-US" sz="1400" b="1" kern="1200" dirty="0">
            <a:latin typeface="Verdana" pitchFamily="34" charset="0"/>
            <a:ea typeface="Verdana" pitchFamily="34" charset="0"/>
            <a:cs typeface="Verdana" pitchFamily="34" charset="0"/>
          </a:endParaRPr>
        </a:p>
      </dsp:txBody>
      <dsp:txXfrm>
        <a:off x="457200" y="3341580"/>
        <a:ext cx="6400800" cy="531360"/>
      </dsp:txXfrm>
    </dsp:sp>
    <dsp:sp modelId="{CA672A7C-65D9-4EA2-8706-487F579B4B00}">
      <dsp:nvSpPr>
        <dsp:cNvPr id="0" name=""/>
        <dsp:cNvSpPr/>
      </dsp:nvSpPr>
      <dsp:spPr>
        <a:xfrm>
          <a:off x="0" y="4423740"/>
          <a:ext cx="9144000" cy="453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0F3E9C3-75B7-48E1-80F0-20A271DA01E6}">
      <dsp:nvSpPr>
        <dsp:cNvPr id="0" name=""/>
        <dsp:cNvSpPr/>
      </dsp:nvSpPr>
      <dsp:spPr>
        <a:xfrm>
          <a:off x="457200" y="4158060"/>
          <a:ext cx="6400800" cy="53136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lvl="0" algn="l" defTabSz="622300">
            <a:lnSpc>
              <a:spcPct val="90000"/>
            </a:lnSpc>
            <a:spcBef>
              <a:spcPct val="0"/>
            </a:spcBef>
            <a:spcAft>
              <a:spcPct val="35000"/>
            </a:spcAft>
          </a:pPr>
          <a:r>
            <a:rPr lang="en-US" sz="1400" b="1" kern="1200" dirty="0" smtClean="0">
              <a:latin typeface="Verdana" pitchFamily="34" charset="0"/>
              <a:ea typeface="Verdana" pitchFamily="34" charset="0"/>
              <a:cs typeface="Verdana" pitchFamily="34" charset="0"/>
            </a:rPr>
            <a:t>CERC has been vested with the statutory responsibility to advise the Central Government on the Tariff policy</a:t>
          </a:r>
          <a:endParaRPr lang="en-US" sz="1400" b="1" kern="1200" dirty="0">
            <a:latin typeface="Verdana" pitchFamily="34" charset="0"/>
            <a:ea typeface="Verdana" pitchFamily="34" charset="0"/>
            <a:cs typeface="Verdana" pitchFamily="34" charset="0"/>
          </a:endParaRPr>
        </a:p>
      </dsp:txBody>
      <dsp:txXfrm>
        <a:off x="457200" y="4158060"/>
        <a:ext cx="6400800" cy="531360"/>
      </dsp:txXfrm>
    </dsp:sp>
  </dsp:spTree>
</dsp:drawing>
</file>

<file path=ppt/diagrams/drawing1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72F11A7-1BCC-4965-AA57-526C6404ED78}">
      <dsp:nvSpPr>
        <dsp:cNvPr id="0" name=""/>
        <dsp:cNvSpPr/>
      </dsp:nvSpPr>
      <dsp:spPr>
        <a:xfrm>
          <a:off x="0" y="441960"/>
          <a:ext cx="9144000" cy="4536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B7FD6C20-98B7-4C59-917F-4F04D8D23921}">
      <dsp:nvSpPr>
        <dsp:cNvPr id="0" name=""/>
        <dsp:cNvSpPr/>
      </dsp:nvSpPr>
      <dsp:spPr>
        <a:xfrm>
          <a:off x="457200" y="113759"/>
          <a:ext cx="6400800" cy="53136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a:scene3d>
          <a:camera prst="orthographicFront"/>
          <a:lightRig rig="flat" dir="t"/>
        </a:scene3d>
        <a:sp3d/>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lvl="0" algn="l" defTabSz="800100">
            <a:lnSpc>
              <a:spcPct val="90000"/>
            </a:lnSpc>
            <a:spcBef>
              <a:spcPct val="0"/>
            </a:spcBef>
            <a:spcAft>
              <a:spcPct val="35000"/>
            </a:spcAft>
          </a:pPr>
          <a:r>
            <a:rPr lang="en-US" sz="1800" b="1" i="0" kern="1200" dirty="0" smtClean="0"/>
            <a:t>Return on Investment</a:t>
          </a:r>
          <a:r>
            <a:rPr lang="en-US" sz="1800" i="0" kern="1200" dirty="0" smtClean="0"/>
            <a:t> </a:t>
          </a:r>
          <a:endParaRPr lang="en-US" sz="1800" i="0" kern="1200" dirty="0"/>
        </a:p>
      </dsp:txBody>
      <dsp:txXfrm>
        <a:off x="457200" y="113759"/>
        <a:ext cx="6400800" cy="531360"/>
      </dsp:txXfrm>
    </dsp:sp>
    <dsp:sp modelId="{793126E3-D561-4621-9E23-C5C8759F5F38}">
      <dsp:nvSpPr>
        <dsp:cNvPr id="0" name=""/>
        <dsp:cNvSpPr/>
      </dsp:nvSpPr>
      <dsp:spPr>
        <a:xfrm>
          <a:off x="0" y="1195919"/>
          <a:ext cx="9144000" cy="4536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95200380-7FE9-4F69-B48B-4973D3379067}">
      <dsp:nvSpPr>
        <dsp:cNvPr id="0" name=""/>
        <dsp:cNvSpPr/>
      </dsp:nvSpPr>
      <dsp:spPr>
        <a:xfrm>
          <a:off x="457200" y="930239"/>
          <a:ext cx="6400800" cy="53136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a:scene3d>
          <a:camera prst="orthographicFront"/>
          <a:lightRig rig="flat" dir="t"/>
        </a:scene3d>
        <a:sp3d/>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lvl="0" algn="l" defTabSz="800100">
            <a:lnSpc>
              <a:spcPct val="90000"/>
            </a:lnSpc>
            <a:spcBef>
              <a:spcPct val="0"/>
            </a:spcBef>
            <a:spcAft>
              <a:spcPct val="35000"/>
            </a:spcAft>
          </a:pPr>
          <a:r>
            <a:rPr lang="en-US" sz="1800" b="1" i="0" kern="1200" dirty="0" smtClean="0"/>
            <a:t>Equity Norms</a:t>
          </a:r>
          <a:r>
            <a:rPr lang="en-US" sz="1800" i="0" kern="1200" dirty="0" smtClean="0"/>
            <a:t> </a:t>
          </a:r>
          <a:endParaRPr lang="en-US" sz="1800" i="0" kern="1200" dirty="0"/>
        </a:p>
      </dsp:txBody>
      <dsp:txXfrm>
        <a:off x="457200" y="930239"/>
        <a:ext cx="6400800" cy="531360"/>
      </dsp:txXfrm>
    </dsp:sp>
    <dsp:sp modelId="{5780144A-CF97-48BB-9EF9-368187604E62}">
      <dsp:nvSpPr>
        <dsp:cNvPr id="0" name=""/>
        <dsp:cNvSpPr/>
      </dsp:nvSpPr>
      <dsp:spPr>
        <a:xfrm>
          <a:off x="0" y="2012399"/>
          <a:ext cx="9144000" cy="4536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336A1C58-DD81-41E7-BF39-F19B71F2D19E}">
      <dsp:nvSpPr>
        <dsp:cNvPr id="0" name=""/>
        <dsp:cNvSpPr/>
      </dsp:nvSpPr>
      <dsp:spPr>
        <a:xfrm>
          <a:off x="457200" y="1746719"/>
          <a:ext cx="6400800" cy="53136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a:scene3d>
          <a:camera prst="orthographicFront"/>
          <a:lightRig rig="flat" dir="t"/>
        </a:scene3d>
        <a:sp3d/>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lvl="0" algn="l" defTabSz="800100">
            <a:lnSpc>
              <a:spcPct val="90000"/>
            </a:lnSpc>
            <a:spcBef>
              <a:spcPct val="0"/>
            </a:spcBef>
            <a:spcAft>
              <a:spcPct val="35000"/>
            </a:spcAft>
          </a:pPr>
          <a:r>
            <a:rPr lang="en-US" sz="1800" b="1" kern="1200" dirty="0" smtClean="0"/>
            <a:t>Operating Norms</a:t>
          </a:r>
          <a:r>
            <a:rPr lang="en-US" sz="1800" kern="1200" dirty="0" smtClean="0"/>
            <a:t> </a:t>
          </a:r>
          <a:endParaRPr lang="en-US" sz="1800" kern="1200" dirty="0"/>
        </a:p>
      </dsp:txBody>
      <dsp:txXfrm>
        <a:off x="457200" y="1746719"/>
        <a:ext cx="6400800" cy="531360"/>
      </dsp:txXfrm>
    </dsp:sp>
    <dsp:sp modelId="{8607BEEB-15CD-465C-AEC9-DF3A8455D7A4}">
      <dsp:nvSpPr>
        <dsp:cNvPr id="0" name=""/>
        <dsp:cNvSpPr/>
      </dsp:nvSpPr>
      <dsp:spPr>
        <a:xfrm>
          <a:off x="0" y="2828880"/>
          <a:ext cx="9144000" cy="4536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0AC58AC0-8329-459D-93DA-4E7E5F0EAF67}">
      <dsp:nvSpPr>
        <dsp:cNvPr id="0" name=""/>
        <dsp:cNvSpPr/>
      </dsp:nvSpPr>
      <dsp:spPr>
        <a:xfrm>
          <a:off x="457200" y="2563199"/>
          <a:ext cx="6400800" cy="53136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a:scene3d>
          <a:camera prst="orthographicFront"/>
          <a:lightRig rig="flat" dir="t"/>
        </a:scene3d>
        <a:sp3d/>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lvl="0" algn="l" defTabSz="800100">
            <a:lnSpc>
              <a:spcPct val="90000"/>
            </a:lnSpc>
            <a:spcBef>
              <a:spcPct val="0"/>
            </a:spcBef>
            <a:spcAft>
              <a:spcPct val="35000"/>
            </a:spcAft>
          </a:pPr>
          <a:r>
            <a:rPr lang="en-US" sz="1800" b="1" i="0" kern="1200" dirty="0" smtClean="0"/>
            <a:t>Cost of Debt</a:t>
          </a:r>
          <a:r>
            <a:rPr lang="en-US" sz="1800" i="0" kern="1200" dirty="0" smtClean="0"/>
            <a:t> </a:t>
          </a:r>
          <a:endParaRPr lang="en-US" sz="1800" i="0" kern="1200" dirty="0"/>
        </a:p>
      </dsp:txBody>
      <dsp:txXfrm>
        <a:off x="457200" y="2563199"/>
        <a:ext cx="6400800" cy="531360"/>
      </dsp:txXfrm>
    </dsp:sp>
    <dsp:sp modelId="{62D345CB-4C03-4DE8-884E-DF6FC4E9B524}">
      <dsp:nvSpPr>
        <dsp:cNvPr id="0" name=""/>
        <dsp:cNvSpPr/>
      </dsp:nvSpPr>
      <dsp:spPr>
        <a:xfrm>
          <a:off x="0" y="3645360"/>
          <a:ext cx="9144000" cy="4536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4F0B16F8-00AB-47D4-A930-892CD5411A2F}">
      <dsp:nvSpPr>
        <dsp:cNvPr id="0" name=""/>
        <dsp:cNvSpPr/>
      </dsp:nvSpPr>
      <dsp:spPr>
        <a:xfrm>
          <a:off x="457200" y="3379680"/>
          <a:ext cx="6400800" cy="53136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a:scene3d>
          <a:camera prst="orthographicFront"/>
          <a:lightRig rig="flat" dir="t"/>
        </a:scene3d>
        <a:sp3d/>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lvl="0" algn="l" defTabSz="800100">
            <a:lnSpc>
              <a:spcPct val="90000"/>
            </a:lnSpc>
            <a:spcBef>
              <a:spcPct val="0"/>
            </a:spcBef>
            <a:spcAft>
              <a:spcPct val="35000"/>
            </a:spcAft>
          </a:pPr>
          <a:r>
            <a:rPr lang="en-US" sz="1800" b="1" i="0" kern="1200" dirty="0" smtClean="0"/>
            <a:t>Multi Year Tariff</a:t>
          </a:r>
          <a:endParaRPr lang="en-US" sz="1800" b="1" i="0" kern="1200" dirty="0"/>
        </a:p>
      </dsp:txBody>
      <dsp:txXfrm>
        <a:off x="457200" y="3379680"/>
        <a:ext cx="6400800" cy="531360"/>
      </dsp:txXfrm>
    </dsp:sp>
    <dsp:sp modelId="{76FA7468-B004-4B79-B5EB-894E1F8EDC87}">
      <dsp:nvSpPr>
        <dsp:cNvPr id="0" name=""/>
        <dsp:cNvSpPr/>
      </dsp:nvSpPr>
      <dsp:spPr>
        <a:xfrm>
          <a:off x="0" y="4461840"/>
          <a:ext cx="9144000" cy="4536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E222C01E-948C-460D-912B-98C2CFB7755C}">
      <dsp:nvSpPr>
        <dsp:cNvPr id="0" name=""/>
        <dsp:cNvSpPr/>
      </dsp:nvSpPr>
      <dsp:spPr>
        <a:xfrm>
          <a:off x="457200" y="4196160"/>
          <a:ext cx="6400800" cy="53136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a:scene3d>
          <a:camera prst="orthographicFront"/>
          <a:lightRig rig="flat" dir="t"/>
        </a:scene3d>
        <a:sp3d/>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lvl="0" algn="l" defTabSz="800100">
            <a:lnSpc>
              <a:spcPct val="90000"/>
            </a:lnSpc>
            <a:spcBef>
              <a:spcPct val="0"/>
            </a:spcBef>
            <a:spcAft>
              <a:spcPct val="35000"/>
            </a:spcAft>
          </a:pPr>
          <a:r>
            <a:rPr lang="en-US" sz="1800" b="1" i="0" kern="1200" dirty="0" smtClean="0"/>
            <a:t>Benefits under CDM </a:t>
          </a:r>
          <a:endParaRPr lang="en-US" sz="1800" b="1" i="0" kern="1200" dirty="0"/>
        </a:p>
      </dsp:txBody>
      <dsp:txXfrm>
        <a:off x="457200" y="4196160"/>
        <a:ext cx="6400800" cy="531360"/>
      </dsp:txXfrm>
    </dsp:sp>
  </dsp:spTree>
</dsp:drawing>
</file>

<file path=ppt/diagrams/drawing1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B26E177-4245-47D4-BD7A-8D20DB66431A}">
      <dsp:nvSpPr>
        <dsp:cNvPr id="0" name=""/>
        <dsp:cNvSpPr/>
      </dsp:nvSpPr>
      <dsp:spPr>
        <a:xfrm>
          <a:off x="0" y="42075"/>
          <a:ext cx="9144000" cy="603281"/>
        </a:xfrm>
        <a:prstGeom prst="roundRect">
          <a:avLst/>
        </a:prstGeom>
        <a:gradFill rotWithShape="1">
          <a:gsLst>
            <a:gs pos="0">
              <a:schemeClr val="accent3">
                <a:tint val="70000"/>
                <a:satMod val="130000"/>
              </a:schemeClr>
            </a:gs>
            <a:gs pos="43000">
              <a:schemeClr val="accent3">
                <a:tint val="44000"/>
                <a:satMod val="165000"/>
              </a:schemeClr>
            </a:gs>
            <a:gs pos="93000">
              <a:schemeClr val="accent3">
                <a:tint val="15000"/>
                <a:satMod val="165000"/>
              </a:schemeClr>
            </a:gs>
            <a:gs pos="100000">
              <a:schemeClr val="accent3">
                <a:tint val="5000"/>
                <a:satMod val="250000"/>
              </a:schemeClr>
            </a:gs>
          </a:gsLst>
          <a:path path="circle">
            <a:fillToRect l="50000" t="130000" r="50000" b="-30000"/>
          </a:path>
        </a:gradFill>
        <a:ln w="9525" cap="flat" cmpd="sng" algn="ctr">
          <a:solidFill>
            <a:schemeClr val="accent3">
              <a:shade val="50000"/>
              <a:satMod val="103000"/>
            </a:schemeClr>
          </a:solidFill>
          <a:prstDash val="solid"/>
        </a:ln>
        <a:effectLst>
          <a:outerShdw blurRad="57150" dist="38100" dir="5400000" algn="ctr" rotWithShape="0">
            <a:schemeClr val="accent3">
              <a:shade val="9000"/>
              <a:satMod val="105000"/>
              <a:alpha val="48000"/>
            </a:schemeClr>
          </a:outerShdw>
        </a:effectLst>
        <a:scene3d>
          <a:camera prst="orthographicFront"/>
          <a:lightRig rig="chilly" dir="t"/>
        </a:scene3d>
        <a:sp3d/>
      </dsp:spPr>
      <dsp:style>
        <a:lnRef idx="1">
          <a:schemeClr val="accent3"/>
        </a:lnRef>
        <a:fillRef idx="2">
          <a:schemeClr val="accent3"/>
        </a:fillRef>
        <a:effectRef idx="1">
          <a:schemeClr val="accent3"/>
        </a:effectRef>
        <a:fontRef idx="minor">
          <a:schemeClr val="dk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US" sz="2400" kern="1200" dirty="0" smtClean="0"/>
            <a:t>Concurrent Policy Making </a:t>
          </a:r>
          <a:endParaRPr lang="en-US" sz="2400" kern="1200" dirty="0"/>
        </a:p>
      </dsp:txBody>
      <dsp:txXfrm>
        <a:off x="0" y="42075"/>
        <a:ext cx="9144000" cy="603281"/>
      </dsp:txXfrm>
    </dsp:sp>
    <dsp:sp modelId="{337D49C9-7F2F-44BC-9501-F987DE3EDD19}">
      <dsp:nvSpPr>
        <dsp:cNvPr id="0" name=""/>
        <dsp:cNvSpPr/>
      </dsp:nvSpPr>
      <dsp:spPr>
        <a:xfrm>
          <a:off x="0" y="717356"/>
          <a:ext cx="9144000" cy="603281"/>
        </a:xfrm>
        <a:prstGeom prst="roundRect">
          <a:avLst/>
        </a:prstGeom>
        <a:gradFill rotWithShape="1">
          <a:gsLst>
            <a:gs pos="0">
              <a:schemeClr val="accent3">
                <a:tint val="70000"/>
                <a:satMod val="130000"/>
              </a:schemeClr>
            </a:gs>
            <a:gs pos="43000">
              <a:schemeClr val="accent3">
                <a:tint val="44000"/>
                <a:satMod val="165000"/>
              </a:schemeClr>
            </a:gs>
            <a:gs pos="93000">
              <a:schemeClr val="accent3">
                <a:tint val="15000"/>
                <a:satMod val="165000"/>
              </a:schemeClr>
            </a:gs>
            <a:gs pos="100000">
              <a:schemeClr val="accent3">
                <a:tint val="5000"/>
                <a:satMod val="250000"/>
              </a:schemeClr>
            </a:gs>
          </a:gsLst>
          <a:path path="circle">
            <a:fillToRect l="50000" t="130000" r="50000" b="-30000"/>
          </a:path>
        </a:gradFill>
        <a:ln w="9525" cap="flat" cmpd="sng" algn="ctr">
          <a:solidFill>
            <a:schemeClr val="accent3">
              <a:shade val="50000"/>
              <a:satMod val="103000"/>
            </a:schemeClr>
          </a:solidFill>
          <a:prstDash val="solid"/>
        </a:ln>
        <a:effectLst>
          <a:outerShdw blurRad="57150" dist="38100" dir="5400000" algn="ctr" rotWithShape="0">
            <a:schemeClr val="accent3">
              <a:shade val="9000"/>
              <a:satMod val="105000"/>
              <a:alpha val="48000"/>
            </a:schemeClr>
          </a:outerShdw>
        </a:effectLst>
        <a:scene3d>
          <a:camera prst="orthographicFront"/>
          <a:lightRig rig="chilly" dir="t"/>
        </a:scene3d>
        <a:sp3d/>
      </dsp:spPr>
      <dsp:style>
        <a:lnRef idx="1">
          <a:schemeClr val="accent3"/>
        </a:lnRef>
        <a:fillRef idx="2">
          <a:schemeClr val="accent3"/>
        </a:fillRef>
        <a:effectRef idx="1">
          <a:schemeClr val="accent3"/>
        </a:effectRef>
        <a:fontRef idx="minor">
          <a:schemeClr val="dk1"/>
        </a:fontRef>
      </dsp:style>
      <dsp:txBody>
        <a:bodyPr spcFirstLastPara="0" vert="horz" wrap="square" lIns="95250" tIns="95250" rIns="95250" bIns="95250" numCol="1" spcCol="1270" anchor="ctr" anchorCtr="0">
          <a:noAutofit/>
        </a:bodyPr>
        <a:lstStyle/>
        <a:p>
          <a:pPr lvl="0" algn="l" defTabSz="1111250">
            <a:lnSpc>
              <a:spcPct val="90000"/>
            </a:lnSpc>
            <a:spcBef>
              <a:spcPct val="0"/>
            </a:spcBef>
            <a:spcAft>
              <a:spcPct val="35000"/>
            </a:spcAft>
          </a:pPr>
          <a:r>
            <a:rPr lang="en-US" sz="2500" kern="1200" dirty="0" smtClean="0"/>
            <a:t>Regulations</a:t>
          </a:r>
        </a:p>
      </dsp:txBody>
      <dsp:txXfrm>
        <a:off x="0" y="717356"/>
        <a:ext cx="9144000" cy="603281"/>
      </dsp:txXfrm>
    </dsp:sp>
    <dsp:sp modelId="{43943612-1802-4F00-8694-CF8A0ECC28D6}">
      <dsp:nvSpPr>
        <dsp:cNvPr id="0" name=""/>
        <dsp:cNvSpPr/>
      </dsp:nvSpPr>
      <dsp:spPr>
        <a:xfrm>
          <a:off x="0" y="1392637"/>
          <a:ext cx="9144000" cy="664761"/>
        </a:xfrm>
        <a:prstGeom prst="roundRect">
          <a:avLst/>
        </a:prstGeom>
        <a:gradFill rotWithShape="1">
          <a:gsLst>
            <a:gs pos="0">
              <a:schemeClr val="accent3">
                <a:tint val="70000"/>
                <a:satMod val="130000"/>
              </a:schemeClr>
            </a:gs>
            <a:gs pos="43000">
              <a:schemeClr val="accent3">
                <a:tint val="44000"/>
                <a:satMod val="165000"/>
              </a:schemeClr>
            </a:gs>
            <a:gs pos="93000">
              <a:schemeClr val="accent3">
                <a:tint val="15000"/>
                <a:satMod val="165000"/>
              </a:schemeClr>
            </a:gs>
            <a:gs pos="100000">
              <a:schemeClr val="accent3">
                <a:tint val="5000"/>
                <a:satMod val="250000"/>
              </a:schemeClr>
            </a:gs>
          </a:gsLst>
          <a:path path="circle">
            <a:fillToRect l="50000" t="130000" r="50000" b="-30000"/>
          </a:path>
        </a:gradFill>
        <a:ln w="9525" cap="flat" cmpd="sng" algn="ctr">
          <a:solidFill>
            <a:schemeClr val="accent3">
              <a:shade val="50000"/>
              <a:satMod val="103000"/>
            </a:schemeClr>
          </a:solidFill>
          <a:prstDash val="solid"/>
        </a:ln>
        <a:effectLst>
          <a:outerShdw blurRad="57150" dist="38100" dir="5400000" algn="ctr" rotWithShape="0">
            <a:schemeClr val="accent3">
              <a:shade val="9000"/>
              <a:satMod val="105000"/>
              <a:alpha val="48000"/>
            </a:schemeClr>
          </a:outerShdw>
        </a:effectLst>
        <a:scene3d>
          <a:camera prst="orthographicFront"/>
          <a:lightRig rig="chilly" dir="t"/>
        </a:scene3d>
        <a:sp3d/>
      </dsp:spPr>
      <dsp:style>
        <a:lnRef idx="1">
          <a:schemeClr val="accent3"/>
        </a:lnRef>
        <a:fillRef idx="2">
          <a:schemeClr val="accent3"/>
        </a:fillRef>
        <a:effectRef idx="1">
          <a:schemeClr val="accent3"/>
        </a:effectRef>
        <a:fontRef idx="minor">
          <a:schemeClr val="dk1"/>
        </a:fontRef>
      </dsp:style>
      <dsp:txBody>
        <a:bodyPr spcFirstLastPara="0" vert="horz" wrap="square" lIns="95250" tIns="95250" rIns="95250" bIns="95250" numCol="1" spcCol="1270" anchor="ctr" anchorCtr="0">
          <a:noAutofit/>
        </a:bodyPr>
        <a:lstStyle/>
        <a:p>
          <a:pPr lvl="0" algn="l" defTabSz="1111250">
            <a:lnSpc>
              <a:spcPct val="90000"/>
            </a:lnSpc>
            <a:spcBef>
              <a:spcPct val="0"/>
            </a:spcBef>
            <a:spcAft>
              <a:spcPct val="35000"/>
            </a:spcAft>
          </a:pPr>
          <a:r>
            <a:rPr lang="en-US" sz="2500" kern="1200" dirty="0" smtClean="0"/>
            <a:t>System Operators </a:t>
          </a:r>
        </a:p>
      </dsp:txBody>
      <dsp:txXfrm>
        <a:off x="0" y="1392637"/>
        <a:ext cx="9144000" cy="664761"/>
      </dsp:txXfrm>
    </dsp:sp>
    <dsp:sp modelId="{A7E09684-9BEB-4D46-B2F8-367608EC80DA}">
      <dsp:nvSpPr>
        <dsp:cNvPr id="0" name=""/>
        <dsp:cNvSpPr/>
      </dsp:nvSpPr>
      <dsp:spPr>
        <a:xfrm>
          <a:off x="0" y="2129399"/>
          <a:ext cx="9144000" cy="603281"/>
        </a:xfrm>
        <a:prstGeom prst="roundRect">
          <a:avLst/>
        </a:prstGeom>
        <a:gradFill rotWithShape="1">
          <a:gsLst>
            <a:gs pos="0">
              <a:schemeClr val="accent3">
                <a:tint val="70000"/>
                <a:satMod val="130000"/>
              </a:schemeClr>
            </a:gs>
            <a:gs pos="43000">
              <a:schemeClr val="accent3">
                <a:tint val="44000"/>
                <a:satMod val="165000"/>
              </a:schemeClr>
            </a:gs>
            <a:gs pos="93000">
              <a:schemeClr val="accent3">
                <a:tint val="15000"/>
                <a:satMod val="165000"/>
              </a:schemeClr>
            </a:gs>
            <a:gs pos="100000">
              <a:schemeClr val="accent3">
                <a:tint val="5000"/>
                <a:satMod val="250000"/>
              </a:schemeClr>
            </a:gs>
          </a:gsLst>
          <a:path path="circle">
            <a:fillToRect l="50000" t="130000" r="50000" b="-30000"/>
          </a:path>
        </a:gradFill>
        <a:ln w="9525" cap="flat" cmpd="sng" algn="ctr">
          <a:solidFill>
            <a:schemeClr val="accent3">
              <a:shade val="50000"/>
              <a:satMod val="103000"/>
            </a:schemeClr>
          </a:solidFill>
          <a:prstDash val="solid"/>
        </a:ln>
        <a:effectLst>
          <a:outerShdw blurRad="57150" dist="38100" dir="5400000" algn="ctr" rotWithShape="0">
            <a:schemeClr val="accent3">
              <a:shade val="9000"/>
              <a:satMod val="105000"/>
              <a:alpha val="48000"/>
            </a:schemeClr>
          </a:outerShdw>
        </a:effectLst>
        <a:scene3d>
          <a:camera prst="orthographicFront"/>
          <a:lightRig rig="chilly" dir="t"/>
        </a:scene3d>
        <a:sp3d/>
      </dsp:spPr>
      <dsp:style>
        <a:lnRef idx="1">
          <a:schemeClr val="accent3"/>
        </a:lnRef>
        <a:fillRef idx="2">
          <a:schemeClr val="accent3"/>
        </a:fillRef>
        <a:effectRef idx="1">
          <a:schemeClr val="accent3"/>
        </a:effectRef>
        <a:fontRef idx="minor">
          <a:schemeClr val="dk1"/>
        </a:fontRef>
      </dsp:style>
      <dsp:txBody>
        <a:bodyPr spcFirstLastPara="0" vert="horz" wrap="square" lIns="95250" tIns="95250" rIns="95250" bIns="95250" numCol="1" spcCol="1270" anchor="ctr" anchorCtr="0">
          <a:noAutofit/>
        </a:bodyPr>
        <a:lstStyle/>
        <a:p>
          <a:pPr lvl="0" algn="l" defTabSz="1111250">
            <a:lnSpc>
              <a:spcPct val="90000"/>
            </a:lnSpc>
            <a:spcBef>
              <a:spcPct val="0"/>
            </a:spcBef>
            <a:spcAft>
              <a:spcPct val="35000"/>
            </a:spcAft>
          </a:pPr>
          <a:r>
            <a:rPr lang="en-US" sz="2500" kern="1200" dirty="0" smtClean="0"/>
            <a:t>Generation	</a:t>
          </a:r>
        </a:p>
      </dsp:txBody>
      <dsp:txXfrm>
        <a:off x="0" y="2129399"/>
        <a:ext cx="9144000" cy="603281"/>
      </dsp:txXfrm>
    </dsp:sp>
    <dsp:sp modelId="{B1C53084-159E-4BBE-90CD-EFC12E1E0D51}">
      <dsp:nvSpPr>
        <dsp:cNvPr id="0" name=""/>
        <dsp:cNvSpPr/>
      </dsp:nvSpPr>
      <dsp:spPr>
        <a:xfrm>
          <a:off x="0" y="2819400"/>
          <a:ext cx="9144000" cy="603281"/>
        </a:xfrm>
        <a:prstGeom prst="roundRect">
          <a:avLst/>
        </a:prstGeom>
        <a:gradFill rotWithShape="1">
          <a:gsLst>
            <a:gs pos="0">
              <a:schemeClr val="accent3">
                <a:tint val="70000"/>
                <a:satMod val="130000"/>
              </a:schemeClr>
            </a:gs>
            <a:gs pos="43000">
              <a:schemeClr val="accent3">
                <a:tint val="44000"/>
                <a:satMod val="165000"/>
              </a:schemeClr>
            </a:gs>
            <a:gs pos="93000">
              <a:schemeClr val="accent3">
                <a:tint val="15000"/>
                <a:satMod val="165000"/>
              </a:schemeClr>
            </a:gs>
            <a:gs pos="100000">
              <a:schemeClr val="accent3">
                <a:tint val="5000"/>
                <a:satMod val="250000"/>
              </a:schemeClr>
            </a:gs>
          </a:gsLst>
          <a:path path="circle">
            <a:fillToRect l="50000" t="130000" r="50000" b="-30000"/>
          </a:path>
        </a:gradFill>
        <a:ln w="9525" cap="flat" cmpd="sng" algn="ctr">
          <a:solidFill>
            <a:schemeClr val="accent3">
              <a:shade val="50000"/>
              <a:satMod val="103000"/>
            </a:schemeClr>
          </a:solidFill>
          <a:prstDash val="solid"/>
        </a:ln>
        <a:effectLst>
          <a:outerShdw blurRad="57150" dist="38100" dir="5400000" algn="ctr" rotWithShape="0">
            <a:schemeClr val="accent3">
              <a:shade val="9000"/>
              <a:satMod val="105000"/>
              <a:alpha val="48000"/>
            </a:schemeClr>
          </a:outerShdw>
        </a:effectLst>
        <a:scene3d>
          <a:camera prst="orthographicFront"/>
          <a:lightRig rig="chilly" dir="t"/>
        </a:scene3d>
        <a:sp3d/>
      </dsp:spPr>
      <dsp:style>
        <a:lnRef idx="1">
          <a:schemeClr val="accent3"/>
        </a:lnRef>
        <a:fillRef idx="2">
          <a:schemeClr val="accent3"/>
        </a:fillRef>
        <a:effectRef idx="1">
          <a:schemeClr val="accent3"/>
        </a:effectRef>
        <a:fontRef idx="minor">
          <a:schemeClr val="dk1"/>
        </a:fontRef>
      </dsp:style>
      <dsp:txBody>
        <a:bodyPr spcFirstLastPara="0" vert="horz" wrap="square" lIns="95250" tIns="95250" rIns="95250" bIns="95250" numCol="1" spcCol="1270" anchor="ctr" anchorCtr="0">
          <a:noAutofit/>
        </a:bodyPr>
        <a:lstStyle/>
        <a:p>
          <a:pPr lvl="0" algn="l" defTabSz="1111250">
            <a:lnSpc>
              <a:spcPct val="90000"/>
            </a:lnSpc>
            <a:spcBef>
              <a:spcPct val="0"/>
            </a:spcBef>
            <a:spcAft>
              <a:spcPct val="35000"/>
            </a:spcAft>
          </a:pPr>
          <a:r>
            <a:rPr lang="en-US" sz="2500" kern="1200" dirty="0" smtClean="0"/>
            <a:t>Transmission</a:t>
          </a:r>
        </a:p>
      </dsp:txBody>
      <dsp:txXfrm>
        <a:off x="0" y="2819400"/>
        <a:ext cx="9144000" cy="603281"/>
      </dsp:txXfrm>
    </dsp:sp>
    <dsp:sp modelId="{9C870AEE-CB4A-4DC0-9B23-B306A9BC7597}">
      <dsp:nvSpPr>
        <dsp:cNvPr id="0" name=""/>
        <dsp:cNvSpPr/>
      </dsp:nvSpPr>
      <dsp:spPr>
        <a:xfrm>
          <a:off x="0" y="3479962"/>
          <a:ext cx="9144000" cy="603281"/>
        </a:xfrm>
        <a:prstGeom prst="roundRect">
          <a:avLst/>
        </a:prstGeom>
        <a:gradFill rotWithShape="1">
          <a:gsLst>
            <a:gs pos="0">
              <a:schemeClr val="accent3">
                <a:tint val="70000"/>
                <a:satMod val="130000"/>
              </a:schemeClr>
            </a:gs>
            <a:gs pos="43000">
              <a:schemeClr val="accent3">
                <a:tint val="44000"/>
                <a:satMod val="165000"/>
              </a:schemeClr>
            </a:gs>
            <a:gs pos="93000">
              <a:schemeClr val="accent3">
                <a:tint val="15000"/>
                <a:satMod val="165000"/>
              </a:schemeClr>
            </a:gs>
            <a:gs pos="100000">
              <a:schemeClr val="accent3">
                <a:tint val="5000"/>
                <a:satMod val="250000"/>
              </a:schemeClr>
            </a:gs>
          </a:gsLst>
          <a:path path="circle">
            <a:fillToRect l="50000" t="130000" r="50000" b="-30000"/>
          </a:path>
        </a:gradFill>
        <a:ln w="9525" cap="flat" cmpd="sng" algn="ctr">
          <a:solidFill>
            <a:schemeClr val="accent3">
              <a:shade val="50000"/>
              <a:satMod val="103000"/>
            </a:schemeClr>
          </a:solidFill>
          <a:prstDash val="solid"/>
        </a:ln>
        <a:effectLst>
          <a:outerShdw blurRad="57150" dist="38100" dir="5400000" algn="ctr" rotWithShape="0">
            <a:schemeClr val="accent3">
              <a:shade val="9000"/>
              <a:satMod val="105000"/>
              <a:alpha val="48000"/>
            </a:schemeClr>
          </a:outerShdw>
        </a:effectLst>
        <a:scene3d>
          <a:camera prst="orthographicFront"/>
          <a:lightRig rig="chilly" dir="t"/>
        </a:scene3d>
        <a:sp3d/>
      </dsp:spPr>
      <dsp:style>
        <a:lnRef idx="1">
          <a:schemeClr val="accent3"/>
        </a:lnRef>
        <a:fillRef idx="2">
          <a:schemeClr val="accent3"/>
        </a:fillRef>
        <a:effectRef idx="1">
          <a:schemeClr val="accent3"/>
        </a:effectRef>
        <a:fontRef idx="minor">
          <a:schemeClr val="dk1"/>
        </a:fontRef>
      </dsp:style>
      <dsp:txBody>
        <a:bodyPr spcFirstLastPara="0" vert="horz" wrap="square" lIns="95250" tIns="95250" rIns="95250" bIns="95250" numCol="1" spcCol="1270" anchor="ctr" anchorCtr="0">
          <a:noAutofit/>
        </a:bodyPr>
        <a:lstStyle/>
        <a:p>
          <a:pPr lvl="0" algn="l" defTabSz="1111250">
            <a:lnSpc>
              <a:spcPct val="90000"/>
            </a:lnSpc>
            <a:spcBef>
              <a:spcPct val="0"/>
            </a:spcBef>
            <a:spcAft>
              <a:spcPct val="35000"/>
            </a:spcAft>
          </a:pPr>
          <a:r>
            <a:rPr lang="en-US" sz="2500" kern="1200" dirty="0" smtClean="0"/>
            <a:t>Distribution</a:t>
          </a:r>
        </a:p>
      </dsp:txBody>
      <dsp:txXfrm>
        <a:off x="0" y="3479962"/>
        <a:ext cx="9144000" cy="603281"/>
      </dsp:txXfrm>
    </dsp:sp>
    <dsp:sp modelId="{06AEAAAC-2C24-4FC9-B548-6FED02F6FDA4}">
      <dsp:nvSpPr>
        <dsp:cNvPr id="0" name=""/>
        <dsp:cNvSpPr/>
      </dsp:nvSpPr>
      <dsp:spPr>
        <a:xfrm>
          <a:off x="0" y="4155243"/>
          <a:ext cx="9144000" cy="603281"/>
        </a:xfrm>
        <a:prstGeom prst="roundRect">
          <a:avLst/>
        </a:prstGeom>
        <a:gradFill rotWithShape="1">
          <a:gsLst>
            <a:gs pos="0">
              <a:schemeClr val="accent3">
                <a:tint val="70000"/>
                <a:satMod val="130000"/>
              </a:schemeClr>
            </a:gs>
            <a:gs pos="43000">
              <a:schemeClr val="accent3">
                <a:tint val="44000"/>
                <a:satMod val="165000"/>
              </a:schemeClr>
            </a:gs>
            <a:gs pos="93000">
              <a:schemeClr val="accent3">
                <a:tint val="15000"/>
                <a:satMod val="165000"/>
              </a:schemeClr>
            </a:gs>
            <a:gs pos="100000">
              <a:schemeClr val="accent3">
                <a:tint val="5000"/>
                <a:satMod val="250000"/>
              </a:schemeClr>
            </a:gs>
          </a:gsLst>
          <a:path path="circle">
            <a:fillToRect l="50000" t="130000" r="50000" b="-30000"/>
          </a:path>
        </a:gradFill>
        <a:ln w="9525" cap="flat" cmpd="sng" algn="ctr">
          <a:solidFill>
            <a:schemeClr val="accent3">
              <a:shade val="50000"/>
              <a:satMod val="103000"/>
            </a:schemeClr>
          </a:solidFill>
          <a:prstDash val="solid"/>
        </a:ln>
        <a:effectLst>
          <a:outerShdw blurRad="57150" dist="38100" dir="5400000" algn="ctr" rotWithShape="0">
            <a:schemeClr val="accent3">
              <a:shade val="9000"/>
              <a:satMod val="105000"/>
              <a:alpha val="48000"/>
            </a:schemeClr>
          </a:outerShdw>
        </a:effectLst>
        <a:scene3d>
          <a:camera prst="orthographicFront"/>
          <a:lightRig rig="chilly" dir="t"/>
        </a:scene3d>
        <a:sp3d/>
      </dsp:spPr>
      <dsp:style>
        <a:lnRef idx="1">
          <a:schemeClr val="accent3"/>
        </a:lnRef>
        <a:fillRef idx="2">
          <a:schemeClr val="accent3"/>
        </a:fillRef>
        <a:effectRef idx="1">
          <a:schemeClr val="accent3"/>
        </a:effectRef>
        <a:fontRef idx="minor">
          <a:schemeClr val="dk1"/>
        </a:fontRef>
      </dsp:style>
      <dsp:txBody>
        <a:bodyPr spcFirstLastPara="0" vert="horz" wrap="square" lIns="95250" tIns="95250" rIns="95250" bIns="95250" numCol="1" spcCol="1270" anchor="ctr" anchorCtr="0">
          <a:noAutofit/>
        </a:bodyPr>
        <a:lstStyle/>
        <a:p>
          <a:pPr lvl="0" algn="l" defTabSz="1111250">
            <a:lnSpc>
              <a:spcPct val="90000"/>
            </a:lnSpc>
            <a:spcBef>
              <a:spcPct val="0"/>
            </a:spcBef>
            <a:spcAft>
              <a:spcPct val="35000"/>
            </a:spcAft>
          </a:pPr>
          <a:r>
            <a:rPr lang="en-US" sz="2500" kern="1200" dirty="0" smtClean="0"/>
            <a:t>Markets</a:t>
          </a:r>
        </a:p>
      </dsp:txBody>
      <dsp:txXfrm>
        <a:off x="0" y="4155243"/>
        <a:ext cx="9144000" cy="603281"/>
      </dsp:txXfrm>
    </dsp:sp>
  </dsp:spTree>
</dsp:drawing>
</file>

<file path=ppt/diagrams/drawing1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DC9B954-EFC3-4EFA-9176-4D798AA93D0E}">
      <dsp:nvSpPr>
        <dsp:cNvPr id="0" name=""/>
        <dsp:cNvSpPr/>
      </dsp:nvSpPr>
      <dsp:spPr>
        <a:xfrm>
          <a:off x="0" y="329099"/>
          <a:ext cx="9144000" cy="504000"/>
        </a:xfrm>
        <a:prstGeom prst="rect">
          <a:avLst/>
        </a:prstGeom>
        <a:gradFill rotWithShape="1">
          <a:gsLst>
            <a:gs pos="0">
              <a:schemeClr val="accent2">
                <a:tint val="70000"/>
                <a:satMod val="130000"/>
              </a:schemeClr>
            </a:gs>
            <a:gs pos="43000">
              <a:schemeClr val="accent2">
                <a:tint val="44000"/>
                <a:satMod val="165000"/>
              </a:schemeClr>
            </a:gs>
            <a:gs pos="93000">
              <a:schemeClr val="accent2">
                <a:tint val="15000"/>
                <a:satMod val="165000"/>
              </a:schemeClr>
            </a:gs>
            <a:gs pos="100000">
              <a:schemeClr val="accent2">
                <a:tint val="5000"/>
                <a:satMod val="250000"/>
              </a:schemeClr>
            </a:gs>
          </a:gsLst>
          <a:path path="circle">
            <a:fillToRect l="50000" t="130000" r="50000" b="-30000"/>
          </a:path>
        </a:gradFill>
        <a:ln w="9525" cap="flat" cmpd="sng" algn="ctr">
          <a:solidFill>
            <a:schemeClr val="accent2">
              <a:shade val="50000"/>
              <a:satMod val="103000"/>
            </a:schemeClr>
          </a:solidFill>
          <a:prstDash val="solid"/>
        </a:ln>
        <a:effectLst>
          <a:outerShdw blurRad="57150" dist="38100" dir="5400000" algn="ctr" rotWithShape="0">
            <a:schemeClr val="accent2">
              <a:shade val="9000"/>
              <a:satMod val="105000"/>
              <a:alpha val="48000"/>
            </a:schemeClr>
          </a:outerShdw>
        </a:effectLst>
      </dsp:spPr>
      <dsp:style>
        <a:lnRef idx="1">
          <a:schemeClr val="accent2"/>
        </a:lnRef>
        <a:fillRef idx="2">
          <a:schemeClr val="accent2"/>
        </a:fillRef>
        <a:effectRef idx="1">
          <a:schemeClr val="accent2"/>
        </a:effectRef>
        <a:fontRef idx="minor">
          <a:schemeClr val="dk1"/>
        </a:fontRef>
      </dsp:style>
    </dsp:sp>
    <dsp:sp modelId="{1F7D1A1F-4D04-4F28-B165-F26107C333E4}">
      <dsp:nvSpPr>
        <dsp:cNvPr id="0" name=""/>
        <dsp:cNvSpPr/>
      </dsp:nvSpPr>
      <dsp:spPr>
        <a:xfrm>
          <a:off x="457200" y="33899"/>
          <a:ext cx="6400800" cy="590400"/>
        </a:xfrm>
        <a:prstGeom prst="roundRect">
          <a:avLst/>
        </a:prstGeom>
        <a:gradFill rotWithShape="1">
          <a:gsLst>
            <a:gs pos="0">
              <a:schemeClr val="accent2">
                <a:tint val="70000"/>
                <a:satMod val="130000"/>
              </a:schemeClr>
            </a:gs>
            <a:gs pos="43000">
              <a:schemeClr val="accent2">
                <a:tint val="44000"/>
                <a:satMod val="165000"/>
              </a:schemeClr>
            </a:gs>
            <a:gs pos="93000">
              <a:schemeClr val="accent2">
                <a:tint val="15000"/>
                <a:satMod val="165000"/>
              </a:schemeClr>
            </a:gs>
            <a:gs pos="100000">
              <a:schemeClr val="accent2">
                <a:tint val="5000"/>
                <a:satMod val="250000"/>
              </a:schemeClr>
            </a:gs>
          </a:gsLst>
          <a:path path="circle">
            <a:fillToRect l="50000" t="130000" r="50000" b="-30000"/>
          </a:path>
        </a:gradFill>
        <a:ln w="9525" cap="flat" cmpd="sng" algn="ctr">
          <a:solidFill>
            <a:schemeClr val="accent2">
              <a:shade val="50000"/>
              <a:satMod val="103000"/>
            </a:schemeClr>
          </a:solidFill>
          <a:prstDash val="solid"/>
        </a:ln>
        <a:effectLst>
          <a:outerShdw blurRad="57150" dist="38100" dir="5400000" algn="ctr" rotWithShape="0">
            <a:schemeClr val="accent2">
              <a:shade val="9000"/>
              <a:satMod val="105000"/>
              <a:alpha val="48000"/>
            </a:scheme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241935" tIns="0" rIns="241935" bIns="0" numCol="1" spcCol="1270" anchor="ctr" anchorCtr="0">
          <a:noAutofit/>
        </a:bodyPr>
        <a:lstStyle/>
        <a:p>
          <a:pPr lvl="0" algn="l" defTabSz="622300">
            <a:lnSpc>
              <a:spcPct val="90000"/>
            </a:lnSpc>
            <a:spcBef>
              <a:spcPct val="0"/>
            </a:spcBef>
            <a:spcAft>
              <a:spcPct val="35000"/>
            </a:spcAft>
          </a:pPr>
          <a:r>
            <a:rPr lang="en-US" sz="1400" b="1" kern="1200" dirty="0" smtClean="0">
              <a:latin typeface="Verdana" pitchFamily="34" charset="0"/>
              <a:ea typeface="Verdana" pitchFamily="34" charset="0"/>
              <a:cs typeface="Verdana" pitchFamily="34" charset="0"/>
            </a:rPr>
            <a:t>Meaning of Electrified villages </a:t>
          </a:r>
          <a:endParaRPr lang="en-US" sz="1400" b="1" kern="1200" dirty="0">
            <a:latin typeface="Verdana" pitchFamily="34" charset="0"/>
            <a:ea typeface="Verdana" pitchFamily="34" charset="0"/>
            <a:cs typeface="Verdana" pitchFamily="34" charset="0"/>
          </a:endParaRPr>
        </a:p>
      </dsp:txBody>
      <dsp:txXfrm>
        <a:off x="457200" y="33899"/>
        <a:ext cx="6400800" cy="590400"/>
      </dsp:txXfrm>
    </dsp:sp>
    <dsp:sp modelId="{86E7940F-71B0-47A2-A206-1570E667099C}">
      <dsp:nvSpPr>
        <dsp:cNvPr id="0" name=""/>
        <dsp:cNvSpPr/>
      </dsp:nvSpPr>
      <dsp:spPr>
        <a:xfrm>
          <a:off x="0" y="1236300"/>
          <a:ext cx="9144000" cy="504000"/>
        </a:xfrm>
        <a:prstGeom prst="rect">
          <a:avLst/>
        </a:prstGeom>
        <a:gradFill rotWithShape="1">
          <a:gsLst>
            <a:gs pos="0">
              <a:schemeClr val="accent2">
                <a:tint val="70000"/>
                <a:satMod val="130000"/>
              </a:schemeClr>
            </a:gs>
            <a:gs pos="43000">
              <a:schemeClr val="accent2">
                <a:tint val="44000"/>
                <a:satMod val="165000"/>
              </a:schemeClr>
            </a:gs>
            <a:gs pos="93000">
              <a:schemeClr val="accent2">
                <a:tint val="15000"/>
                <a:satMod val="165000"/>
              </a:schemeClr>
            </a:gs>
            <a:gs pos="100000">
              <a:schemeClr val="accent2">
                <a:tint val="5000"/>
                <a:satMod val="250000"/>
              </a:schemeClr>
            </a:gs>
          </a:gsLst>
          <a:path path="circle">
            <a:fillToRect l="50000" t="130000" r="50000" b="-30000"/>
          </a:path>
        </a:gradFill>
        <a:ln w="9525" cap="flat" cmpd="sng" algn="ctr">
          <a:solidFill>
            <a:schemeClr val="accent2">
              <a:shade val="50000"/>
              <a:satMod val="103000"/>
            </a:schemeClr>
          </a:solidFill>
          <a:prstDash val="solid"/>
        </a:ln>
        <a:effectLst>
          <a:outerShdw blurRad="57150" dist="38100" dir="5400000" algn="ctr" rotWithShape="0">
            <a:schemeClr val="accent2">
              <a:shade val="9000"/>
              <a:satMod val="105000"/>
              <a:alpha val="48000"/>
            </a:schemeClr>
          </a:outerShdw>
        </a:effectLst>
      </dsp:spPr>
      <dsp:style>
        <a:lnRef idx="1">
          <a:schemeClr val="accent2"/>
        </a:lnRef>
        <a:fillRef idx="2">
          <a:schemeClr val="accent2"/>
        </a:fillRef>
        <a:effectRef idx="1">
          <a:schemeClr val="accent2"/>
        </a:effectRef>
        <a:fontRef idx="minor">
          <a:schemeClr val="dk1"/>
        </a:fontRef>
      </dsp:style>
    </dsp:sp>
    <dsp:sp modelId="{2460F094-AF6F-4E0C-9086-426231E86763}">
      <dsp:nvSpPr>
        <dsp:cNvPr id="0" name=""/>
        <dsp:cNvSpPr/>
      </dsp:nvSpPr>
      <dsp:spPr>
        <a:xfrm>
          <a:off x="457200" y="941100"/>
          <a:ext cx="6400800" cy="590400"/>
        </a:xfrm>
        <a:prstGeom prst="roundRect">
          <a:avLst/>
        </a:prstGeom>
        <a:gradFill rotWithShape="1">
          <a:gsLst>
            <a:gs pos="0">
              <a:schemeClr val="accent2">
                <a:tint val="70000"/>
                <a:satMod val="130000"/>
              </a:schemeClr>
            </a:gs>
            <a:gs pos="43000">
              <a:schemeClr val="accent2">
                <a:tint val="44000"/>
                <a:satMod val="165000"/>
              </a:schemeClr>
            </a:gs>
            <a:gs pos="93000">
              <a:schemeClr val="accent2">
                <a:tint val="15000"/>
                <a:satMod val="165000"/>
              </a:schemeClr>
            </a:gs>
            <a:gs pos="100000">
              <a:schemeClr val="accent2">
                <a:tint val="5000"/>
                <a:satMod val="250000"/>
              </a:schemeClr>
            </a:gs>
          </a:gsLst>
          <a:path path="circle">
            <a:fillToRect l="50000" t="130000" r="50000" b="-30000"/>
          </a:path>
        </a:gradFill>
        <a:ln w="9525" cap="flat" cmpd="sng" algn="ctr">
          <a:solidFill>
            <a:schemeClr val="accent2">
              <a:shade val="50000"/>
              <a:satMod val="103000"/>
            </a:schemeClr>
          </a:solidFill>
          <a:prstDash val="solid"/>
        </a:ln>
        <a:effectLst>
          <a:outerShdw blurRad="57150" dist="38100" dir="5400000" algn="ctr" rotWithShape="0">
            <a:schemeClr val="accent2">
              <a:shade val="9000"/>
              <a:satMod val="105000"/>
              <a:alpha val="48000"/>
            </a:scheme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241935" tIns="0" rIns="241935" bIns="0" numCol="1" spcCol="1270" anchor="ctr" anchorCtr="0">
          <a:noAutofit/>
        </a:bodyPr>
        <a:lstStyle/>
        <a:p>
          <a:pPr lvl="0" algn="l" defTabSz="622300">
            <a:lnSpc>
              <a:spcPct val="90000"/>
            </a:lnSpc>
            <a:spcBef>
              <a:spcPct val="0"/>
            </a:spcBef>
            <a:spcAft>
              <a:spcPct val="35000"/>
            </a:spcAft>
          </a:pPr>
          <a:r>
            <a:rPr lang="en-US" sz="1400" b="1" kern="1200" dirty="0" smtClean="0">
              <a:latin typeface="Verdana" pitchFamily="34" charset="0"/>
              <a:ea typeface="Verdana" pitchFamily="34" charset="0"/>
              <a:cs typeface="Verdana" pitchFamily="34" charset="0"/>
            </a:rPr>
            <a:t>Involvement of  local community in rural electrification </a:t>
          </a:r>
          <a:endParaRPr lang="en-US" sz="1400" b="1" kern="1200" dirty="0">
            <a:latin typeface="Verdana" pitchFamily="34" charset="0"/>
            <a:ea typeface="Verdana" pitchFamily="34" charset="0"/>
            <a:cs typeface="Verdana" pitchFamily="34" charset="0"/>
          </a:endParaRPr>
        </a:p>
      </dsp:txBody>
      <dsp:txXfrm>
        <a:off x="457200" y="941100"/>
        <a:ext cx="6400800" cy="590400"/>
      </dsp:txXfrm>
    </dsp:sp>
    <dsp:sp modelId="{770BC1A5-FEE5-4E11-BD43-6DFED12458AB}">
      <dsp:nvSpPr>
        <dsp:cNvPr id="0" name=""/>
        <dsp:cNvSpPr/>
      </dsp:nvSpPr>
      <dsp:spPr>
        <a:xfrm>
          <a:off x="0" y="2143500"/>
          <a:ext cx="9144000" cy="504000"/>
        </a:xfrm>
        <a:prstGeom prst="rect">
          <a:avLst/>
        </a:prstGeom>
        <a:gradFill rotWithShape="1">
          <a:gsLst>
            <a:gs pos="0">
              <a:schemeClr val="accent2">
                <a:tint val="70000"/>
                <a:satMod val="130000"/>
              </a:schemeClr>
            </a:gs>
            <a:gs pos="43000">
              <a:schemeClr val="accent2">
                <a:tint val="44000"/>
                <a:satMod val="165000"/>
              </a:schemeClr>
            </a:gs>
            <a:gs pos="93000">
              <a:schemeClr val="accent2">
                <a:tint val="15000"/>
                <a:satMod val="165000"/>
              </a:schemeClr>
            </a:gs>
            <a:gs pos="100000">
              <a:schemeClr val="accent2">
                <a:tint val="5000"/>
                <a:satMod val="250000"/>
              </a:schemeClr>
            </a:gs>
          </a:gsLst>
          <a:path path="circle">
            <a:fillToRect l="50000" t="130000" r="50000" b="-30000"/>
          </a:path>
        </a:gradFill>
        <a:ln w="9525" cap="flat" cmpd="sng" algn="ctr">
          <a:solidFill>
            <a:schemeClr val="accent2">
              <a:shade val="50000"/>
              <a:satMod val="103000"/>
            </a:schemeClr>
          </a:solidFill>
          <a:prstDash val="solid"/>
        </a:ln>
        <a:effectLst>
          <a:outerShdw blurRad="57150" dist="38100" dir="5400000" algn="ctr" rotWithShape="0">
            <a:schemeClr val="accent2">
              <a:shade val="9000"/>
              <a:satMod val="105000"/>
              <a:alpha val="48000"/>
            </a:schemeClr>
          </a:outerShdw>
        </a:effectLst>
      </dsp:spPr>
      <dsp:style>
        <a:lnRef idx="1">
          <a:schemeClr val="accent2"/>
        </a:lnRef>
        <a:fillRef idx="2">
          <a:schemeClr val="accent2"/>
        </a:fillRef>
        <a:effectRef idx="1">
          <a:schemeClr val="accent2"/>
        </a:effectRef>
        <a:fontRef idx="minor">
          <a:schemeClr val="dk1"/>
        </a:fontRef>
      </dsp:style>
    </dsp:sp>
    <dsp:sp modelId="{BB6E7132-3C6E-4A7E-A6CD-0CA9B0707CAB}">
      <dsp:nvSpPr>
        <dsp:cNvPr id="0" name=""/>
        <dsp:cNvSpPr/>
      </dsp:nvSpPr>
      <dsp:spPr>
        <a:xfrm>
          <a:off x="457200" y="1848300"/>
          <a:ext cx="6400800" cy="590400"/>
        </a:xfrm>
        <a:prstGeom prst="roundRect">
          <a:avLst/>
        </a:prstGeom>
        <a:gradFill rotWithShape="1">
          <a:gsLst>
            <a:gs pos="0">
              <a:schemeClr val="accent2">
                <a:tint val="70000"/>
                <a:satMod val="130000"/>
              </a:schemeClr>
            </a:gs>
            <a:gs pos="43000">
              <a:schemeClr val="accent2">
                <a:tint val="44000"/>
                <a:satMod val="165000"/>
              </a:schemeClr>
            </a:gs>
            <a:gs pos="93000">
              <a:schemeClr val="accent2">
                <a:tint val="15000"/>
                <a:satMod val="165000"/>
              </a:schemeClr>
            </a:gs>
            <a:gs pos="100000">
              <a:schemeClr val="accent2">
                <a:tint val="5000"/>
                <a:satMod val="250000"/>
              </a:schemeClr>
            </a:gs>
          </a:gsLst>
          <a:path path="circle">
            <a:fillToRect l="50000" t="130000" r="50000" b="-30000"/>
          </a:path>
        </a:gradFill>
        <a:ln w="9525" cap="flat" cmpd="sng" algn="ctr">
          <a:solidFill>
            <a:schemeClr val="accent2">
              <a:shade val="50000"/>
              <a:satMod val="103000"/>
            </a:schemeClr>
          </a:solidFill>
          <a:prstDash val="solid"/>
        </a:ln>
        <a:effectLst>
          <a:outerShdw blurRad="57150" dist="38100" dir="5400000" algn="ctr" rotWithShape="0">
            <a:schemeClr val="accent2">
              <a:shade val="9000"/>
              <a:satMod val="105000"/>
              <a:alpha val="48000"/>
            </a:scheme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241935" tIns="0" rIns="241935" bIns="0" numCol="1" spcCol="1270" anchor="ctr" anchorCtr="0">
          <a:noAutofit/>
        </a:bodyPr>
        <a:lstStyle/>
        <a:p>
          <a:pPr lvl="0" algn="l" defTabSz="622300">
            <a:lnSpc>
              <a:spcPct val="90000"/>
            </a:lnSpc>
            <a:spcBef>
              <a:spcPct val="0"/>
            </a:spcBef>
            <a:spcAft>
              <a:spcPct val="35000"/>
            </a:spcAft>
          </a:pPr>
          <a:r>
            <a:rPr lang="en-US" sz="1400" b="1" kern="1200" dirty="0" smtClean="0">
              <a:latin typeface="Verdana" pitchFamily="34" charset="0"/>
              <a:ea typeface="Verdana" pitchFamily="34" charset="0"/>
              <a:cs typeface="Verdana" pitchFamily="34" charset="0"/>
            </a:rPr>
            <a:t>Financial  assistance for rural electrification projects </a:t>
          </a:r>
          <a:endParaRPr lang="en-US" sz="1400" b="1" kern="1200" dirty="0">
            <a:latin typeface="Verdana" pitchFamily="34" charset="0"/>
            <a:ea typeface="Verdana" pitchFamily="34" charset="0"/>
            <a:cs typeface="Verdana" pitchFamily="34" charset="0"/>
          </a:endParaRPr>
        </a:p>
      </dsp:txBody>
      <dsp:txXfrm>
        <a:off x="457200" y="1848300"/>
        <a:ext cx="6400800" cy="590400"/>
      </dsp:txXfrm>
    </dsp:sp>
    <dsp:sp modelId="{E2EA3002-297F-4EEE-95F3-1283A340BB11}">
      <dsp:nvSpPr>
        <dsp:cNvPr id="0" name=""/>
        <dsp:cNvSpPr/>
      </dsp:nvSpPr>
      <dsp:spPr>
        <a:xfrm>
          <a:off x="0" y="3050700"/>
          <a:ext cx="9144000" cy="504000"/>
        </a:xfrm>
        <a:prstGeom prst="rect">
          <a:avLst/>
        </a:prstGeom>
        <a:gradFill rotWithShape="1">
          <a:gsLst>
            <a:gs pos="0">
              <a:schemeClr val="accent2">
                <a:tint val="70000"/>
                <a:satMod val="130000"/>
              </a:schemeClr>
            </a:gs>
            <a:gs pos="43000">
              <a:schemeClr val="accent2">
                <a:tint val="44000"/>
                <a:satMod val="165000"/>
              </a:schemeClr>
            </a:gs>
            <a:gs pos="93000">
              <a:schemeClr val="accent2">
                <a:tint val="15000"/>
                <a:satMod val="165000"/>
              </a:schemeClr>
            </a:gs>
            <a:gs pos="100000">
              <a:schemeClr val="accent2">
                <a:tint val="5000"/>
                <a:satMod val="250000"/>
              </a:schemeClr>
            </a:gs>
          </a:gsLst>
          <a:path path="circle">
            <a:fillToRect l="50000" t="130000" r="50000" b="-30000"/>
          </a:path>
        </a:gradFill>
        <a:ln w="9525" cap="flat" cmpd="sng" algn="ctr">
          <a:solidFill>
            <a:schemeClr val="accent2">
              <a:shade val="50000"/>
              <a:satMod val="103000"/>
            </a:schemeClr>
          </a:solidFill>
          <a:prstDash val="solid"/>
        </a:ln>
        <a:effectLst>
          <a:outerShdw blurRad="57150" dist="38100" dir="5400000" algn="ctr" rotWithShape="0">
            <a:schemeClr val="accent2">
              <a:shade val="9000"/>
              <a:satMod val="105000"/>
              <a:alpha val="48000"/>
            </a:schemeClr>
          </a:outerShdw>
        </a:effectLst>
      </dsp:spPr>
      <dsp:style>
        <a:lnRef idx="1">
          <a:schemeClr val="accent2"/>
        </a:lnRef>
        <a:fillRef idx="2">
          <a:schemeClr val="accent2"/>
        </a:fillRef>
        <a:effectRef idx="1">
          <a:schemeClr val="accent2"/>
        </a:effectRef>
        <a:fontRef idx="minor">
          <a:schemeClr val="dk1"/>
        </a:fontRef>
      </dsp:style>
    </dsp:sp>
    <dsp:sp modelId="{134C7022-CD12-47CD-BF95-15E85240D649}">
      <dsp:nvSpPr>
        <dsp:cNvPr id="0" name=""/>
        <dsp:cNvSpPr/>
      </dsp:nvSpPr>
      <dsp:spPr>
        <a:xfrm>
          <a:off x="457200" y="2755500"/>
          <a:ext cx="6400800" cy="590400"/>
        </a:xfrm>
        <a:prstGeom prst="roundRect">
          <a:avLst/>
        </a:prstGeom>
        <a:gradFill rotWithShape="1">
          <a:gsLst>
            <a:gs pos="0">
              <a:schemeClr val="accent2">
                <a:tint val="70000"/>
                <a:satMod val="130000"/>
              </a:schemeClr>
            </a:gs>
            <a:gs pos="43000">
              <a:schemeClr val="accent2">
                <a:tint val="44000"/>
                <a:satMod val="165000"/>
              </a:schemeClr>
            </a:gs>
            <a:gs pos="93000">
              <a:schemeClr val="accent2">
                <a:tint val="15000"/>
                <a:satMod val="165000"/>
              </a:schemeClr>
            </a:gs>
            <a:gs pos="100000">
              <a:schemeClr val="accent2">
                <a:tint val="5000"/>
                <a:satMod val="250000"/>
              </a:schemeClr>
            </a:gs>
          </a:gsLst>
          <a:path path="circle">
            <a:fillToRect l="50000" t="130000" r="50000" b="-30000"/>
          </a:path>
        </a:gradFill>
        <a:ln w="9525" cap="flat" cmpd="sng" algn="ctr">
          <a:solidFill>
            <a:schemeClr val="accent2">
              <a:shade val="50000"/>
              <a:satMod val="103000"/>
            </a:schemeClr>
          </a:solidFill>
          <a:prstDash val="solid"/>
        </a:ln>
        <a:effectLst>
          <a:outerShdw blurRad="57150" dist="38100" dir="5400000" algn="ctr" rotWithShape="0">
            <a:schemeClr val="accent2">
              <a:shade val="9000"/>
              <a:satMod val="105000"/>
              <a:alpha val="48000"/>
            </a:scheme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241935" tIns="0" rIns="241935" bIns="0" numCol="1" spcCol="1270" anchor="ctr" anchorCtr="0">
          <a:noAutofit/>
        </a:bodyPr>
        <a:lstStyle/>
        <a:p>
          <a:pPr lvl="0" algn="l" defTabSz="622300">
            <a:lnSpc>
              <a:spcPct val="90000"/>
            </a:lnSpc>
            <a:spcBef>
              <a:spcPct val="0"/>
            </a:spcBef>
            <a:spcAft>
              <a:spcPct val="35000"/>
            </a:spcAft>
          </a:pPr>
          <a:r>
            <a:rPr lang="en-US" sz="1400" b="1" kern="1200" dirty="0" smtClean="0">
              <a:latin typeface="Verdana" pitchFamily="34" charset="0"/>
              <a:ea typeface="Verdana" pitchFamily="34" charset="0"/>
              <a:cs typeface="Verdana" pitchFamily="34" charset="0"/>
            </a:rPr>
            <a:t>Policy provisions for permitting stand alone systems for rural areas</a:t>
          </a:r>
          <a:endParaRPr lang="en-US" sz="1400" b="1" kern="1200" dirty="0">
            <a:latin typeface="Verdana" pitchFamily="34" charset="0"/>
            <a:ea typeface="Verdana" pitchFamily="34" charset="0"/>
            <a:cs typeface="Verdana" pitchFamily="34" charset="0"/>
          </a:endParaRPr>
        </a:p>
      </dsp:txBody>
      <dsp:txXfrm>
        <a:off x="457200" y="2755500"/>
        <a:ext cx="6400800" cy="590400"/>
      </dsp:txXfrm>
    </dsp:sp>
    <dsp:sp modelId="{E83F9389-D36E-4B8C-9C33-4DD5ED26B23F}">
      <dsp:nvSpPr>
        <dsp:cNvPr id="0" name=""/>
        <dsp:cNvSpPr/>
      </dsp:nvSpPr>
      <dsp:spPr>
        <a:xfrm>
          <a:off x="0" y="3957900"/>
          <a:ext cx="9144000" cy="504000"/>
        </a:xfrm>
        <a:prstGeom prst="rect">
          <a:avLst/>
        </a:prstGeom>
        <a:gradFill rotWithShape="1">
          <a:gsLst>
            <a:gs pos="0">
              <a:schemeClr val="accent2">
                <a:tint val="70000"/>
                <a:satMod val="130000"/>
              </a:schemeClr>
            </a:gs>
            <a:gs pos="43000">
              <a:schemeClr val="accent2">
                <a:tint val="44000"/>
                <a:satMod val="165000"/>
              </a:schemeClr>
            </a:gs>
            <a:gs pos="93000">
              <a:schemeClr val="accent2">
                <a:tint val="15000"/>
                <a:satMod val="165000"/>
              </a:schemeClr>
            </a:gs>
            <a:gs pos="100000">
              <a:schemeClr val="accent2">
                <a:tint val="5000"/>
                <a:satMod val="250000"/>
              </a:schemeClr>
            </a:gs>
          </a:gsLst>
          <a:path path="circle">
            <a:fillToRect l="50000" t="130000" r="50000" b="-30000"/>
          </a:path>
        </a:gradFill>
        <a:ln w="9525" cap="flat" cmpd="sng" algn="ctr">
          <a:solidFill>
            <a:schemeClr val="accent2">
              <a:shade val="50000"/>
              <a:satMod val="103000"/>
            </a:schemeClr>
          </a:solidFill>
          <a:prstDash val="solid"/>
        </a:ln>
        <a:effectLst>
          <a:outerShdw blurRad="57150" dist="38100" dir="5400000" algn="ctr" rotWithShape="0">
            <a:schemeClr val="accent2">
              <a:shade val="9000"/>
              <a:satMod val="105000"/>
              <a:alpha val="48000"/>
            </a:schemeClr>
          </a:outerShdw>
        </a:effectLst>
      </dsp:spPr>
      <dsp:style>
        <a:lnRef idx="1">
          <a:schemeClr val="accent2"/>
        </a:lnRef>
        <a:fillRef idx="2">
          <a:schemeClr val="accent2"/>
        </a:fillRef>
        <a:effectRef idx="1">
          <a:schemeClr val="accent2"/>
        </a:effectRef>
        <a:fontRef idx="minor">
          <a:schemeClr val="dk1"/>
        </a:fontRef>
      </dsp:style>
    </dsp:sp>
    <dsp:sp modelId="{7AFDD22B-366D-4B44-BCEA-4453060D2A29}">
      <dsp:nvSpPr>
        <dsp:cNvPr id="0" name=""/>
        <dsp:cNvSpPr/>
      </dsp:nvSpPr>
      <dsp:spPr>
        <a:xfrm>
          <a:off x="457200" y="3662700"/>
          <a:ext cx="6400800" cy="590400"/>
        </a:xfrm>
        <a:prstGeom prst="roundRect">
          <a:avLst/>
        </a:prstGeom>
        <a:gradFill rotWithShape="1">
          <a:gsLst>
            <a:gs pos="0">
              <a:schemeClr val="accent2">
                <a:tint val="70000"/>
                <a:satMod val="130000"/>
              </a:schemeClr>
            </a:gs>
            <a:gs pos="43000">
              <a:schemeClr val="accent2">
                <a:tint val="44000"/>
                <a:satMod val="165000"/>
              </a:schemeClr>
            </a:gs>
            <a:gs pos="93000">
              <a:schemeClr val="accent2">
                <a:tint val="15000"/>
                <a:satMod val="165000"/>
              </a:schemeClr>
            </a:gs>
            <a:gs pos="100000">
              <a:schemeClr val="accent2">
                <a:tint val="5000"/>
                <a:satMod val="250000"/>
              </a:schemeClr>
            </a:gs>
          </a:gsLst>
          <a:path path="circle">
            <a:fillToRect l="50000" t="130000" r="50000" b="-30000"/>
          </a:path>
        </a:gradFill>
        <a:ln w="9525" cap="flat" cmpd="sng" algn="ctr">
          <a:solidFill>
            <a:schemeClr val="accent2">
              <a:shade val="50000"/>
              <a:satMod val="103000"/>
            </a:schemeClr>
          </a:solidFill>
          <a:prstDash val="solid"/>
        </a:ln>
        <a:effectLst>
          <a:outerShdw blurRad="57150" dist="38100" dir="5400000" algn="ctr" rotWithShape="0">
            <a:schemeClr val="accent2">
              <a:shade val="9000"/>
              <a:satMod val="105000"/>
              <a:alpha val="48000"/>
            </a:scheme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241935" tIns="0" rIns="241935" bIns="0" numCol="1" spcCol="1270" anchor="ctr" anchorCtr="0">
          <a:noAutofit/>
        </a:bodyPr>
        <a:lstStyle/>
        <a:p>
          <a:pPr lvl="0" algn="l" defTabSz="622300">
            <a:lnSpc>
              <a:spcPct val="90000"/>
            </a:lnSpc>
            <a:spcBef>
              <a:spcPct val="0"/>
            </a:spcBef>
            <a:spcAft>
              <a:spcPct val="35000"/>
            </a:spcAft>
          </a:pPr>
          <a:r>
            <a:rPr lang="en-US" sz="1400" b="1" kern="1200" dirty="0" smtClean="0">
              <a:latin typeface="Verdana" pitchFamily="34" charset="0"/>
              <a:ea typeface="Verdana" pitchFamily="34" charset="0"/>
              <a:cs typeface="Verdana" pitchFamily="34" charset="0"/>
            </a:rPr>
            <a:t>Management  of local distribution in rural areas </a:t>
          </a:r>
          <a:endParaRPr lang="en-US" sz="1400" b="1" kern="1200" dirty="0">
            <a:latin typeface="Verdana" pitchFamily="34" charset="0"/>
            <a:ea typeface="Verdana" pitchFamily="34" charset="0"/>
            <a:cs typeface="Verdana" pitchFamily="34" charset="0"/>
          </a:endParaRPr>
        </a:p>
      </dsp:txBody>
      <dsp:txXfrm>
        <a:off x="457200" y="3662700"/>
        <a:ext cx="6400800" cy="590400"/>
      </dsp:txXfrm>
    </dsp:sp>
  </dsp:spTree>
</dsp:drawing>
</file>

<file path=ppt/diagrams/drawing1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32EB76F-D155-4FDF-ACCF-54B6765744B1}">
      <dsp:nvSpPr>
        <dsp:cNvPr id="0" name=""/>
        <dsp:cNvSpPr/>
      </dsp:nvSpPr>
      <dsp:spPr>
        <a:xfrm>
          <a:off x="0" y="0"/>
          <a:ext cx="7772400" cy="1219200"/>
        </a:xfrm>
        <a:prstGeom prst="roundRect">
          <a:avLst>
            <a:gd name="adj" fmla="val 10000"/>
          </a:avLst>
        </a:prstGeom>
        <a:gradFill rotWithShape="1">
          <a:gsLst>
            <a:gs pos="0">
              <a:schemeClr val="accent3">
                <a:tint val="70000"/>
                <a:satMod val="130000"/>
              </a:schemeClr>
            </a:gs>
            <a:gs pos="43000">
              <a:schemeClr val="accent3">
                <a:tint val="44000"/>
                <a:satMod val="165000"/>
              </a:schemeClr>
            </a:gs>
            <a:gs pos="93000">
              <a:schemeClr val="accent3">
                <a:tint val="15000"/>
                <a:satMod val="165000"/>
              </a:schemeClr>
            </a:gs>
            <a:gs pos="100000">
              <a:schemeClr val="accent3">
                <a:tint val="5000"/>
                <a:satMod val="250000"/>
              </a:schemeClr>
            </a:gs>
          </a:gsLst>
          <a:path path="circle">
            <a:fillToRect l="50000" t="130000" r="50000" b="-30000"/>
          </a:path>
        </a:gradFill>
        <a:ln w="9525" cap="flat" cmpd="sng" algn="ctr">
          <a:solidFill>
            <a:schemeClr val="accent3">
              <a:shade val="50000"/>
              <a:satMod val="103000"/>
            </a:schemeClr>
          </a:solidFill>
          <a:prstDash val="solid"/>
        </a:ln>
        <a:effectLst>
          <a:outerShdw blurRad="57150" dist="38100" dir="5400000" algn="ctr" rotWithShape="0">
            <a:schemeClr val="accent3">
              <a:shade val="9000"/>
              <a:satMod val="105000"/>
              <a:alpha val="48000"/>
            </a:scheme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sz="2800" b="1" kern="1200" dirty="0" smtClean="0">
              <a:latin typeface="Verdana" pitchFamily="34" charset="0"/>
              <a:ea typeface="Verdana" pitchFamily="34" charset="0"/>
              <a:cs typeface="Verdana" pitchFamily="34" charset="0"/>
            </a:rPr>
            <a:t>National Load Dispatch Centre (NLDC)</a:t>
          </a:r>
          <a:endParaRPr lang="en-US" sz="2800" b="1" kern="1200" dirty="0">
            <a:latin typeface="Verdana" pitchFamily="34" charset="0"/>
            <a:ea typeface="Verdana" pitchFamily="34" charset="0"/>
            <a:cs typeface="Verdana" pitchFamily="34" charset="0"/>
          </a:endParaRPr>
        </a:p>
      </dsp:txBody>
      <dsp:txXfrm>
        <a:off x="0" y="0"/>
        <a:ext cx="6528206" cy="1219200"/>
      </dsp:txXfrm>
    </dsp:sp>
    <dsp:sp modelId="{2CBB6D57-BD0D-4BC5-AAEB-D89104450E5D}">
      <dsp:nvSpPr>
        <dsp:cNvPr id="0" name=""/>
        <dsp:cNvSpPr/>
      </dsp:nvSpPr>
      <dsp:spPr>
        <a:xfrm>
          <a:off x="685799" y="1422399"/>
          <a:ext cx="7772400" cy="1219200"/>
        </a:xfrm>
        <a:prstGeom prst="roundRect">
          <a:avLst>
            <a:gd name="adj" fmla="val 10000"/>
          </a:avLst>
        </a:prstGeom>
        <a:gradFill rotWithShape="1">
          <a:gsLst>
            <a:gs pos="0">
              <a:schemeClr val="accent3">
                <a:tint val="70000"/>
                <a:satMod val="130000"/>
              </a:schemeClr>
            </a:gs>
            <a:gs pos="43000">
              <a:schemeClr val="accent3">
                <a:tint val="44000"/>
                <a:satMod val="165000"/>
              </a:schemeClr>
            </a:gs>
            <a:gs pos="93000">
              <a:schemeClr val="accent3">
                <a:tint val="15000"/>
                <a:satMod val="165000"/>
              </a:schemeClr>
            </a:gs>
            <a:gs pos="100000">
              <a:schemeClr val="accent3">
                <a:tint val="5000"/>
                <a:satMod val="250000"/>
              </a:schemeClr>
            </a:gs>
          </a:gsLst>
          <a:path path="circle">
            <a:fillToRect l="50000" t="130000" r="50000" b="-30000"/>
          </a:path>
        </a:gradFill>
        <a:ln w="9525" cap="flat" cmpd="sng" algn="ctr">
          <a:solidFill>
            <a:schemeClr val="accent3">
              <a:shade val="50000"/>
              <a:satMod val="103000"/>
            </a:schemeClr>
          </a:solidFill>
          <a:prstDash val="solid"/>
        </a:ln>
        <a:effectLst>
          <a:outerShdw blurRad="57150" dist="38100" dir="5400000" algn="ctr" rotWithShape="0">
            <a:schemeClr val="accent3">
              <a:shade val="9000"/>
              <a:satMod val="105000"/>
              <a:alpha val="48000"/>
            </a:scheme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sz="2800" b="1" kern="1200" dirty="0" smtClean="0">
              <a:latin typeface="Verdana" pitchFamily="34" charset="0"/>
              <a:ea typeface="Verdana" pitchFamily="34" charset="0"/>
              <a:cs typeface="Verdana" pitchFamily="34" charset="0"/>
            </a:rPr>
            <a:t>Regional Load Dispatch Center (RLDC)</a:t>
          </a:r>
          <a:endParaRPr lang="en-US" sz="2800" kern="1200" dirty="0">
            <a:latin typeface="Verdana" pitchFamily="34" charset="0"/>
            <a:ea typeface="Verdana" pitchFamily="34" charset="0"/>
            <a:cs typeface="Verdana" pitchFamily="34" charset="0"/>
          </a:endParaRPr>
        </a:p>
      </dsp:txBody>
      <dsp:txXfrm>
        <a:off x="685799" y="1422399"/>
        <a:ext cx="6294120" cy="1219200"/>
      </dsp:txXfrm>
    </dsp:sp>
    <dsp:sp modelId="{AB1E1658-B24C-4591-8DA8-D310BF7DB5A2}">
      <dsp:nvSpPr>
        <dsp:cNvPr id="0" name=""/>
        <dsp:cNvSpPr/>
      </dsp:nvSpPr>
      <dsp:spPr>
        <a:xfrm>
          <a:off x="1371599" y="2844799"/>
          <a:ext cx="7772400" cy="1219200"/>
        </a:xfrm>
        <a:prstGeom prst="roundRect">
          <a:avLst>
            <a:gd name="adj" fmla="val 10000"/>
          </a:avLst>
        </a:prstGeom>
        <a:gradFill rotWithShape="1">
          <a:gsLst>
            <a:gs pos="0">
              <a:schemeClr val="accent3">
                <a:tint val="70000"/>
                <a:satMod val="130000"/>
              </a:schemeClr>
            </a:gs>
            <a:gs pos="43000">
              <a:schemeClr val="accent3">
                <a:tint val="44000"/>
                <a:satMod val="165000"/>
              </a:schemeClr>
            </a:gs>
            <a:gs pos="93000">
              <a:schemeClr val="accent3">
                <a:tint val="15000"/>
                <a:satMod val="165000"/>
              </a:schemeClr>
            </a:gs>
            <a:gs pos="100000">
              <a:schemeClr val="accent3">
                <a:tint val="5000"/>
                <a:satMod val="250000"/>
              </a:schemeClr>
            </a:gs>
          </a:gsLst>
          <a:path path="circle">
            <a:fillToRect l="50000" t="130000" r="50000" b="-30000"/>
          </a:path>
        </a:gradFill>
        <a:ln w="9525" cap="flat" cmpd="sng" algn="ctr">
          <a:solidFill>
            <a:schemeClr val="accent3">
              <a:shade val="50000"/>
              <a:satMod val="103000"/>
            </a:schemeClr>
          </a:solidFill>
          <a:prstDash val="solid"/>
        </a:ln>
        <a:effectLst>
          <a:outerShdw blurRad="57150" dist="38100" dir="5400000" algn="ctr" rotWithShape="0">
            <a:schemeClr val="accent3">
              <a:shade val="9000"/>
              <a:satMod val="105000"/>
              <a:alpha val="48000"/>
            </a:scheme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sz="2800" b="1" kern="1200" dirty="0" smtClean="0">
              <a:latin typeface="Verdana" pitchFamily="34" charset="0"/>
              <a:ea typeface="Verdana" pitchFamily="34" charset="0"/>
              <a:cs typeface="Verdana" pitchFamily="34" charset="0"/>
            </a:rPr>
            <a:t>State Load Dispatch Centre (SLDC)</a:t>
          </a:r>
          <a:endParaRPr lang="en-US" sz="2800" b="1" kern="1200" dirty="0">
            <a:latin typeface="Verdana" pitchFamily="34" charset="0"/>
            <a:ea typeface="Verdana" pitchFamily="34" charset="0"/>
            <a:cs typeface="Verdana" pitchFamily="34" charset="0"/>
          </a:endParaRPr>
        </a:p>
      </dsp:txBody>
      <dsp:txXfrm>
        <a:off x="1371599" y="2844799"/>
        <a:ext cx="6294120" cy="1219200"/>
      </dsp:txXfrm>
    </dsp:sp>
    <dsp:sp modelId="{2147C8D5-E3F5-47AD-894A-63EE7CCFAA86}">
      <dsp:nvSpPr>
        <dsp:cNvPr id="0" name=""/>
        <dsp:cNvSpPr/>
      </dsp:nvSpPr>
      <dsp:spPr>
        <a:xfrm>
          <a:off x="6979920" y="924560"/>
          <a:ext cx="792480" cy="792480"/>
        </a:xfrm>
        <a:prstGeom prst="downArrow">
          <a:avLst>
            <a:gd name="adj1" fmla="val 55000"/>
            <a:gd name="adj2" fmla="val 45000"/>
          </a:avLst>
        </a:prstGeom>
        <a:solidFill>
          <a:schemeClr val="tx2">
            <a:lumMod val="75000"/>
          </a:schemeClr>
        </a:solidFill>
        <a:ln w="9525" cap="flat" cmpd="sng" algn="ctr">
          <a:solidFill>
            <a:schemeClr val="accent3">
              <a:shade val="50000"/>
              <a:satMod val="103000"/>
            </a:schemeClr>
          </a:solidFill>
          <a:prstDash val="solid"/>
        </a:ln>
        <a:effectLst>
          <a:outerShdw blurRad="57150" dist="38100" dir="5400000" algn="ctr" rotWithShape="0">
            <a:schemeClr val="accent3">
              <a:shade val="9000"/>
              <a:satMod val="105000"/>
              <a:alpha val="48000"/>
            </a:scheme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n-US" sz="3600" kern="1200"/>
        </a:p>
      </dsp:txBody>
      <dsp:txXfrm>
        <a:off x="6979920" y="924560"/>
        <a:ext cx="792480" cy="792480"/>
      </dsp:txXfrm>
    </dsp:sp>
    <dsp:sp modelId="{15F9FC4B-1B4D-49A0-9758-0D4A12FB7DEA}">
      <dsp:nvSpPr>
        <dsp:cNvPr id="0" name=""/>
        <dsp:cNvSpPr/>
      </dsp:nvSpPr>
      <dsp:spPr>
        <a:xfrm>
          <a:off x="7665720" y="2338832"/>
          <a:ext cx="792480" cy="792480"/>
        </a:xfrm>
        <a:prstGeom prst="downArrow">
          <a:avLst>
            <a:gd name="adj1" fmla="val 55000"/>
            <a:gd name="adj2" fmla="val 45000"/>
          </a:avLst>
        </a:prstGeom>
        <a:solidFill>
          <a:schemeClr val="accent1">
            <a:lumMod val="50000"/>
          </a:schemeClr>
        </a:solidFill>
        <a:ln w="9525" cap="flat" cmpd="sng" algn="ctr">
          <a:solidFill>
            <a:schemeClr val="accent3">
              <a:shade val="50000"/>
              <a:satMod val="103000"/>
            </a:schemeClr>
          </a:solidFill>
          <a:prstDash val="solid"/>
        </a:ln>
        <a:effectLst>
          <a:outerShdw blurRad="57150" dist="38100" dir="5400000" algn="ctr" rotWithShape="0">
            <a:schemeClr val="accent3">
              <a:shade val="9000"/>
              <a:satMod val="105000"/>
              <a:alpha val="48000"/>
            </a:scheme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n-US" sz="3600" kern="1200"/>
        </a:p>
      </dsp:txBody>
      <dsp:txXfrm>
        <a:off x="7665720" y="2338832"/>
        <a:ext cx="792480" cy="792480"/>
      </dsp:txXfrm>
    </dsp:sp>
  </dsp:spTree>
</dsp:drawing>
</file>

<file path=ppt/diagrams/drawing1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FACAEF2-61CD-446C-B5C4-703967C4DBF7}">
      <dsp:nvSpPr>
        <dsp:cNvPr id="0" name=""/>
        <dsp:cNvSpPr/>
      </dsp:nvSpPr>
      <dsp:spPr>
        <a:xfrm>
          <a:off x="0" y="327719"/>
          <a:ext cx="9144000" cy="554400"/>
        </a:xfrm>
        <a:prstGeom prst="rect">
          <a:avLst/>
        </a:prstGeom>
        <a:gradFill rotWithShape="1">
          <a:gsLst>
            <a:gs pos="0">
              <a:schemeClr val="accent2">
                <a:tint val="70000"/>
                <a:satMod val="130000"/>
              </a:schemeClr>
            </a:gs>
            <a:gs pos="43000">
              <a:schemeClr val="accent2">
                <a:tint val="44000"/>
                <a:satMod val="165000"/>
              </a:schemeClr>
            </a:gs>
            <a:gs pos="93000">
              <a:schemeClr val="accent2">
                <a:tint val="15000"/>
                <a:satMod val="165000"/>
              </a:schemeClr>
            </a:gs>
            <a:gs pos="100000">
              <a:schemeClr val="accent2">
                <a:tint val="5000"/>
                <a:satMod val="250000"/>
              </a:schemeClr>
            </a:gs>
          </a:gsLst>
          <a:path path="circle">
            <a:fillToRect l="50000" t="130000" r="50000" b="-30000"/>
          </a:path>
        </a:gradFill>
        <a:ln w="9525" cap="flat" cmpd="sng" algn="ctr">
          <a:solidFill>
            <a:schemeClr val="accent2">
              <a:shade val="50000"/>
              <a:satMod val="103000"/>
            </a:schemeClr>
          </a:solidFill>
          <a:prstDash val="solid"/>
        </a:ln>
        <a:effectLst>
          <a:outerShdw blurRad="57150" dist="38100" dir="5400000" algn="ctr" rotWithShape="0">
            <a:schemeClr val="accent2">
              <a:shade val="9000"/>
              <a:satMod val="105000"/>
              <a:alpha val="48000"/>
            </a:schemeClr>
          </a:outerShdw>
        </a:effectLst>
      </dsp:spPr>
      <dsp:style>
        <a:lnRef idx="1">
          <a:schemeClr val="accent2"/>
        </a:lnRef>
        <a:fillRef idx="2">
          <a:schemeClr val="accent2"/>
        </a:fillRef>
        <a:effectRef idx="1">
          <a:schemeClr val="accent2"/>
        </a:effectRef>
        <a:fontRef idx="minor">
          <a:schemeClr val="dk1"/>
        </a:fontRef>
      </dsp:style>
    </dsp:sp>
    <dsp:sp modelId="{7A950348-E50C-41FC-9B9C-A0D3D36F9F86}">
      <dsp:nvSpPr>
        <dsp:cNvPr id="0" name=""/>
        <dsp:cNvSpPr/>
      </dsp:nvSpPr>
      <dsp:spPr>
        <a:xfrm>
          <a:off x="457200" y="2999"/>
          <a:ext cx="6400800" cy="649440"/>
        </a:xfrm>
        <a:prstGeom prst="roundRect">
          <a:avLst/>
        </a:prstGeom>
        <a:gradFill rotWithShape="1">
          <a:gsLst>
            <a:gs pos="0">
              <a:schemeClr val="accent2">
                <a:tint val="70000"/>
                <a:satMod val="130000"/>
              </a:schemeClr>
            </a:gs>
            <a:gs pos="43000">
              <a:schemeClr val="accent2">
                <a:tint val="44000"/>
                <a:satMod val="165000"/>
              </a:schemeClr>
            </a:gs>
            <a:gs pos="93000">
              <a:schemeClr val="accent2">
                <a:tint val="15000"/>
                <a:satMod val="165000"/>
              </a:schemeClr>
            </a:gs>
            <a:gs pos="100000">
              <a:schemeClr val="accent2">
                <a:tint val="5000"/>
                <a:satMod val="250000"/>
              </a:schemeClr>
            </a:gs>
          </a:gsLst>
          <a:path path="circle">
            <a:fillToRect l="50000" t="130000" r="50000" b="-30000"/>
          </a:path>
        </a:gradFill>
        <a:ln w="9525" cap="flat" cmpd="sng" algn="ctr">
          <a:solidFill>
            <a:schemeClr val="accent2">
              <a:shade val="50000"/>
              <a:satMod val="103000"/>
            </a:schemeClr>
          </a:solidFill>
          <a:prstDash val="solid"/>
        </a:ln>
        <a:effectLst>
          <a:outerShdw blurRad="57150" dist="38100" dir="5400000" algn="ctr" rotWithShape="0">
            <a:schemeClr val="accent2">
              <a:shade val="9000"/>
              <a:satMod val="105000"/>
              <a:alpha val="48000"/>
            </a:scheme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241935" tIns="0" rIns="241935" bIns="0" numCol="1" spcCol="1270" anchor="ctr" anchorCtr="0">
          <a:noAutofit/>
        </a:bodyPr>
        <a:lstStyle/>
        <a:p>
          <a:pPr lvl="0" algn="l" defTabSz="622300">
            <a:lnSpc>
              <a:spcPct val="90000"/>
            </a:lnSpc>
            <a:spcBef>
              <a:spcPct val="0"/>
            </a:spcBef>
            <a:spcAft>
              <a:spcPct val="35000"/>
            </a:spcAft>
          </a:pPr>
          <a:r>
            <a:rPr lang="en-US" sz="1400" b="1" kern="1200" dirty="0" smtClean="0">
              <a:latin typeface="Verdana" pitchFamily="34" charset="0"/>
              <a:ea typeface="Verdana" pitchFamily="34" charset="0"/>
              <a:cs typeface="Verdana" pitchFamily="34" charset="0"/>
            </a:rPr>
            <a:t>Supervision over the Regional Load Dispatch Centers</a:t>
          </a:r>
          <a:endParaRPr lang="en-US" sz="1400" b="1" kern="1200" dirty="0">
            <a:latin typeface="Verdana" pitchFamily="34" charset="0"/>
            <a:ea typeface="Verdana" pitchFamily="34" charset="0"/>
            <a:cs typeface="Verdana" pitchFamily="34" charset="0"/>
          </a:endParaRPr>
        </a:p>
      </dsp:txBody>
      <dsp:txXfrm>
        <a:off x="457200" y="2999"/>
        <a:ext cx="6400800" cy="649440"/>
      </dsp:txXfrm>
    </dsp:sp>
    <dsp:sp modelId="{4D3A41AE-DDA4-46A2-9187-E3D5811047A9}">
      <dsp:nvSpPr>
        <dsp:cNvPr id="0" name=""/>
        <dsp:cNvSpPr/>
      </dsp:nvSpPr>
      <dsp:spPr>
        <a:xfrm>
          <a:off x="0" y="1325639"/>
          <a:ext cx="9144000" cy="554400"/>
        </a:xfrm>
        <a:prstGeom prst="rect">
          <a:avLst/>
        </a:prstGeom>
        <a:gradFill rotWithShape="1">
          <a:gsLst>
            <a:gs pos="0">
              <a:schemeClr val="accent2">
                <a:tint val="70000"/>
                <a:satMod val="130000"/>
              </a:schemeClr>
            </a:gs>
            <a:gs pos="43000">
              <a:schemeClr val="accent2">
                <a:tint val="44000"/>
                <a:satMod val="165000"/>
              </a:schemeClr>
            </a:gs>
            <a:gs pos="93000">
              <a:schemeClr val="accent2">
                <a:tint val="15000"/>
                <a:satMod val="165000"/>
              </a:schemeClr>
            </a:gs>
            <a:gs pos="100000">
              <a:schemeClr val="accent2">
                <a:tint val="5000"/>
                <a:satMod val="250000"/>
              </a:schemeClr>
            </a:gs>
          </a:gsLst>
          <a:path path="circle">
            <a:fillToRect l="50000" t="130000" r="50000" b="-30000"/>
          </a:path>
        </a:gradFill>
        <a:ln w="9525" cap="flat" cmpd="sng" algn="ctr">
          <a:solidFill>
            <a:schemeClr val="accent2">
              <a:shade val="50000"/>
              <a:satMod val="103000"/>
            </a:schemeClr>
          </a:solidFill>
          <a:prstDash val="solid"/>
        </a:ln>
        <a:effectLst>
          <a:outerShdw blurRad="57150" dist="38100" dir="5400000" algn="ctr" rotWithShape="0">
            <a:schemeClr val="accent2">
              <a:shade val="9000"/>
              <a:satMod val="105000"/>
              <a:alpha val="48000"/>
            </a:schemeClr>
          </a:outerShdw>
        </a:effectLst>
      </dsp:spPr>
      <dsp:style>
        <a:lnRef idx="1">
          <a:schemeClr val="accent2"/>
        </a:lnRef>
        <a:fillRef idx="2">
          <a:schemeClr val="accent2"/>
        </a:fillRef>
        <a:effectRef idx="1">
          <a:schemeClr val="accent2"/>
        </a:effectRef>
        <a:fontRef idx="minor">
          <a:schemeClr val="dk1"/>
        </a:fontRef>
      </dsp:style>
    </dsp:sp>
    <dsp:sp modelId="{7FDFE778-E7EE-4548-B554-40956867802D}">
      <dsp:nvSpPr>
        <dsp:cNvPr id="0" name=""/>
        <dsp:cNvSpPr/>
      </dsp:nvSpPr>
      <dsp:spPr>
        <a:xfrm>
          <a:off x="457200" y="1000920"/>
          <a:ext cx="6400800" cy="649440"/>
        </a:xfrm>
        <a:prstGeom prst="roundRect">
          <a:avLst/>
        </a:prstGeom>
        <a:gradFill rotWithShape="1">
          <a:gsLst>
            <a:gs pos="0">
              <a:schemeClr val="accent2">
                <a:tint val="70000"/>
                <a:satMod val="130000"/>
              </a:schemeClr>
            </a:gs>
            <a:gs pos="43000">
              <a:schemeClr val="accent2">
                <a:tint val="44000"/>
                <a:satMod val="165000"/>
              </a:schemeClr>
            </a:gs>
            <a:gs pos="93000">
              <a:schemeClr val="accent2">
                <a:tint val="15000"/>
                <a:satMod val="165000"/>
              </a:schemeClr>
            </a:gs>
            <a:gs pos="100000">
              <a:schemeClr val="accent2">
                <a:tint val="5000"/>
                <a:satMod val="250000"/>
              </a:schemeClr>
            </a:gs>
          </a:gsLst>
          <a:path path="circle">
            <a:fillToRect l="50000" t="130000" r="50000" b="-30000"/>
          </a:path>
        </a:gradFill>
        <a:ln w="9525" cap="flat" cmpd="sng" algn="ctr">
          <a:solidFill>
            <a:schemeClr val="accent2">
              <a:shade val="50000"/>
              <a:satMod val="103000"/>
            </a:schemeClr>
          </a:solidFill>
          <a:prstDash val="solid"/>
        </a:ln>
        <a:effectLst>
          <a:outerShdw blurRad="57150" dist="38100" dir="5400000" algn="ctr" rotWithShape="0">
            <a:schemeClr val="accent2">
              <a:shade val="9000"/>
              <a:satMod val="105000"/>
              <a:alpha val="48000"/>
            </a:scheme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241935" tIns="0" rIns="241935" bIns="0" numCol="1" spcCol="1270" anchor="ctr" anchorCtr="0">
          <a:noAutofit/>
        </a:bodyPr>
        <a:lstStyle/>
        <a:p>
          <a:pPr lvl="0" algn="l" defTabSz="622300">
            <a:lnSpc>
              <a:spcPct val="90000"/>
            </a:lnSpc>
            <a:spcBef>
              <a:spcPct val="0"/>
            </a:spcBef>
            <a:spcAft>
              <a:spcPct val="35000"/>
            </a:spcAft>
          </a:pPr>
          <a:r>
            <a:rPr lang="en-US" sz="1400" b="1" kern="1200" dirty="0" smtClean="0">
              <a:latin typeface="Verdana" pitchFamily="34" charset="0"/>
              <a:ea typeface="Verdana" pitchFamily="34" charset="0"/>
              <a:cs typeface="Verdana" pitchFamily="34" charset="0"/>
            </a:rPr>
            <a:t>Coordination with Regional Load Dispatch </a:t>
          </a:r>
          <a:r>
            <a:rPr lang="en-US" sz="1400" b="1" kern="1200" dirty="0" err="1" smtClean="0">
              <a:latin typeface="Verdana" pitchFamily="34" charset="0"/>
              <a:ea typeface="Verdana" pitchFamily="34" charset="0"/>
              <a:cs typeface="Verdana" pitchFamily="34" charset="0"/>
            </a:rPr>
            <a:t>Centres</a:t>
          </a:r>
          <a:r>
            <a:rPr lang="en-US" sz="1400" b="1" kern="1200" dirty="0" smtClean="0">
              <a:latin typeface="Verdana" pitchFamily="34" charset="0"/>
              <a:ea typeface="Verdana" pitchFamily="34" charset="0"/>
              <a:cs typeface="Verdana" pitchFamily="34" charset="0"/>
            </a:rPr>
            <a:t> for achieving max economy and efficiency in the operation of National Grid</a:t>
          </a:r>
          <a:endParaRPr lang="en-US" sz="1400" b="1" kern="1200" dirty="0">
            <a:latin typeface="Verdana" pitchFamily="34" charset="0"/>
            <a:ea typeface="Verdana" pitchFamily="34" charset="0"/>
            <a:cs typeface="Verdana" pitchFamily="34" charset="0"/>
          </a:endParaRPr>
        </a:p>
      </dsp:txBody>
      <dsp:txXfrm>
        <a:off x="457200" y="1000920"/>
        <a:ext cx="6400800" cy="649440"/>
      </dsp:txXfrm>
    </dsp:sp>
    <dsp:sp modelId="{47E8D1F9-2F44-4C84-AE44-0EBD3A3D8BDD}">
      <dsp:nvSpPr>
        <dsp:cNvPr id="0" name=""/>
        <dsp:cNvSpPr/>
      </dsp:nvSpPr>
      <dsp:spPr>
        <a:xfrm>
          <a:off x="0" y="2323560"/>
          <a:ext cx="9144000" cy="554400"/>
        </a:xfrm>
        <a:prstGeom prst="rect">
          <a:avLst/>
        </a:prstGeom>
        <a:gradFill rotWithShape="1">
          <a:gsLst>
            <a:gs pos="0">
              <a:schemeClr val="accent2">
                <a:tint val="70000"/>
                <a:satMod val="130000"/>
              </a:schemeClr>
            </a:gs>
            <a:gs pos="43000">
              <a:schemeClr val="accent2">
                <a:tint val="44000"/>
                <a:satMod val="165000"/>
              </a:schemeClr>
            </a:gs>
            <a:gs pos="93000">
              <a:schemeClr val="accent2">
                <a:tint val="15000"/>
                <a:satMod val="165000"/>
              </a:schemeClr>
            </a:gs>
            <a:gs pos="100000">
              <a:schemeClr val="accent2">
                <a:tint val="5000"/>
                <a:satMod val="250000"/>
              </a:schemeClr>
            </a:gs>
          </a:gsLst>
          <a:path path="circle">
            <a:fillToRect l="50000" t="130000" r="50000" b="-30000"/>
          </a:path>
        </a:gradFill>
        <a:ln w="9525" cap="flat" cmpd="sng" algn="ctr">
          <a:solidFill>
            <a:schemeClr val="accent2">
              <a:shade val="50000"/>
              <a:satMod val="103000"/>
            </a:schemeClr>
          </a:solidFill>
          <a:prstDash val="solid"/>
        </a:ln>
        <a:effectLst>
          <a:outerShdw blurRad="57150" dist="38100" dir="5400000" algn="ctr" rotWithShape="0">
            <a:schemeClr val="accent2">
              <a:shade val="9000"/>
              <a:satMod val="105000"/>
              <a:alpha val="48000"/>
            </a:schemeClr>
          </a:outerShdw>
        </a:effectLst>
      </dsp:spPr>
      <dsp:style>
        <a:lnRef idx="1">
          <a:schemeClr val="accent2"/>
        </a:lnRef>
        <a:fillRef idx="2">
          <a:schemeClr val="accent2"/>
        </a:fillRef>
        <a:effectRef idx="1">
          <a:schemeClr val="accent2"/>
        </a:effectRef>
        <a:fontRef idx="minor">
          <a:schemeClr val="dk1"/>
        </a:fontRef>
      </dsp:style>
    </dsp:sp>
    <dsp:sp modelId="{ACAE97E0-99DC-41E0-9943-33BFA59DB6B0}">
      <dsp:nvSpPr>
        <dsp:cNvPr id="0" name=""/>
        <dsp:cNvSpPr/>
      </dsp:nvSpPr>
      <dsp:spPr>
        <a:xfrm>
          <a:off x="457200" y="1998839"/>
          <a:ext cx="6400800" cy="649440"/>
        </a:xfrm>
        <a:prstGeom prst="roundRect">
          <a:avLst/>
        </a:prstGeom>
        <a:gradFill rotWithShape="1">
          <a:gsLst>
            <a:gs pos="0">
              <a:schemeClr val="accent2">
                <a:tint val="70000"/>
                <a:satMod val="130000"/>
              </a:schemeClr>
            </a:gs>
            <a:gs pos="43000">
              <a:schemeClr val="accent2">
                <a:tint val="44000"/>
                <a:satMod val="165000"/>
              </a:schemeClr>
            </a:gs>
            <a:gs pos="93000">
              <a:schemeClr val="accent2">
                <a:tint val="15000"/>
                <a:satMod val="165000"/>
              </a:schemeClr>
            </a:gs>
            <a:gs pos="100000">
              <a:schemeClr val="accent2">
                <a:tint val="5000"/>
                <a:satMod val="250000"/>
              </a:schemeClr>
            </a:gs>
          </a:gsLst>
          <a:path path="circle">
            <a:fillToRect l="50000" t="130000" r="50000" b="-30000"/>
          </a:path>
        </a:gradFill>
        <a:ln w="9525" cap="flat" cmpd="sng" algn="ctr">
          <a:solidFill>
            <a:schemeClr val="accent2">
              <a:shade val="50000"/>
              <a:satMod val="103000"/>
            </a:schemeClr>
          </a:solidFill>
          <a:prstDash val="solid"/>
        </a:ln>
        <a:effectLst>
          <a:outerShdw blurRad="57150" dist="38100" dir="5400000" algn="ctr" rotWithShape="0">
            <a:schemeClr val="accent2">
              <a:shade val="9000"/>
              <a:satMod val="105000"/>
              <a:alpha val="48000"/>
            </a:scheme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241935" tIns="0" rIns="241935" bIns="0" numCol="1" spcCol="1270" anchor="ctr" anchorCtr="0">
          <a:noAutofit/>
        </a:bodyPr>
        <a:lstStyle/>
        <a:p>
          <a:pPr lvl="0" algn="l" defTabSz="622300">
            <a:lnSpc>
              <a:spcPct val="90000"/>
            </a:lnSpc>
            <a:spcBef>
              <a:spcPct val="0"/>
            </a:spcBef>
            <a:spcAft>
              <a:spcPct val="35000"/>
            </a:spcAft>
          </a:pPr>
          <a:r>
            <a:rPr lang="en-US" sz="1400" b="1" kern="1200" dirty="0" smtClean="0">
              <a:latin typeface="Verdana" pitchFamily="34" charset="0"/>
              <a:ea typeface="Verdana" pitchFamily="34" charset="0"/>
              <a:cs typeface="Verdana" pitchFamily="34" charset="0"/>
            </a:rPr>
            <a:t>Providing Operational feedback for national grid planning to the Authority and Central Transmission Utility</a:t>
          </a:r>
          <a:endParaRPr lang="en-US" sz="1400" b="1" kern="1200" dirty="0">
            <a:latin typeface="Verdana" pitchFamily="34" charset="0"/>
            <a:ea typeface="Verdana" pitchFamily="34" charset="0"/>
            <a:cs typeface="Verdana" pitchFamily="34" charset="0"/>
          </a:endParaRPr>
        </a:p>
      </dsp:txBody>
      <dsp:txXfrm>
        <a:off x="457200" y="1998839"/>
        <a:ext cx="6400800" cy="649440"/>
      </dsp:txXfrm>
    </dsp:sp>
    <dsp:sp modelId="{6802CDC0-2049-40E7-990D-D41493D9B5A5}">
      <dsp:nvSpPr>
        <dsp:cNvPr id="0" name=""/>
        <dsp:cNvSpPr/>
      </dsp:nvSpPr>
      <dsp:spPr>
        <a:xfrm>
          <a:off x="0" y="3321480"/>
          <a:ext cx="9144000" cy="554400"/>
        </a:xfrm>
        <a:prstGeom prst="rect">
          <a:avLst/>
        </a:prstGeom>
        <a:gradFill rotWithShape="1">
          <a:gsLst>
            <a:gs pos="0">
              <a:schemeClr val="accent2">
                <a:tint val="70000"/>
                <a:satMod val="130000"/>
              </a:schemeClr>
            </a:gs>
            <a:gs pos="43000">
              <a:schemeClr val="accent2">
                <a:tint val="44000"/>
                <a:satMod val="165000"/>
              </a:schemeClr>
            </a:gs>
            <a:gs pos="93000">
              <a:schemeClr val="accent2">
                <a:tint val="15000"/>
                <a:satMod val="165000"/>
              </a:schemeClr>
            </a:gs>
            <a:gs pos="100000">
              <a:schemeClr val="accent2">
                <a:tint val="5000"/>
                <a:satMod val="250000"/>
              </a:schemeClr>
            </a:gs>
          </a:gsLst>
          <a:path path="circle">
            <a:fillToRect l="50000" t="130000" r="50000" b="-30000"/>
          </a:path>
        </a:gradFill>
        <a:ln w="9525" cap="flat" cmpd="sng" algn="ctr">
          <a:solidFill>
            <a:schemeClr val="accent2">
              <a:shade val="50000"/>
              <a:satMod val="103000"/>
            </a:schemeClr>
          </a:solidFill>
          <a:prstDash val="solid"/>
        </a:ln>
        <a:effectLst>
          <a:outerShdw blurRad="57150" dist="38100" dir="5400000" algn="ctr" rotWithShape="0">
            <a:schemeClr val="accent2">
              <a:shade val="9000"/>
              <a:satMod val="105000"/>
              <a:alpha val="48000"/>
            </a:schemeClr>
          </a:outerShdw>
        </a:effectLst>
      </dsp:spPr>
      <dsp:style>
        <a:lnRef idx="1">
          <a:schemeClr val="accent2"/>
        </a:lnRef>
        <a:fillRef idx="2">
          <a:schemeClr val="accent2"/>
        </a:fillRef>
        <a:effectRef idx="1">
          <a:schemeClr val="accent2"/>
        </a:effectRef>
        <a:fontRef idx="minor">
          <a:schemeClr val="dk1"/>
        </a:fontRef>
      </dsp:style>
    </dsp:sp>
    <dsp:sp modelId="{6E96A9D5-0C95-47EA-9AB0-2DBD1C5AD504}">
      <dsp:nvSpPr>
        <dsp:cNvPr id="0" name=""/>
        <dsp:cNvSpPr/>
      </dsp:nvSpPr>
      <dsp:spPr>
        <a:xfrm>
          <a:off x="457200" y="2996760"/>
          <a:ext cx="6400800" cy="649440"/>
        </a:xfrm>
        <a:prstGeom prst="roundRect">
          <a:avLst/>
        </a:prstGeom>
        <a:gradFill rotWithShape="1">
          <a:gsLst>
            <a:gs pos="0">
              <a:schemeClr val="accent2">
                <a:tint val="70000"/>
                <a:satMod val="130000"/>
              </a:schemeClr>
            </a:gs>
            <a:gs pos="43000">
              <a:schemeClr val="accent2">
                <a:tint val="44000"/>
                <a:satMod val="165000"/>
              </a:schemeClr>
            </a:gs>
            <a:gs pos="93000">
              <a:schemeClr val="accent2">
                <a:tint val="15000"/>
                <a:satMod val="165000"/>
              </a:schemeClr>
            </a:gs>
            <a:gs pos="100000">
              <a:schemeClr val="accent2">
                <a:tint val="5000"/>
                <a:satMod val="250000"/>
              </a:schemeClr>
            </a:gs>
          </a:gsLst>
          <a:path path="circle">
            <a:fillToRect l="50000" t="130000" r="50000" b="-30000"/>
          </a:path>
        </a:gradFill>
        <a:ln w="9525" cap="flat" cmpd="sng" algn="ctr">
          <a:solidFill>
            <a:schemeClr val="accent2">
              <a:shade val="50000"/>
              <a:satMod val="103000"/>
            </a:schemeClr>
          </a:solidFill>
          <a:prstDash val="solid"/>
        </a:ln>
        <a:effectLst>
          <a:outerShdw blurRad="57150" dist="38100" dir="5400000" algn="ctr" rotWithShape="0">
            <a:schemeClr val="accent2">
              <a:shade val="9000"/>
              <a:satMod val="105000"/>
              <a:alpha val="48000"/>
            </a:scheme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241935" tIns="0" rIns="241935" bIns="0" numCol="1" spcCol="1270" anchor="ctr" anchorCtr="0">
          <a:noAutofit/>
        </a:bodyPr>
        <a:lstStyle/>
        <a:p>
          <a:pPr lvl="0" algn="l" defTabSz="622300">
            <a:lnSpc>
              <a:spcPct val="90000"/>
            </a:lnSpc>
            <a:spcBef>
              <a:spcPct val="0"/>
            </a:spcBef>
            <a:spcAft>
              <a:spcPct val="35000"/>
            </a:spcAft>
          </a:pPr>
          <a:r>
            <a:rPr lang="en-US" sz="1400" b="1" kern="1200" dirty="0" smtClean="0">
              <a:latin typeface="Verdana" pitchFamily="34" charset="0"/>
              <a:ea typeface="Verdana" pitchFamily="34" charset="0"/>
              <a:cs typeface="Verdana" pitchFamily="34" charset="0"/>
            </a:rPr>
            <a:t>Levy and collection of such fee and charges from the generating companies or licensees involved in the power system</a:t>
          </a:r>
          <a:endParaRPr lang="en-US" sz="1400" b="1" kern="1200" dirty="0">
            <a:latin typeface="Verdana" pitchFamily="34" charset="0"/>
            <a:ea typeface="Verdana" pitchFamily="34" charset="0"/>
            <a:cs typeface="Verdana" pitchFamily="34" charset="0"/>
          </a:endParaRPr>
        </a:p>
      </dsp:txBody>
      <dsp:txXfrm>
        <a:off x="457200" y="2996760"/>
        <a:ext cx="6400800" cy="649440"/>
      </dsp:txXfrm>
    </dsp:sp>
    <dsp:sp modelId="{63A5B567-3D1E-475E-B496-5D9A9C4B9766}">
      <dsp:nvSpPr>
        <dsp:cNvPr id="0" name=""/>
        <dsp:cNvSpPr/>
      </dsp:nvSpPr>
      <dsp:spPr>
        <a:xfrm>
          <a:off x="0" y="4319400"/>
          <a:ext cx="9144000" cy="554400"/>
        </a:xfrm>
        <a:prstGeom prst="rect">
          <a:avLst/>
        </a:prstGeom>
        <a:gradFill rotWithShape="1">
          <a:gsLst>
            <a:gs pos="0">
              <a:schemeClr val="accent2">
                <a:tint val="70000"/>
                <a:satMod val="130000"/>
              </a:schemeClr>
            </a:gs>
            <a:gs pos="43000">
              <a:schemeClr val="accent2">
                <a:tint val="44000"/>
                <a:satMod val="165000"/>
              </a:schemeClr>
            </a:gs>
            <a:gs pos="93000">
              <a:schemeClr val="accent2">
                <a:tint val="15000"/>
                <a:satMod val="165000"/>
              </a:schemeClr>
            </a:gs>
            <a:gs pos="100000">
              <a:schemeClr val="accent2">
                <a:tint val="5000"/>
                <a:satMod val="250000"/>
              </a:schemeClr>
            </a:gs>
          </a:gsLst>
          <a:path path="circle">
            <a:fillToRect l="50000" t="130000" r="50000" b="-30000"/>
          </a:path>
        </a:gradFill>
        <a:ln w="9525" cap="flat" cmpd="sng" algn="ctr">
          <a:solidFill>
            <a:schemeClr val="accent2">
              <a:shade val="50000"/>
              <a:satMod val="103000"/>
            </a:schemeClr>
          </a:solidFill>
          <a:prstDash val="solid"/>
        </a:ln>
        <a:effectLst>
          <a:outerShdw blurRad="57150" dist="38100" dir="5400000" algn="ctr" rotWithShape="0">
            <a:schemeClr val="accent2">
              <a:shade val="9000"/>
              <a:satMod val="105000"/>
              <a:alpha val="48000"/>
            </a:schemeClr>
          </a:outerShdw>
        </a:effectLst>
      </dsp:spPr>
      <dsp:style>
        <a:lnRef idx="1">
          <a:schemeClr val="accent2"/>
        </a:lnRef>
        <a:fillRef idx="2">
          <a:schemeClr val="accent2"/>
        </a:fillRef>
        <a:effectRef idx="1">
          <a:schemeClr val="accent2"/>
        </a:effectRef>
        <a:fontRef idx="minor">
          <a:schemeClr val="dk1"/>
        </a:fontRef>
      </dsp:style>
    </dsp:sp>
    <dsp:sp modelId="{C6D173C5-291F-426E-A28D-9155CBC635C2}">
      <dsp:nvSpPr>
        <dsp:cNvPr id="0" name=""/>
        <dsp:cNvSpPr/>
      </dsp:nvSpPr>
      <dsp:spPr>
        <a:xfrm>
          <a:off x="457200" y="3994680"/>
          <a:ext cx="6400800" cy="649440"/>
        </a:xfrm>
        <a:prstGeom prst="roundRect">
          <a:avLst/>
        </a:prstGeom>
        <a:gradFill rotWithShape="1">
          <a:gsLst>
            <a:gs pos="0">
              <a:schemeClr val="accent2">
                <a:tint val="70000"/>
                <a:satMod val="130000"/>
              </a:schemeClr>
            </a:gs>
            <a:gs pos="43000">
              <a:schemeClr val="accent2">
                <a:tint val="44000"/>
                <a:satMod val="165000"/>
              </a:schemeClr>
            </a:gs>
            <a:gs pos="93000">
              <a:schemeClr val="accent2">
                <a:tint val="15000"/>
                <a:satMod val="165000"/>
              </a:schemeClr>
            </a:gs>
            <a:gs pos="100000">
              <a:schemeClr val="accent2">
                <a:tint val="5000"/>
                <a:satMod val="250000"/>
              </a:schemeClr>
            </a:gs>
          </a:gsLst>
          <a:path path="circle">
            <a:fillToRect l="50000" t="130000" r="50000" b="-30000"/>
          </a:path>
        </a:gradFill>
        <a:ln w="9525" cap="flat" cmpd="sng" algn="ctr">
          <a:solidFill>
            <a:schemeClr val="accent2">
              <a:shade val="50000"/>
              <a:satMod val="103000"/>
            </a:schemeClr>
          </a:solidFill>
          <a:prstDash val="solid"/>
        </a:ln>
        <a:effectLst>
          <a:outerShdw blurRad="57150" dist="38100" dir="5400000" algn="ctr" rotWithShape="0">
            <a:schemeClr val="accent2">
              <a:shade val="9000"/>
              <a:satMod val="105000"/>
              <a:alpha val="48000"/>
            </a:scheme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241935" tIns="0" rIns="241935" bIns="0" numCol="1" spcCol="1270" anchor="ctr" anchorCtr="0">
          <a:noAutofit/>
        </a:bodyPr>
        <a:lstStyle/>
        <a:p>
          <a:pPr lvl="0" algn="l" defTabSz="622300">
            <a:lnSpc>
              <a:spcPct val="90000"/>
            </a:lnSpc>
            <a:spcBef>
              <a:spcPct val="0"/>
            </a:spcBef>
            <a:spcAft>
              <a:spcPct val="35000"/>
            </a:spcAft>
          </a:pPr>
          <a:r>
            <a:rPr lang="en-US" sz="1400" b="1" kern="1200" dirty="0" smtClean="0">
              <a:latin typeface="Verdana" pitchFamily="34" charset="0"/>
              <a:ea typeface="Verdana" pitchFamily="34" charset="0"/>
              <a:cs typeface="Verdana" pitchFamily="34" charset="0"/>
            </a:rPr>
            <a:t>Dissemination of information relating to operations of transmission system in accordance with directions issued by Central Government from time to time</a:t>
          </a:r>
          <a:endParaRPr lang="en-US" sz="1400" b="1" kern="1200" dirty="0">
            <a:latin typeface="Verdana" pitchFamily="34" charset="0"/>
            <a:ea typeface="Verdana" pitchFamily="34" charset="0"/>
            <a:cs typeface="Verdana" pitchFamily="34" charset="0"/>
          </a:endParaRPr>
        </a:p>
      </dsp:txBody>
      <dsp:txXfrm>
        <a:off x="457200" y="3994680"/>
        <a:ext cx="6400800" cy="649440"/>
      </dsp:txXfrm>
    </dsp:sp>
  </dsp:spTree>
</dsp:drawing>
</file>

<file path=ppt/diagrams/drawing1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E6723AF-6A14-4165-9BFB-5771DA8A1791}">
      <dsp:nvSpPr>
        <dsp:cNvPr id="0" name=""/>
        <dsp:cNvSpPr/>
      </dsp:nvSpPr>
      <dsp:spPr>
        <a:xfrm>
          <a:off x="0" y="373139"/>
          <a:ext cx="9144000" cy="5544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7FC07EF0-BD2D-43C5-B09F-DAB43BB0BBD3}">
      <dsp:nvSpPr>
        <dsp:cNvPr id="0" name=""/>
        <dsp:cNvSpPr/>
      </dsp:nvSpPr>
      <dsp:spPr>
        <a:xfrm>
          <a:off x="380998" y="0"/>
          <a:ext cx="6400800" cy="64944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lvl="0" algn="l" defTabSz="622300">
            <a:lnSpc>
              <a:spcPct val="90000"/>
            </a:lnSpc>
            <a:spcBef>
              <a:spcPct val="0"/>
            </a:spcBef>
            <a:spcAft>
              <a:spcPct val="35000"/>
            </a:spcAft>
          </a:pPr>
          <a:r>
            <a:rPr lang="en-IN" sz="1400" b="1" kern="1200" dirty="0" smtClean="0">
              <a:latin typeface="Verdana" pitchFamily="34" charset="0"/>
              <a:ea typeface="Verdana" pitchFamily="34" charset="0"/>
              <a:cs typeface="Verdana" pitchFamily="34" charset="0"/>
            </a:rPr>
            <a:t>Neutral and transparent mechanism giving rise to better price discovery</a:t>
          </a:r>
          <a:endParaRPr lang="en-US" sz="1400" b="1" kern="1200" dirty="0">
            <a:latin typeface="Verdana" pitchFamily="34" charset="0"/>
            <a:ea typeface="Verdana" pitchFamily="34" charset="0"/>
            <a:cs typeface="Verdana" pitchFamily="34" charset="0"/>
          </a:endParaRPr>
        </a:p>
      </dsp:txBody>
      <dsp:txXfrm>
        <a:off x="380998" y="0"/>
        <a:ext cx="6400800" cy="649440"/>
      </dsp:txXfrm>
    </dsp:sp>
    <dsp:sp modelId="{D949F511-E7A2-4ADB-9180-C5668C25A7C7}">
      <dsp:nvSpPr>
        <dsp:cNvPr id="0" name=""/>
        <dsp:cNvSpPr/>
      </dsp:nvSpPr>
      <dsp:spPr>
        <a:xfrm>
          <a:off x="0" y="1371059"/>
          <a:ext cx="9144000" cy="5544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A43FC6AB-CE57-4DB5-859E-1F55DFF4C64B}">
      <dsp:nvSpPr>
        <dsp:cNvPr id="0" name=""/>
        <dsp:cNvSpPr/>
      </dsp:nvSpPr>
      <dsp:spPr>
        <a:xfrm>
          <a:off x="457200" y="1046340"/>
          <a:ext cx="6400800" cy="64944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lvl="0" algn="l" defTabSz="622300">
            <a:lnSpc>
              <a:spcPct val="90000"/>
            </a:lnSpc>
            <a:spcBef>
              <a:spcPct val="0"/>
            </a:spcBef>
            <a:spcAft>
              <a:spcPct val="35000"/>
            </a:spcAft>
          </a:pPr>
          <a:r>
            <a:rPr lang="en-IN" sz="1400" b="1" kern="1200" dirty="0" smtClean="0">
              <a:latin typeface="Verdana" pitchFamily="34" charset="0"/>
              <a:ea typeface="Verdana" pitchFamily="34" charset="0"/>
              <a:cs typeface="Verdana" pitchFamily="34" charset="0"/>
            </a:rPr>
            <a:t>Complete anonymity of bids among traders, and reduces search cost for seller as well as buyer</a:t>
          </a:r>
          <a:endParaRPr lang="en-US" sz="1400" b="1" kern="1200" dirty="0">
            <a:latin typeface="Verdana" pitchFamily="34" charset="0"/>
            <a:ea typeface="Verdana" pitchFamily="34" charset="0"/>
            <a:cs typeface="Verdana" pitchFamily="34" charset="0"/>
          </a:endParaRPr>
        </a:p>
      </dsp:txBody>
      <dsp:txXfrm>
        <a:off x="457200" y="1046340"/>
        <a:ext cx="6400800" cy="649440"/>
      </dsp:txXfrm>
    </dsp:sp>
    <dsp:sp modelId="{1BD26991-E319-4B96-9F83-EC3D34D84AE0}">
      <dsp:nvSpPr>
        <dsp:cNvPr id="0" name=""/>
        <dsp:cNvSpPr/>
      </dsp:nvSpPr>
      <dsp:spPr>
        <a:xfrm>
          <a:off x="0" y="2368980"/>
          <a:ext cx="9144000" cy="5544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FE47E195-0924-477F-9FDE-8DA62DAB5C4D}">
      <dsp:nvSpPr>
        <dsp:cNvPr id="0" name=""/>
        <dsp:cNvSpPr/>
      </dsp:nvSpPr>
      <dsp:spPr>
        <a:xfrm>
          <a:off x="457200" y="2044260"/>
          <a:ext cx="6400800" cy="64944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lvl="0" algn="l" defTabSz="622300">
            <a:lnSpc>
              <a:spcPct val="90000"/>
            </a:lnSpc>
            <a:spcBef>
              <a:spcPct val="0"/>
            </a:spcBef>
            <a:spcAft>
              <a:spcPct val="35000"/>
            </a:spcAft>
          </a:pPr>
          <a:r>
            <a:rPr lang="en-IN" sz="1400" b="1" kern="1200" dirty="0" smtClean="0">
              <a:latin typeface="Verdana" pitchFamily="34" charset="0"/>
              <a:ea typeface="Verdana" pitchFamily="34" charset="0"/>
              <a:cs typeface="Verdana" pitchFamily="34" charset="0"/>
            </a:rPr>
            <a:t>Single point check on non-competitive practices, easy surveillance</a:t>
          </a:r>
          <a:endParaRPr lang="en-US" sz="1400" b="1" kern="1200" dirty="0">
            <a:latin typeface="Verdana" pitchFamily="34" charset="0"/>
            <a:ea typeface="Verdana" pitchFamily="34" charset="0"/>
            <a:cs typeface="Verdana" pitchFamily="34" charset="0"/>
          </a:endParaRPr>
        </a:p>
      </dsp:txBody>
      <dsp:txXfrm>
        <a:off x="457200" y="2044260"/>
        <a:ext cx="6400800" cy="64944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05FEE38-029E-42EA-A3F8-1EFB2F0F6193}">
      <dsp:nvSpPr>
        <dsp:cNvPr id="0" name=""/>
        <dsp:cNvSpPr/>
      </dsp:nvSpPr>
      <dsp:spPr>
        <a:xfrm rot="16200000">
          <a:off x="-833809" y="834925"/>
          <a:ext cx="4572000" cy="2902148"/>
        </a:xfrm>
        <a:prstGeom prst="flowChartManualOperati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0" tIns="0" rIns="127000" bIns="0" numCol="1" spcCol="1270" anchor="t" anchorCtr="0">
          <a:noAutofit/>
        </a:bodyPr>
        <a:lstStyle/>
        <a:p>
          <a:pPr lvl="0" algn="ctr" defTabSz="1066800">
            <a:lnSpc>
              <a:spcPct val="90000"/>
            </a:lnSpc>
            <a:spcBef>
              <a:spcPct val="0"/>
            </a:spcBef>
            <a:spcAft>
              <a:spcPct val="35000"/>
            </a:spcAft>
          </a:pPr>
          <a:r>
            <a:rPr lang="en-US" sz="2400" kern="1200" dirty="0" smtClean="0"/>
            <a:t>Introductory Stage </a:t>
          </a:r>
        </a:p>
        <a:p>
          <a:pPr marL="228600" lvl="1" indent="-228600" algn="l" defTabSz="889000">
            <a:lnSpc>
              <a:spcPct val="90000"/>
            </a:lnSpc>
            <a:spcBef>
              <a:spcPct val="0"/>
            </a:spcBef>
            <a:spcAft>
              <a:spcPct val="15000"/>
            </a:spcAft>
            <a:buChar char="••"/>
          </a:pPr>
          <a:r>
            <a:rPr lang="en-US" sz="2000" kern="1200" dirty="0" smtClean="0"/>
            <a:t>Electricity (supply) Act 1948</a:t>
          </a:r>
          <a:endParaRPr lang="en-US" sz="2000" kern="1200" dirty="0"/>
        </a:p>
        <a:p>
          <a:pPr marL="228600" lvl="1" indent="-228600" algn="l" defTabSz="889000">
            <a:lnSpc>
              <a:spcPct val="90000"/>
            </a:lnSpc>
            <a:spcBef>
              <a:spcPct val="0"/>
            </a:spcBef>
            <a:spcAft>
              <a:spcPct val="15000"/>
            </a:spcAft>
            <a:buChar char="••"/>
          </a:pPr>
          <a:r>
            <a:rPr lang="en-US" sz="2000" kern="1200" dirty="0" smtClean="0"/>
            <a:t>Establishment of State Electricity Board </a:t>
          </a:r>
          <a:endParaRPr lang="en-US" sz="2000" kern="1200" dirty="0"/>
        </a:p>
      </dsp:txBody>
      <dsp:txXfrm rot="16200000">
        <a:off x="-833809" y="834925"/>
        <a:ext cx="4572000" cy="2902148"/>
      </dsp:txXfrm>
    </dsp:sp>
    <dsp:sp modelId="{84DADFF9-04B2-4D1B-815D-0E11ECF2F27D}">
      <dsp:nvSpPr>
        <dsp:cNvPr id="0" name=""/>
        <dsp:cNvSpPr/>
      </dsp:nvSpPr>
      <dsp:spPr>
        <a:xfrm rot="16200000">
          <a:off x="2286000" y="834925"/>
          <a:ext cx="4572000" cy="2902148"/>
        </a:xfrm>
        <a:prstGeom prst="flowChartManualOperati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0" tIns="0" rIns="127000" bIns="0" numCol="1" spcCol="1270" anchor="t" anchorCtr="0">
          <a:noAutofit/>
        </a:bodyPr>
        <a:lstStyle/>
        <a:p>
          <a:pPr lvl="0" algn="ctr" defTabSz="1066800">
            <a:lnSpc>
              <a:spcPct val="90000"/>
            </a:lnSpc>
            <a:spcBef>
              <a:spcPct val="0"/>
            </a:spcBef>
            <a:spcAft>
              <a:spcPct val="35000"/>
            </a:spcAft>
          </a:pPr>
          <a:r>
            <a:rPr lang="en-US" sz="2400" kern="1200" dirty="0" smtClean="0"/>
            <a:t>Liberalization Era</a:t>
          </a:r>
          <a:endParaRPr lang="en-US" sz="2400" kern="1200" dirty="0"/>
        </a:p>
        <a:p>
          <a:pPr marL="228600" lvl="1" indent="-228600" algn="l" defTabSz="889000">
            <a:lnSpc>
              <a:spcPct val="90000"/>
            </a:lnSpc>
            <a:spcBef>
              <a:spcPct val="0"/>
            </a:spcBef>
            <a:spcAft>
              <a:spcPct val="15000"/>
            </a:spcAft>
            <a:buChar char="••"/>
          </a:pPr>
          <a:r>
            <a:rPr lang="en-US" sz="2000" kern="1200" dirty="0" smtClean="0"/>
            <a:t>Private Sector Participation in generation 1991</a:t>
          </a:r>
          <a:endParaRPr lang="en-US" sz="2000" kern="1200" dirty="0"/>
        </a:p>
        <a:p>
          <a:pPr marL="228600" lvl="1" indent="-228600" algn="l" defTabSz="889000">
            <a:lnSpc>
              <a:spcPct val="90000"/>
            </a:lnSpc>
            <a:spcBef>
              <a:spcPct val="0"/>
            </a:spcBef>
            <a:spcAft>
              <a:spcPct val="15000"/>
            </a:spcAft>
            <a:buChar char="••"/>
          </a:pPr>
          <a:r>
            <a:rPr lang="en-US" sz="2000" kern="1200" dirty="0" smtClean="0"/>
            <a:t>Electricity Regulatory  Commission Act 1998, est. Central &amp; State  Regulatory Commission </a:t>
          </a:r>
          <a:endParaRPr lang="en-US" sz="2000" kern="1200" dirty="0"/>
        </a:p>
      </dsp:txBody>
      <dsp:txXfrm rot="16200000">
        <a:off x="2286000" y="834925"/>
        <a:ext cx="4572000" cy="2902148"/>
      </dsp:txXfrm>
    </dsp:sp>
    <dsp:sp modelId="{E5891641-FA8B-4A6C-B592-0DC3AAC0119D}">
      <dsp:nvSpPr>
        <dsp:cNvPr id="0" name=""/>
        <dsp:cNvSpPr/>
      </dsp:nvSpPr>
      <dsp:spPr>
        <a:xfrm rot="16200000">
          <a:off x="5405809" y="834925"/>
          <a:ext cx="4572000" cy="2902148"/>
        </a:xfrm>
        <a:prstGeom prst="flowChartManualOperati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0" tIns="0" rIns="127000" bIns="0" numCol="1" spcCol="1270" anchor="t" anchorCtr="0">
          <a:noAutofit/>
        </a:bodyPr>
        <a:lstStyle/>
        <a:p>
          <a:pPr lvl="0" algn="l" defTabSz="1200150">
            <a:lnSpc>
              <a:spcPct val="90000"/>
            </a:lnSpc>
            <a:spcBef>
              <a:spcPct val="0"/>
            </a:spcBef>
            <a:spcAft>
              <a:spcPct val="35000"/>
            </a:spcAft>
          </a:pPr>
          <a:r>
            <a:rPr lang="en-US" sz="2700" kern="1200" dirty="0" smtClean="0"/>
            <a:t>Modern Development  </a:t>
          </a:r>
          <a:endParaRPr lang="en-US" sz="2700" kern="1200" dirty="0"/>
        </a:p>
        <a:p>
          <a:pPr marL="228600" lvl="1" indent="-228600" algn="l" defTabSz="889000">
            <a:lnSpc>
              <a:spcPct val="90000"/>
            </a:lnSpc>
            <a:spcBef>
              <a:spcPct val="0"/>
            </a:spcBef>
            <a:spcAft>
              <a:spcPct val="15000"/>
            </a:spcAft>
            <a:buChar char="••"/>
          </a:pPr>
          <a:r>
            <a:rPr lang="en-US" sz="2000" kern="1200" dirty="0" smtClean="0"/>
            <a:t>Electricity Act, 2003</a:t>
          </a:r>
          <a:endParaRPr lang="en-US" sz="2000" kern="1200" dirty="0"/>
        </a:p>
        <a:p>
          <a:pPr marL="228600" lvl="1" indent="-228600" algn="l" defTabSz="889000">
            <a:lnSpc>
              <a:spcPct val="90000"/>
            </a:lnSpc>
            <a:spcBef>
              <a:spcPct val="0"/>
            </a:spcBef>
            <a:spcAft>
              <a:spcPct val="15000"/>
            </a:spcAft>
            <a:buChar char="••"/>
          </a:pPr>
          <a:r>
            <a:rPr lang="en-US" sz="2000" kern="1200" dirty="0" smtClean="0"/>
            <a:t>National Tariff Policy </a:t>
          </a:r>
          <a:endParaRPr lang="en-US" sz="2000" kern="1200" dirty="0"/>
        </a:p>
        <a:p>
          <a:pPr marL="228600" lvl="1" indent="-228600" algn="l" defTabSz="889000">
            <a:lnSpc>
              <a:spcPct val="90000"/>
            </a:lnSpc>
            <a:spcBef>
              <a:spcPct val="0"/>
            </a:spcBef>
            <a:spcAft>
              <a:spcPct val="15000"/>
            </a:spcAft>
            <a:buChar char="••"/>
          </a:pPr>
          <a:r>
            <a:rPr lang="en-US" sz="2000" kern="1200" dirty="0" smtClean="0"/>
            <a:t>National Electricity Plan </a:t>
          </a:r>
          <a:endParaRPr lang="en-US" sz="2000" kern="1200" dirty="0"/>
        </a:p>
        <a:p>
          <a:pPr marL="228600" lvl="1" indent="-228600" algn="l" defTabSz="889000">
            <a:lnSpc>
              <a:spcPct val="90000"/>
            </a:lnSpc>
            <a:spcBef>
              <a:spcPct val="0"/>
            </a:spcBef>
            <a:spcAft>
              <a:spcPct val="15000"/>
            </a:spcAft>
            <a:buChar char="••"/>
          </a:pPr>
          <a:r>
            <a:rPr lang="en-US" sz="2000" kern="1200" dirty="0" smtClean="0"/>
            <a:t>One Nation One Grid </a:t>
          </a:r>
          <a:endParaRPr lang="en-US" sz="2000" kern="1200" dirty="0"/>
        </a:p>
      </dsp:txBody>
      <dsp:txXfrm rot="16200000">
        <a:off x="5405809" y="834925"/>
        <a:ext cx="4572000" cy="2902148"/>
      </dsp:txXfrm>
    </dsp:sp>
  </dsp:spTree>
</dsp:drawing>
</file>

<file path=ppt/diagrams/drawing2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DC230B1-2B94-40E1-8C2C-2D5782A8F83E}">
      <dsp:nvSpPr>
        <dsp:cNvPr id="0" name=""/>
        <dsp:cNvSpPr/>
      </dsp:nvSpPr>
      <dsp:spPr>
        <a:xfrm>
          <a:off x="2646993" y="0"/>
          <a:ext cx="3011812" cy="118109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r>
            <a:rPr lang="en-US" sz="3100" kern="1200" dirty="0" smtClean="0"/>
            <a:t>Supreme Court </a:t>
          </a:r>
          <a:endParaRPr lang="en-US" sz="3100" kern="1200" dirty="0"/>
        </a:p>
      </dsp:txBody>
      <dsp:txXfrm>
        <a:off x="2646993" y="0"/>
        <a:ext cx="3011812" cy="1181099"/>
      </dsp:txXfrm>
    </dsp:sp>
    <dsp:sp modelId="{F9EA8B08-BB8D-4DF7-A2DB-76AB8A7640B9}">
      <dsp:nvSpPr>
        <dsp:cNvPr id="0" name=""/>
        <dsp:cNvSpPr/>
      </dsp:nvSpPr>
      <dsp:spPr>
        <a:xfrm rot="16200000">
          <a:off x="3931443" y="1210627"/>
          <a:ext cx="442912" cy="531494"/>
        </a:xfrm>
        <a:prstGeom prst="rightArrow">
          <a:avLst>
            <a:gd name="adj1" fmla="val 60000"/>
            <a:gd name="adj2" fmla="val 50000"/>
          </a:avLst>
        </a:prstGeom>
        <a:solidFill>
          <a:schemeClr val="accent1">
            <a:lumMod val="5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77900">
            <a:lnSpc>
              <a:spcPct val="90000"/>
            </a:lnSpc>
            <a:spcBef>
              <a:spcPct val="0"/>
            </a:spcBef>
            <a:spcAft>
              <a:spcPct val="35000"/>
            </a:spcAft>
          </a:pPr>
          <a:endParaRPr lang="en-US" sz="2200" kern="1200"/>
        </a:p>
      </dsp:txBody>
      <dsp:txXfrm rot="16200000">
        <a:off x="3931443" y="1210627"/>
        <a:ext cx="442912" cy="531494"/>
      </dsp:txXfrm>
    </dsp:sp>
    <dsp:sp modelId="{A50BFD6E-F251-49AE-800E-6C5A4D024B61}">
      <dsp:nvSpPr>
        <dsp:cNvPr id="0" name=""/>
        <dsp:cNvSpPr/>
      </dsp:nvSpPr>
      <dsp:spPr>
        <a:xfrm>
          <a:off x="2735583" y="1771649"/>
          <a:ext cx="2834632" cy="118109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r>
            <a:rPr lang="en-US" sz="3100" kern="1200" dirty="0" smtClean="0"/>
            <a:t>High Court </a:t>
          </a:r>
          <a:endParaRPr lang="en-US" sz="3100" kern="1200" dirty="0"/>
        </a:p>
      </dsp:txBody>
      <dsp:txXfrm>
        <a:off x="2735583" y="1771649"/>
        <a:ext cx="2834632" cy="1181099"/>
      </dsp:txXfrm>
    </dsp:sp>
    <dsp:sp modelId="{54CB90A7-2EAC-407B-B33A-D8374368F854}">
      <dsp:nvSpPr>
        <dsp:cNvPr id="0" name=""/>
        <dsp:cNvSpPr/>
      </dsp:nvSpPr>
      <dsp:spPr>
        <a:xfrm rot="16200000">
          <a:off x="3966012" y="2982277"/>
          <a:ext cx="443252" cy="531494"/>
        </a:xfrm>
        <a:prstGeom prst="rightArrow">
          <a:avLst>
            <a:gd name="adj1" fmla="val 60000"/>
            <a:gd name="adj2" fmla="val 50000"/>
          </a:avLst>
        </a:prstGeom>
        <a:solidFill>
          <a:schemeClr val="tx2">
            <a:lumMod val="5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77900">
            <a:lnSpc>
              <a:spcPct val="90000"/>
            </a:lnSpc>
            <a:spcBef>
              <a:spcPct val="0"/>
            </a:spcBef>
            <a:spcAft>
              <a:spcPct val="35000"/>
            </a:spcAft>
          </a:pPr>
          <a:endParaRPr lang="en-US" sz="2200" kern="1200"/>
        </a:p>
      </dsp:txBody>
      <dsp:txXfrm rot="16200000">
        <a:off x="3966012" y="2982277"/>
        <a:ext cx="443252" cy="531494"/>
      </dsp:txXfrm>
    </dsp:sp>
    <dsp:sp modelId="{406ED4D1-B617-4A81-AA98-0CF6FA023514}">
      <dsp:nvSpPr>
        <dsp:cNvPr id="0" name=""/>
        <dsp:cNvSpPr/>
      </dsp:nvSpPr>
      <dsp:spPr>
        <a:xfrm>
          <a:off x="2763370" y="3543299"/>
          <a:ext cx="2918013" cy="118109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r>
            <a:rPr lang="en-US" sz="3100" kern="1200" dirty="0" smtClean="0"/>
            <a:t>Special Courts </a:t>
          </a:r>
          <a:endParaRPr lang="en-US" sz="3100" kern="1200" dirty="0"/>
        </a:p>
      </dsp:txBody>
      <dsp:txXfrm>
        <a:off x="2763370" y="3543299"/>
        <a:ext cx="2918013" cy="1181099"/>
      </dsp:txXfrm>
    </dsp:sp>
  </dsp:spTree>
</dsp:drawing>
</file>

<file path=ppt/diagrams/drawing2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4E60B13-D852-4BDD-A0CF-4FCCC77CAE71}">
      <dsp:nvSpPr>
        <dsp:cNvPr id="0" name=""/>
        <dsp:cNvSpPr/>
      </dsp:nvSpPr>
      <dsp:spPr>
        <a:xfrm>
          <a:off x="159605" y="4561"/>
          <a:ext cx="2652589" cy="84808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Supreme Court</a:t>
          </a:r>
        </a:p>
        <a:p>
          <a:pPr lvl="0" algn="ctr" defTabSz="800100">
            <a:lnSpc>
              <a:spcPct val="90000"/>
            </a:lnSpc>
            <a:spcBef>
              <a:spcPct val="0"/>
            </a:spcBef>
            <a:spcAft>
              <a:spcPct val="35000"/>
            </a:spcAft>
          </a:pPr>
          <a:r>
            <a:rPr lang="en-US" sz="1300" kern="1200" dirty="0" smtClean="0">
              <a:latin typeface="+mj-lt"/>
            </a:rPr>
            <a:t>Section 136, Special </a:t>
          </a:r>
        </a:p>
        <a:p>
          <a:pPr lvl="0" algn="ctr" defTabSz="800100">
            <a:lnSpc>
              <a:spcPct val="90000"/>
            </a:lnSpc>
            <a:spcBef>
              <a:spcPct val="0"/>
            </a:spcBef>
            <a:spcAft>
              <a:spcPct val="35000"/>
            </a:spcAft>
          </a:pPr>
          <a:r>
            <a:rPr lang="en-US" sz="1300" kern="1200" dirty="0" smtClean="0">
              <a:latin typeface="+mj-lt"/>
            </a:rPr>
            <a:t>Leave Petition </a:t>
          </a:r>
          <a:endParaRPr lang="en-US" sz="1300" kern="1200" dirty="0"/>
        </a:p>
      </dsp:txBody>
      <dsp:txXfrm>
        <a:off x="159605" y="4561"/>
        <a:ext cx="2652589" cy="848086"/>
      </dsp:txXfrm>
    </dsp:sp>
    <dsp:sp modelId="{762B54BE-84C5-48E1-9EF8-0C134E6306AF}">
      <dsp:nvSpPr>
        <dsp:cNvPr id="0" name=""/>
        <dsp:cNvSpPr/>
      </dsp:nvSpPr>
      <dsp:spPr>
        <a:xfrm rot="5400000" flipH="1" flipV="1">
          <a:off x="1331369" y="569367"/>
          <a:ext cx="309060" cy="990605"/>
        </a:xfrm>
        <a:prstGeom prst="rightArrow">
          <a:avLst>
            <a:gd name="adj1" fmla="val 60000"/>
            <a:gd name="adj2" fmla="val 50000"/>
          </a:avLst>
        </a:prstGeom>
        <a:solidFill>
          <a:schemeClr val="accent1">
            <a:lumMod val="5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a:p>
      </dsp:txBody>
      <dsp:txXfrm rot="5400000" flipH="1" flipV="1">
        <a:off x="1331369" y="569367"/>
        <a:ext cx="309060" cy="990605"/>
      </dsp:txXfrm>
    </dsp:sp>
    <dsp:sp modelId="{E8F062AA-A721-4CA3-91F4-0FFB52229A2B}">
      <dsp:nvSpPr>
        <dsp:cNvPr id="0" name=""/>
        <dsp:cNvSpPr/>
      </dsp:nvSpPr>
      <dsp:spPr>
        <a:xfrm>
          <a:off x="159605" y="1276691"/>
          <a:ext cx="2652589" cy="84808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t>National Consumer Dispute Redressal Commission (National Commission)</a:t>
          </a:r>
          <a:endParaRPr lang="en-US" sz="1600" kern="1200" dirty="0"/>
        </a:p>
      </dsp:txBody>
      <dsp:txXfrm>
        <a:off x="159605" y="1276691"/>
        <a:ext cx="2652589" cy="848086"/>
      </dsp:txXfrm>
    </dsp:sp>
    <dsp:sp modelId="{46D34609-AD51-4D45-BB8B-920B919CC30F}">
      <dsp:nvSpPr>
        <dsp:cNvPr id="0" name=""/>
        <dsp:cNvSpPr/>
      </dsp:nvSpPr>
      <dsp:spPr>
        <a:xfrm rot="5400000" flipH="1">
          <a:off x="1282699" y="1993899"/>
          <a:ext cx="406400" cy="685801"/>
        </a:xfrm>
        <a:prstGeom prst="rightArrow">
          <a:avLst>
            <a:gd name="adj1" fmla="val 60000"/>
            <a:gd name="adj2" fmla="val 50000"/>
          </a:avLst>
        </a:prstGeom>
        <a:solidFill>
          <a:schemeClr val="accent1">
            <a:lumMod val="5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a:p>
      </dsp:txBody>
      <dsp:txXfrm rot="5400000" flipH="1">
        <a:off x="1282699" y="1993899"/>
        <a:ext cx="406400" cy="685801"/>
      </dsp:txXfrm>
    </dsp:sp>
    <dsp:sp modelId="{69FB4EE6-0470-4350-8B95-B388A9C91942}">
      <dsp:nvSpPr>
        <dsp:cNvPr id="0" name=""/>
        <dsp:cNvSpPr/>
      </dsp:nvSpPr>
      <dsp:spPr>
        <a:xfrm>
          <a:off x="159605" y="2548821"/>
          <a:ext cx="2652589" cy="84808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t>Consumer Dispute Redressal Commission (State </a:t>
          </a:r>
          <a:r>
            <a:rPr lang="en-US" sz="1600" kern="1200" dirty="0" err="1" smtClean="0"/>
            <a:t>Commision</a:t>
          </a:r>
          <a:r>
            <a:rPr lang="en-US" sz="1600" kern="1200" dirty="0" smtClean="0"/>
            <a:t>)</a:t>
          </a:r>
        </a:p>
      </dsp:txBody>
      <dsp:txXfrm>
        <a:off x="159605" y="2548821"/>
        <a:ext cx="2652589" cy="848086"/>
      </dsp:txXfrm>
    </dsp:sp>
    <dsp:sp modelId="{A4D79BF5-4F3F-493D-B4D3-D98B73248A3F}">
      <dsp:nvSpPr>
        <dsp:cNvPr id="0" name=""/>
        <dsp:cNvSpPr/>
      </dsp:nvSpPr>
      <dsp:spPr>
        <a:xfrm rot="5400000" flipH="1" flipV="1">
          <a:off x="1305969" y="3266027"/>
          <a:ext cx="359860" cy="685805"/>
        </a:xfrm>
        <a:prstGeom prst="rightArrow">
          <a:avLst>
            <a:gd name="adj1" fmla="val 60000"/>
            <a:gd name="adj2" fmla="val 50000"/>
          </a:avLst>
        </a:prstGeom>
        <a:solidFill>
          <a:schemeClr val="accent1">
            <a:lumMod val="5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a:p>
      </dsp:txBody>
      <dsp:txXfrm rot="5400000" flipH="1" flipV="1">
        <a:off x="1305969" y="3266027"/>
        <a:ext cx="359860" cy="685805"/>
      </dsp:txXfrm>
    </dsp:sp>
    <dsp:sp modelId="{16F66BFC-6B89-4C37-8A52-88B41F68F0F2}">
      <dsp:nvSpPr>
        <dsp:cNvPr id="0" name=""/>
        <dsp:cNvSpPr/>
      </dsp:nvSpPr>
      <dsp:spPr>
        <a:xfrm>
          <a:off x="159605" y="3820951"/>
          <a:ext cx="2652589" cy="84808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t>Consumer Dispute Redressal Forum (District forum)</a:t>
          </a:r>
        </a:p>
      </dsp:txBody>
      <dsp:txXfrm>
        <a:off x="159605" y="3820951"/>
        <a:ext cx="2652589" cy="848086"/>
      </dsp:txXfrm>
    </dsp:sp>
  </dsp:spTree>
</dsp:drawing>
</file>

<file path=ppt/diagrams/drawing2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471B682-0899-480C-A6EB-60B69126F1E0}">
      <dsp:nvSpPr>
        <dsp:cNvPr id="0" name=""/>
        <dsp:cNvSpPr/>
      </dsp:nvSpPr>
      <dsp:spPr>
        <a:xfrm>
          <a:off x="0" y="2381"/>
          <a:ext cx="1828800" cy="243601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lvl="0" algn="ctr" defTabSz="1555750">
            <a:lnSpc>
              <a:spcPct val="90000"/>
            </a:lnSpc>
            <a:spcBef>
              <a:spcPct val="0"/>
            </a:spcBef>
            <a:spcAft>
              <a:spcPct val="35000"/>
            </a:spcAft>
          </a:pPr>
          <a:r>
            <a:rPr lang="en-US" sz="3500" kern="1200" dirty="0" smtClean="0"/>
            <a:t>Lok        </a:t>
          </a:r>
          <a:r>
            <a:rPr lang="en-US" sz="3500" kern="1200" dirty="0" err="1" smtClean="0"/>
            <a:t>Adalats</a:t>
          </a:r>
          <a:endParaRPr lang="en-US" sz="3500" kern="1200" dirty="0"/>
        </a:p>
      </dsp:txBody>
      <dsp:txXfrm>
        <a:off x="0" y="2381"/>
        <a:ext cx="1828800" cy="2436018"/>
      </dsp:txXfrm>
    </dsp:sp>
  </dsp:spTree>
</dsp:drawing>
</file>

<file path=ppt/diagrams/drawing2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CBEA503-7716-48E6-85AB-35196853278C}">
      <dsp:nvSpPr>
        <dsp:cNvPr id="0" name=""/>
        <dsp:cNvSpPr/>
      </dsp:nvSpPr>
      <dsp:spPr>
        <a:xfrm>
          <a:off x="0" y="492201"/>
          <a:ext cx="11430000" cy="504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535BF8E-6479-4040-9309-2EE9209808D8}">
      <dsp:nvSpPr>
        <dsp:cNvPr id="0" name=""/>
        <dsp:cNvSpPr/>
      </dsp:nvSpPr>
      <dsp:spPr>
        <a:xfrm>
          <a:off x="571500" y="106598"/>
          <a:ext cx="8001000" cy="68080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2419" tIns="0" rIns="302419" bIns="0" numCol="1" spcCol="1270" anchor="ctr" anchorCtr="0">
          <a:noAutofit/>
        </a:bodyPr>
        <a:lstStyle/>
        <a:p>
          <a:pPr lvl="0" algn="just" defTabSz="711200">
            <a:lnSpc>
              <a:spcPct val="90000"/>
            </a:lnSpc>
            <a:spcBef>
              <a:spcPct val="0"/>
            </a:spcBef>
            <a:spcAft>
              <a:spcPct val="35000"/>
            </a:spcAft>
          </a:pPr>
          <a:r>
            <a:rPr lang="en-US" sz="1600" b="1" kern="1200" dirty="0" smtClean="0">
              <a:latin typeface="+mj-lt"/>
            </a:rPr>
            <a:t>Advise the Central Government on the matters relating to the national electricity policy, formulate short-term and perspective plans for development of the electricity system </a:t>
          </a:r>
          <a:endParaRPr lang="en-US" sz="1600" b="1" kern="1200" dirty="0">
            <a:latin typeface="+mj-lt"/>
          </a:endParaRPr>
        </a:p>
      </dsp:txBody>
      <dsp:txXfrm>
        <a:off x="571500" y="106598"/>
        <a:ext cx="8001000" cy="680802"/>
      </dsp:txXfrm>
    </dsp:sp>
    <dsp:sp modelId="{594435F4-FA2B-48C6-BAEE-3D6C94B1AE34}">
      <dsp:nvSpPr>
        <dsp:cNvPr id="0" name=""/>
        <dsp:cNvSpPr/>
      </dsp:nvSpPr>
      <dsp:spPr>
        <a:xfrm>
          <a:off x="0" y="1399401"/>
          <a:ext cx="11430000" cy="504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7DE73B6-8DD1-4047-94B3-D47D527C1DE4}">
      <dsp:nvSpPr>
        <dsp:cNvPr id="0" name=""/>
        <dsp:cNvSpPr/>
      </dsp:nvSpPr>
      <dsp:spPr>
        <a:xfrm>
          <a:off x="571500" y="1104201"/>
          <a:ext cx="8001000" cy="5904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2419" tIns="0" rIns="302419" bIns="0" numCol="1" spcCol="1270" anchor="ctr" anchorCtr="0">
          <a:noAutofit/>
        </a:bodyPr>
        <a:lstStyle/>
        <a:p>
          <a:pPr lvl="0" algn="just" defTabSz="711200">
            <a:lnSpc>
              <a:spcPct val="90000"/>
            </a:lnSpc>
            <a:spcBef>
              <a:spcPct val="0"/>
            </a:spcBef>
            <a:spcAft>
              <a:spcPct val="35000"/>
            </a:spcAft>
          </a:pPr>
          <a:r>
            <a:rPr lang="en-US" sz="1600" b="1" kern="1200" dirty="0" smtClean="0">
              <a:latin typeface="+mj-lt"/>
            </a:rPr>
            <a:t>Specify the technical standards for construction of electrical plants, electric lines and connectivity to the grid</a:t>
          </a:r>
          <a:endParaRPr lang="en-US" sz="1600" b="1" kern="1200" dirty="0">
            <a:latin typeface="+mj-lt"/>
          </a:endParaRPr>
        </a:p>
      </dsp:txBody>
      <dsp:txXfrm>
        <a:off x="571500" y="1104201"/>
        <a:ext cx="8001000" cy="590400"/>
      </dsp:txXfrm>
    </dsp:sp>
    <dsp:sp modelId="{72E6D3AA-EB43-4B98-892A-89DE7CDDBA8A}">
      <dsp:nvSpPr>
        <dsp:cNvPr id="0" name=""/>
        <dsp:cNvSpPr/>
      </dsp:nvSpPr>
      <dsp:spPr>
        <a:xfrm>
          <a:off x="0" y="2306601"/>
          <a:ext cx="11430000" cy="504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5B15752-5925-4F25-A89C-DB676F1C4B77}">
      <dsp:nvSpPr>
        <dsp:cNvPr id="0" name=""/>
        <dsp:cNvSpPr/>
      </dsp:nvSpPr>
      <dsp:spPr>
        <a:xfrm>
          <a:off x="571500" y="2011401"/>
          <a:ext cx="8001000" cy="5904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2419" tIns="0" rIns="302419" bIns="0" numCol="1" spcCol="1270" anchor="ctr" anchorCtr="0">
          <a:noAutofit/>
        </a:bodyPr>
        <a:lstStyle/>
        <a:p>
          <a:pPr lvl="0" algn="just" defTabSz="711200">
            <a:lnSpc>
              <a:spcPct val="90000"/>
            </a:lnSpc>
            <a:spcBef>
              <a:spcPct val="0"/>
            </a:spcBef>
            <a:spcAft>
              <a:spcPct val="35000"/>
            </a:spcAft>
          </a:pPr>
          <a:r>
            <a:rPr lang="en-US" sz="1600" b="1" kern="1200" dirty="0" smtClean="0">
              <a:latin typeface="+mj-lt"/>
            </a:rPr>
            <a:t>specify the safety requirements for construction, operation and maintenance of electrical plants and electric lines</a:t>
          </a:r>
          <a:endParaRPr lang="en-US" sz="1600" b="1" kern="1200" dirty="0">
            <a:latin typeface="+mj-lt"/>
          </a:endParaRPr>
        </a:p>
      </dsp:txBody>
      <dsp:txXfrm>
        <a:off x="571500" y="2011401"/>
        <a:ext cx="8001000" cy="590400"/>
      </dsp:txXfrm>
    </dsp:sp>
    <dsp:sp modelId="{D35871BA-4DDC-4643-81BD-F11784C95196}">
      <dsp:nvSpPr>
        <dsp:cNvPr id="0" name=""/>
        <dsp:cNvSpPr/>
      </dsp:nvSpPr>
      <dsp:spPr>
        <a:xfrm>
          <a:off x="0" y="3213801"/>
          <a:ext cx="11430000" cy="504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4A00508-F1D5-4948-9D7A-63253A01F7D0}">
      <dsp:nvSpPr>
        <dsp:cNvPr id="0" name=""/>
        <dsp:cNvSpPr/>
      </dsp:nvSpPr>
      <dsp:spPr>
        <a:xfrm>
          <a:off x="571500" y="2918601"/>
          <a:ext cx="8001000" cy="5904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2419" tIns="0" rIns="302419" bIns="0" numCol="1" spcCol="1270" anchor="ctr" anchorCtr="0">
          <a:noAutofit/>
        </a:bodyPr>
        <a:lstStyle/>
        <a:p>
          <a:pPr lvl="0" algn="just" defTabSz="711200">
            <a:lnSpc>
              <a:spcPct val="90000"/>
            </a:lnSpc>
            <a:spcBef>
              <a:spcPct val="0"/>
            </a:spcBef>
            <a:spcAft>
              <a:spcPct val="35000"/>
            </a:spcAft>
          </a:pPr>
          <a:r>
            <a:rPr lang="en-US" sz="1600" b="1" kern="1200" dirty="0" smtClean="0">
              <a:latin typeface="+mj-lt"/>
            </a:rPr>
            <a:t>Collect and record the data concerning the generation, transmission, trading, distribution and utilization of electricity</a:t>
          </a:r>
          <a:endParaRPr lang="en-US" sz="1600" b="1" kern="1200" dirty="0">
            <a:latin typeface="+mj-lt"/>
          </a:endParaRPr>
        </a:p>
      </dsp:txBody>
      <dsp:txXfrm>
        <a:off x="571500" y="2918601"/>
        <a:ext cx="8001000" cy="590400"/>
      </dsp:txXfrm>
    </dsp:sp>
    <dsp:sp modelId="{399EEBEF-FC60-42AC-9484-521294EB5D59}">
      <dsp:nvSpPr>
        <dsp:cNvPr id="0" name=""/>
        <dsp:cNvSpPr/>
      </dsp:nvSpPr>
      <dsp:spPr>
        <a:xfrm>
          <a:off x="0" y="4121001"/>
          <a:ext cx="11430000" cy="504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59C2658-7439-43C0-9AC8-42598D09A60C}">
      <dsp:nvSpPr>
        <dsp:cNvPr id="0" name=""/>
        <dsp:cNvSpPr/>
      </dsp:nvSpPr>
      <dsp:spPr>
        <a:xfrm>
          <a:off x="571500" y="3825801"/>
          <a:ext cx="8001000" cy="5904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2419" tIns="0" rIns="302419" bIns="0" numCol="1" spcCol="1270" anchor="ctr" anchorCtr="0">
          <a:noAutofit/>
        </a:bodyPr>
        <a:lstStyle/>
        <a:p>
          <a:pPr lvl="0" algn="just" defTabSz="711200">
            <a:lnSpc>
              <a:spcPct val="90000"/>
            </a:lnSpc>
            <a:spcBef>
              <a:spcPct val="0"/>
            </a:spcBef>
            <a:spcAft>
              <a:spcPct val="35000"/>
            </a:spcAft>
          </a:pPr>
          <a:r>
            <a:rPr lang="en-US" sz="1600" b="1" kern="1200" smtClean="0">
              <a:latin typeface="+mj-lt"/>
            </a:rPr>
            <a:t>Promote and assist in the timely completion of schemes and projects for improving and augmenting the electricity system </a:t>
          </a:r>
          <a:endParaRPr lang="en-US" sz="1600" b="1" kern="1200" dirty="0">
            <a:latin typeface="+mj-lt"/>
          </a:endParaRPr>
        </a:p>
      </dsp:txBody>
      <dsp:txXfrm>
        <a:off x="571500" y="3825801"/>
        <a:ext cx="8001000" cy="590400"/>
      </dsp:txXfrm>
    </dsp:sp>
    <dsp:sp modelId="{2B995AC1-230F-4EC0-A047-2DDE44BCE8B1}">
      <dsp:nvSpPr>
        <dsp:cNvPr id="0" name=""/>
        <dsp:cNvSpPr/>
      </dsp:nvSpPr>
      <dsp:spPr>
        <a:xfrm>
          <a:off x="0" y="5028201"/>
          <a:ext cx="11430000" cy="504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C021FE2-F713-42DA-821F-C44019233F6B}">
      <dsp:nvSpPr>
        <dsp:cNvPr id="0" name=""/>
        <dsp:cNvSpPr/>
      </dsp:nvSpPr>
      <dsp:spPr>
        <a:xfrm>
          <a:off x="571500" y="4733001"/>
          <a:ext cx="8001000" cy="5904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2419" tIns="0" rIns="302419" bIns="0" numCol="1" spcCol="1270" anchor="ctr" anchorCtr="0">
          <a:noAutofit/>
        </a:bodyPr>
        <a:lstStyle/>
        <a:p>
          <a:pPr lvl="0" algn="just" defTabSz="711200">
            <a:lnSpc>
              <a:spcPct val="90000"/>
            </a:lnSpc>
            <a:spcBef>
              <a:spcPct val="0"/>
            </a:spcBef>
            <a:spcAft>
              <a:spcPct val="35000"/>
            </a:spcAft>
          </a:pPr>
          <a:r>
            <a:rPr lang="en-US" sz="1600" b="1" kern="1200" dirty="0" smtClean="0">
              <a:latin typeface="+mj-lt"/>
            </a:rPr>
            <a:t>Promote measures for advancing the skill of persons engaged in the electricity industry</a:t>
          </a:r>
          <a:endParaRPr lang="en-US" sz="1600" b="1" kern="1200" dirty="0">
            <a:latin typeface="+mj-lt"/>
          </a:endParaRPr>
        </a:p>
      </dsp:txBody>
      <dsp:txXfrm>
        <a:off x="571500" y="4733001"/>
        <a:ext cx="8001000" cy="590400"/>
      </dsp:txXfrm>
    </dsp:sp>
  </dsp:spTree>
</dsp:drawing>
</file>

<file path=ppt/diagrams/drawing2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59D074D-78B4-4E5A-9E25-BB39631913FE}">
      <dsp:nvSpPr>
        <dsp:cNvPr id="0" name=""/>
        <dsp:cNvSpPr/>
      </dsp:nvSpPr>
      <dsp:spPr>
        <a:xfrm>
          <a:off x="0" y="419339"/>
          <a:ext cx="11582400" cy="655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3CA1F6F-1750-494E-BE72-858E2EC38077}">
      <dsp:nvSpPr>
        <dsp:cNvPr id="0" name=""/>
        <dsp:cNvSpPr/>
      </dsp:nvSpPr>
      <dsp:spPr>
        <a:xfrm>
          <a:off x="579120" y="35579"/>
          <a:ext cx="8107680" cy="7675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6451" tIns="0" rIns="306451" bIns="0" numCol="1" spcCol="1270" anchor="ctr" anchorCtr="0">
          <a:noAutofit/>
        </a:bodyPr>
        <a:lstStyle/>
        <a:p>
          <a:pPr lvl="0" algn="l" defTabSz="711200">
            <a:lnSpc>
              <a:spcPct val="90000"/>
            </a:lnSpc>
            <a:spcBef>
              <a:spcPct val="0"/>
            </a:spcBef>
            <a:spcAft>
              <a:spcPct val="35000"/>
            </a:spcAft>
          </a:pPr>
          <a:r>
            <a:rPr lang="en-US" sz="1600" b="1" kern="1200" dirty="0" smtClean="0">
              <a:latin typeface="+mj-lt"/>
              <a:ea typeface="Verdana" pitchFamily="34" charset="0"/>
              <a:cs typeface="Verdana" pitchFamily="34" charset="0"/>
            </a:rPr>
            <a:t>Subject to the provisions of sections 123 and 124 of the </a:t>
          </a:r>
          <a:r>
            <a:rPr lang="en-US" sz="1600" b="1" i="1" kern="1200" dirty="0" smtClean="0">
              <a:latin typeface="+mj-lt"/>
              <a:ea typeface="Verdana" pitchFamily="34" charset="0"/>
              <a:cs typeface="Verdana" pitchFamily="34" charset="0"/>
            </a:rPr>
            <a:t>Indian Evidence Act, 1872</a:t>
          </a:r>
          <a:r>
            <a:rPr lang="en-US" sz="1600" b="1" kern="1200" dirty="0" smtClean="0">
              <a:latin typeface="+mj-lt"/>
              <a:ea typeface="Verdana" pitchFamily="34" charset="0"/>
              <a:cs typeface="Verdana" pitchFamily="34" charset="0"/>
            </a:rPr>
            <a:t>, requisitioning any public record or document or copy of such record or document from any office</a:t>
          </a:r>
          <a:endParaRPr lang="en-US" sz="1600" b="1" kern="1200" dirty="0">
            <a:latin typeface="+mj-lt"/>
            <a:ea typeface="Verdana" pitchFamily="34" charset="0"/>
            <a:cs typeface="Verdana" pitchFamily="34" charset="0"/>
          </a:endParaRPr>
        </a:p>
      </dsp:txBody>
      <dsp:txXfrm>
        <a:off x="579120" y="35579"/>
        <a:ext cx="8107680" cy="767520"/>
      </dsp:txXfrm>
    </dsp:sp>
    <dsp:sp modelId="{67ADA617-0501-42A8-BA9C-B2CD7DC211D8}">
      <dsp:nvSpPr>
        <dsp:cNvPr id="0" name=""/>
        <dsp:cNvSpPr/>
      </dsp:nvSpPr>
      <dsp:spPr>
        <a:xfrm>
          <a:off x="0" y="1598699"/>
          <a:ext cx="11582400" cy="655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89ACBAA-E4D1-43F3-92DB-5B31CDF8D241}">
      <dsp:nvSpPr>
        <dsp:cNvPr id="0" name=""/>
        <dsp:cNvSpPr/>
      </dsp:nvSpPr>
      <dsp:spPr>
        <a:xfrm>
          <a:off x="579120" y="1214939"/>
          <a:ext cx="8107680" cy="7675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6451" tIns="0" rIns="306451" bIns="0" numCol="1" spcCol="1270" anchor="ctr" anchorCtr="0">
          <a:noAutofit/>
        </a:bodyPr>
        <a:lstStyle/>
        <a:p>
          <a:pPr lvl="0" algn="l" defTabSz="711200">
            <a:lnSpc>
              <a:spcPct val="90000"/>
            </a:lnSpc>
            <a:spcBef>
              <a:spcPct val="0"/>
            </a:spcBef>
            <a:spcAft>
              <a:spcPct val="35000"/>
            </a:spcAft>
          </a:pPr>
          <a:r>
            <a:rPr lang="en-US" sz="1600" b="1" kern="1200" dirty="0" smtClean="0">
              <a:latin typeface="+mj-lt"/>
              <a:ea typeface="Verdana" pitchFamily="34" charset="0"/>
              <a:cs typeface="Verdana" pitchFamily="34" charset="0"/>
            </a:rPr>
            <a:t>Summoning and enforcing the attendance of any  person and examining him on oath</a:t>
          </a:r>
          <a:endParaRPr lang="en-US" sz="1600" b="1" kern="1200" dirty="0">
            <a:latin typeface="+mj-lt"/>
            <a:ea typeface="Verdana" pitchFamily="34" charset="0"/>
            <a:cs typeface="Verdana" pitchFamily="34" charset="0"/>
          </a:endParaRPr>
        </a:p>
      </dsp:txBody>
      <dsp:txXfrm>
        <a:off x="579120" y="1214939"/>
        <a:ext cx="8107680" cy="767520"/>
      </dsp:txXfrm>
    </dsp:sp>
    <dsp:sp modelId="{F740CE5A-E5CE-4A97-9F5F-C181E25D450D}">
      <dsp:nvSpPr>
        <dsp:cNvPr id="0" name=""/>
        <dsp:cNvSpPr/>
      </dsp:nvSpPr>
      <dsp:spPr>
        <a:xfrm>
          <a:off x="0" y="2778059"/>
          <a:ext cx="11582400" cy="655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4E45CCE-D094-44CF-B14E-674A979C8000}">
      <dsp:nvSpPr>
        <dsp:cNvPr id="0" name=""/>
        <dsp:cNvSpPr/>
      </dsp:nvSpPr>
      <dsp:spPr>
        <a:xfrm>
          <a:off x="579120" y="2394299"/>
          <a:ext cx="8107680" cy="7675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6451" tIns="0" rIns="306451" bIns="0" numCol="1" spcCol="1270" anchor="ctr" anchorCtr="0">
          <a:noAutofit/>
        </a:bodyPr>
        <a:lstStyle/>
        <a:p>
          <a:pPr lvl="0" algn="l" defTabSz="711200">
            <a:lnSpc>
              <a:spcPct val="90000"/>
            </a:lnSpc>
            <a:spcBef>
              <a:spcPct val="0"/>
            </a:spcBef>
            <a:spcAft>
              <a:spcPct val="35000"/>
            </a:spcAft>
          </a:pPr>
          <a:r>
            <a:rPr lang="en-US" sz="1600" b="1" kern="1200" dirty="0" smtClean="0">
              <a:latin typeface="+mj-lt"/>
              <a:ea typeface="Verdana" pitchFamily="34" charset="0"/>
              <a:cs typeface="Verdana" pitchFamily="34" charset="0"/>
            </a:rPr>
            <a:t>Requiring the discovery and production of documents; receiving evidence on affidavits </a:t>
          </a:r>
          <a:endParaRPr lang="en-US" sz="1600" b="1" kern="1200" dirty="0">
            <a:latin typeface="+mj-lt"/>
            <a:ea typeface="Verdana" pitchFamily="34" charset="0"/>
            <a:cs typeface="Verdana" pitchFamily="34" charset="0"/>
          </a:endParaRPr>
        </a:p>
      </dsp:txBody>
      <dsp:txXfrm>
        <a:off x="579120" y="2394299"/>
        <a:ext cx="8107680" cy="767520"/>
      </dsp:txXfrm>
    </dsp:sp>
    <dsp:sp modelId="{4B106603-C9D8-4B50-B46D-AB601D354286}">
      <dsp:nvSpPr>
        <dsp:cNvPr id="0" name=""/>
        <dsp:cNvSpPr/>
      </dsp:nvSpPr>
      <dsp:spPr>
        <a:xfrm>
          <a:off x="0" y="3957420"/>
          <a:ext cx="11582400" cy="655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532D4E1-239F-46AD-8B1D-48907E104F50}">
      <dsp:nvSpPr>
        <dsp:cNvPr id="0" name=""/>
        <dsp:cNvSpPr/>
      </dsp:nvSpPr>
      <dsp:spPr>
        <a:xfrm>
          <a:off x="579120" y="3573660"/>
          <a:ext cx="8107680" cy="7675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6451" tIns="0" rIns="306451" bIns="0" numCol="1" spcCol="1270" anchor="ctr" anchorCtr="0">
          <a:noAutofit/>
        </a:bodyPr>
        <a:lstStyle/>
        <a:p>
          <a:pPr lvl="0" algn="l" defTabSz="711200">
            <a:lnSpc>
              <a:spcPct val="90000"/>
            </a:lnSpc>
            <a:spcBef>
              <a:spcPct val="0"/>
            </a:spcBef>
            <a:spcAft>
              <a:spcPct val="35000"/>
            </a:spcAft>
          </a:pPr>
          <a:r>
            <a:rPr lang="en-US" sz="1600" b="1" kern="1200" dirty="0" smtClean="0">
              <a:latin typeface="+mj-lt"/>
              <a:ea typeface="Verdana" pitchFamily="34" charset="0"/>
              <a:cs typeface="Verdana" pitchFamily="34" charset="0"/>
            </a:rPr>
            <a:t>Reviewing its decisions &amp; setting aside any order of dismissal or any representation for default or  any order passed by it ex parte</a:t>
          </a:r>
          <a:endParaRPr lang="en-US" sz="1600" b="1" kern="1200" dirty="0">
            <a:latin typeface="+mj-lt"/>
            <a:ea typeface="Verdana" pitchFamily="34" charset="0"/>
            <a:cs typeface="Verdana" pitchFamily="34" charset="0"/>
          </a:endParaRPr>
        </a:p>
      </dsp:txBody>
      <dsp:txXfrm>
        <a:off x="579120" y="3573660"/>
        <a:ext cx="8107680" cy="76752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C4765AA-B5F2-4159-BFEE-C41FA7EE76A8}">
      <dsp:nvSpPr>
        <dsp:cNvPr id="0" name=""/>
        <dsp:cNvSpPr/>
      </dsp:nvSpPr>
      <dsp:spPr>
        <a:xfrm>
          <a:off x="0" y="490516"/>
          <a:ext cx="2664159" cy="2329753"/>
        </a:xfrm>
        <a:prstGeom prst="gear9">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kern="1200" dirty="0" smtClean="0"/>
            <a:t>Total Installed Capacity       303 GW</a:t>
          </a:r>
          <a:endParaRPr lang="en-US" sz="2400" kern="1200" dirty="0"/>
        </a:p>
      </dsp:txBody>
      <dsp:txXfrm>
        <a:off x="0" y="490516"/>
        <a:ext cx="2664159" cy="2329753"/>
      </dsp:txXfrm>
    </dsp:sp>
    <dsp:sp modelId="{A8BD9131-420B-4811-8B83-511DC7592A17}">
      <dsp:nvSpPr>
        <dsp:cNvPr id="0" name=""/>
        <dsp:cNvSpPr/>
      </dsp:nvSpPr>
      <dsp:spPr>
        <a:xfrm>
          <a:off x="-52794" y="111843"/>
          <a:ext cx="3176990" cy="3088564"/>
        </a:xfrm>
        <a:prstGeom prst="circularArrow">
          <a:avLst>
            <a:gd name="adj1" fmla="val 4878"/>
            <a:gd name="adj2" fmla="val 312630"/>
            <a:gd name="adj3" fmla="val 3223862"/>
            <a:gd name="adj4" fmla="val 15114290"/>
            <a:gd name="adj5" fmla="val 569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6705F96-E30C-434A-8F5D-EF76CBBE0084}">
      <dsp:nvSpPr>
        <dsp:cNvPr id="0" name=""/>
        <dsp:cNvSpPr/>
      </dsp:nvSpPr>
      <dsp:spPr>
        <a:xfrm>
          <a:off x="0" y="1669014"/>
          <a:ext cx="2535880" cy="2432386"/>
        </a:xfrm>
        <a:prstGeom prst="gear9">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en-US" sz="2300" kern="1200" dirty="0" smtClean="0"/>
            <a:t>Annual Generation   260 GW</a:t>
          </a:r>
          <a:endParaRPr lang="en-US" sz="2300" kern="1200" dirty="0"/>
        </a:p>
      </dsp:txBody>
      <dsp:txXfrm>
        <a:off x="0" y="1669014"/>
        <a:ext cx="2535880" cy="2432386"/>
      </dsp:txXfrm>
    </dsp:sp>
    <dsp:sp modelId="{DEC12A83-5D81-4DF5-B171-780B3E094CD3}">
      <dsp:nvSpPr>
        <dsp:cNvPr id="0" name=""/>
        <dsp:cNvSpPr/>
      </dsp:nvSpPr>
      <dsp:spPr>
        <a:xfrm>
          <a:off x="36927" y="1318542"/>
          <a:ext cx="2800845" cy="2800845"/>
        </a:xfrm>
        <a:prstGeom prst="circularArrow">
          <a:avLst>
            <a:gd name="adj1" fmla="val 4878"/>
            <a:gd name="adj2" fmla="val 312630"/>
            <a:gd name="adj3" fmla="val 3139167"/>
            <a:gd name="adj4" fmla="val 15226076"/>
            <a:gd name="adj5" fmla="val 569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1DE872E-39DB-4661-A480-B56251BC0F93}">
      <dsp:nvSpPr>
        <dsp:cNvPr id="0" name=""/>
        <dsp:cNvSpPr/>
      </dsp:nvSpPr>
      <dsp:spPr>
        <a:xfrm>
          <a:off x="1600193" y="1143009"/>
          <a:ext cx="2641604" cy="2590797"/>
        </a:xfrm>
        <a:prstGeom prst="gear9">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t>Supply Demand Gap   2.1% deficit</a:t>
          </a:r>
        </a:p>
        <a:p>
          <a:pPr lvl="0" algn="ctr" defTabSz="889000">
            <a:lnSpc>
              <a:spcPct val="90000"/>
            </a:lnSpc>
            <a:spcBef>
              <a:spcPct val="0"/>
            </a:spcBef>
            <a:spcAft>
              <a:spcPct val="35000"/>
            </a:spcAft>
          </a:pPr>
          <a:endParaRPr lang="en-US" sz="2000" kern="1200" dirty="0"/>
        </a:p>
      </dsp:txBody>
      <dsp:txXfrm>
        <a:off x="1600193" y="1143009"/>
        <a:ext cx="2641604" cy="2590797"/>
      </dsp:txXfrm>
    </dsp:sp>
    <dsp:sp modelId="{287CEE23-30CC-4318-962C-235CF5A68355}">
      <dsp:nvSpPr>
        <dsp:cNvPr id="0" name=""/>
        <dsp:cNvSpPr/>
      </dsp:nvSpPr>
      <dsp:spPr>
        <a:xfrm>
          <a:off x="1828814" y="838200"/>
          <a:ext cx="2749296" cy="2901689"/>
        </a:xfrm>
        <a:prstGeom prst="circularArrow">
          <a:avLst>
            <a:gd name="adj1" fmla="val 4878"/>
            <a:gd name="adj2" fmla="val 312630"/>
            <a:gd name="adj3" fmla="val 3133259"/>
            <a:gd name="adj4" fmla="val 15234156"/>
            <a:gd name="adj5" fmla="val 569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D3BE596-C0AE-4429-8D66-8471D924A8F4}">
      <dsp:nvSpPr>
        <dsp:cNvPr id="0" name=""/>
        <dsp:cNvSpPr/>
      </dsp:nvSpPr>
      <dsp:spPr>
        <a:xfrm>
          <a:off x="918204" y="0"/>
          <a:ext cx="2639066" cy="2517137"/>
        </a:xfrm>
        <a:prstGeom prst="gear9">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t>Per Capita </a:t>
          </a:r>
          <a:r>
            <a:rPr lang="en-US" sz="2000" kern="1200" smtClean="0"/>
            <a:t>Consumption    1075 </a:t>
          </a:r>
          <a:r>
            <a:rPr lang="en-US" sz="2000" kern="1200" dirty="0" smtClean="0"/>
            <a:t>(kWh) </a:t>
          </a:r>
          <a:endParaRPr lang="en-US" sz="2000" kern="1200" dirty="0"/>
        </a:p>
      </dsp:txBody>
      <dsp:txXfrm>
        <a:off x="918204" y="0"/>
        <a:ext cx="2639066" cy="2517137"/>
      </dsp:txXfrm>
    </dsp:sp>
    <dsp:sp modelId="{EECF1E6D-B1AC-4746-BAC5-C80E4FCD18BD}">
      <dsp:nvSpPr>
        <dsp:cNvPr id="0" name=""/>
        <dsp:cNvSpPr/>
      </dsp:nvSpPr>
      <dsp:spPr>
        <a:xfrm>
          <a:off x="609594" y="-228610"/>
          <a:ext cx="3276947" cy="2926422"/>
        </a:xfrm>
        <a:prstGeom prst="circularArrow">
          <a:avLst>
            <a:gd name="adj1" fmla="val 4878"/>
            <a:gd name="adj2" fmla="val 312630"/>
            <a:gd name="adj3" fmla="val 3129254"/>
            <a:gd name="adj4" fmla="val 15239656"/>
            <a:gd name="adj5" fmla="val 569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38EF7F6-DF95-4933-A172-C2A42F0CF5E6}">
      <dsp:nvSpPr>
        <dsp:cNvPr id="0" name=""/>
        <dsp:cNvSpPr/>
      </dsp:nvSpPr>
      <dsp:spPr>
        <a:xfrm>
          <a:off x="1750218" y="1427553"/>
          <a:ext cx="2619366" cy="2566995"/>
        </a:xfrm>
        <a:prstGeom prst="gear9">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r>
            <a:rPr lang="en-US" sz="2600" kern="1200" dirty="0" smtClean="0"/>
            <a:t>Electrified Villages        98%+ </a:t>
          </a:r>
          <a:endParaRPr lang="en-US" sz="2600" kern="1200" dirty="0"/>
        </a:p>
      </dsp:txBody>
      <dsp:txXfrm>
        <a:off x="1750218" y="1427553"/>
        <a:ext cx="2619366" cy="2566995"/>
      </dsp:txXfrm>
    </dsp:sp>
    <dsp:sp modelId="{3AA724E0-FDFD-4640-A70F-BFCE6D32B6BF}">
      <dsp:nvSpPr>
        <dsp:cNvPr id="0" name=""/>
        <dsp:cNvSpPr/>
      </dsp:nvSpPr>
      <dsp:spPr>
        <a:xfrm>
          <a:off x="1983280" y="1098198"/>
          <a:ext cx="2835211" cy="3149551"/>
        </a:xfrm>
        <a:prstGeom prst="circularArrow">
          <a:avLst>
            <a:gd name="adj1" fmla="val 4878"/>
            <a:gd name="adj2" fmla="val 312630"/>
            <a:gd name="adj3" fmla="val 3143041"/>
            <a:gd name="adj4" fmla="val 15220798"/>
            <a:gd name="adj5" fmla="val 569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C60D80A-F573-4707-952E-B796AE6AA105}">
      <dsp:nvSpPr>
        <dsp:cNvPr id="0" name=""/>
        <dsp:cNvSpPr/>
      </dsp:nvSpPr>
      <dsp:spPr>
        <a:xfrm>
          <a:off x="0" y="295079"/>
          <a:ext cx="9144000" cy="3528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78083600-328A-4C99-94A1-25B04492945E}">
      <dsp:nvSpPr>
        <dsp:cNvPr id="0" name=""/>
        <dsp:cNvSpPr/>
      </dsp:nvSpPr>
      <dsp:spPr>
        <a:xfrm>
          <a:off x="457200" y="88439"/>
          <a:ext cx="6400800" cy="41328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lvl="0" algn="l" defTabSz="622300">
            <a:lnSpc>
              <a:spcPct val="90000"/>
            </a:lnSpc>
            <a:spcBef>
              <a:spcPct val="0"/>
            </a:spcBef>
            <a:spcAft>
              <a:spcPct val="35000"/>
            </a:spcAft>
          </a:pPr>
          <a:r>
            <a:rPr lang="en-US" sz="1400" b="1" kern="1200" dirty="0" smtClean="0">
              <a:latin typeface="Verdana" pitchFamily="34" charset="0"/>
              <a:ea typeface="Verdana" pitchFamily="34" charset="0"/>
              <a:cs typeface="Verdana" pitchFamily="34" charset="0"/>
            </a:rPr>
            <a:t>To consolidate the laws relating to generation, transmission, distribution, Trading and use of electricity.</a:t>
          </a:r>
          <a:endParaRPr lang="en-US" sz="1400" b="1" kern="1200" dirty="0">
            <a:latin typeface="Verdana" pitchFamily="34" charset="0"/>
            <a:ea typeface="Verdana" pitchFamily="34" charset="0"/>
            <a:cs typeface="Verdana" pitchFamily="34" charset="0"/>
          </a:endParaRPr>
        </a:p>
      </dsp:txBody>
      <dsp:txXfrm>
        <a:off x="457200" y="88439"/>
        <a:ext cx="6400800" cy="413280"/>
      </dsp:txXfrm>
    </dsp:sp>
    <dsp:sp modelId="{CE37A428-FB4E-49C3-BD3C-132BC3019163}">
      <dsp:nvSpPr>
        <dsp:cNvPr id="0" name=""/>
        <dsp:cNvSpPr/>
      </dsp:nvSpPr>
      <dsp:spPr>
        <a:xfrm>
          <a:off x="0" y="930120"/>
          <a:ext cx="9144000" cy="3528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40822E3A-8991-4492-9049-A99D92689639}">
      <dsp:nvSpPr>
        <dsp:cNvPr id="0" name=""/>
        <dsp:cNvSpPr/>
      </dsp:nvSpPr>
      <dsp:spPr>
        <a:xfrm>
          <a:off x="457200" y="723479"/>
          <a:ext cx="6400800" cy="41328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lvl="0" algn="l" defTabSz="622300">
            <a:lnSpc>
              <a:spcPct val="90000"/>
            </a:lnSpc>
            <a:spcBef>
              <a:spcPct val="0"/>
            </a:spcBef>
            <a:spcAft>
              <a:spcPct val="35000"/>
            </a:spcAft>
          </a:pPr>
          <a:r>
            <a:rPr lang="en-US" sz="1400" b="1" kern="1200" dirty="0" smtClean="0">
              <a:latin typeface="Verdana" pitchFamily="34" charset="0"/>
              <a:ea typeface="Verdana" pitchFamily="34" charset="0"/>
              <a:cs typeface="Verdana" pitchFamily="34" charset="0"/>
            </a:rPr>
            <a:t>For taking measures conducive to development of electricity industry</a:t>
          </a:r>
          <a:endParaRPr lang="en-US" sz="1400" b="1" kern="1200" dirty="0">
            <a:latin typeface="Verdana" pitchFamily="34" charset="0"/>
            <a:ea typeface="Verdana" pitchFamily="34" charset="0"/>
            <a:cs typeface="Verdana" pitchFamily="34" charset="0"/>
          </a:endParaRPr>
        </a:p>
      </dsp:txBody>
      <dsp:txXfrm>
        <a:off x="457200" y="723479"/>
        <a:ext cx="6400800" cy="413280"/>
      </dsp:txXfrm>
    </dsp:sp>
    <dsp:sp modelId="{6ED7BE39-D0BD-4FDD-9E5B-F573CF8CBF5C}">
      <dsp:nvSpPr>
        <dsp:cNvPr id="0" name=""/>
        <dsp:cNvSpPr/>
      </dsp:nvSpPr>
      <dsp:spPr>
        <a:xfrm>
          <a:off x="0" y="1565160"/>
          <a:ext cx="9144000" cy="3528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923901A4-705E-4744-A1E7-089EFB58C9FC}">
      <dsp:nvSpPr>
        <dsp:cNvPr id="0" name=""/>
        <dsp:cNvSpPr/>
      </dsp:nvSpPr>
      <dsp:spPr>
        <a:xfrm>
          <a:off x="457200" y="1358520"/>
          <a:ext cx="6400800" cy="41328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lvl="0" algn="l" defTabSz="622300">
            <a:lnSpc>
              <a:spcPct val="90000"/>
            </a:lnSpc>
            <a:spcBef>
              <a:spcPct val="0"/>
            </a:spcBef>
            <a:spcAft>
              <a:spcPct val="35000"/>
            </a:spcAft>
          </a:pPr>
          <a:r>
            <a:rPr lang="en-US" sz="1400" b="1" kern="1200" dirty="0" smtClean="0">
              <a:latin typeface="Verdana" pitchFamily="34" charset="0"/>
              <a:ea typeface="Verdana" pitchFamily="34" charset="0"/>
              <a:cs typeface="Verdana" pitchFamily="34" charset="0"/>
            </a:rPr>
            <a:t>To promote competition in the National Electricity Market</a:t>
          </a:r>
          <a:endParaRPr lang="en-US" sz="1400" b="1" kern="1200" dirty="0">
            <a:latin typeface="Verdana" pitchFamily="34" charset="0"/>
            <a:ea typeface="Verdana" pitchFamily="34" charset="0"/>
            <a:cs typeface="Verdana" pitchFamily="34" charset="0"/>
          </a:endParaRPr>
        </a:p>
      </dsp:txBody>
      <dsp:txXfrm>
        <a:off x="457200" y="1358520"/>
        <a:ext cx="6400800" cy="413280"/>
      </dsp:txXfrm>
    </dsp:sp>
    <dsp:sp modelId="{FE91D81F-4274-4D3D-9C47-E36450FAD55C}">
      <dsp:nvSpPr>
        <dsp:cNvPr id="0" name=""/>
        <dsp:cNvSpPr/>
      </dsp:nvSpPr>
      <dsp:spPr>
        <a:xfrm>
          <a:off x="0" y="2200200"/>
          <a:ext cx="9144000" cy="3528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C5B3D6EC-B2D2-47BE-9D64-B9BF86957684}">
      <dsp:nvSpPr>
        <dsp:cNvPr id="0" name=""/>
        <dsp:cNvSpPr/>
      </dsp:nvSpPr>
      <dsp:spPr>
        <a:xfrm>
          <a:off x="457200" y="1993560"/>
          <a:ext cx="6400800" cy="41328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lvl="0" algn="l" defTabSz="622300">
            <a:lnSpc>
              <a:spcPct val="90000"/>
            </a:lnSpc>
            <a:spcBef>
              <a:spcPct val="0"/>
            </a:spcBef>
            <a:spcAft>
              <a:spcPct val="35000"/>
            </a:spcAft>
          </a:pPr>
          <a:r>
            <a:rPr lang="en-US" sz="1400" b="1" kern="1200" dirty="0" smtClean="0">
              <a:latin typeface="Verdana" pitchFamily="34" charset="0"/>
              <a:ea typeface="Verdana" pitchFamily="34" charset="0"/>
              <a:cs typeface="Verdana" pitchFamily="34" charset="0"/>
            </a:rPr>
            <a:t>To protect interest of consumers</a:t>
          </a:r>
          <a:endParaRPr lang="en-US" sz="1400" b="1" kern="1200" dirty="0">
            <a:latin typeface="Verdana" pitchFamily="34" charset="0"/>
            <a:ea typeface="Verdana" pitchFamily="34" charset="0"/>
            <a:cs typeface="Verdana" pitchFamily="34" charset="0"/>
          </a:endParaRPr>
        </a:p>
      </dsp:txBody>
      <dsp:txXfrm>
        <a:off x="457200" y="1993560"/>
        <a:ext cx="6400800" cy="413280"/>
      </dsp:txXfrm>
    </dsp:sp>
    <dsp:sp modelId="{DFCB4672-6688-49AC-9028-47F5F5A20107}">
      <dsp:nvSpPr>
        <dsp:cNvPr id="0" name=""/>
        <dsp:cNvSpPr/>
      </dsp:nvSpPr>
      <dsp:spPr>
        <a:xfrm>
          <a:off x="0" y="2835240"/>
          <a:ext cx="9144000" cy="3528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7A854C84-0B0A-415B-B23D-5FBD951C1776}">
      <dsp:nvSpPr>
        <dsp:cNvPr id="0" name=""/>
        <dsp:cNvSpPr/>
      </dsp:nvSpPr>
      <dsp:spPr>
        <a:xfrm>
          <a:off x="457200" y="2628600"/>
          <a:ext cx="6400800" cy="41328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lvl="0" algn="l" defTabSz="622300">
            <a:lnSpc>
              <a:spcPct val="90000"/>
            </a:lnSpc>
            <a:spcBef>
              <a:spcPct val="0"/>
            </a:spcBef>
            <a:spcAft>
              <a:spcPct val="35000"/>
            </a:spcAft>
          </a:pPr>
          <a:r>
            <a:rPr lang="en-US" sz="1400" b="1" kern="1200" dirty="0" smtClean="0">
              <a:latin typeface="Verdana" pitchFamily="34" charset="0"/>
              <a:ea typeface="Verdana" pitchFamily="34" charset="0"/>
              <a:cs typeface="Verdana" pitchFamily="34" charset="0"/>
            </a:rPr>
            <a:t>To promote universal access to electricity</a:t>
          </a:r>
          <a:endParaRPr lang="en-US" sz="1400" b="1" kern="1200" dirty="0">
            <a:latin typeface="Verdana" pitchFamily="34" charset="0"/>
            <a:ea typeface="Verdana" pitchFamily="34" charset="0"/>
            <a:cs typeface="Verdana" pitchFamily="34" charset="0"/>
          </a:endParaRPr>
        </a:p>
      </dsp:txBody>
      <dsp:txXfrm>
        <a:off x="457200" y="2628600"/>
        <a:ext cx="6400800" cy="413280"/>
      </dsp:txXfrm>
    </dsp:sp>
    <dsp:sp modelId="{D7559E70-69CA-4316-A180-552C1C672F30}">
      <dsp:nvSpPr>
        <dsp:cNvPr id="0" name=""/>
        <dsp:cNvSpPr/>
      </dsp:nvSpPr>
      <dsp:spPr>
        <a:xfrm>
          <a:off x="0" y="3470280"/>
          <a:ext cx="9144000" cy="3528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4D10D6C5-5717-43C3-9872-85268E07AC8E}">
      <dsp:nvSpPr>
        <dsp:cNvPr id="0" name=""/>
        <dsp:cNvSpPr/>
      </dsp:nvSpPr>
      <dsp:spPr>
        <a:xfrm>
          <a:off x="457200" y="3263640"/>
          <a:ext cx="6400800" cy="41328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lvl="0" algn="l" defTabSz="622300">
            <a:lnSpc>
              <a:spcPct val="90000"/>
            </a:lnSpc>
            <a:spcBef>
              <a:spcPct val="0"/>
            </a:spcBef>
            <a:spcAft>
              <a:spcPct val="35000"/>
            </a:spcAft>
          </a:pPr>
          <a:r>
            <a:rPr lang="en-US" sz="1400" b="1" kern="1200" dirty="0" smtClean="0">
              <a:latin typeface="Verdana" pitchFamily="34" charset="0"/>
              <a:ea typeface="Verdana" pitchFamily="34" charset="0"/>
              <a:cs typeface="Verdana" pitchFamily="34" charset="0"/>
            </a:rPr>
            <a:t>Constitution of CAE, IRC, ATE </a:t>
          </a:r>
          <a:endParaRPr lang="en-US" sz="1400" b="1" kern="1200" dirty="0">
            <a:latin typeface="Verdana" pitchFamily="34" charset="0"/>
            <a:ea typeface="Verdana" pitchFamily="34" charset="0"/>
            <a:cs typeface="Verdana" pitchFamily="34" charset="0"/>
          </a:endParaRPr>
        </a:p>
      </dsp:txBody>
      <dsp:txXfrm>
        <a:off x="457200" y="3263640"/>
        <a:ext cx="6400800" cy="413280"/>
      </dsp:txXfrm>
    </dsp:sp>
    <dsp:sp modelId="{A2D5BF2F-9E78-406E-B620-254FCB89C93D}">
      <dsp:nvSpPr>
        <dsp:cNvPr id="0" name=""/>
        <dsp:cNvSpPr/>
      </dsp:nvSpPr>
      <dsp:spPr>
        <a:xfrm>
          <a:off x="0" y="4105320"/>
          <a:ext cx="9144000" cy="3528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B966F8E0-99F6-4507-94AE-55270DF3F244}">
      <dsp:nvSpPr>
        <dsp:cNvPr id="0" name=""/>
        <dsp:cNvSpPr/>
      </dsp:nvSpPr>
      <dsp:spPr>
        <a:xfrm>
          <a:off x="457200" y="3898680"/>
          <a:ext cx="6400800" cy="41328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lvl="0" algn="l" defTabSz="622300">
            <a:lnSpc>
              <a:spcPct val="90000"/>
            </a:lnSpc>
            <a:spcBef>
              <a:spcPct val="0"/>
            </a:spcBef>
            <a:spcAft>
              <a:spcPct val="35000"/>
            </a:spcAft>
          </a:pPr>
          <a:r>
            <a:rPr lang="en-US" sz="1400" b="1" kern="1200" smtClean="0">
              <a:latin typeface="Verdana" pitchFamily="34" charset="0"/>
              <a:ea typeface="Verdana" pitchFamily="34" charset="0"/>
              <a:cs typeface="Verdana" pitchFamily="34" charset="0"/>
            </a:rPr>
            <a:t>Promotion of efficient and environmentally benign policies</a:t>
          </a:r>
          <a:endParaRPr lang="en-US" sz="1400" b="1" kern="1200">
            <a:latin typeface="Verdana" pitchFamily="34" charset="0"/>
            <a:ea typeface="Verdana" pitchFamily="34" charset="0"/>
            <a:cs typeface="Verdana" pitchFamily="34" charset="0"/>
          </a:endParaRPr>
        </a:p>
      </dsp:txBody>
      <dsp:txXfrm>
        <a:off x="457200" y="3898680"/>
        <a:ext cx="6400800" cy="413280"/>
      </dsp:txXfrm>
    </dsp:sp>
    <dsp:sp modelId="{85982EBB-EC95-49BA-A434-F35D4EE880E0}">
      <dsp:nvSpPr>
        <dsp:cNvPr id="0" name=""/>
        <dsp:cNvSpPr/>
      </dsp:nvSpPr>
      <dsp:spPr>
        <a:xfrm>
          <a:off x="0" y="4828800"/>
          <a:ext cx="9144000" cy="3528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4274E670-019C-4102-B6E0-A1F8DA79BA1F}">
      <dsp:nvSpPr>
        <dsp:cNvPr id="0" name=""/>
        <dsp:cNvSpPr/>
      </dsp:nvSpPr>
      <dsp:spPr>
        <a:xfrm>
          <a:off x="457200" y="4533720"/>
          <a:ext cx="6400800" cy="41328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lvl="0" algn="l" defTabSz="622300">
            <a:lnSpc>
              <a:spcPct val="90000"/>
            </a:lnSpc>
            <a:spcBef>
              <a:spcPct val="0"/>
            </a:spcBef>
            <a:spcAft>
              <a:spcPct val="35000"/>
            </a:spcAft>
          </a:pPr>
          <a:r>
            <a:rPr lang="en-US" sz="1400" b="1" kern="1200" smtClean="0">
              <a:latin typeface="Verdana" pitchFamily="34" charset="0"/>
              <a:ea typeface="Verdana" pitchFamily="34" charset="0"/>
              <a:cs typeface="Verdana" pitchFamily="34" charset="0"/>
            </a:rPr>
            <a:t>Rationalization of electricity tariffs</a:t>
          </a:r>
          <a:endParaRPr lang="en-US" sz="1400" b="1" kern="1200">
            <a:latin typeface="Verdana" pitchFamily="34" charset="0"/>
            <a:ea typeface="Verdana" pitchFamily="34" charset="0"/>
            <a:cs typeface="Verdana" pitchFamily="34" charset="0"/>
          </a:endParaRPr>
        </a:p>
      </dsp:txBody>
      <dsp:txXfrm>
        <a:off x="457200" y="4533720"/>
        <a:ext cx="6400800" cy="413280"/>
      </dsp:txXfrm>
    </dsp:sp>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F268833-AAE9-4791-B2B9-D21D00C1A027}">
      <dsp:nvSpPr>
        <dsp:cNvPr id="0" name=""/>
        <dsp:cNvSpPr/>
      </dsp:nvSpPr>
      <dsp:spPr>
        <a:xfrm>
          <a:off x="0" y="321599"/>
          <a:ext cx="9144000" cy="3780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4F541D5F-3D59-49F8-A9E2-8096BB8DEB06}">
      <dsp:nvSpPr>
        <dsp:cNvPr id="0" name=""/>
        <dsp:cNvSpPr/>
      </dsp:nvSpPr>
      <dsp:spPr>
        <a:xfrm>
          <a:off x="457200" y="100199"/>
          <a:ext cx="6400800" cy="44280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lvl="0" algn="l" defTabSz="622300">
            <a:lnSpc>
              <a:spcPct val="90000"/>
            </a:lnSpc>
            <a:spcBef>
              <a:spcPct val="0"/>
            </a:spcBef>
            <a:spcAft>
              <a:spcPct val="35000"/>
            </a:spcAft>
          </a:pPr>
          <a:r>
            <a:rPr lang="en-US" sz="1400" b="1" kern="1200" dirty="0" smtClean="0">
              <a:latin typeface="Verdana" pitchFamily="34" charset="0"/>
              <a:ea typeface="Verdana" pitchFamily="34" charset="0"/>
              <a:cs typeface="Verdana" pitchFamily="34" charset="0"/>
            </a:rPr>
            <a:t>Distribution has been liberalized-Consumers will have the choice of Electricity supplier</a:t>
          </a:r>
          <a:endParaRPr lang="en-US" sz="1400" b="1" kern="1200" dirty="0">
            <a:latin typeface="Verdana" pitchFamily="34" charset="0"/>
            <a:ea typeface="Verdana" pitchFamily="34" charset="0"/>
            <a:cs typeface="Verdana" pitchFamily="34" charset="0"/>
          </a:endParaRPr>
        </a:p>
      </dsp:txBody>
      <dsp:txXfrm>
        <a:off x="457200" y="100199"/>
        <a:ext cx="6400800" cy="442800"/>
      </dsp:txXfrm>
    </dsp:sp>
    <dsp:sp modelId="{EF45AC13-430F-46CE-8359-1C12C5159463}">
      <dsp:nvSpPr>
        <dsp:cNvPr id="0" name=""/>
        <dsp:cNvSpPr/>
      </dsp:nvSpPr>
      <dsp:spPr>
        <a:xfrm>
          <a:off x="0" y="1002000"/>
          <a:ext cx="9144000" cy="3780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11DC3A17-DB99-408E-9A2A-43CBDA4EEC35}">
      <dsp:nvSpPr>
        <dsp:cNvPr id="0" name=""/>
        <dsp:cNvSpPr/>
      </dsp:nvSpPr>
      <dsp:spPr>
        <a:xfrm>
          <a:off x="457200" y="780600"/>
          <a:ext cx="6400800" cy="44280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lvl="0" algn="l" defTabSz="622300">
            <a:lnSpc>
              <a:spcPct val="90000"/>
            </a:lnSpc>
            <a:spcBef>
              <a:spcPct val="0"/>
            </a:spcBef>
            <a:spcAft>
              <a:spcPct val="35000"/>
            </a:spcAft>
          </a:pPr>
          <a:r>
            <a:rPr lang="en-US" sz="1400" b="1" kern="1200" dirty="0" smtClean="0">
              <a:latin typeface="Verdana" pitchFamily="34" charset="0"/>
              <a:ea typeface="Verdana" pitchFamily="34" charset="0"/>
              <a:cs typeface="Verdana" pitchFamily="34" charset="0"/>
            </a:rPr>
            <a:t>Generation of Electricity has been De - licensed </a:t>
          </a:r>
          <a:endParaRPr lang="en-US" sz="1400" b="1" kern="1200" dirty="0">
            <a:latin typeface="Verdana" pitchFamily="34" charset="0"/>
            <a:ea typeface="Verdana" pitchFamily="34" charset="0"/>
            <a:cs typeface="Verdana" pitchFamily="34" charset="0"/>
          </a:endParaRPr>
        </a:p>
      </dsp:txBody>
      <dsp:txXfrm>
        <a:off x="457200" y="780600"/>
        <a:ext cx="6400800" cy="442800"/>
      </dsp:txXfrm>
    </dsp:sp>
    <dsp:sp modelId="{889CBD3E-F446-42D5-88D4-DB52EAD9B506}">
      <dsp:nvSpPr>
        <dsp:cNvPr id="0" name=""/>
        <dsp:cNvSpPr/>
      </dsp:nvSpPr>
      <dsp:spPr>
        <a:xfrm>
          <a:off x="0" y="1682400"/>
          <a:ext cx="9144000" cy="3780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6C9C92B0-BD3D-4C21-893D-CB2ADFDD7526}">
      <dsp:nvSpPr>
        <dsp:cNvPr id="0" name=""/>
        <dsp:cNvSpPr/>
      </dsp:nvSpPr>
      <dsp:spPr>
        <a:xfrm>
          <a:off x="457200" y="1461000"/>
          <a:ext cx="6400800" cy="44280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lvl="0" algn="l" defTabSz="622300">
            <a:lnSpc>
              <a:spcPct val="90000"/>
            </a:lnSpc>
            <a:spcBef>
              <a:spcPct val="0"/>
            </a:spcBef>
            <a:spcAft>
              <a:spcPct val="35000"/>
            </a:spcAft>
          </a:pPr>
          <a:r>
            <a:rPr lang="en-US" sz="1400" b="1" kern="1200" dirty="0" smtClean="0">
              <a:latin typeface="Verdana" pitchFamily="34" charset="0"/>
              <a:ea typeface="Verdana" pitchFamily="34" charset="0"/>
              <a:cs typeface="Verdana" pitchFamily="34" charset="0"/>
            </a:rPr>
            <a:t>Open access in distribution of electricity </a:t>
          </a:r>
          <a:endParaRPr lang="en-US" sz="1400" b="1" kern="1200" dirty="0">
            <a:latin typeface="Verdana" pitchFamily="34" charset="0"/>
            <a:ea typeface="Verdana" pitchFamily="34" charset="0"/>
            <a:cs typeface="Verdana" pitchFamily="34" charset="0"/>
          </a:endParaRPr>
        </a:p>
      </dsp:txBody>
      <dsp:txXfrm>
        <a:off x="457200" y="1461000"/>
        <a:ext cx="6400800" cy="442800"/>
      </dsp:txXfrm>
    </dsp:sp>
    <dsp:sp modelId="{AA471430-84BA-44B9-8326-86CC41446974}">
      <dsp:nvSpPr>
        <dsp:cNvPr id="0" name=""/>
        <dsp:cNvSpPr/>
      </dsp:nvSpPr>
      <dsp:spPr>
        <a:xfrm>
          <a:off x="0" y="2362800"/>
          <a:ext cx="9144000" cy="3780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A81E17C2-A45A-43F9-B544-850A8A95EFB7}">
      <dsp:nvSpPr>
        <dsp:cNvPr id="0" name=""/>
        <dsp:cNvSpPr/>
      </dsp:nvSpPr>
      <dsp:spPr>
        <a:xfrm>
          <a:off x="457200" y="2141400"/>
          <a:ext cx="6400800" cy="44280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lvl="0" algn="l" defTabSz="622300">
            <a:lnSpc>
              <a:spcPct val="90000"/>
            </a:lnSpc>
            <a:spcBef>
              <a:spcPct val="0"/>
            </a:spcBef>
            <a:spcAft>
              <a:spcPct val="35000"/>
            </a:spcAft>
          </a:pPr>
          <a:r>
            <a:rPr lang="en-US" sz="1400" b="1" kern="1200" dirty="0" smtClean="0">
              <a:latin typeface="Verdana" pitchFamily="34" charset="0"/>
              <a:ea typeface="Verdana" pitchFamily="34" charset="0"/>
              <a:cs typeface="Verdana" pitchFamily="34" charset="0"/>
            </a:rPr>
            <a:t>Distribution has been liberalized-Consumers will have the choice of Electricity supplier</a:t>
          </a:r>
          <a:endParaRPr lang="en-US" sz="1400" b="1" kern="1200" dirty="0">
            <a:latin typeface="Verdana" pitchFamily="34" charset="0"/>
            <a:ea typeface="Verdana" pitchFamily="34" charset="0"/>
            <a:cs typeface="Verdana" pitchFamily="34" charset="0"/>
          </a:endParaRPr>
        </a:p>
      </dsp:txBody>
      <dsp:txXfrm>
        <a:off x="457200" y="2141400"/>
        <a:ext cx="6400800" cy="442800"/>
      </dsp:txXfrm>
    </dsp:sp>
    <dsp:sp modelId="{9357E94C-C1E5-412E-A4D4-AC85118173CD}">
      <dsp:nvSpPr>
        <dsp:cNvPr id="0" name=""/>
        <dsp:cNvSpPr/>
      </dsp:nvSpPr>
      <dsp:spPr>
        <a:xfrm>
          <a:off x="0" y="3043200"/>
          <a:ext cx="9144000" cy="3780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91D2B5B7-2EB3-4CF5-8E4C-A390AFCA9C1F}">
      <dsp:nvSpPr>
        <dsp:cNvPr id="0" name=""/>
        <dsp:cNvSpPr/>
      </dsp:nvSpPr>
      <dsp:spPr>
        <a:xfrm>
          <a:off x="457200" y="2821800"/>
          <a:ext cx="6400800" cy="44280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lvl="0" algn="l" defTabSz="622300">
            <a:lnSpc>
              <a:spcPct val="90000"/>
            </a:lnSpc>
            <a:spcBef>
              <a:spcPct val="0"/>
            </a:spcBef>
            <a:spcAft>
              <a:spcPct val="35000"/>
            </a:spcAft>
          </a:pPr>
          <a:r>
            <a:rPr lang="en-US" sz="1400" b="1" kern="1200" dirty="0" smtClean="0">
              <a:latin typeface="Verdana" pitchFamily="34" charset="0"/>
              <a:ea typeface="Verdana" pitchFamily="34" charset="0"/>
              <a:cs typeface="Verdana" pitchFamily="34" charset="0"/>
            </a:rPr>
            <a:t>Distribution Licensees are deemed to be Electricity trader</a:t>
          </a:r>
          <a:endParaRPr lang="en-US" sz="1400" b="1" kern="1200" dirty="0">
            <a:latin typeface="Verdana" pitchFamily="34" charset="0"/>
            <a:ea typeface="Verdana" pitchFamily="34" charset="0"/>
            <a:cs typeface="Verdana" pitchFamily="34" charset="0"/>
          </a:endParaRPr>
        </a:p>
      </dsp:txBody>
      <dsp:txXfrm>
        <a:off x="457200" y="2821800"/>
        <a:ext cx="6400800" cy="442800"/>
      </dsp:txXfrm>
    </dsp:sp>
    <dsp:sp modelId="{AE53DB3E-AB47-4209-B2BB-6C275A1E3740}">
      <dsp:nvSpPr>
        <dsp:cNvPr id="0" name=""/>
        <dsp:cNvSpPr/>
      </dsp:nvSpPr>
      <dsp:spPr>
        <a:xfrm>
          <a:off x="0" y="3723600"/>
          <a:ext cx="9144000" cy="3780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CB3198FC-0804-4079-BE41-C1CA9BCD7E04}">
      <dsp:nvSpPr>
        <dsp:cNvPr id="0" name=""/>
        <dsp:cNvSpPr/>
      </dsp:nvSpPr>
      <dsp:spPr>
        <a:xfrm>
          <a:off x="457200" y="3502200"/>
          <a:ext cx="6400800" cy="44280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lvl="0" algn="l" defTabSz="622300">
            <a:lnSpc>
              <a:spcPct val="90000"/>
            </a:lnSpc>
            <a:spcBef>
              <a:spcPct val="0"/>
            </a:spcBef>
            <a:spcAft>
              <a:spcPct val="35000"/>
            </a:spcAft>
          </a:pPr>
          <a:r>
            <a:rPr lang="en-US" sz="1400" b="1" kern="1200" dirty="0" smtClean="0">
              <a:latin typeface="Verdana" pitchFamily="34" charset="0"/>
              <a:ea typeface="Verdana" pitchFamily="34" charset="0"/>
              <a:cs typeface="Verdana" pitchFamily="34" charset="0"/>
            </a:rPr>
            <a:t>The Act also envisages a Specialized body , Electricity Appellate Tribunal</a:t>
          </a:r>
          <a:endParaRPr lang="en-US" sz="1400" b="1" kern="1200" dirty="0">
            <a:latin typeface="Verdana" pitchFamily="34" charset="0"/>
            <a:ea typeface="Verdana" pitchFamily="34" charset="0"/>
            <a:cs typeface="Verdana" pitchFamily="34" charset="0"/>
          </a:endParaRPr>
        </a:p>
      </dsp:txBody>
      <dsp:txXfrm>
        <a:off x="457200" y="3502200"/>
        <a:ext cx="6400800" cy="442800"/>
      </dsp:txXfrm>
    </dsp:sp>
    <dsp:sp modelId="{FB34CA2E-DBEF-4D7B-87D1-96F445B9C353}">
      <dsp:nvSpPr>
        <dsp:cNvPr id="0" name=""/>
        <dsp:cNvSpPr/>
      </dsp:nvSpPr>
      <dsp:spPr>
        <a:xfrm>
          <a:off x="0" y="4404000"/>
          <a:ext cx="9144000" cy="3780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BF6D5F35-2B22-42D6-A77D-8CDA7E7A086F}">
      <dsp:nvSpPr>
        <dsp:cNvPr id="0" name=""/>
        <dsp:cNvSpPr/>
      </dsp:nvSpPr>
      <dsp:spPr>
        <a:xfrm>
          <a:off x="457200" y="4182600"/>
          <a:ext cx="6400800" cy="44280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lvl="0" algn="l" defTabSz="622300">
            <a:lnSpc>
              <a:spcPct val="90000"/>
            </a:lnSpc>
            <a:spcBef>
              <a:spcPct val="0"/>
            </a:spcBef>
            <a:spcAft>
              <a:spcPct val="35000"/>
            </a:spcAft>
          </a:pPr>
          <a:r>
            <a:rPr lang="en-US" sz="1400" b="1" kern="1200" dirty="0" smtClean="0">
              <a:latin typeface="Verdana" pitchFamily="34" charset="0"/>
              <a:ea typeface="Verdana" pitchFamily="34" charset="0"/>
              <a:cs typeface="Verdana" pitchFamily="34" charset="0"/>
            </a:rPr>
            <a:t>Reorganization of SEBs</a:t>
          </a:r>
          <a:endParaRPr lang="en-US" sz="1400" b="1" kern="1200" dirty="0">
            <a:latin typeface="Verdana" pitchFamily="34" charset="0"/>
            <a:ea typeface="Verdana" pitchFamily="34" charset="0"/>
            <a:cs typeface="Verdana" pitchFamily="34" charset="0"/>
          </a:endParaRPr>
        </a:p>
      </dsp:txBody>
      <dsp:txXfrm>
        <a:off x="457200" y="4182600"/>
        <a:ext cx="6400800" cy="442800"/>
      </dsp:txXfrm>
    </dsp:sp>
    <dsp:sp modelId="{86D2DD88-B332-4D82-9421-9B91B20F8754}">
      <dsp:nvSpPr>
        <dsp:cNvPr id="0" name=""/>
        <dsp:cNvSpPr/>
      </dsp:nvSpPr>
      <dsp:spPr>
        <a:xfrm>
          <a:off x="0" y="5084400"/>
          <a:ext cx="9144000" cy="3780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40E01906-8717-4F0E-8CD2-F0318FF63BF5}">
      <dsp:nvSpPr>
        <dsp:cNvPr id="0" name=""/>
        <dsp:cNvSpPr/>
      </dsp:nvSpPr>
      <dsp:spPr>
        <a:xfrm>
          <a:off x="457200" y="4863000"/>
          <a:ext cx="6400800" cy="44280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lvl="0" algn="l" defTabSz="622300">
            <a:lnSpc>
              <a:spcPct val="90000"/>
            </a:lnSpc>
            <a:spcBef>
              <a:spcPct val="0"/>
            </a:spcBef>
            <a:spcAft>
              <a:spcPct val="35000"/>
            </a:spcAft>
          </a:pPr>
          <a:r>
            <a:rPr lang="en-US" sz="1400" b="1" kern="1200" smtClean="0">
              <a:latin typeface="Verdana" pitchFamily="34" charset="0"/>
              <a:ea typeface="Verdana" pitchFamily="34" charset="0"/>
              <a:cs typeface="Verdana" pitchFamily="34" charset="0"/>
            </a:rPr>
            <a:t>Creation of Ombudsmen institution and consumer grievance redressal mechanisms</a:t>
          </a:r>
          <a:endParaRPr lang="en-US" sz="1400" b="1" kern="1200" dirty="0">
            <a:latin typeface="Verdana" pitchFamily="34" charset="0"/>
            <a:ea typeface="Verdana" pitchFamily="34" charset="0"/>
            <a:cs typeface="Verdana" pitchFamily="34" charset="0"/>
          </a:endParaRPr>
        </a:p>
      </dsp:txBody>
      <dsp:txXfrm>
        <a:off x="457200" y="4863000"/>
        <a:ext cx="6400800" cy="442800"/>
      </dsp:txXfrm>
    </dsp:sp>
  </dsp:spTree>
</dsp:drawing>
</file>

<file path=ppt/diagrams/layout1.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1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20.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54F9311-51F5-4BDE-88CB-F574572EC2EB}" type="datetimeFigureOut">
              <a:rPr lang="en-US" smtClean="0"/>
              <a:pPr/>
              <a:t>2/12/2017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4FCE7F0-1C76-4015-88AA-C7BFA22D4935}" type="slidenum">
              <a:rPr lang="en-US" smtClean="0"/>
              <a:pPr/>
              <a:t>‹#›</a:t>
            </a:fld>
            <a:endParaRPr lang="en-US"/>
          </a:p>
        </p:txBody>
      </p:sp>
    </p:spTree>
    <p:extLst>
      <p:ext uri="{BB962C8B-B14F-4D97-AF65-F5344CB8AC3E}">
        <p14:creationId xmlns:p14="http://schemas.microsoft.com/office/powerpoint/2010/main" xmlns="" val="24069981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4FCE7F0-1C76-4015-88AA-C7BFA22D4935}" type="slidenum">
              <a:rPr lang="en-US" smtClean="0">
                <a:solidFill>
                  <a:prstClr val="black"/>
                </a:solidFill>
              </a:rPr>
              <a:pPr/>
              <a:t>1</a:t>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Add</a:t>
            </a:r>
            <a:r>
              <a:rPr lang="en-US" baseline="0" dirty="0" smtClean="0"/>
              <a:t> to generation</a:t>
            </a:r>
            <a:endParaRPr lang="en-US" dirty="0"/>
          </a:p>
        </p:txBody>
      </p:sp>
      <p:sp>
        <p:nvSpPr>
          <p:cNvPr id="4" name="Slide Number Placeholder 3"/>
          <p:cNvSpPr>
            <a:spLocks noGrp="1"/>
          </p:cNvSpPr>
          <p:nvPr>
            <p:ph type="sldNum" sz="quarter" idx="10"/>
          </p:nvPr>
        </p:nvSpPr>
        <p:spPr/>
        <p:txBody>
          <a:bodyPr/>
          <a:lstStyle/>
          <a:p>
            <a:fld id="{F4FCE7F0-1C76-4015-88AA-C7BFA22D4935}" type="slidenum">
              <a:rPr lang="en-US" smtClean="0"/>
              <a:pPr/>
              <a:t>37</a:t>
            </a:fld>
            <a:endParaRPr lang="en-US"/>
          </a:p>
        </p:txBody>
      </p:sp>
    </p:spTree>
    <p:extLst>
      <p:ext uri="{BB962C8B-B14F-4D97-AF65-F5344CB8AC3E}">
        <p14:creationId xmlns:p14="http://schemas.microsoft.com/office/powerpoint/2010/main" xmlns="" val="3898932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Ieac</a:t>
            </a:r>
            <a:r>
              <a:rPr lang="en-US" dirty="0" smtClean="0"/>
              <a:t> established in 2015</a:t>
            </a:r>
            <a:endParaRPr lang="en-US" dirty="0"/>
          </a:p>
        </p:txBody>
      </p:sp>
      <p:sp>
        <p:nvSpPr>
          <p:cNvPr id="4" name="Slide Number Placeholder 3"/>
          <p:cNvSpPr>
            <a:spLocks noGrp="1"/>
          </p:cNvSpPr>
          <p:nvPr>
            <p:ph type="sldNum" sz="quarter" idx="10"/>
          </p:nvPr>
        </p:nvSpPr>
        <p:spPr/>
        <p:txBody>
          <a:bodyPr/>
          <a:lstStyle/>
          <a:p>
            <a:fld id="{F4FCE7F0-1C76-4015-88AA-C7BFA22D4935}" type="slidenum">
              <a:rPr lang="en-US" smtClean="0"/>
              <a:pPr/>
              <a:t>43</a:t>
            </a:fld>
            <a:endParaRPr lang="en-US"/>
          </a:p>
        </p:txBody>
      </p:sp>
    </p:spTree>
    <p:extLst>
      <p:ext uri="{BB962C8B-B14F-4D97-AF65-F5344CB8AC3E}">
        <p14:creationId xmlns:p14="http://schemas.microsoft.com/office/powerpoint/2010/main" xmlns="" val="2735899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Add animations</a:t>
            </a:r>
            <a:endParaRPr lang="en-US" dirty="0"/>
          </a:p>
        </p:txBody>
      </p:sp>
      <p:sp>
        <p:nvSpPr>
          <p:cNvPr id="4" name="Slide Number Placeholder 3"/>
          <p:cNvSpPr>
            <a:spLocks noGrp="1"/>
          </p:cNvSpPr>
          <p:nvPr>
            <p:ph type="sldNum" sz="quarter" idx="10"/>
          </p:nvPr>
        </p:nvSpPr>
        <p:spPr/>
        <p:txBody>
          <a:bodyPr/>
          <a:lstStyle/>
          <a:p>
            <a:fld id="{F4FCE7F0-1C76-4015-88AA-C7BFA22D4935}" type="slidenum">
              <a:rPr lang="en-US" smtClean="0"/>
              <a:pPr/>
              <a:t>44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http://www.cea.nic.in/reports/monthly/installedcapacity/2016/installed_capacity-03.pdf</a:t>
            </a:r>
            <a:endParaRPr lang="en-US"/>
          </a:p>
        </p:txBody>
      </p:sp>
      <p:sp>
        <p:nvSpPr>
          <p:cNvPr id="4" name="Slide Number Placeholder 3"/>
          <p:cNvSpPr>
            <a:spLocks noGrp="1"/>
          </p:cNvSpPr>
          <p:nvPr>
            <p:ph type="sldNum" sz="quarter" idx="10"/>
          </p:nvPr>
        </p:nvSpPr>
        <p:spPr/>
        <p:txBody>
          <a:bodyPr/>
          <a:lstStyle/>
          <a:p>
            <a:fld id="{F4FCE7F0-1C76-4015-88AA-C7BFA22D4935}" type="slidenum">
              <a:rPr lang="en-US" smtClean="0"/>
              <a:pPr/>
              <a:t>4</a:t>
            </a:fld>
            <a:endParaRPr lang="en-US"/>
          </a:p>
        </p:txBody>
      </p:sp>
    </p:spTree>
    <p:extLst>
      <p:ext uri="{BB962C8B-B14F-4D97-AF65-F5344CB8AC3E}">
        <p14:creationId xmlns:p14="http://schemas.microsoft.com/office/powerpoint/2010/main" xmlns="" val="41995909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F4FCE7F0-1C76-4015-88AA-C7BFA22D4935}" type="slidenum">
              <a:rPr lang="en-US" smtClean="0"/>
              <a:pPr/>
              <a:t>12</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latin typeface="Verdana" pitchFamily="34" charset="0"/>
                <a:ea typeface="Verdana" pitchFamily="34" charset="0"/>
                <a:cs typeface="Verdana" pitchFamily="34" charset="0"/>
              </a:rPr>
              <a:t>Section 5 of the Act provides for a “National Policy on electrification and local distribution in rural areas”. Section 5 states-</a:t>
            </a:r>
          </a:p>
          <a:p>
            <a:r>
              <a:rPr lang="en-US" i="1" dirty="0" smtClean="0"/>
              <a:t> </a:t>
            </a:r>
            <a:r>
              <a:rPr lang="en-US" dirty="0" smtClean="0">
                <a:latin typeface="Verdana" pitchFamily="34" charset="0"/>
                <a:ea typeface="Verdana" pitchFamily="34" charset="0"/>
                <a:cs typeface="Verdana" pitchFamily="34" charset="0"/>
              </a:rPr>
              <a:t>18000 villages of can be electrified only through decentralized and non-conventional energy sources since they are located in remote areas and hilly terrain.</a:t>
            </a:r>
            <a:endParaRPr lang="en-US" b="1" dirty="0" smtClean="0">
              <a:latin typeface="Verdana" pitchFamily="34" charset="0"/>
              <a:ea typeface="Verdana" pitchFamily="34" charset="0"/>
              <a:cs typeface="Verdana" pitchFamily="34" charset="0"/>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F4FCE7F0-1C76-4015-88AA-C7BFA22D4935}" type="slidenum">
              <a:rPr lang="en-US" smtClean="0"/>
              <a:pPr/>
              <a:t>17</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http://www.aegcl.co.in/RE%20Policy%2023_08_2006.pdf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http://www.aegcl.co.in/RE%20Policy%2023_08_2006.pdf </a:t>
            </a:r>
          </a:p>
          <a:p>
            <a:endParaRPr lang="en-US" dirty="0"/>
          </a:p>
        </p:txBody>
      </p:sp>
      <p:sp>
        <p:nvSpPr>
          <p:cNvPr id="4" name="Slide Number Placeholder 3"/>
          <p:cNvSpPr>
            <a:spLocks noGrp="1"/>
          </p:cNvSpPr>
          <p:nvPr>
            <p:ph type="sldNum" sz="quarter" idx="10"/>
          </p:nvPr>
        </p:nvSpPr>
        <p:spPr/>
        <p:txBody>
          <a:bodyPr/>
          <a:lstStyle/>
          <a:p>
            <a:fld id="{F4FCE7F0-1C76-4015-88AA-C7BFA22D4935}" type="slidenum">
              <a:rPr lang="en-US" smtClean="0"/>
              <a:pPr/>
              <a:t>23</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4FCE7F0-1C76-4015-88AA-C7BFA22D4935}" type="slidenum">
              <a:rPr lang="en-US" smtClean="0"/>
              <a:pPr/>
              <a:t>33</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Add civil disputes in next slide</a:t>
            </a:r>
            <a:endParaRPr lang="en-US" dirty="0"/>
          </a:p>
        </p:txBody>
      </p:sp>
      <p:sp>
        <p:nvSpPr>
          <p:cNvPr id="4" name="Slide Number Placeholder 3"/>
          <p:cNvSpPr>
            <a:spLocks noGrp="1"/>
          </p:cNvSpPr>
          <p:nvPr>
            <p:ph type="sldNum" sz="quarter" idx="10"/>
          </p:nvPr>
        </p:nvSpPr>
        <p:spPr/>
        <p:txBody>
          <a:bodyPr/>
          <a:lstStyle/>
          <a:p>
            <a:fld id="{F4FCE7F0-1C76-4015-88AA-C7BFA22D4935}" type="slidenum">
              <a:rPr lang="en-US" smtClean="0"/>
              <a:pPr/>
              <a:t>34</a:t>
            </a:fld>
            <a:endParaRPr lang="en-US"/>
          </a:p>
        </p:txBody>
      </p:sp>
    </p:spTree>
    <p:extLst>
      <p:ext uri="{BB962C8B-B14F-4D97-AF65-F5344CB8AC3E}">
        <p14:creationId xmlns:p14="http://schemas.microsoft.com/office/powerpoint/2010/main" xmlns="" val="19897465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4FCE7F0-1C76-4015-88AA-C7BFA22D4935}" type="slidenum">
              <a:rPr lang="en-US" smtClean="0"/>
              <a:pPr/>
              <a:t>35</a:t>
            </a:fld>
            <a:endParaRPr lang="en-US"/>
          </a:p>
        </p:txBody>
      </p:sp>
    </p:spTree>
    <p:extLst>
      <p:ext uri="{BB962C8B-B14F-4D97-AF65-F5344CB8AC3E}">
        <p14:creationId xmlns:p14="http://schemas.microsoft.com/office/powerpoint/2010/main" xmlns="" val="28282914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Put in generation</a:t>
            </a:r>
            <a:endParaRPr lang="en-US" dirty="0"/>
          </a:p>
        </p:txBody>
      </p:sp>
      <p:sp>
        <p:nvSpPr>
          <p:cNvPr id="4" name="Slide Number Placeholder 3"/>
          <p:cNvSpPr>
            <a:spLocks noGrp="1"/>
          </p:cNvSpPr>
          <p:nvPr>
            <p:ph type="sldNum" sz="quarter" idx="10"/>
          </p:nvPr>
        </p:nvSpPr>
        <p:spPr/>
        <p:txBody>
          <a:bodyPr/>
          <a:lstStyle/>
          <a:p>
            <a:fld id="{F4FCE7F0-1C76-4015-88AA-C7BFA22D4935}" type="slidenum">
              <a:rPr lang="en-US" smtClean="0"/>
              <a:pPr/>
              <a:t>36</a:t>
            </a:fld>
            <a:endParaRPr lang="en-US"/>
          </a:p>
        </p:txBody>
      </p:sp>
    </p:spTree>
    <p:extLst>
      <p:ext uri="{BB962C8B-B14F-4D97-AF65-F5344CB8AC3E}">
        <p14:creationId xmlns:p14="http://schemas.microsoft.com/office/powerpoint/2010/main" xmlns="" val="17359699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DE9EC25D-234A-4753-ACC3-0FAF389A77CB}" type="datetime1">
              <a:rPr lang="en-US" smtClean="0"/>
              <a:pPr/>
              <a:t>2/12/2017</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CA177ED-82BA-472E-85DE-CA07E2E5E563}" type="datetime1">
              <a:rPr lang="en-US" smtClean="0"/>
              <a:pPr/>
              <a:t>2/12/2017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2E11220-3A06-48E0-9EE1-65B1E3A25BF4}" type="datetime1">
              <a:rPr lang="en-US" smtClean="0"/>
              <a:pPr/>
              <a:t>2/12/2017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DE9EC25D-234A-4753-ACC3-0FAF389A77CB}" type="datetime1">
              <a:rPr lang="en-US" smtClean="0">
                <a:solidFill>
                  <a:srgbClr val="DBF5F9">
                    <a:shade val="90000"/>
                  </a:srgbClr>
                </a:solidFill>
              </a:rPr>
              <a:pPr/>
              <a:t>2/12/2017</a:t>
            </a:fld>
            <a:endParaRPr lang="en-US">
              <a:solidFill>
                <a:srgbClr val="DBF5F9">
                  <a:shade val="90000"/>
                </a:srgbClr>
              </a:solidFill>
            </a:endParaRPr>
          </a:p>
        </p:txBody>
      </p:sp>
      <p:sp>
        <p:nvSpPr>
          <p:cNvPr id="19" name="Footer Placeholder 18"/>
          <p:cNvSpPr>
            <a:spLocks noGrp="1"/>
          </p:cNvSpPr>
          <p:nvPr>
            <p:ph type="ftr" sz="quarter" idx="11"/>
          </p:nvPr>
        </p:nvSpPr>
        <p:spPr/>
        <p:txBody>
          <a:bodyPr/>
          <a:lstStyle/>
          <a:p>
            <a:endParaRPr lang="en-US">
              <a:solidFill>
                <a:srgbClr val="DBF5F9">
                  <a:shade val="90000"/>
                </a:srgbClr>
              </a:solidFill>
            </a:endParaRPr>
          </a:p>
        </p:txBody>
      </p:sp>
      <p:sp>
        <p:nvSpPr>
          <p:cNvPr id="27" name="Slide Number Placeholder 26"/>
          <p:cNvSpPr>
            <a:spLocks noGrp="1"/>
          </p:cNvSpPr>
          <p:nvPr>
            <p:ph type="sldNum" sz="quarter" idx="12"/>
          </p:nvPr>
        </p:nvSpPr>
        <p:spPr/>
        <p:txBody>
          <a:bodyPr/>
          <a:lstStyle/>
          <a:p>
            <a:fld id="{B6F15528-21DE-4FAA-801E-634DDDAF4B2B}" type="slidenum">
              <a:rPr lang="en-US" smtClean="0">
                <a:solidFill>
                  <a:srgbClr val="DBF5F9">
                    <a:shade val="90000"/>
                  </a:srgbClr>
                </a:solidFill>
              </a:rPr>
              <a:pPr/>
              <a:t>‹#›</a:t>
            </a:fld>
            <a:endParaRPr lang="en-US">
              <a:solidFill>
                <a:srgbClr val="DBF5F9">
                  <a:shade val="90000"/>
                </a:srgbClr>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5AE5ECC-DE90-48BD-858B-8460748F5559}" type="datetime1">
              <a:rPr lang="en-US" smtClean="0">
                <a:solidFill>
                  <a:srgbClr val="04617B">
                    <a:shade val="90000"/>
                  </a:srgbClr>
                </a:solidFill>
              </a:rPr>
              <a:pPr/>
              <a:t>2/12/2017</a:t>
            </a:fld>
            <a:endParaRPr lang="en-US">
              <a:solidFill>
                <a:srgbClr val="04617B">
                  <a:shade val="90000"/>
                </a:srgbClr>
              </a:solidFill>
            </a:endParaRPr>
          </a:p>
        </p:txBody>
      </p:sp>
      <p:sp>
        <p:nvSpPr>
          <p:cNvPr id="5" name="Footer Placeholder 4"/>
          <p:cNvSpPr>
            <a:spLocks noGrp="1"/>
          </p:cNvSpPr>
          <p:nvPr>
            <p:ph type="ftr" sz="quarter" idx="11"/>
          </p:nvPr>
        </p:nvSpPr>
        <p:spPr/>
        <p:txBody>
          <a:bodyPr/>
          <a:lstStyle/>
          <a:p>
            <a:endParaRPr lang="en-US">
              <a:solidFill>
                <a:srgbClr val="04617B">
                  <a:shade val="90000"/>
                </a:srgb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04617B">
                    <a:shade val="90000"/>
                  </a:srgbClr>
                </a:solidFill>
              </a:rPr>
              <a:pPr/>
              <a:t>‹#›</a:t>
            </a:fld>
            <a:endParaRPr lang="en-US">
              <a:solidFill>
                <a:srgbClr val="04617B">
                  <a:shade val="90000"/>
                </a:srgb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F2BA7E89-F6C0-41D0-82B1-69B7445E9FE7}" type="datetime1">
              <a:rPr lang="en-US" smtClean="0">
                <a:solidFill>
                  <a:srgbClr val="DBF5F9">
                    <a:shade val="90000"/>
                  </a:srgbClr>
                </a:solidFill>
              </a:rPr>
              <a:pPr/>
              <a:t>2/12/2017</a:t>
            </a:fld>
            <a:endParaRPr lang="en-US">
              <a:solidFill>
                <a:srgbClr val="DBF5F9">
                  <a:shade val="90000"/>
                </a:srgbClr>
              </a:solidFill>
            </a:endParaRPr>
          </a:p>
        </p:txBody>
      </p:sp>
      <p:sp>
        <p:nvSpPr>
          <p:cNvPr id="5" name="Footer Placeholder 4"/>
          <p:cNvSpPr>
            <a:spLocks noGrp="1"/>
          </p:cNvSpPr>
          <p:nvPr>
            <p:ph type="ftr" sz="quarter" idx="11"/>
          </p:nvPr>
        </p:nvSpPr>
        <p:spPr/>
        <p:txBody>
          <a:bodyPr/>
          <a:lstStyle/>
          <a:p>
            <a:endParaRPr lang="en-US">
              <a:solidFill>
                <a:srgbClr val="DBF5F9">
                  <a:shade val="90000"/>
                </a:srgb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DBF5F9">
                    <a:shade val="90000"/>
                  </a:srgbClr>
                </a:solidFill>
              </a:rPr>
              <a:pPr/>
              <a:t>‹#›</a:t>
            </a:fld>
            <a:endParaRPr lang="en-US">
              <a:solidFill>
                <a:srgbClr val="DBF5F9">
                  <a:shade val="90000"/>
                </a:srgbClr>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2F2F039-6810-40C8-B758-E04A584E49E1}" type="datetime1">
              <a:rPr lang="en-US" smtClean="0">
                <a:solidFill>
                  <a:srgbClr val="04617B">
                    <a:shade val="90000"/>
                  </a:srgbClr>
                </a:solidFill>
              </a:rPr>
              <a:pPr/>
              <a:t>2/12/2017</a:t>
            </a:fld>
            <a:endParaRPr lang="en-US">
              <a:solidFill>
                <a:srgbClr val="04617B">
                  <a:shade val="90000"/>
                </a:srgbClr>
              </a:solidFill>
            </a:endParaRPr>
          </a:p>
        </p:txBody>
      </p:sp>
      <p:sp>
        <p:nvSpPr>
          <p:cNvPr id="6" name="Footer Placeholder 5"/>
          <p:cNvSpPr>
            <a:spLocks noGrp="1"/>
          </p:cNvSpPr>
          <p:nvPr>
            <p:ph type="ftr" sz="quarter" idx="11"/>
          </p:nvPr>
        </p:nvSpPr>
        <p:spPr/>
        <p:txBody>
          <a:bodyPr/>
          <a:lstStyle/>
          <a:p>
            <a:endParaRPr lang="en-US">
              <a:solidFill>
                <a:srgbClr val="04617B">
                  <a:shade val="90000"/>
                </a:srgb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srgbClr val="04617B">
                    <a:shade val="90000"/>
                  </a:srgbClr>
                </a:solidFill>
              </a:rPr>
              <a:pPr/>
              <a:t>‹#›</a:t>
            </a:fld>
            <a:endParaRPr lang="en-US">
              <a:solidFill>
                <a:srgbClr val="04617B">
                  <a:shade val="90000"/>
                </a:srgb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57ED19BB-AE48-42E3-B228-452BC804C988}" type="datetime1">
              <a:rPr lang="en-US" smtClean="0">
                <a:solidFill>
                  <a:srgbClr val="04617B">
                    <a:shade val="90000"/>
                  </a:srgbClr>
                </a:solidFill>
              </a:rPr>
              <a:pPr/>
              <a:t>2/12/2017</a:t>
            </a:fld>
            <a:endParaRPr lang="en-US">
              <a:solidFill>
                <a:srgbClr val="04617B">
                  <a:shade val="90000"/>
                </a:srgbClr>
              </a:solidFill>
            </a:endParaRPr>
          </a:p>
        </p:txBody>
      </p:sp>
      <p:sp>
        <p:nvSpPr>
          <p:cNvPr id="8" name="Footer Placeholder 7"/>
          <p:cNvSpPr>
            <a:spLocks noGrp="1"/>
          </p:cNvSpPr>
          <p:nvPr>
            <p:ph type="ftr" sz="quarter" idx="11"/>
          </p:nvPr>
        </p:nvSpPr>
        <p:spPr/>
        <p:txBody>
          <a:bodyPr/>
          <a:lstStyle/>
          <a:p>
            <a:endParaRPr lang="en-US">
              <a:solidFill>
                <a:srgbClr val="04617B">
                  <a:shade val="90000"/>
                </a:srgb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srgbClr val="04617B">
                    <a:shade val="90000"/>
                  </a:srgbClr>
                </a:solidFill>
              </a:rPr>
              <a:pPr/>
              <a:t>‹#›</a:t>
            </a:fld>
            <a:endParaRPr lang="en-US">
              <a:solidFill>
                <a:srgbClr val="04617B">
                  <a:shade val="90000"/>
                </a:srgb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B791E71-6C70-432C-A844-262282819187}" type="datetime1">
              <a:rPr lang="en-US" smtClean="0">
                <a:solidFill>
                  <a:srgbClr val="04617B">
                    <a:shade val="90000"/>
                  </a:srgbClr>
                </a:solidFill>
              </a:rPr>
              <a:pPr/>
              <a:t>2/12/2017</a:t>
            </a:fld>
            <a:endParaRPr lang="en-US">
              <a:solidFill>
                <a:srgbClr val="04617B">
                  <a:shade val="90000"/>
                </a:srgbClr>
              </a:solidFill>
            </a:endParaRPr>
          </a:p>
        </p:txBody>
      </p:sp>
      <p:sp>
        <p:nvSpPr>
          <p:cNvPr id="4" name="Footer Placeholder 3"/>
          <p:cNvSpPr>
            <a:spLocks noGrp="1"/>
          </p:cNvSpPr>
          <p:nvPr>
            <p:ph type="ftr" sz="quarter" idx="11"/>
          </p:nvPr>
        </p:nvSpPr>
        <p:spPr/>
        <p:txBody>
          <a:bodyPr/>
          <a:lstStyle/>
          <a:p>
            <a:endParaRPr lang="en-US">
              <a:solidFill>
                <a:srgbClr val="04617B">
                  <a:shade val="90000"/>
                </a:srgb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srgbClr val="04617B">
                    <a:shade val="90000"/>
                  </a:srgbClr>
                </a:solidFill>
              </a:rPr>
              <a:pPr/>
              <a:t>‹#›</a:t>
            </a:fld>
            <a:endParaRPr lang="en-US">
              <a:solidFill>
                <a:srgbClr val="04617B">
                  <a:shade val="90000"/>
                </a:srgb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E271E8-39C3-4E41-AE3B-5613B7316DCF}" type="datetime1">
              <a:rPr lang="en-US" smtClean="0">
                <a:solidFill>
                  <a:srgbClr val="04617B">
                    <a:shade val="90000"/>
                  </a:srgbClr>
                </a:solidFill>
              </a:rPr>
              <a:pPr/>
              <a:t>2/12/2017</a:t>
            </a:fld>
            <a:endParaRPr lang="en-US">
              <a:solidFill>
                <a:srgbClr val="04617B">
                  <a:shade val="90000"/>
                </a:srgbClr>
              </a:solidFill>
            </a:endParaRPr>
          </a:p>
        </p:txBody>
      </p:sp>
      <p:sp>
        <p:nvSpPr>
          <p:cNvPr id="3" name="Footer Placeholder 2"/>
          <p:cNvSpPr>
            <a:spLocks noGrp="1"/>
          </p:cNvSpPr>
          <p:nvPr>
            <p:ph type="ftr" sz="quarter" idx="11"/>
          </p:nvPr>
        </p:nvSpPr>
        <p:spPr/>
        <p:txBody>
          <a:bodyPr/>
          <a:lstStyle/>
          <a:p>
            <a:endParaRPr lang="en-US">
              <a:solidFill>
                <a:srgbClr val="04617B">
                  <a:shade val="90000"/>
                </a:srgb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srgbClr val="04617B">
                    <a:shade val="90000"/>
                  </a:srgbClr>
                </a:solidFill>
              </a:rPr>
              <a:pPr/>
              <a:t>‹#›</a:t>
            </a:fld>
            <a:endParaRPr lang="en-US">
              <a:solidFill>
                <a:srgbClr val="04617B">
                  <a:shade val="90000"/>
                </a:srgb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4DDD9C8-F4B8-4927-B91C-A2BC1E2D76CE}" type="datetime1">
              <a:rPr lang="en-US" smtClean="0">
                <a:solidFill>
                  <a:srgbClr val="04617B">
                    <a:shade val="90000"/>
                  </a:srgbClr>
                </a:solidFill>
              </a:rPr>
              <a:pPr/>
              <a:t>2/12/2017</a:t>
            </a:fld>
            <a:endParaRPr lang="en-US">
              <a:solidFill>
                <a:srgbClr val="04617B">
                  <a:shade val="90000"/>
                </a:srgbClr>
              </a:solidFill>
            </a:endParaRPr>
          </a:p>
        </p:txBody>
      </p:sp>
      <p:sp>
        <p:nvSpPr>
          <p:cNvPr id="6" name="Footer Placeholder 5"/>
          <p:cNvSpPr>
            <a:spLocks noGrp="1"/>
          </p:cNvSpPr>
          <p:nvPr>
            <p:ph type="ftr" sz="quarter" idx="11"/>
          </p:nvPr>
        </p:nvSpPr>
        <p:spPr/>
        <p:txBody>
          <a:bodyPr/>
          <a:lstStyle/>
          <a:p>
            <a:endParaRPr lang="en-US">
              <a:solidFill>
                <a:srgbClr val="04617B">
                  <a:shade val="90000"/>
                </a:srgb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srgbClr val="04617B">
                    <a:shade val="90000"/>
                  </a:srgbClr>
                </a:solidFill>
              </a:rPr>
              <a:pPr/>
              <a:t>‹#›</a:t>
            </a:fld>
            <a:endParaRPr lang="en-US">
              <a:solidFill>
                <a:srgbClr val="04617B">
                  <a:shade val="90000"/>
                </a:srgb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5AE5ECC-DE90-48BD-858B-8460748F5559}" type="datetime1">
              <a:rPr lang="en-US" smtClean="0"/>
              <a:pPr/>
              <a:t>2/12/2017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89ABBA9-3BB1-4A8D-BE94-C63C1B54833A}" type="datetime1">
              <a:rPr lang="en-US" smtClean="0">
                <a:solidFill>
                  <a:srgbClr val="04617B">
                    <a:shade val="90000"/>
                  </a:srgbClr>
                </a:solidFill>
              </a:rPr>
              <a:pPr/>
              <a:t>2/12/2017</a:t>
            </a:fld>
            <a:endParaRPr lang="en-US">
              <a:solidFill>
                <a:srgbClr val="04617B">
                  <a:shade val="90000"/>
                </a:srgbClr>
              </a:solidFill>
            </a:endParaRPr>
          </a:p>
        </p:txBody>
      </p:sp>
      <p:sp>
        <p:nvSpPr>
          <p:cNvPr id="6" name="Footer Placeholder 5"/>
          <p:cNvSpPr>
            <a:spLocks noGrp="1"/>
          </p:cNvSpPr>
          <p:nvPr>
            <p:ph type="ftr" sz="quarter" idx="11"/>
          </p:nvPr>
        </p:nvSpPr>
        <p:spPr/>
        <p:txBody>
          <a:bodyPr/>
          <a:lstStyle/>
          <a:p>
            <a:endParaRPr lang="en-US">
              <a:solidFill>
                <a:srgbClr val="04617B">
                  <a:shade val="90000"/>
                </a:srgbClr>
              </a:solidFill>
            </a:endParaRPr>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solidFill>
                  <a:srgbClr val="04617B">
                    <a:shade val="90000"/>
                  </a:srgbClr>
                </a:solidFill>
              </a:rPr>
              <a:pPr/>
              <a:t>‹#›</a:t>
            </a:fld>
            <a:endParaRPr lang="en-US">
              <a:solidFill>
                <a:srgbClr val="04617B">
                  <a:shade val="90000"/>
                </a:srgbClr>
              </a:solidFill>
            </a:endParaRP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CA177ED-82BA-472E-85DE-CA07E2E5E563}" type="datetime1">
              <a:rPr lang="en-US" smtClean="0">
                <a:solidFill>
                  <a:srgbClr val="04617B">
                    <a:shade val="90000"/>
                  </a:srgbClr>
                </a:solidFill>
              </a:rPr>
              <a:pPr/>
              <a:t>2/12/2017</a:t>
            </a:fld>
            <a:endParaRPr lang="en-US">
              <a:solidFill>
                <a:srgbClr val="04617B">
                  <a:shade val="90000"/>
                </a:srgbClr>
              </a:solidFill>
            </a:endParaRPr>
          </a:p>
        </p:txBody>
      </p:sp>
      <p:sp>
        <p:nvSpPr>
          <p:cNvPr id="5" name="Footer Placeholder 4"/>
          <p:cNvSpPr>
            <a:spLocks noGrp="1"/>
          </p:cNvSpPr>
          <p:nvPr>
            <p:ph type="ftr" sz="quarter" idx="11"/>
          </p:nvPr>
        </p:nvSpPr>
        <p:spPr/>
        <p:txBody>
          <a:bodyPr/>
          <a:lstStyle/>
          <a:p>
            <a:endParaRPr lang="en-US">
              <a:solidFill>
                <a:srgbClr val="04617B">
                  <a:shade val="90000"/>
                </a:srgb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04617B">
                    <a:shade val="90000"/>
                  </a:srgbClr>
                </a:solidFill>
              </a:rPr>
              <a:pPr/>
              <a:t>‹#›</a:t>
            </a:fld>
            <a:endParaRPr lang="en-US">
              <a:solidFill>
                <a:srgbClr val="04617B">
                  <a:shade val="90000"/>
                </a:srgb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2E11220-3A06-48E0-9EE1-65B1E3A25BF4}" type="datetime1">
              <a:rPr lang="en-US" smtClean="0">
                <a:solidFill>
                  <a:srgbClr val="04617B">
                    <a:shade val="90000"/>
                  </a:srgbClr>
                </a:solidFill>
              </a:rPr>
              <a:pPr/>
              <a:t>2/12/2017</a:t>
            </a:fld>
            <a:endParaRPr lang="en-US">
              <a:solidFill>
                <a:srgbClr val="04617B">
                  <a:shade val="90000"/>
                </a:srgbClr>
              </a:solidFill>
            </a:endParaRPr>
          </a:p>
        </p:txBody>
      </p:sp>
      <p:sp>
        <p:nvSpPr>
          <p:cNvPr id="5" name="Footer Placeholder 4"/>
          <p:cNvSpPr>
            <a:spLocks noGrp="1"/>
          </p:cNvSpPr>
          <p:nvPr>
            <p:ph type="ftr" sz="quarter" idx="11"/>
          </p:nvPr>
        </p:nvSpPr>
        <p:spPr/>
        <p:txBody>
          <a:bodyPr/>
          <a:lstStyle/>
          <a:p>
            <a:endParaRPr lang="en-US">
              <a:solidFill>
                <a:srgbClr val="04617B">
                  <a:shade val="90000"/>
                </a:srgb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04617B">
                    <a:shade val="90000"/>
                  </a:srgbClr>
                </a:solidFill>
              </a:rPr>
              <a:pPr/>
              <a:t>‹#›</a:t>
            </a:fld>
            <a:endParaRPr lang="en-US">
              <a:solidFill>
                <a:srgbClr val="04617B">
                  <a:shade val="90000"/>
                </a:srgb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F2BA7E89-F6C0-41D0-82B1-69B7445E9FE7}" type="datetime1">
              <a:rPr lang="en-US" smtClean="0"/>
              <a:pPr/>
              <a:t>2/12/2017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2F2F039-6810-40C8-B758-E04A584E49E1}" type="datetime1">
              <a:rPr lang="en-US" smtClean="0"/>
              <a:pPr/>
              <a:t>2/12/2017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57ED19BB-AE48-42E3-B228-452BC804C988}" type="datetime1">
              <a:rPr lang="en-US" smtClean="0"/>
              <a:pPr/>
              <a:t>2/12/2017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B791E71-6C70-432C-A844-262282819187}" type="datetime1">
              <a:rPr lang="en-US" smtClean="0"/>
              <a:pPr/>
              <a:t>2/12/2017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E271E8-39C3-4E41-AE3B-5613B7316DCF}" type="datetime1">
              <a:rPr lang="en-US" smtClean="0"/>
              <a:pPr/>
              <a:t>2/12/2017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4DDD9C8-F4B8-4927-B91C-A2BC1E2D76CE}" type="datetime1">
              <a:rPr lang="en-US" smtClean="0"/>
              <a:pPr/>
              <a:t>2/12/2017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89ABBA9-3BB1-4A8D-BE94-C63C1B54833A}" type="datetime1">
              <a:rPr lang="en-US" smtClean="0"/>
              <a:pPr/>
              <a:t>2/12/2017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F7A3FA1F-83F6-4B91-9490-10D02F8D4F3D}" type="datetime1">
              <a:rPr lang="en-US" smtClean="0"/>
              <a:pPr/>
              <a:t>2/12/2017</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F7A3FA1F-83F6-4B91-9490-10D02F8D4F3D}" type="datetime1">
              <a:rPr lang="en-US" smtClean="0">
                <a:solidFill>
                  <a:srgbClr val="04617B">
                    <a:shade val="90000"/>
                  </a:srgbClr>
                </a:solidFill>
              </a:rPr>
              <a:pPr/>
              <a:t>2/12/2017</a:t>
            </a:fld>
            <a:endParaRPr lang="en-US">
              <a:solidFill>
                <a:srgbClr val="04617B">
                  <a:shade val="90000"/>
                </a:srgbClr>
              </a:solidFill>
            </a:endParaRP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solidFill>
                <a:srgbClr val="04617B">
                  <a:shade val="90000"/>
                </a:srgbClr>
              </a:solidFill>
            </a:endParaRP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solidFill>
                  <a:srgbClr val="04617B">
                    <a:shade val="90000"/>
                  </a:srgbClr>
                </a:solidFill>
              </a:rPr>
              <a:pPr/>
              <a:t>‹#›</a:t>
            </a:fld>
            <a:endParaRPr lang="en-US">
              <a:solidFill>
                <a:srgbClr val="04617B">
                  <a:shade val="90000"/>
                </a:srgbClr>
              </a:solidFill>
            </a:endParaRP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1.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7.xml"/><Relationship Id="rId6" Type="http://schemas.microsoft.com/office/2007/relationships/diagramDrawing" Target="../diagrams/drawing12.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7.xml"/><Relationship Id="rId6" Type="http://schemas.microsoft.com/office/2007/relationships/diagramDrawing" Target="../diagrams/drawing13.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7.xml"/><Relationship Id="rId6" Type="http://schemas.microsoft.com/office/2007/relationships/diagramDrawing" Target="../diagrams/drawing14.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5.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7.xml"/><Relationship Id="rId6" Type="http://schemas.microsoft.com/office/2007/relationships/diagramDrawing" Target="../diagrams/drawing16.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7.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7.xml"/><Relationship Id="rId6" Type="http://schemas.microsoft.com/office/2007/relationships/diagramDrawing" Target="../diagrams/drawing18.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18.xml"/><Relationship Id="rId7" Type="http://schemas.microsoft.com/office/2007/relationships/diagramDrawing" Target="../diagrams/drawing20.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s>
</file>

<file path=ppt/slides/_rels/slide34.xml.rels><?xml version="1.0" encoding="UTF-8" standalone="yes"?>
<Relationships xmlns="http://schemas.openxmlformats.org/package/2006/relationships"><Relationship Id="rId8" Type="http://schemas.openxmlformats.org/officeDocument/2006/relationships/diagramLayout" Target="../diagrams/layout20.xml"/><Relationship Id="rId3" Type="http://schemas.openxmlformats.org/officeDocument/2006/relationships/diagramData" Target="../diagrams/data19.xml"/><Relationship Id="rId7" Type="http://schemas.openxmlformats.org/officeDocument/2006/relationships/diagramData" Target="../diagrams/data20.xml"/><Relationship Id="rId12" Type="http://schemas.microsoft.com/office/2007/relationships/diagramDrawing" Target="../diagrams/drawing22.xm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diagramColors" Target="../diagrams/colors19.xml"/><Relationship Id="rId11" Type="http://schemas.microsoft.com/office/2007/relationships/diagramDrawing" Target="../diagrams/drawing21.xml"/><Relationship Id="rId5" Type="http://schemas.openxmlformats.org/officeDocument/2006/relationships/diagramQuickStyle" Target="../diagrams/quickStyle19.xml"/><Relationship Id="rId10" Type="http://schemas.openxmlformats.org/officeDocument/2006/relationships/diagramColors" Target="../diagrams/colors20.xml"/><Relationship Id="rId4" Type="http://schemas.openxmlformats.org/officeDocument/2006/relationships/diagramLayout" Target="../diagrams/layout19.xml"/><Relationship Id="rId9" Type="http://schemas.openxmlformats.org/officeDocument/2006/relationships/diagramQuickStyle" Target="../diagrams/quickStyle2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21.xml"/><Relationship Id="rId7" Type="http://schemas.microsoft.com/office/2007/relationships/diagramDrawing" Target="../diagrams/drawing23.xm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diagramColors" Target="../diagrams/colors21.xml"/><Relationship Id="rId5" Type="http://schemas.openxmlformats.org/officeDocument/2006/relationships/diagramQuickStyle" Target="../diagrams/quickStyle21.xml"/><Relationship Id="rId4" Type="http://schemas.openxmlformats.org/officeDocument/2006/relationships/diagramLayout" Target="../diagrams/layout2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7.xml"/><Relationship Id="rId6" Type="http://schemas.microsoft.com/office/2007/relationships/diagramDrawing" Target="../diagrams/drawing24.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4.xml.rels><?xml version="1.0" encoding="UTF-8" standalone="yes"?>
<Relationships xmlns="http://schemas.openxmlformats.org/package/2006/relationships"><Relationship Id="rId8" Type="http://schemas.openxmlformats.org/officeDocument/2006/relationships/diagramLayout" Target="../diagrams/layout3.xml"/><Relationship Id="rId13" Type="http://schemas.openxmlformats.org/officeDocument/2006/relationships/diagramQuickStyle" Target="../diagrams/quickStyle4.xml"/><Relationship Id="rId18" Type="http://schemas.openxmlformats.org/officeDocument/2006/relationships/diagramColors" Target="../diagrams/colors5.xml"/><Relationship Id="rId26" Type="http://schemas.microsoft.com/office/2007/relationships/diagramDrawing" Target="../diagrams/drawing6.xml"/><Relationship Id="rId3" Type="http://schemas.openxmlformats.org/officeDocument/2006/relationships/diagramData" Target="../diagrams/data2.xml"/><Relationship Id="rId21" Type="http://schemas.openxmlformats.org/officeDocument/2006/relationships/diagramQuickStyle" Target="../diagrams/quickStyle6.xml"/><Relationship Id="rId7" Type="http://schemas.openxmlformats.org/officeDocument/2006/relationships/diagramData" Target="../diagrams/data3.xml"/><Relationship Id="rId12" Type="http://schemas.openxmlformats.org/officeDocument/2006/relationships/diagramLayout" Target="../diagrams/layout4.xml"/><Relationship Id="rId17" Type="http://schemas.openxmlformats.org/officeDocument/2006/relationships/diagramQuickStyle" Target="../diagrams/quickStyle5.xml"/><Relationship Id="rId25" Type="http://schemas.microsoft.com/office/2007/relationships/diagramDrawing" Target="../diagrams/drawing5.xml"/><Relationship Id="rId2" Type="http://schemas.openxmlformats.org/officeDocument/2006/relationships/notesSlide" Target="../notesSlides/notesSlide2.xml"/><Relationship Id="rId16" Type="http://schemas.openxmlformats.org/officeDocument/2006/relationships/diagramLayout" Target="../diagrams/layout5.xml"/><Relationship Id="rId20" Type="http://schemas.openxmlformats.org/officeDocument/2006/relationships/diagramLayout" Target="../diagrams/layout6.xml"/><Relationship Id="rId1" Type="http://schemas.openxmlformats.org/officeDocument/2006/relationships/slideLayout" Target="../slideLayouts/slideLayout7.xml"/><Relationship Id="rId6" Type="http://schemas.openxmlformats.org/officeDocument/2006/relationships/diagramColors" Target="../diagrams/colors2.xml"/><Relationship Id="rId11" Type="http://schemas.openxmlformats.org/officeDocument/2006/relationships/diagramData" Target="../diagrams/data4.xml"/><Relationship Id="rId24" Type="http://schemas.microsoft.com/office/2007/relationships/diagramDrawing" Target="../diagrams/drawing4.xml"/><Relationship Id="rId5" Type="http://schemas.openxmlformats.org/officeDocument/2006/relationships/diagramQuickStyle" Target="../diagrams/quickStyle2.xml"/><Relationship Id="rId15" Type="http://schemas.openxmlformats.org/officeDocument/2006/relationships/diagramData" Target="../diagrams/data5.xml"/><Relationship Id="rId23" Type="http://schemas.microsoft.com/office/2007/relationships/diagramDrawing" Target="../diagrams/drawing3.xml"/><Relationship Id="rId10" Type="http://schemas.openxmlformats.org/officeDocument/2006/relationships/diagramColors" Target="../diagrams/colors3.xml"/><Relationship Id="rId19" Type="http://schemas.openxmlformats.org/officeDocument/2006/relationships/diagramData" Target="../diagrams/data6.xml"/><Relationship Id="rId4" Type="http://schemas.openxmlformats.org/officeDocument/2006/relationships/diagramLayout" Target="../diagrams/layout2.xml"/><Relationship Id="rId9" Type="http://schemas.openxmlformats.org/officeDocument/2006/relationships/diagramQuickStyle" Target="../diagrams/quickStyle3.xml"/><Relationship Id="rId14" Type="http://schemas.openxmlformats.org/officeDocument/2006/relationships/diagramColors" Target="../diagrams/colors4.xml"/><Relationship Id="rId22" Type="http://schemas.openxmlformats.org/officeDocument/2006/relationships/diagramColors" Target="../diagrams/colors6.xml"/><Relationship Id="rId27" Type="http://schemas.microsoft.com/office/2007/relationships/diagramDrawing" Target="../diagrams/drawing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8.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7.xml"/><Relationship Id="rId6" Type="http://schemas.microsoft.com/office/2007/relationships/diagramDrawing" Target="../diagrams/drawing9.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7.xml"/><Relationship Id="rId6" Type="http://schemas.microsoft.com/office/2007/relationships/diagramDrawing" Target="../diagrams/drawing10.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90000"/>
            <a:lum bright="-6000" contrast="10000"/>
          </a:blip>
          <a:srcRect/>
          <a:stretch>
            <a:fillRect l="-9000" r="-9000"/>
          </a:stretch>
        </a:blipFill>
        <a:effectLst/>
      </p:bgPr>
    </p:bg>
    <p:spTree>
      <p:nvGrpSpPr>
        <p:cNvPr id="1" name=""/>
        <p:cNvGrpSpPr/>
        <p:nvPr/>
      </p:nvGrpSpPr>
      <p:grpSpPr>
        <a:xfrm>
          <a:off x="0" y="0"/>
          <a:ext cx="0" cy="0"/>
          <a:chOff x="0" y="0"/>
          <a:chExt cx="0" cy="0"/>
        </a:xfrm>
      </p:grpSpPr>
      <p:sp>
        <p:nvSpPr>
          <p:cNvPr id="2" name="Rectangle 1"/>
          <p:cNvSpPr/>
          <p:nvPr/>
        </p:nvSpPr>
        <p:spPr>
          <a:xfrm>
            <a:off x="1295400" y="0"/>
            <a:ext cx="7848600" cy="3416320"/>
          </a:xfrm>
          <a:prstGeom prst="rect">
            <a:avLst/>
          </a:prstGeom>
          <a:noFill/>
        </p:spPr>
        <p:txBody>
          <a:bodyPr wrap="square" lIns="91440" tIns="45720" rIns="91440" bIns="45720">
            <a:spAutoFit/>
          </a:bodyPr>
          <a:lstStyle/>
          <a:p>
            <a:pPr algn="ctr"/>
            <a:r>
              <a:rPr lang="en-US" sz="5400" b="1" dirty="0" smtClean="0">
                <a:ln w="10541" cmpd="sng">
                  <a:solidFill>
                    <a:srgbClr val="0F6FC6">
                      <a:shade val="88000"/>
                      <a:satMod val="110000"/>
                    </a:srgbClr>
                  </a:solidFill>
                  <a:prstDash val="solid"/>
                </a:ln>
                <a:solidFill>
                  <a:prstClr val="black"/>
                </a:solidFill>
              </a:rPr>
              <a:t> </a:t>
            </a:r>
            <a:r>
              <a:rPr lang="en-US" sz="5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Electricity Laws</a:t>
            </a:r>
          </a:p>
          <a:p>
            <a:pPr algn="ctr"/>
            <a:r>
              <a:rPr lang="en-US" sz="5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&amp;</a:t>
            </a:r>
          </a:p>
          <a:p>
            <a:pPr algn="ctr"/>
            <a:r>
              <a:rPr lang="en-US" sz="5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Power Sector Regulatory Institutions in India  </a:t>
            </a:r>
            <a:endPar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Rectangle 2"/>
          <p:cNvSpPr/>
          <p:nvPr/>
        </p:nvSpPr>
        <p:spPr>
          <a:xfrm>
            <a:off x="3200400" y="3962400"/>
            <a:ext cx="5486400" cy="2123658"/>
          </a:xfrm>
          <a:prstGeom prst="rect">
            <a:avLst/>
          </a:prstGeom>
          <a:noFill/>
        </p:spPr>
        <p:txBody>
          <a:bodyPr wrap="square" lIns="91440" tIns="45720" rIns="91440" bIns="45720">
            <a:spAutoFit/>
          </a:bodyPr>
          <a:lstStyle/>
          <a:p>
            <a:pPr algn="ctr"/>
            <a:endParaRPr lang="en-US" sz="3600" b="1" dirty="0" smtClean="0">
              <a:ln w="17780" cmpd="sng">
                <a:solidFill>
                  <a:srgbClr val="0F6FC6">
                    <a:tint val="3000"/>
                  </a:srgbClr>
                </a:solidFill>
                <a:prstDash val="solid"/>
                <a:miter lim="800000"/>
              </a:ln>
              <a:solidFill>
                <a:prstClr val="black"/>
              </a:solidFill>
              <a:latin typeface="Impact" pitchFamily="34" charset="0"/>
              <a:cs typeface="Aharoni" pitchFamily="2" charset="-79"/>
            </a:endParaRPr>
          </a:p>
          <a:p>
            <a:pPr algn="ctr"/>
            <a:endParaRPr lang="en-US" sz="3600" b="1" dirty="0" smtClean="0">
              <a:ln w="17780" cmpd="sng">
                <a:solidFill>
                  <a:srgbClr val="0F6FC6">
                    <a:tint val="3000"/>
                  </a:srgbClr>
                </a:solidFill>
                <a:prstDash val="solid"/>
                <a:miter lim="800000"/>
              </a:ln>
              <a:solidFill>
                <a:prstClr val="black"/>
              </a:solidFill>
              <a:latin typeface="Impact" pitchFamily="34" charset="0"/>
              <a:cs typeface="Aharoni" pitchFamily="2" charset="-79"/>
            </a:endParaRPr>
          </a:p>
          <a:p>
            <a:pPr algn="ctr"/>
            <a:r>
              <a:rPr lang="en-US"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Impact" pitchFamily="34" charset="0"/>
                <a:cs typeface="Aharoni" pitchFamily="2" charset="-79"/>
              </a:rPr>
              <a:t>Raj Singh Niranjan</a:t>
            </a:r>
          </a:p>
          <a:p>
            <a:pPr algn="ctr"/>
            <a:r>
              <a:rPr lang="en-US" sz="2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Impact" pitchFamily="34" charset="0"/>
                <a:ea typeface="Verdana" pitchFamily="34" charset="0"/>
                <a:cs typeface="Verdana" pitchFamily="34" charset="0"/>
              </a:rPr>
              <a:t>Trans-India Law Associates(TILA)  </a:t>
            </a:r>
            <a:endParaRPr lang="en-US"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Impact" pitchFamily="34" charset="0"/>
              <a:ea typeface="Verdana" pitchFamily="34" charset="0"/>
              <a:cs typeface="Verdana" pitchFamily="34"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srgbClr val="04617B">
                    <a:shade val="90000"/>
                  </a:srgbClr>
                </a:solidFill>
              </a:rPr>
              <a:pPr/>
              <a:t>1</a:t>
            </a:fld>
            <a:endParaRPr lang="en-US">
              <a:solidFill>
                <a:srgbClr val="04617B">
                  <a:shade val="90000"/>
                </a:srgbClr>
              </a:solidFill>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18382" y="1323868"/>
            <a:ext cx="3183436" cy="523220"/>
          </a:xfrm>
          <a:solidFill>
            <a:schemeClr val="accent1">
              <a:lumMod val="60000"/>
              <a:lumOff val="40000"/>
            </a:schemeClr>
          </a:solidFill>
        </p:spPr>
        <p:txBody>
          <a:bodyPr wrap="none" lIns="91440" tIns="45720" rIns="91440" bIns="45720">
            <a:spAutoFit/>
          </a:bodyPr>
          <a:lstStyle/>
          <a:p>
            <a:pPr algn="ctr"/>
            <a:r>
              <a:rPr lang="en-US" sz="2800" dirty="0" smtClean="0">
                <a:ln w="18415" cmpd="sng">
                  <a:solidFill>
                    <a:schemeClr val="tx1"/>
                  </a:solidFill>
                  <a:prstDash val="solid"/>
                </a:ln>
                <a:solidFill>
                  <a:schemeClr val="tx1"/>
                </a:solidFill>
                <a:effectLst>
                  <a:outerShdw blurRad="63500" dir="3600000" algn="tl" rotWithShape="0">
                    <a:srgbClr val="000000">
                      <a:alpha val="70000"/>
                    </a:srgbClr>
                  </a:outerShdw>
                </a:effectLst>
                <a:latin typeface="+mn-lt"/>
                <a:ea typeface="Verdana" pitchFamily="34" charset="0"/>
                <a:cs typeface="Verdana" pitchFamily="34" charset="0"/>
              </a:rPr>
              <a:t>Estimated Capacity</a:t>
            </a:r>
          </a:p>
        </p:txBody>
      </p:sp>
      <p:sp>
        <p:nvSpPr>
          <p:cNvPr id="2" name="Slide Number Placeholder 1"/>
          <p:cNvSpPr>
            <a:spLocks noGrp="1"/>
          </p:cNvSpPr>
          <p:nvPr>
            <p:ph type="sldNum" sz="quarter" idx="12"/>
          </p:nvPr>
        </p:nvSpPr>
        <p:spPr/>
        <p:txBody>
          <a:bodyPr/>
          <a:lstStyle/>
          <a:p>
            <a:fld id="{B6F15528-21DE-4FAA-801E-634DDDAF4B2B}" type="slidenum">
              <a:rPr lang="en-US" smtClean="0"/>
              <a:pPr/>
              <a:t>10</a:t>
            </a:fld>
            <a:endParaRPr lang="en-US"/>
          </a:p>
        </p:txBody>
      </p:sp>
      <p:graphicFrame>
        <p:nvGraphicFramePr>
          <p:cNvPr id="3" name="Table 2"/>
          <p:cNvGraphicFramePr>
            <a:graphicFrameLocks noGrp="1"/>
          </p:cNvGraphicFramePr>
          <p:nvPr/>
        </p:nvGraphicFramePr>
        <p:xfrm>
          <a:off x="685800" y="2438400"/>
          <a:ext cx="7848600" cy="3474156"/>
        </p:xfrm>
        <a:graphic>
          <a:graphicData uri="http://schemas.openxmlformats.org/drawingml/2006/table">
            <a:tbl>
              <a:tblPr/>
              <a:tblGrid>
                <a:gridCol w="2819400"/>
                <a:gridCol w="5029200"/>
              </a:tblGrid>
              <a:tr h="548452">
                <a:tc>
                  <a:txBody>
                    <a:bodyPr/>
                    <a:lstStyle/>
                    <a:p>
                      <a:pPr marL="0" marR="0" algn="l">
                        <a:spcBef>
                          <a:spcPts val="1200"/>
                        </a:spcBef>
                        <a:spcAft>
                          <a:spcPts val="300"/>
                        </a:spcAft>
                      </a:pPr>
                      <a:r>
                        <a:rPr lang="en-US" sz="1400" b="1" dirty="0">
                          <a:latin typeface="Verdana"/>
                          <a:ea typeface="Times New Roman"/>
                        </a:rPr>
                        <a:t>Item</a:t>
                      </a:r>
                      <a:endParaRPr lang="en-US" sz="1400" b="1" dirty="0">
                        <a:latin typeface="Calibri"/>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40000"/>
                        <a:lumOff val="60000"/>
                      </a:schemeClr>
                    </a:solidFill>
                  </a:tcPr>
                </a:tc>
                <a:tc>
                  <a:txBody>
                    <a:bodyPr/>
                    <a:lstStyle/>
                    <a:p>
                      <a:pPr marL="0" marR="0" algn="l">
                        <a:spcBef>
                          <a:spcPts val="1200"/>
                        </a:spcBef>
                        <a:spcAft>
                          <a:spcPts val="300"/>
                        </a:spcAft>
                      </a:pPr>
                      <a:r>
                        <a:rPr lang="en-US" sz="1400" b="1" dirty="0">
                          <a:latin typeface="Verdana"/>
                          <a:ea typeface="Times New Roman"/>
                        </a:rPr>
                        <a:t>12</a:t>
                      </a:r>
                      <a:r>
                        <a:rPr lang="en-US" sz="1400" b="1" baseline="30000" dirty="0">
                          <a:latin typeface="Verdana"/>
                          <a:ea typeface="Times New Roman"/>
                        </a:rPr>
                        <a:t>th</a:t>
                      </a:r>
                      <a:r>
                        <a:rPr lang="en-US" sz="1400" b="1" dirty="0">
                          <a:latin typeface="Verdana"/>
                          <a:ea typeface="Times New Roman"/>
                        </a:rPr>
                        <a:t> Plan (2012-2017</a:t>
                      </a:r>
                      <a:r>
                        <a:rPr lang="en-US" sz="1400" b="1" dirty="0" smtClean="0">
                          <a:latin typeface="Verdana"/>
                          <a:ea typeface="Times New Roman"/>
                        </a:rPr>
                        <a:t>) MW generation</a:t>
                      </a:r>
                      <a:endParaRPr lang="en-US" sz="1400" b="1" dirty="0">
                        <a:latin typeface="Calibri"/>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40000"/>
                        <a:lumOff val="60000"/>
                      </a:schemeClr>
                    </a:solidFill>
                  </a:tcPr>
                </a:tc>
              </a:tr>
              <a:tr h="548452">
                <a:tc>
                  <a:txBody>
                    <a:bodyPr/>
                    <a:lstStyle/>
                    <a:p>
                      <a:pPr marL="0" marR="0" algn="l">
                        <a:spcBef>
                          <a:spcPts val="1200"/>
                        </a:spcBef>
                        <a:spcAft>
                          <a:spcPts val="300"/>
                        </a:spcAft>
                      </a:pPr>
                      <a:r>
                        <a:rPr lang="en-US" sz="1400" b="1" dirty="0" smtClean="0">
                          <a:latin typeface="Verdana"/>
                          <a:ea typeface="Times New Roman"/>
                        </a:rPr>
                        <a:t>Coal</a:t>
                      </a:r>
                      <a:endParaRPr lang="en-US" sz="1400" b="1" dirty="0">
                        <a:latin typeface="Calibri"/>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marL="0" marR="0" algn="l">
                        <a:spcBef>
                          <a:spcPts val="1200"/>
                        </a:spcBef>
                        <a:spcAft>
                          <a:spcPts val="300"/>
                        </a:spcAft>
                      </a:pPr>
                      <a:r>
                        <a:rPr lang="en-US" sz="1400" b="1" dirty="0">
                          <a:latin typeface="Verdana"/>
                          <a:ea typeface="Times New Roman"/>
                        </a:rPr>
                        <a:t>66660</a:t>
                      </a:r>
                      <a:endParaRPr lang="en-US" sz="1400" b="1" dirty="0">
                        <a:latin typeface="Calibri"/>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r>
              <a:tr h="731896">
                <a:tc>
                  <a:txBody>
                    <a:bodyPr/>
                    <a:lstStyle/>
                    <a:p>
                      <a:pPr marL="0" marR="0" algn="l">
                        <a:spcBef>
                          <a:spcPts val="0"/>
                        </a:spcBef>
                        <a:spcAft>
                          <a:spcPts val="0"/>
                        </a:spcAft>
                      </a:pPr>
                      <a:endParaRPr lang="en-US" sz="1400" dirty="0">
                        <a:latin typeface="Verdana"/>
                        <a:ea typeface="Times New Roman"/>
                        <a:cs typeface="Times New Roman"/>
                      </a:endParaRPr>
                    </a:p>
                    <a:p>
                      <a:pPr marL="0" marR="0" algn="l">
                        <a:spcBef>
                          <a:spcPts val="0"/>
                        </a:spcBef>
                        <a:spcAft>
                          <a:spcPts val="0"/>
                        </a:spcAft>
                      </a:pPr>
                      <a:r>
                        <a:rPr lang="en-US" sz="1400" b="1" dirty="0" smtClean="0">
                          <a:latin typeface="Verdana"/>
                          <a:ea typeface="Times New Roman"/>
                          <a:cs typeface="Times New Roman"/>
                        </a:rPr>
                        <a:t>Gas</a:t>
                      </a:r>
                      <a:endParaRPr lang="en-US" sz="1400" dirty="0">
                        <a:latin typeface="Verdana"/>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marL="0" marR="0" algn="l">
                        <a:spcBef>
                          <a:spcPts val="1200"/>
                        </a:spcBef>
                        <a:spcAft>
                          <a:spcPts val="300"/>
                        </a:spcAft>
                      </a:pPr>
                      <a:r>
                        <a:rPr lang="en-US" sz="1400" b="1">
                          <a:latin typeface="Verdana"/>
                          <a:ea typeface="Times New Roman"/>
                        </a:rPr>
                        <a:t>1086</a:t>
                      </a:r>
                      <a:endParaRPr lang="en-US" sz="1400" b="1">
                        <a:latin typeface="Calibri"/>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r>
              <a:tr h="548452">
                <a:tc>
                  <a:txBody>
                    <a:bodyPr/>
                    <a:lstStyle/>
                    <a:p>
                      <a:pPr marL="0" marR="0" algn="l">
                        <a:spcBef>
                          <a:spcPts val="1200"/>
                        </a:spcBef>
                        <a:spcAft>
                          <a:spcPts val="300"/>
                        </a:spcAft>
                      </a:pPr>
                      <a:r>
                        <a:rPr lang="en-US" sz="1400" b="1" dirty="0">
                          <a:latin typeface="Verdana"/>
                          <a:ea typeface="Times New Roman"/>
                        </a:rPr>
                        <a:t>Hydro</a:t>
                      </a:r>
                      <a:endParaRPr lang="en-US" sz="1400" b="1" dirty="0">
                        <a:latin typeface="Calibri"/>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marL="0" marR="0" algn="l">
                        <a:spcBef>
                          <a:spcPts val="1200"/>
                        </a:spcBef>
                        <a:spcAft>
                          <a:spcPts val="300"/>
                        </a:spcAft>
                      </a:pPr>
                      <a:r>
                        <a:rPr lang="en-US" sz="1400" b="1">
                          <a:latin typeface="Verdana"/>
                          <a:ea typeface="Times New Roman"/>
                        </a:rPr>
                        <a:t>9204</a:t>
                      </a:r>
                      <a:endParaRPr lang="en-US" sz="1400" b="1">
                        <a:latin typeface="Calibri"/>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r>
              <a:tr h="548452">
                <a:tc>
                  <a:txBody>
                    <a:bodyPr/>
                    <a:lstStyle/>
                    <a:p>
                      <a:pPr marL="0" marR="0" algn="l">
                        <a:spcBef>
                          <a:spcPts val="1200"/>
                        </a:spcBef>
                        <a:spcAft>
                          <a:spcPts val="300"/>
                        </a:spcAft>
                      </a:pPr>
                      <a:r>
                        <a:rPr lang="en-US" sz="1400" b="1" dirty="0">
                          <a:latin typeface="Verdana"/>
                          <a:ea typeface="Times New Roman"/>
                        </a:rPr>
                        <a:t>Nuclear </a:t>
                      </a:r>
                      <a:endParaRPr lang="en-US" sz="1400" b="1" dirty="0">
                        <a:latin typeface="Calibri"/>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marL="0" marR="0" algn="l">
                        <a:spcBef>
                          <a:spcPts val="1200"/>
                        </a:spcBef>
                        <a:spcAft>
                          <a:spcPts val="300"/>
                        </a:spcAft>
                      </a:pPr>
                      <a:r>
                        <a:rPr lang="en-US" sz="1400" b="1" dirty="0">
                          <a:latin typeface="Verdana"/>
                          <a:ea typeface="Times New Roman"/>
                        </a:rPr>
                        <a:t>2800</a:t>
                      </a:r>
                      <a:endParaRPr lang="en-US" sz="1400" b="1" dirty="0">
                        <a:latin typeface="Calibri"/>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r>
              <a:tr h="548452">
                <a:tc>
                  <a:txBody>
                    <a:bodyPr/>
                    <a:lstStyle/>
                    <a:p>
                      <a:pPr marL="0" marR="0" algn="l">
                        <a:spcBef>
                          <a:spcPts val="1200"/>
                        </a:spcBef>
                        <a:spcAft>
                          <a:spcPts val="300"/>
                        </a:spcAft>
                      </a:pPr>
                      <a:r>
                        <a:rPr lang="en-US" sz="1400" b="1" dirty="0">
                          <a:latin typeface="Verdana"/>
                          <a:ea typeface="Times New Roman"/>
                        </a:rPr>
                        <a:t>Total</a:t>
                      </a:r>
                      <a:endParaRPr lang="en-US" sz="1400" b="1" dirty="0">
                        <a:latin typeface="Calibri"/>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marL="0" marR="0" algn="l">
                        <a:spcBef>
                          <a:spcPts val="1200"/>
                        </a:spcBef>
                        <a:spcAft>
                          <a:spcPts val="300"/>
                        </a:spcAft>
                      </a:pPr>
                      <a:r>
                        <a:rPr lang="en-US" sz="1400" b="1" dirty="0">
                          <a:latin typeface="Verdana"/>
                          <a:ea typeface="Times New Roman"/>
                        </a:rPr>
                        <a:t>79690</a:t>
                      </a:r>
                      <a:endParaRPr lang="en-US" sz="1400" b="1" dirty="0">
                        <a:latin typeface="Calibri"/>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762000" y="874693"/>
            <a:ext cx="8077200" cy="954107"/>
          </a:xfrm>
          <a:solidFill>
            <a:schemeClr val="accent1">
              <a:lumMod val="60000"/>
              <a:lumOff val="40000"/>
            </a:schemeClr>
          </a:solidFill>
        </p:spPr>
        <p:txBody>
          <a:bodyPr vert="horz" wrap="square" lIns="91440" tIns="45720" rIns="91440" bIns="45720" anchor="b">
            <a:spAutoFit/>
            <a:scene3d>
              <a:camera prst="orthographicFront"/>
              <a:lightRig rig="freezing" dir="t">
                <a:rot lat="0" lon="0" rev="5640000"/>
              </a:lightRig>
            </a:scene3d>
            <a:sp3d prstMaterial="flat">
              <a:contourClr>
                <a:schemeClr val="tx2"/>
              </a:contourClr>
            </a:sp3d>
          </a:bodyPr>
          <a:lstStyle/>
          <a:p>
            <a:pPr algn="ctr"/>
            <a:r>
              <a:rPr lang="en-US" sz="2800" dirty="0" smtClean="0">
                <a:ln w="18415" cmpd="sng">
                  <a:solidFill>
                    <a:schemeClr val="tx1"/>
                  </a:solidFill>
                  <a:prstDash val="solid"/>
                </a:ln>
                <a:solidFill>
                  <a:schemeClr val="tx1"/>
                </a:solidFill>
                <a:effectLst>
                  <a:outerShdw blurRad="63500" dir="3600000" algn="tl" rotWithShape="0">
                    <a:srgbClr val="000000">
                      <a:alpha val="70000"/>
                    </a:srgbClr>
                  </a:outerShdw>
                </a:effectLst>
                <a:latin typeface="+mn-lt"/>
                <a:ea typeface="Verdana" pitchFamily="34" charset="0"/>
                <a:cs typeface="Verdana" pitchFamily="34" charset="0"/>
              </a:rPr>
              <a:t>Areas to look at in the proposed 13th National Electricity Plan</a:t>
            </a:r>
          </a:p>
        </p:txBody>
      </p:sp>
      <p:sp>
        <p:nvSpPr>
          <p:cNvPr id="8" name="Content Placeholder 7"/>
          <p:cNvSpPr>
            <a:spLocks noGrp="1"/>
          </p:cNvSpPr>
          <p:nvPr>
            <p:ph idx="1"/>
          </p:nvPr>
        </p:nvSpPr>
        <p:spPr/>
        <p:txBody>
          <a:bodyPr>
            <a:normAutofit fontScale="70000" lnSpcReduction="20000"/>
          </a:bodyPr>
          <a:lstStyle/>
          <a:p>
            <a:pPr algn="just"/>
            <a:r>
              <a:rPr lang="en-US" sz="2900" dirty="0" smtClean="0">
                <a:ea typeface="Verdana" pitchFamily="34" charset="0"/>
                <a:cs typeface="Verdana" pitchFamily="34" charset="0"/>
              </a:rPr>
              <a:t>In the Energy planning of the country, a judicious mix of Hydro, Thermal, and Nuclear besides Renewable sources is important aspect;</a:t>
            </a:r>
          </a:p>
          <a:p>
            <a:pPr algn="just"/>
            <a:endParaRPr lang="en-US" sz="2900" dirty="0" smtClean="0">
              <a:ea typeface="Verdana" pitchFamily="34" charset="0"/>
              <a:cs typeface="Verdana" pitchFamily="34" charset="0"/>
            </a:endParaRPr>
          </a:p>
          <a:p>
            <a:pPr algn="just"/>
            <a:r>
              <a:rPr lang="en-US" sz="2900" dirty="0" smtClean="0">
                <a:ea typeface="Verdana" pitchFamily="34" charset="0"/>
                <a:cs typeface="Verdana" pitchFamily="34" charset="0"/>
              </a:rPr>
              <a:t>Diversified energy resource base is essential to meet electricity requirement and ensure long term energy security;</a:t>
            </a:r>
          </a:p>
          <a:p>
            <a:pPr algn="just"/>
            <a:endParaRPr lang="en-US" sz="2900" dirty="0" smtClean="0">
              <a:ea typeface="Verdana" pitchFamily="34" charset="0"/>
              <a:cs typeface="Verdana" pitchFamily="34" charset="0"/>
            </a:endParaRPr>
          </a:p>
          <a:p>
            <a:pPr algn="just"/>
            <a:r>
              <a:rPr lang="en-US" sz="2900" dirty="0" smtClean="0">
                <a:ea typeface="Verdana" pitchFamily="34" charset="0"/>
                <a:cs typeface="Verdana" pitchFamily="34" charset="0"/>
              </a:rPr>
              <a:t>A capacity addition of about 79,690 MW is required during the 12th Plan to meet the All-India demand projections of the draft 18</a:t>
            </a:r>
            <a:r>
              <a:rPr lang="en-US" sz="2900" baseline="30000" dirty="0" smtClean="0">
                <a:ea typeface="Verdana" pitchFamily="34" charset="0"/>
                <a:cs typeface="Verdana" pitchFamily="34" charset="0"/>
              </a:rPr>
              <a:t>th</a:t>
            </a:r>
            <a:r>
              <a:rPr lang="en-US" sz="2900" dirty="0" smtClean="0">
                <a:ea typeface="Verdana" pitchFamily="34" charset="0"/>
                <a:cs typeface="Verdana" pitchFamily="34" charset="0"/>
              </a:rPr>
              <a:t> EPS Report.;</a:t>
            </a:r>
          </a:p>
          <a:p>
            <a:pPr algn="just"/>
            <a:endParaRPr lang="en-US" sz="2900" dirty="0" smtClean="0">
              <a:ea typeface="Verdana" pitchFamily="34" charset="0"/>
              <a:cs typeface="Verdana" pitchFamily="34" charset="0"/>
            </a:endParaRPr>
          </a:p>
          <a:p>
            <a:pPr algn="just"/>
            <a:r>
              <a:rPr lang="en-US" sz="2900" dirty="0" smtClean="0">
                <a:ea typeface="Verdana" pitchFamily="34" charset="0"/>
                <a:cs typeface="Verdana" pitchFamily="34" charset="0"/>
              </a:rPr>
              <a:t>A shelf of about 1,23,000 MW of coal based capacity is under various stages of construction;</a:t>
            </a:r>
          </a:p>
          <a:p>
            <a:pPr algn="just"/>
            <a:endParaRPr lang="en-US" sz="2900" dirty="0" smtClean="0">
              <a:ea typeface="Verdana" pitchFamily="34" charset="0"/>
              <a:cs typeface="Verdana" pitchFamily="34" charset="0"/>
            </a:endParaRPr>
          </a:p>
          <a:p>
            <a:pPr algn="just"/>
            <a:r>
              <a:rPr lang="en-US" sz="2900" dirty="0" smtClean="0">
                <a:ea typeface="Verdana" pitchFamily="34" charset="0"/>
                <a:cs typeface="Verdana" pitchFamily="34" charset="0"/>
              </a:rPr>
              <a:t>Meanwhile the 13</a:t>
            </a:r>
            <a:r>
              <a:rPr lang="en-US" sz="2900" baseline="30000" dirty="0" smtClean="0">
                <a:ea typeface="Verdana" pitchFamily="34" charset="0"/>
                <a:cs typeface="Verdana" pitchFamily="34" charset="0"/>
              </a:rPr>
              <a:t>th</a:t>
            </a:r>
            <a:r>
              <a:rPr lang="en-US" sz="2900" dirty="0" smtClean="0">
                <a:ea typeface="Verdana" pitchFamily="34" charset="0"/>
                <a:cs typeface="Verdana" pitchFamily="34" charset="0"/>
              </a:rPr>
              <a:t> National Electricity Plan is waiting to be approved by the parliament</a:t>
            </a:r>
            <a:r>
              <a:rPr lang="en-US" sz="2900" b="1" dirty="0" smtClean="0">
                <a:ea typeface="Verdana" pitchFamily="34" charset="0"/>
                <a:cs typeface="Verdana" pitchFamily="34" charset="0"/>
              </a:rPr>
              <a:t>.</a:t>
            </a:r>
            <a:endParaRPr lang="en-US" sz="2900" dirty="0" smtClean="0"/>
          </a:p>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11</a:t>
            </a:fld>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923330"/>
          </a:xfrm>
          <a:prstGeom prst="rect">
            <a:avLst/>
          </a:prstGeom>
          <a:solidFill>
            <a:schemeClr val="accent1">
              <a:lumMod val="60000"/>
              <a:lumOff val="40000"/>
            </a:schemeClr>
          </a:solidFill>
        </p:spPr>
        <p:txBody>
          <a:bodyPr vert="horz" lIns="0" rIns="0" bIns="0" anchor="b">
            <a:noAutofit/>
          </a:bodyPr>
          <a:lstStyle/>
          <a:p>
            <a:pPr algn="ctr">
              <a:spcBef>
                <a:spcPct val="0"/>
              </a:spcBef>
            </a:pPr>
            <a:r>
              <a:rPr lang="en-US" sz="5400" b="1" dirty="0" smtClean="0">
                <a:solidFill>
                  <a:schemeClr val="bg1"/>
                </a:solidFill>
                <a:ea typeface="+mj-ea"/>
                <a:cs typeface="+mj-cs"/>
              </a:rPr>
              <a:t>National Tariff Policy 2016</a:t>
            </a:r>
            <a:endParaRPr lang="en-US" sz="5400" b="1" dirty="0">
              <a:solidFill>
                <a:schemeClr val="bg1"/>
              </a:solidFill>
              <a:ea typeface="+mj-ea"/>
              <a:cs typeface="+mj-cs"/>
            </a:endParaRPr>
          </a:p>
        </p:txBody>
      </p:sp>
      <p:graphicFrame>
        <p:nvGraphicFramePr>
          <p:cNvPr id="6" name="Diagram 5"/>
          <p:cNvGraphicFramePr/>
          <p:nvPr/>
        </p:nvGraphicFramePr>
        <p:xfrm>
          <a:off x="0" y="1066800"/>
          <a:ext cx="9144000" cy="5562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lstStyle/>
          <a:p>
            <a:fld id="{B6F15528-21DE-4FAA-801E-634DDDAF4B2B}" type="slidenum">
              <a:rPr lang="en-US" smtClean="0"/>
              <a:pPr/>
              <a:t>12</a:t>
            </a:fld>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nvGraphicFramePr>
        <p:xfrm>
          <a:off x="0" y="1371600"/>
          <a:ext cx="9144000" cy="495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p:cNvSpPr>
            <a:spLocks noGrp="1"/>
          </p:cNvSpPr>
          <p:nvPr>
            <p:ph type="sldNum" sz="quarter" idx="12"/>
          </p:nvPr>
        </p:nvSpPr>
        <p:spPr/>
        <p:txBody>
          <a:bodyPr/>
          <a:lstStyle/>
          <a:p>
            <a:fld id="{B6F15528-21DE-4FAA-801E-634DDDAF4B2B}" type="slidenum">
              <a:rPr lang="en-US" smtClean="0"/>
              <a:pPr/>
              <a:t>13</a:t>
            </a:fld>
            <a:endParaRPr lang="en-US"/>
          </a:p>
        </p:txBody>
      </p:sp>
      <p:sp>
        <p:nvSpPr>
          <p:cNvPr id="6" name="Rectangle 5"/>
          <p:cNvSpPr/>
          <p:nvPr/>
        </p:nvSpPr>
        <p:spPr>
          <a:xfrm>
            <a:off x="2362200" y="543580"/>
            <a:ext cx="4419600" cy="523220"/>
          </a:xfrm>
          <a:prstGeom prst="rect">
            <a:avLst/>
          </a:prstGeom>
          <a:solidFill>
            <a:schemeClr val="accent1">
              <a:lumMod val="60000"/>
              <a:lumOff val="40000"/>
            </a:schemeClr>
          </a:solidFill>
        </p:spPr>
        <p:txBody>
          <a:bodyPr wrap="square" lIns="91440" tIns="45720" rIns="91440" bIns="45720">
            <a:spAutoFit/>
          </a:bodyPr>
          <a:lstStyle/>
          <a:p>
            <a:pPr algn="ctr"/>
            <a:r>
              <a:rPr lang="en-US" sz="2800" dirty="0" smtClean="0">
                <a:ln w="18415" cmpd="sng">
                  <a:solidFill>
                    <a:schemeClr val="tx1"/>
                  </a:solidFill>
                  <a:prstDash val="solid"/>
                </a:ln>
                <a:effectLst>
                  <a:outerShdw blurRad="63500" dir="3600000" algn="tl" rotWithShape="0">
                    <a:srgbClr val="000000">
                      <a:alpha val="70000"/>
                    </a:srgbClr>
                  </a:outerShdw>
                </a:effectLst>
                <a:ea typeface="Verdana" pitchFamily="34" charset="0"/>
                <a:cs typeface="Verdana" pitchFamily="34" charset="0"/>
              </a:rPr>
              <a:t>Salient Features</a:t>
            </a:r>
            <a:endParaRPr lang="en-US" sz="2800" b="1" cap="none" spc="0" dirty="0">
              <a:ln w="18415" cmpd="sng">
                <a:solidFill>
                  <a:schemeClr val="tx1"/>
                </a:solidFill>
                <a:prstDash val="solid"/>
              </a:ln>
              <a:effectLst/>
              <a:ea typeface="Verdana" pitchFamily="34" charset="0"/>
              <a:cs typeface="Verdan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8200" y="533400"/>
            <a:ext cx="7543800" cy="954107"/>
          </a:xfrm>
          <a:prstGeom prst="rect">
            <a:avLst/>
          </a:prstGeom>
          <a:solidFill>
            <a:schemeClr val="accent1">
              <a:lumMod val="60000"/>
              <a:lumOff val="40000"/>
            </a:schemeClr>
          </a:solidFill>
        </p:spPr>
        <p:txBody>
          <a:bodyPr wrap="square" lIns="91440" tIns="45720" rIns="91440" bIns="45720">
            <a:spAutoFit/>
          </a:bodyPr>
          <a:lstStyle/>
          <a:p>
            <a:pPr algn="ctr"/>
            <a:r>
              <a:rPr lang="en-US" sz="2800" dirty="0" smtClean="0">
                <a:ln w="18415" cmpd="sng">
                  <a:solidFill>
                    <a:schemeClr val="tx1"/>
                  </a:solidFill>
                  <a:prstDash val="solid"/>
                </a:ln>
                <a:effectLst>
                  <a:outerShdw blurRad="63500" dir="3600000" algn="tl" rotWithShape="0">
                    <a:srgbClr val="000000">
                      <a:alpha val="70000"/>
                    </a:srgbClr>
                  </a:outerShdw>
                </a:effectLst>
                <a:ea typeface="Verdana" pitchFamily="34" charset="0"/>
                <a:cs typeface="Verdana" pitchFamily="34" charset="0"/>
              </a:rPr>
              <a:t>Framework for Performance based Cost of Service Regulation</a:t>
            </a:r>
            <a:endParaRPr lang="en-US" sz="2800" dirty="0">
              <a:ln w="18415" cmpd="sng">
                <a:solidFill>
                  <a:schemeClr val="tx1"/>
                </a:solidFill>
                <a:prstDash val="solid"/>
              </a:ln>
              <a:effectLst>
                <a:outerShdw blurRad="63500" dir="3600000" algn="tl" rotWithShape="0">
                  <a:srgbClr val="000000">
                    <a:alpha val="70000"/>
                  </a:srgbClr>
                </a:outerShdw>
              </a:effectLst>
              <a:ea typeface="Verdana" pitchFamily="34" charset="0"/>
              <a:cs typeface="Verdana" pitchFamily="34" charset="0"/>
            </a:endParaRPr>
          </a:p>
        </p:txBody>
      </p:sp>
      <p:graphicFrame>
        <p:nvGraphicFramePr>
          <p:cNvPr id="3" name="Diagram 2"/>
          <p:cNvGraphicFramePr/>
          <p:nvPr/>
        </p:nvGraphicFramePr>
        <p:xfrm>
          <a:off x="0" y="1600200"/>
          <a:ext cx="9144000" cy="5029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B6F15528-21DE-4FAA-801E-634DDDAF4B2B}" type="slidenum">
              <a:rPr lang="en-US" smtClean="0"/>
              <a:pPr/>
              <a:t>14</a:t>
            </a:fld>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Content Placeholder 21"/>
          <p:cNvSpPr>
            <a:spLocks noGrp="1"/>
          </p:cNvSpPr>
          <p:nvPr>
            <p:ph idx="1"/>
          </p:nvPr>
        </p:nvSpPr>
        <p:spPr>
          <a:xfrm>
            <a:off x="304800" y="1143000"/>
            <a:ext cx="8382000" cy="5181600"/>
          </a:xfrm>
        </p:spPr>
        <p:txBody>
          <a:bodyPr>
            <a:normAutofit fontScale="92500"/>
          </a:bodyPr>
          <a:lstStyle/>
          <a:p>
            <a:pPr algn="just"/>
            <a:r>
              <a:rPr lang="en-US" dirty="0" smtClean="0"/>
              <a:t>The union government has amended the National Tariff Policy for Electricity on 20 January, 2016. </a:t>
            </a:r>
          </a:p>
          <a:p>
            <a:pPr algn="just"/>
            <a:r>
              <a:rPr lang="en-US" dirty="0" smtClean="0"/>
              <a:t>The National Tariff Policy (NTP) 2016 focused on renewable energy and sourcing of power through competitive bidding. </a:t>
            </a:r>
          </a:p>
          <a:p>
            <a:pPr algn="just"/>
            <a:r>
              <a:rPr lang="en-US" dirty="0" smtClean="0"/>
              <a:t>The amendments also aimed at achieving the objectives of UDAY scheme.</a:t>
            </a:r>
          </a:p>
          <a:p>
            <a:pPr algn="just"/>
            <a:r>
              <a:rPr lang="en-US" dirty="0" smtClean="0"/>
              <a:t>Transmission of power Inter-State transmission charges and losses for renewable power (wind/solar) have been exempted. </a:t>
            </a:r>
          </a:p>
          <a:p>
            <a:pPr algn="just"/>
            <a:r>
              <a:rPr lang="en-US" dirty="0" smtClean="0"/>
              <a:t>This will encourage inter-state power transmission but the exemption is applicable only to wind and solar power, and not for other </a:t>
            </a:r>
            <a:r>
              <a:rPr lang="en-US" dirty="0" err="1" smtClean="0"/>
              <a:t>renewables</a:t>
            </a:r>
            <a:r>
              <a:rPr lang="en-US" dirty="0" smtClean="0"/>
              <a:t> like small hydro and biomass.</a:t>
            </a:r>
          </a:p>
          <a:p>
            <a:endParaRPr lang="en-US" dirty="0"/>
          </a:p>
        </p:txBody>
      </p:sp>
      <p:sp>
        <p:nvSpPr>
          <p:cNvPr id="16" name="Slide Number Placeholder 15"/>
          <p:cNvSpPr>
            <a:spLocks noGrp="1"/>
          </p:cNvSpPr>
          <p:nvPr>
            <p:ph type="sldNum" sz="quarter" idx="12"/>
          </p:nvPr>
        </p:nvSpPr>
        <p:spPr/>
        <p:txBody>
          <a:bodyPr/>
          <a:lstStyle/>
          <a:p>
            <a:fld id="{B6F15528-21DE-4FAA-801E-634DDDAF4B2B}" type="slidenum">
              <a:rPr lang="en-US" smtClean="0"/>
              <a:pPr/>
              <a:t>15</a:t>
            </a:fld>
            <a:endParaRPr lang="en-US"/>
          </a:p>
        </p:txBody>
      </p:sp>
      <p:sp>
        <p:nvSpPr>
          <p:cNvPr id="24" name="Rectangle 23"/>
          <p:cNvSpPr/>
          <p:nvPr/>
        </p:nvSpPr>
        <p:spPr>
          <a:xfrm>
            <a:off x="1828800" y="457200"/>
            <a:ext cx="5257800" cy="523220"/>
          </a:xfrm>
          <a:prstGeom prst="rect">
            <a:avLst/>
          </a:prstGeom>
          <a:solidFill>
            <a:schemeClr val="accent1">
              <a:lumMod val="60000"/>
              <a:lumOff val="40000"/>
            </a:schemeClr>
          </a:solidFill>
        </p:spPr>
        <p:txBody>
          <a:bodyPr wrap="square" lIns="91440" tIns="45720" rIns="91440" bIns="45720">
            <a:spAutoFit/>
          </a:bodyPr>
          <a:lstStyle/>
          <a:p>
            <a:pPr algn="ctr"/>
            <a:r>
              <a:rPr lang="en-US" sz="2800" dirty="0" smtClean="0">
                <a:ln w="18415" cmpd="sng">
                  <a:solidFill>
                    <a:schemeClr val="tx1"/>
                  </a:solidFill>
                  <a:prstDash val="solid"/>
                </a:ln>
                <a:effectLst>
                  <a:outerShdw blurRad="63500" dir="3600000" algn="tl" rotWithShape="0">
                    <a:srgbClr val="000000">
                      <a:alpha val="70000"/>
                    </a:srgbClr>
                  </a:outerShdw>
                </a:effectLst>
                <a:ea typeface="Verdana" pitchFamily="34" charset="0"/>
                <a:cs typeface="Verdana" pitchFamily="34" charset="0"/>
              </a:rPr>
              <a:t>National Tariff Policy, 2016</a:t>
            </a:r>
            <a:endParaRPr lang="en-US" sz="2800" b="1" cap="none" spc="0" dirty="0">
              <a:ln w="18415" cmpd="sng">
                <a:solidFill>
                  <a:schemeClr val="tx1"/>
                </a:solidFill>
                <a:prstDash val="solid"/>
              </a:ln>
              <a:effectLst/>
              <a:ea typeface="Verdana" pitchFamily="34" charset="0"/>
              <a:cs typeface="Verdan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1754326"/>
          </a:xfrm>
          <a:prstGeom prst="rect">
            <a:avLst/>
          </a:prstGeom>
          <a:solidFill>
            <a:schemeClr val="accent1">
              <a:lumMod val="60000"/>
              <a:lumOff val="40000"/>
            </a:schemeClr>
          </a:solidFill>
        </p:spPr>
        <p:txBody>
          <a:bodyPr vert="horz" lIns="0" rIns="0" bIns="0" anchor="b">
            <a:noAutofit/>
          </a:bodyPr>
          <a:lstStyle/>
          <a:p>
            <a:pPr algn="ctr">
              <a:spcBef>
                <a:spcPct val="0"/>
              </a:spcBef>
            </a:pPr>
            <a:r>
              <a:rPr lang="en-US" sz="5400" b="1" dirty="0" smtClean="0">
                <a:solidFill>
                  <a:schemeClr val="bg1"/>
                </a:solidFill>
                <a:ea typeface="+mj-ea"/>
                <a:cs typeface="+mj-cs"/>
              </a:rPr>
              <a:t>Structure of Indian Power Market </a:t>
            </a:r>
            <a:endParaRPr lang="en-US" sz="5400" b="1" dirty="0">
              <a:solidFill>
                <a:schemeClr val="bg1"/>
              </a:solidFill>
              <a:ea typeface="+mj-ea"/>
              <a:cs typeface="+mj-cs"/>
            </a:endParaRPr>
          </a:p>
        </p:txBody>
      </p:sp>
      <p:graphicFrame>
        <p:nvGraphicFramePr>
          <p:cNvPr id="7" name="Diagram 6"/>
          <p:cNvGraphicFramePr/>
          <p:nvPr/>
        </p:nvGraphicFramePr>
        <p:xfrm>
          <a:off x="0" y="2057400"/>
          <a:ext cx="9144000"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Rounded Rectangle 8"/>
          <p:cNvSpPr/>
          <p:nvPr/>
        </p:nvSpPr>
        <p:spPr>
          <a:xfrm>
            <a:off x="3886200" y="2133600"/>
            <a:ext cx="25146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0" name="Rounded Rectangle 9"/>
          <p:cNvSpPr/>
          <p:nvPr/>
        </p:nvSpPr>
        <p:spPr>
          <a:xfrm>
            <a:off x="6553200" y="2133600"/>
            <a:ext cx="2590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2" name="Rounded Rectangle 11"/>
          <p:cNvSpPr/>
          <p:nvPr/>
        </p:nvSpPr>
        <p:spPr>
          <a:xfrm>
            <a:off x="3886200" y="2743200"/>
            <a:ext cx="2514600"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3" name="Rounded Rectangle 12"/>
          <p:cNvSpPr/>
          <p:nvPr/>
        </p:nvSpPr>
        <p:spPr>
          <a:xfrm>
            <a:off x="6553200" y="2743200"/>
            <a:ext cx="2590800"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4" name="Rounded Rectangle 13"/>
          <p:cNvSpPr/>
          <p:nvPr/>
        </p:nvSpPr>
        <p:spPr>
          <a:xfrm>
            <a:off x="3886200" y="3505200"/>
            <a:ext cx="1524000"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6" name="Rounded Rectangle 15"/>
          <p:cNvSpPr/>
          <p:nvPr/>
        </p:nvSpPr>
        <p:spPr>
          <a:xfrm>
            <a:off x="5486400" y="3505200"/>
            <a:ext cx="1600200"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7" name="Rounded Rectangle 16"/>
          <p:cNvSpPr/>
          <p:nvPr/>
        </p:nvSpPr>
        <p:spPr>
          <a:xfrm>
            <a:off x="7162800" y="3505200"/>
            <a:ext cx="1981200"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8" name="Rounded Rectangle 17"/>
          <p:cNvSpPr/>
          <p:nvPr/>
        </p:nvSpPr>
        <p:spPr>
          <a:xfrm>
            <a:off x="3886200" y="4191000"/>
            <a:ext cx="1981200"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600" dirty="0"/>
          </a:p>
        </p:txBody>
      </p:sp>
      <p:sp>
        <p:nvSpPr>
          <p:cNvPr id="20" name="Rounded Rectangle 19"/>
          <p:cNvSpPr/>
          <p:nvPr/>
        </p:nvSpPr>
        <p:spPr>
          <a:xfrm>
            <a:off x="5943600" y="4191000"/>
            <a:ext cx="1905000"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1" name="Rounded Rectangle 20"/>
          <p:cNvSpPr/>
          <p:nvPr/>
        </p:nvSpPr>
        <p:spPr>
          <a:xfrm>
            <a:off x="7924800" y="4191000"/>
            <a:ext cx="1219200"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2" name="Rounded Rectangle 21"/>
          <p:cNvSpPr/>
          <p:nvPr/>
        </p:nvSpPr>
        <p:spPr>
          <a:xfrm>
            <a:off x="3886200" y="4876800"/>
            <a:ext cx="1981200"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3" name="Rounded Rectangle 22"/>
          <p:cNvSpPr/>
          <p:nvPr/>
        </p:nvSpPr>
        <p:spPr>
          <a:xfrm>
            <a:off x="5943600" y="4876800"/>
            <a:ext cx="2057400"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4" name="Rounded Rectangle 23"/>
          <p:cNvSpPr/>
          <p:nvPr/>
        </p:nvSpPr>
        <p:spPr>
          <a:xfrm>
            <a:off x="8077200" y="4876800"/>
            <a:ext cx="1066800"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5" name="Rounded Rectangle 24"/>
          <p:cNvSpPr/>
          <p:nvPr/>
        </p:nvSpPr>
        <p:spPr>
          <a:xfrm>
            <a:off x="3886200" y="5562600"/>
            <a:ext cx="2514600"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t>State Distribution Companies</a:t>
            </a:r>
            <a:endParaRPr lang="en-US" sz="1600" dirty="0"/>
          </a:p>
        </p:txBody>
      </p:sp>
      <p:sp>
        <p:nvSpPr>
          <p:cNvPr id="26" name="Rounded Rectangle 25"/>
          <p:cNvSpPr/>
          <p:nvPr/>
        </p:nvSpPr>
        <p:spPr>
          <a:xfrm>
            <a:off x="6553200" y="5562600"/>
            <a:ext cx="2590800"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t>Private Distribution Companies</a:t>
            </a:r>
            <a:endParaRPr lang="en-US" sz="1600" dirty="0"/>
          </a:p>
        </p:txBody>
      </p:sp>
      <p:sp>
        <p:nvSpPr>
          <p:cNvPr id="27" name="Rounded Rectangle 26"/>
          <p:cNvSpPr/>
          <p:nvPr/>
        </p:nvSpPr>
        <p:spPr>
          <a:xfrm>
            <a:off x="3886200" y="6248400"/>
            <a:ext cx="2438400"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t>Power Exchange	</a:t>
            </a:r>
            <a:endParaRPr lang="en-US" sz="1600" dirty="0"/>
          </a:p>
        </p:txBody>
      </p:sp>
      <p:sp>
        <p:nvSpPr>
          <p:cNvPr id="28" name="Rounded Rectangle 27"/>
          <p:cNvSpPr/>
          <p:nvPr/>
        </p:nvSpPr>
        <p:spPr>
          <a:xfrm>
            <a:off x="6553200" y="6248400"/>
            <a:ext cx="2362200"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t>Bilateral Markets </a:t>
            </a:r>
            <a:endParaRPr lang="en-US" sz="1600" dirty="0"/>
          </a:p>
        </p:txBody>
      </p:sp>
      <p:sp>
        <p:nvSpPr>
          <p:cNvPr id="30" name="TextBox 29"/>
          <p:cNvSpPr txBox="1"/>
          <p:nvPr/>
        </p:nvSpPr>
        <p:spPr>
          <a:xfrm>
            <a:off x="3962400" y="2133600"/>
            <a:ext cx="2362200" cy="338554"/>
          </a:xfrm>
          <a:prstGeom prst="rect">
            <a:avLst/>
          </a:prstGeom>
          <a:noFill/>
        </p:spPr>
        <p:txBody>
          <a:bodyPr wrap="square" rtlCol="0">
            <a:spAutoFit/>
          </a:bodyPr>
          <a:lstStyle/>
          <a:p>
            <a:pPr algn="just"/>
            <a:r>
              <a:rPr lang="en-US" sz="1600" dirty="0" smtClean="0">
                <a:solidFill>
                  <a:schemeClr val="bg1"/>
                </a:solidFill>
              </a:rPr>
              <a:t>Central Government </a:t>
            </a:r>
            <a:endParaRPr lang="en-US" sz="1600" dirty="0">
              <a:solidFill>
                <a:schemeClr val="bg1"/>
              </a:solidFill>
            </a:endParaRPr>
          </a:p>
        </p:txBody>
      </p:sp>
      <p:sp>
        <p:nvSpPr>
          <p:cNvPr id="32" name="TextBox 31"/>
          <p:cNvSpPr txBox="1"/>
          <p:nvPr/>
        </p:nvSpPr>
        <p:spPr>
          <a:xfrm>
            <a:off x="6629400" y="2148989"/>
            <a:ext cx="2133600" cy="338554"/>
          </a:xfrm>
          <a:prstGeom prst="rect">
            <a:avLst/>
          </a:prstGeom>
          <a:noFill/>
        </p:spPr>
        <p:txBody>
          <a:bodyPr wrap="square" rtlCol="0" anchor="ctr">
            <a:spAutoFit/>
          </a:bodyPr>
          <a:lstStyle/>
          <a:p>
            <a:pPr algn="just"/>
            <a:r>
              <a:rPr lang="en-US" sz="1600" dirty="0" smtClean="0">
                <a:solidFill>
                  <a:schemeClr val="bg1"/>
                </a:solidFill>
                <a:ea typeface="Verdana" pitchFamily="34" charset="0"/>
                <a:cs typeface="Verdana" pitchFamily="34" charset="0"/>
              </a:rPr>
              <a:t>29 State </a:t>
            </a:r>
            <a:r>
              <a:rPr lang="en-US" sz="1600" dirty="0" err="1" smtClean="0">
                <a:solidFill>
                  <a:schemeClr val="bg1"/>
                </a:solidFill>
                <a:ea typeface="Verdana" pitchFamily="34" charset="0"/>
                <a:cs typeface="Verdana" pitchFamily="34" charset="0"/>
              </a:rPr>
              <a:t>Govt’s</a:t>
            </a:r>
            <a:endParaRPr lang="en-US" sz="1600" dirty="0">
              <a:solidFill>
                <a:schemeClr val="bg1"/>
              </a:solidFill>
              <a:ea typeface="Verdana" pitchFamily="34" charset="0"/>
              <a:cs typeface="Verdana" pitchFamily="34" charset="0"/>
            </a:endParaRPr>
          </a:p>
        </p:txBody>
      </p:sp>
      <p:sp>
        <p:nvSpPr>
          <p:cNvPr id="33" name="TextBox 32"/>
          <p:cNvSpPr txBox="1"/>
          <p:nvPr/>
        </p:nvSpPr>
        <p:spPr>
          <a:xfrm>
            <a:off x="4419600" y="2834789"/>
            <a:ext cx="2667000" cy="338554"/>
          </a:xfrm>
          <a:prstGeom prst="rect">
            <a:avLst/>
          </a:prstGeom>
          <a:noFill/>
        </p:spPr>
        <p:txBody>
          <a:bodyPr wrap="square" rtlCol="0" anchor="ctr">
            <a:spAutoFit/>
          </a:bodyPr>
          <a:lstStyle/>
          <a:p>
            <a:pPr algn="just"/>
            <a:r>
              <a:rPr lang="en-US" sz="1600" dirty="0" smtClean="0">
                <a:solidFill>
                  <a:schemeClr val="bg1"/>
                </a:solidFill>
              </a:rPr>
              <a:t>CERC		</a:t>
            </a:r>
            <a:endParaRPr lang="en-US" sz="1600" dirty="0">
              <a:solidFill>
                <a:schemeClr val="bg1"/>
              </a:solidFill>
            </a:endParaRPr>
          </a:p>
        </p:txBody>
      </p:sp>
      <p:sp>
        <p:nvSpPr>
          <p:cNvPr id="35" name="TextBox 34"/>
          <p:cNvSpPr txBox="1"/>
          <p:nvPr/>
        </p:nvSpPr>
        <p:spPr>
          <a:xfrm>
            <a:off x="7162800" y="2819400"/>
            <a:ext cx="2667000" cy="584775"/>
          </a:xfrm>
          <a:prstGeom prst="rect">
            <a:avLst/>
          </a:prstGeom>
          <a:noFill/>
        </p:spPr>
        <p:txBody>
          <a:bodyPr wrap="square" rtlCol="0">
            <a:spAutoFit/>
          </a:bodyPr>
          <a:lstStyle/>
          <a:p>
            <a:r>
              <a:rPr lang="en-US" sz="1600" dirty="0" smtClean="0">
                <a:solidFill>
                  <a:schemeClr val="bg1"/>
                </a:solidFill>
              </a:rPr>
              <a:t>SERC</a:t>
            </a:r>
          </a:p>
          <a:p>
            <a:endParaRPr lang="en-US" sz="1600" dirty="0">
              <a:solidFill>
                <a:schemeClr val="bg1"/>
              </a:solidFill>
            </a:endParaRPr>
          </a:p>
        </p:txBody>
      </p:sp>
      <p:sp>
        <p:nvSpPr>
          <p:cNvPr id="36" name="TextBox 35"/>
          <p:cNvSpPr txBox="1"/>
          <p:nvPr/>
        </p:nvSpPr>
        <p:spPr>
          <a:xfrm>
            <a:off x="3962400" y="3505200"/>
            <a:ext cx="1447800" cy="338554"/>
          </a:xfrm>
          <a:prstGeom prst="rect">
            <a:avLst/>
          </a:prstGeom>
          <a:noFill/>
        </p:spPr>
        <p:txBody>
          <a:bodyPr wrap="square" rtlCol="0">
            <a:spAutoFit/>
          </a:bodyPr>
          <a:lstStyle/>
          <a:p>
            <a:r>
              <a:rPr lang="en-US" sz="1600" dirty="0" smtClean="0">
                <a:solidFill>
                  <a:schemeClr val="bg1"/>
                </a:solidFill>
              </a:rPr>
              <a:t>NLDC</a:t>
            </a:r>
            <a:r>
              <a:rPr lang="en-US" sz="1600" dirty="0" smtClean="0"/>
              <a:t>	</a:t>
            </a:r>
            <a:endParaRPr lang="en-US" sz="1600" dirty="0"/>
          </a:p>
        </p:txBody>
      </p:sp>
      <p:sp>
        <p:nvSpPr>
          <p:cNvPr id="37" name="TextBox 36"/>
          <p:cNvSpPr txBox="1"/>
          <p:nvPr/>
        </p:nvSpPr>
        <p:spPr>
          <a:xfrm>
            <a:off x="5562600" y="3505200"/>
            <a:ext cx="1447800" cy="338554"/>
          </a:xfrm>
          <a:prstGeom prst="rect">
            <a:avLst/>
          </a:prstGeom>
          <a:noFill/>
        </p:spPr>
        <p:txBody>
          <a:bodyPr wrap="square" rtlCol="0">
            <a:spAutoFit/>
          </a:bodyPr>
          <a:lstStyle/>
          <a:p>
            <a:r>
              <a:rPr lang="en-US" sz="1600" dirty="0" smtClean="0">
                <a:solidFill>
                  <a:schemeClr val="bg1"/>
                </a:solidFill>
                <a:ea typeface="Verdana" pitchFamily="34" charset="0"/>
                <a:cs typeface="Verdana" pitchFamily="34" charset="0"/>
              </a:rPr>
              <a:t>5 RLDC	</a:t>
            </a:r>
            <a:endParaRPr lang="en-US" sz="1600" dirty="0">
              <a:solidFill>
                <a:schemeClr val="bg1"/>
              </a:solidFill>
              <a:ea typeface="Verdana" pitchFamily="34" charset="0"/>
              <a:cs typeface="Verdana" pitchFamily="34" charset="0"/>
            </a:endParaRPr>
          </a:p>
        </p:txBody>
      </p:sp>
      <p:sp>
        <p:nvSpPr>
          <p:cNvPr id="38" name="TextBox 37"/>
          <p:cNvSpPr txBox="1"/>
          <p:nvPr/>
        </p:nvSpPr>
        <p:spPr>
          <a:xfrm>
            <a:off x="7239000" y="3505200"/>
            <a:ext cx="1600200" cy="338554"/>
          </a:xfrm>
          <a:prstGeom prst="rect">
            <a:avLst/>
          </a:prstGeom>
          <a:noFill/>
        </p:spPr>
        <p:txBody>
          <a:bodyPr wrap="square" rtlCol="0">
            <a:spAutoFit/>
          </a:bodyPr>
          <a:lstStyle/>
          <a:p>
            <a:r>
              <a:rPr lang="en-US" sz="1600" dirty="0" smtClean="0">
                <a:solidFill>
                  <a:schemeClr val="bg1"/>
                </a:solidFill>
                <a:ea typeface="Verdana" pitchFamily="34" charset="0"/>
                <a:cs typeface="Verdana" pitchFamily="34" charset="0"/>
              </a:rPr>
              <a:t>29</a:t>
            </a:r>
            <a:r>
              <a:rPr lang="en-US" sz="1600" dirty="0" smtClean="0">
                <a:ea typeface="Verdana" pitchFamily="34" charset="0"/>
                <a:cs typeface="Verdana" pitchFamily="34" charset="0"/>
              </a:rPr>
              <a:t> </a:t>
            </a:r>
            <a:r>
              <a:rPr lang="en-US" sz="1600" dirty="0" smtClean="0">
                <a:solidFill>
                  <a:schemeClr val="bg1"/>
                </a:solidFill>
                <a:ea typeface="Verdana" pitchFamily="34" charset="0"/>
                <a:cs typeface="Verdana" pitchFamily="34" charset="0"/>
              </a:rPr>
              <a:t>SLDC</a:t>
            </a:r>
            <a:endParaRPr lang="en-US" sz="1600" dirty="0">
              <a:solidFill>
                <a:schemeClr val="bg1"/>
              </a:solidFill>
              <a:ea typeface="Verdana" pitchFamily="34" charset="0"/>
              <a:cs typeface="Verdana" pitchFamily="34" charset="0"/>
            </a:endParaRPr>
          </a:p>
        </p:txBody>
      </p:sp>
      <p:sp>
        <p:nvSpPr>
          <p:cNvPr id="39" name="TextBox 38"/>
          <p:cNvSpPr txBox="1"/>
          <p:nvPr/>
        </p:nvSpPr>
        <p:spPr>
          <a:xfrm>
            <a:off x="3810000" y="4191000"/>
            <a:ext cx="2057400" cy="584775"/>
          </a:xfrm>
          <a:prstGeom prst="rect">
            <a:avLst/>
          </a:prstGeom>
          <a:noFill/>
        </p:spPr>
        <p:txBody>
          <a:bodyPr wrap="square" rtlCol="0">
            <a:spAutoFit/>
          </a:bodyPr>
          <a:lstStyle/>
          <a:p>
            <a:r>
              <a:rPr lang="en-US" sz="1600" dirty="0" smtClean="0">
                <a:solidFill>
                  <a:schemeClr val="bg1"/>
                </a:solidFill>
              </a:rPr>
              <a:t>Central Generating Station</a:t>
            </a:r>
            <a:endParaRPr lang="en-US" sz="1600" dirty="0">
              <a:solidFill>
                <a:schemeClr val="bg1"/>
              </a:solidFill>
            </a:endParaRPr>
          </a:p>
        </p:txBody>
      </p:sp>
      <p:sp>
        <p:nvSpPr>
          <p:cNvPr id="41" name="TextBox 40"/>
          <p:cNvSpPr txBox="1"/>
          <p:nvPr/>
        </p:nvSpPr>
        <p:spPr>
          <a:xfrm>
            <a:off x="5943600" y="4191000"/>
            <a:ext cx="1905000" cy="830997"/>
          </a:xfrm>
          <a:prstGeom prst="rect">
            <a:avLst/>
          </a:prstGeom>
          <a:noFill/>
        </p:spPr>
        <p:txBody>
          <a:bodyPr wrap="square" rtlCol="0">
            <a:spAutoFit/>
          </a:bodyPr>
          <a:lstStyle/>
          <a:p>
            <a:r>
              <a:rPr lang="en-US" sz="1600" dirty="0" smtClean="0">
                <a:solidFill>
                  <a:schemeClr val="bg1"/>
                </a:solidFill>
              </a:rPr>
              <a:t>State Generating Station</a:t>
            </a:r>
          </a:p>
          <a:p>
            <a:endParaRPr lang="en-US" sz="1600" dirty="0"/>
          </a:p>
        </p:txBody>
      </p:sp>
      <p:sp>
        <p:nvSpPr>
          <p:cNvPr id="42" name="TextBox 41"/>
          <p:cNvSpPr txBox="1"/>
          <p:nvPr/>
        </p:nvSpPr>
        <p:spPr>
          <a:xfrm>
            <a:off x="8001000" y="4191000"/>
            <a:ext cx="1143000" cy="338554"/>
          </a:xfrm>
          <a:prstGeom prst="rect">
            <a:avLst/>
          </a:prstGeom>
          <a:noFill/>
        </p:spPr>
        <p:txBody>
          <a:bodyPr wrap="square" rtlCol="0">
            <a:spAutoFit/>
          </a:bodyPr>
          <a:lstStyle/>
          <a:p>
            <a:r>
              <a:rPr lang="en-US" sz="1600" dirty="0" smtClean="0">
                <a:solidFill>
                  <a:schemeClr val="bg1"/>
                </a:solidFill>
              </a:rPr>
              <a:t>IPPs</a:t>
            </a:r>
            <a:endParaRPr lang="en-US" sz="1600" dirty="0">
              <a:solidFill>
                <a:schemeClr val="bg1"/>
              </a:solidFill>
            </a:endParaRPr>
          </a:p>
        </p:txBody>
      </p:sp>
      <p:sp>
        <p:nvSpPr>
          <p:cNvPr id="43" name="TextBox 42"/>
          <p:cNvSpPr txBox="1"/>
          <p:nvPr/>
        </p:nvSpPr>
        <p:spPr>
          <a:xfrm>
            <a:off x="3810000" y="4800600"/>
            <a:ext cx="2057400" cy="584775"/>
          </a:xfrm>
          <a:prstGeom prst="rect">
            <a:avLst/>
          </a:prstGeom>
          <a:noFill/>
        </p:spPr>
        <p:txBody>
          <a:bodyPr wrap="square" rtlCol="0">
            <a:spAutoFit/>
          </a:bodyPr>
          <a:lstStyle/>
          <a:p>
            <a:r>
              <a:rPr lang="en-US" sz="1600" dirty="0" smtClean="0">
                <a:solidFill>
                  <a:schemeClr val="bg1"/>
                </a:solidFill>
              </a:rPr>
              <a:t>Central Transmission Unit</a:t>
            </a:r>
            <a:endParaRPr lang="en-US" sz="1600" dirty="0">
              <a:solidFill>
                <a:schemeClr val="bg1"/>
              </a:solidFill>
            </a:endParaRPr>
          </a:p>
        </p:txBody>
      </p:sp>
      <p:sp>
        <p:nvSpPr>
          <p:cNvPr id="44" name="TextBox 43"/>
          <p:cNvSpPr txBox="1"/>
          <p:nvPr/>
        </p:nvSpPr>
        <p:spPr>
          <a:xfrm>
            <a:off x="5943600" y="4876800"/>
            <a:ext cx="2133600" cy="830997"/>
          </a:xfrm>
          <a:prstGeom prst="rect">
            <a:avLst/>
          </a:prstGeom>
          <a:noFill/>
        </p:spPr>
        <p:txBody>
          <a:bodyPr wrap="square" rtlCol="0">
            <a:spAutoFit/>
          </a:bodyPr>
          <a:lstStyle/>
          <a:p>
            <a:r>
              <a:rPr lang="en-US" sz="1600" dirty="0" smtClean="0">
                <a:solidFill>
                  <a:schemeClr val="bg1"/>
                </a:solidFill>
              </a:rPr>
              <a:t>State Transmission Unit</a:t>
            </a:r>
          </a:p>
          <a:p>
            <a:endParaRPr lang="en-US" sz="1600" dirty="0"/>
          </a:p>
        </p:txBody>
      </p:sp>
      <p:sp>
        <p:nvSpPr>
          <p:cNvPr id="45" name="TextBox 44"/>
          <p:cNvSpPr txBox="1"/>
          <p:nvPr/>
        </p:nvSpPr>
        <p:spPr>
          <a:xfrm>
            <a:off x="8153400" y="4876800"/>
            <a:ext cx="990600" cy="338554"/>
          </a:xfrm>
          <a:prstGeom prst="rect">
            <a:avLst/>
          </a:prstGeom>
          <a:noFill/>
        </p:spPr>
        <p:txBody>
          <a:bodyPr wrap="square" rtlCol="0">
            <a:spAutoFit/>
          </a:bodyPr>
          <a:lstStyle/>
          <a:p>
            <a:r>
              <a:rPr lang="en-US" sz="1600" dirty="0" smtClean="0">
                <a:solidFill>
                  <a:schemeClr val="bg1"/>
                </a:solidFill>
              </a:rPr>
              <a:t>IPTC</a:t>
            </a:r>
            <a:endParaRPr lang="en-US" sz="1600" dirty="0">
              <a:solidFill>
                <a:schemeClr val="bg1"/>
              </a:solidFill>
            </a:endParaRPr>
          </a:p>
        </p:txBody>
      </p:sp>
      <p:sp>
        <p:nvSpPr>
          <p:cNvPr id="34" name="Slide Number Placeholder 33"/>
          <p:cNvSpPr>
            <a:spLocks noGrp="1"/>
          </p:cNvSpPr>
          <p:nvPr>
            <p:ph type="sldNum" sz="quarter" idx="12"/>
          </p:nvPr>
        </p:nvSpPr>
        <p:spPr/>
        <p:txBody>
          <a:bodyPr/>
          <a:lstStyle/>
          <a:p>
            <a:fld id="{B6F15528-21DE-4FAA-801E-634DDDAF4B2B}" type="slidenum">
              <a:rPr lang="en-US" sz="1600" smtClean="0"/>
              <a:pPr/>
              <a:t>16</a:t>
            </a:fld>
            <a:endParaRPr lang="en-US" sz="16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1905000"/>
          </a:xfrm>
          <a:prstGeom prst="rect">
            <a:avLst/>
          </a:prstGeom>
          <a:solidFill>
            <a:schemeClr val="accent1">
              <a:lumMod val="60000"/>
              <a:lumOff val="40000"/>
            </a:schemeClr>
          </a:solidFill>
        </p:spPr>
        <p:txBody>
          <a:bodyPr vert="horz" lIns="0" rIns="0" bIns="0" anchor="b">
            <a:noAutofit/>
          </a:bodyPr>
          <a:lstStyle/>
          <a:p>
            <a:pPr algn="ctr">
              <a:spcBef>
                <a:spcPct val="0"/>
              </a:spcBef>
            </a:pPr>
            <a:r>
              <a:rPr lang="en-US" sz="4000" b="1" dirty="0" smtClean="0">
                <a:solidFill>
                  <a:schemeClr val="bg1"/>
                </a:solidFill>
                <a:ea typeface="+mj-ea"/>
                <a:cs typeface="+mj-cs"/>
              </a:rPr>
              <a:t>National Policy </a:t>
            </a:r>
          </a:p>
          <a:p>
            <a:pPr algn="ctr">
              <a:spcBef>
                <a:spcPct val="0"/>
              </a:spcBef>
            </a:pPr>
            <a:r>
              <a:rPr lang="en-US" sz="4000" b="1" dirty="0" smtClean="0">
                <a:solidFill>
                  <a:schemeClr val="bg1"/>
                </a:solidFill>
                <a:ea typeface="+mj-ea"/>
                <a:cs typeface="+mj-cs"/>
              </a:rPr>
              <a:t>on </a:t>
            </a:r>
          </a:p>
          <a:p>
            <a:pPr algn="ctr">
              <a:spcBef>
                <a:spcPct val="0"/>
              </a:spcBef>
            </a:pPr>
            <a:r>
              <a:rPr lang="en-US" sz="4000" b="1" dirty="0" smtClean="0">
                <a:solidFill>
                  <a:schemeClr val="bg1"/>
                </a:solidFill>
                <a:ea typeface="+mj-ea"/>
                <a:cs typeface="+mj-cs"/>
              </a:rPr>
              <a:t>Rural Electrification (off grid power)</a:t>
            </a:r>
            <a:endParaRPr lang="en-US" sz="4000" b="1" dirty="0">
              <a:solidFill>
                <a:schemeClr val="bg1"/>
              </a:solidFill>
              <a:ea typeface="+mj-ea"/>
              <a:cs typeface="+mj-cs"/>
            </a:endParaRPr>
          </a:p>
        </p:txBody>
      </p:sp>
      <p:graphicFrame>
        <p:nvGraphicFramePr>
          <p:cNvPr id="5" name="Diagram 4"/>
          <p:cNvGraphicFramePr/>
          <p:nvPr/>
        </p:nvGraphicFramePr>
        <p:xfrm>
          <a:off x="0" y="2057400"/>
          <a:ext cx="9144000" cy="4495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lstStyle/>
          <a:p>
            <a:fld id="{B6F15528-21DE-4FAA-801E-634DDDAF4B2B}" type="slidenum">
              <a:rPr lang="en-US" smtClean="0"/>
              <a:pPr/>
              <a:t>17</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Graphic spid="5" grpId="0">
        <p:bldAsOne/>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18</a:t>
            </a:fld>
            <a:endParaRPr lang="en-US"/>
          </a:p>
        </p:txBody>
      </p:sp>
      <p:sp>
        <p:nvSpPr>
          <p:cNvPr id="3" name="TextBox 2"/>
          <p:cNvSpPr txBox="1"/>
          <p:nvPr/>
        </p:nvSpPr>
        <p:spPr>
          <a:xfrm>
            <a:off x="159434" y="2057400"/>
            <a:ext cx="8686800" cy="2677656"/>
          </a:xfrm>
          <a:prstGeom prst="rect">
            <a:avLst/>
          </a:prstGeom>
          <a:noFill/>
        </p:spPr>
        <p:txBody>
          <a:bodyPr wrap="square" rtlCol="0">
            <a:spAutoFit/>
          </a:bodyPr>
          <a:lstStyle/>
          <a:p>
            <a:pPr algn="ctr"/>
            <a:r>
              <a:rPr lang="en-IN" sz="8800" dirty="0" smtClean="0"/>
              <a:t>Generation</a:t>
            </a:r>
            <a:r>
              <a:rPr lang="en-IN" sz="8000" dirty="0" smtClean="0"/>
              <a:t> of Electricity</a:t>
            </a:r>
            <a:r>
              <a:rPr lang="en-IN" sz="2800" dirty="0" smtClean="0"/>
              <a:t> </a:t>
            </a:r>
            <a:endParaRPr lang="en-IN" sz="28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19</a:t>
            </a:fld>
            <a:endParaRPr lang="en-US"/>
          </a:p>
        </p:txBody>
      </p:sp>
      <p:sp>
        <p:nvSpPr>
          <p:cNvPr id="3" name="TextBox 2"/>
          <p:cNvSpPr txBox="1"/>
          <p:nvPr/>
        </p:nvSpPr>
        <p:spPr>
          <a:xfrm>
            <a:off x="228601" y="1295400"/>
            <a:ext cx="7924799" cy="5293757"/>
          </a:xfrm>
          <a:prstGeom prst="rect">
            <a:avLst/>
          </a:prstGeom>
          <a:noFill/>
        </p:spPr>
        <p:txBody>
          <a:bodyPr wrap="square" rtlCol="0">
            <a:spAutoFit/>
          </a:bodyPr>
          <a:lstStyle/>
          <a:p>
            <a:pPr lvl="0" algn="just">
              <a:buFont typeface="Arial" pitchFamily="34" charset="0"/>
              <a:buChar char="•"/>
            </a:pPr>
            <a:r>
              <a:rPr lang="en-US" sz="3200" dirty="0" smtClean="0"/>
              <a:t>Generation has been de-licensed and captive generation is being freely permitted. </a:t>
            </a:r>
          </a:p>
          <a:p>
            <a:pPr lvl="0" algn="just"/>
            <a:r>
              <a:rPr lang="en-US" sz="3200" b="1" dirty="0" smtClean="0"/>
              <a:t>Exception</a:t>
            </a:r>
            <a:r>
              <a:rPr lang="en-US" sz="3200" dirty="0" smtClean="0"/>
              <a:t> </a:t>
            </a:r>
          </a:p>
          <a:p>
            <a:pPr lvl="0" algn="just">
              <a:buFont typeface="Arial" pitchFamily="34" charset="0"/>
              <a:buChar char="•"/>
            </a:pPr>
            <a:r>
              <a:rPr lang="en-US" sz="3200" dirty="0" smtClean="0"/>
              <a:t>Hydro project - would need approval of the state Government and clearance from the Central Electricity Authority which would go into the issues of dam safety and optimal utilization of water resources.</a:t>
            </a:r>
          </a:p>
          <a:p>
            <a:pPr lvl="0" algn="just">
              <a:buFont typeface="Arial" pitchFamily="34" charset="0"/>
              <a:buChar char="•"/>
            </a:pPr>
            <a:r>
              <a:rPr lang="en-US" sz="3200" dirty="0" smtClean="0"/>
              <a:t>Nuclear Projects – Governed by Atomic Energy Act. 1962</a:t>
            </a:r>
            <a:endParaRPr lang="en-IN" sz="3200" dirty="0" smtClean="0"/>
          </a:p>
          <a:p>
            <a:endParaRPr lang="en-IN"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0" y="0"/>
            <a:ext cx="9144000" cy="1371600"/>
          </a:xfrm>
          <a:solidFill>
            <a:schemeClr val="accent1">
              <a:lumMod val="60000"/>
              <a:lumOff val="40000"/>
            </a:schemeClr>
          </a:solidFill>
        </p:spPr>
        <p:txBody>
          <a:bodyPr>
            <a:normAutofit/>
          </a:bodyPr>
          <a:lstStyle/>
          <a:p>
            <a:pPr algn="ctr"/>
            <a:r>
              <a:rPr lang="en-US" sz="5400" b="1" dirty="0" smtClean="0">
                <a:solidFill>
                  <a:schemeClr val="bg1"/>
                </a:solidFill>
                <a:latin typeface="+mn-lt"/>
              </a:rPr>
              <a:t>Outline</a:t>
            </a:r>
            <a:endParaRPr lang="en-US" sz="5400" b="1" dirty="0">
              <a:solidFill>
                <a:schemeClr val="bg1"/>
              </a:solidFill>
              <a:latin typeface="+mn-lt"/>
            </a:endParaRPr>
          </a:p>
        </p:txBody>
      </p:sp>
      <p:sp>
        <p:nvSpPr>
          <p:cNvPr id="7" name="Content Placeholder 6"/>
          <p:cNvSpPr>
            <a:spLocks noGrp="1"/>
          </p:cNvSpPr>
          <p:nvPr>
            <p:ph idx="1"/>
          </p:nvPr>
        </p:nvSpPr>
        <p:spPr>
          <a:xfrm>
            <a:off x="457200" y="1600200"/>
            <a:ext cx="8229600" cy="4389120"/>
          </a:xfrm>
        </p:spPr>
        <p:txBody>
          <a:bodyPr>
            <a:normAutofit fontScale="92500" lnSpcReduction="10000"/>
          </a:bodyPr>
          <a:lstStyle/>
          <a:p>
            <a:r>
              <a:rPr lang="en-US" dirty="0" smtClean="0"/>
              <a:t>Evolution of Power Sector in India</a:t>
            </a:r>
          </a:p>
          <a:p>
            <a:r>
              <a:rPr lang="en-US" dirty="0" smtClean="0"/>
              <a:t>Power Scenario in India</a:t>
            </a:r>
          </a:p>
          <a:p>
            <a:r>
              <a:rPr lang="en-US" dirty="0" smtClean="0"/>
              <a:t>Electricity Act 2003</a:t>
            </a:r>
          </a:p>
          <a:p>
            <a:pPr lvl="1"/>
            <a:r>
              <a:rPr lang="en-US" dirty="0" smtClean="0"/>
              <a:t>Objectives</a:t>
            </a:r>
          </a:p>
          <a:p>
            <a:pPr lvl="1"/>
            <a:r>
              <a:rPr lang="en-US" dirty="0" smtClean="0"/>
              <a:t>Salient Features</a:t>
            </a:r>
          </a:p>
          <a:p>
            <a:r>
              <a:rPr lang="en-US" dirty="0" smtClean="0"/>
              <a:t>Electricity Amendment Bill 2014</a:t>
            </a:r>
          </a:p>
          <a:p>
            <a:pPr lvl="1"/>
            <a:r>
              <a:rPr lang="en-US" dirty="0" smtClean="0"/>
              <a:t>Highlights</a:t>
            </a:r>
          </a:p>
          <a:p>
            <a:pPr lvl="1"/>
            <a:r>
              <a:rPr lang="en-US" dirty="0" smtClean="0"/>
              <a:t>Key Issues and Analysis</a:t>
            </a:r>
          </a:p>
          <a:p>
            <a:r>
              <a:rPr lang="en-US" dirty="0" smtClean="0"/>
              <a:t>National Electricity Plan</a:t>
            </a:r>
          </a:p>
          <a:p>
            <a:pPr lvl="1"/>
            <a:r>
              <a:rPr lang="en-US" dirty="0" smtClean="0"/>
              <a:t>Objectives</a:t>
            </a:r>
          </a:p>
          <a:p>
            <a:pPr lvl="0">
              <a:buClr>
                <a:srgbClr val="0BD0D9"/>
              </a:buClr>
            </a:pPr>
            <a:r>
              <a:rPr lang="en-US" dirty="0" smtClean="0">
                <a:solidFill>
                  <a:prstClr val="black"/>
                </a:solidFill>
              </a:rPr>
              <a:t>National Tariff Policy</a:t>
            </a:r>
          </a:p>
          <a:p>
            <a:pPr lvl="1">
              <a:buNone/>
            </a:pPr>
            <a:endParaRPr lang="en-US" dirty="0" smtClean="0"/>
          </a:p>
        </p:txBody>
      </p:sp>
      <p:sp>
        <p:nvSpPr>
          <p:cNvPr id="2" name="Slide Number Placeholder 1"/>
          <p:cNvSpPr>
            <a:spLocks noGrp="1"/>
          </p:cNvSpPr>
          <p:nvPr>
            <p:ph type="sldNum" sz="quarter" idx="12"/>
          </p:nvPr>
        </p:nvSpPr>
        <p:spPr/>
        <p:txBody>
          <a:bodyPr/>
          <a:lstStyle/>
          <a:p>
            <a:fld id="{B6F15528-21DE-4FAA-801E-634DDDAF4B2B}" type="slidenum">
              <a:rPr lang="en-US" smtClean="0"/>
              <a:pPr/>
              <a:t>2</a:t>
            </a:fld>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20</a:t>
            </a:fld>
            <a:endParaRPr lang="en-US"/>
          </a:p>
        </p:txBody>
      </p:sp>
      <p:sp>
        <p:nvSpPr>
          <p:cNvPr id="3" name="TextBox 2"/>
          <p:cNvSpPr txBox="1"/>
          <p:nvPr/>
        </p:nvSpPr>
        <p:spPr>
          <a:xfrm>
            <a:off x="533400" y="2133600"/>
            <a:ext cx="8001000" cy="2554545"/>
          </a:xfrm>
          <a:prstGeom prst="rect">
            <a:avLst/>
          </a:prstGeom>
          <a:noFill/>
        </p:spPr>
        <p:txBody>
          <a:bodyPr wrap="square" rtlCol="0">
            <a:spAutoFit/>
          </a:bodyPr>
          <a:lstStyle/>
          <a:p>
            <a:pPr algn="ctr"/>
            <a:r>
              <a:rPr lang="en-IN" sz="8000" dirty="0" smtClean="0"/>
              <a:t>Transmission of Electricity</a:t>
            </a:r>
            <a:r>
              <a:rPr lang="en-IN" sz="3600" dirty="0" smtClean="0"/>
              <a:t> </a:t>
            </a:r>
            <a:endParaRPr lang="en-IN" sz="36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21</a:t>
            </a:fld>
            <a:endParaRPr lang="en-US"/>
          </a:p>
        </p:txBody>
      </p:sp>
      <p:sp>
        <p:nvSpPr>
          <p:cNvPr id="3" name="TextBox 2"/>
          <p:cNvSpPr txBox="1"/>
          <p:nvPr/>
        </p:nvSpPr>
        <p:spPr>
          <a:xfrm>
            <a:off x="533400" y="457200"/>
            <a:ext cx="7848600" cy="6555641"/>
          </a:xfrm>
          <a:prstGeom prst="rect">
            <a:avLst/>
          </a:prstGeom>
          <a:noFill/>
        </p:spPr>
        <p:txBody>
          <a:bodyPr wrap="square" rtlCol="0">
            <a:spAutoFit/>
          </a:bodyPr>
          <a:lstStyle/>
          <a:p>
            <a:pPr lvl="0" algn="just">
              <a:buFont typeface="Arial" pitchFamily="34" charset="0"/>
              <a:buChar char="•"/>
            </a:pPr>
            <a:r>
              <a:rPr lang="en-US" sz="2400" dirty="0" smtClean="0"/>
              <a:t>Transmission Utility at the Central as well as State level, which is a Government company, and have the responsibility of ensuring that the transmission network is developed in a planned and coordinated manner to meet the requirements of the sector.</a:t>
            </a:r>
          </a:p>
          <a:p>
            <a:pPr lvl="0"/>
            <a:r>
              <a:rPr lang="en-US" sz="2400" dirty="0" smtClean="0"/>
              <a:t> </a:t>
            </a:r>
          </a:p>
          <a:p>
            <a:pPr lvl="0" algn="just">
              <a:buFont typeface="Arial" pitchFamily="34" charset="0"/>
              <a:buChar char="•"/>
            </a:pPr>
            <a:r>
              <a:rPr lang="en-US" sz="2400" dirty="0" smtClean="0"/>
              <a:t>The load </a:t>
            </a:r>
            <a:r>
              <a:rPr lang="en-US" sz="2400" dirty="0" err="1" smtClean="0"/>
              <a:t>despatch</a:t>
            </a:r>
            <a:r>
              <a:rPr lang="en-US" sz="2400" dirty="0" smtClean="0"/>
              <a:t> function could be kept with the Transmission Utility or separated. In the case of separation the load </a:t>
            </a:r>
            <a:r>
              <a:rPr lang="en-US" sz="2400" dirty="0" err="1" smtClean="0"/>
              <a:t>despatch</a:t>
            </a:r>
            <a:r>
              <a:rPr lang="en-US" sz="2400" dirty="0" smtClean="0"/>
              <a:t> function would have to remain with a State Government organization/company.</a:t>
            </a:r>
            <a:endParaRPr lang="en-IN" sz="2400" dirty="0" smtClean="0"/>
          </a:p>
          <a:p>
            <a:pPr lvl="0">
              <a:buFont typeface="Arial" pitchFamily="34" charset="0"/>
              <a:buChar char="•"/>
            </a:pPr>
            <a:endParaRPr lang="en-IN" sz="2400" dirty="0" smtClean="0"/>
          </a:p>
          <a:p>
            <a:pPr lvl="0">
              <a:buFont typeface="Arial" pitchFamily="34" charset="0"/>
              <a:buChar char="•"/>
            </a:pPr>
            <a:r>
              <a:rPr lang="en-US" sz="2400" dirty="0" smtClean="0"/>
              <a:t>Private transmission Companies can seek licensees IRCs.</a:t>
            </a:r>
          </a:p>
          <a:p>
            <a:pPr lvl="0">
              <a:buFont typeface="Arial" pitchFamily="34" charset="0"/>
              <a:buChar char="•"/>
            </a:pPr>
            <a:endParaRPr lang="en-US" sz="2400" dirty="0" smtClean="0"/>
          </a:p>
          <a:p>
            <a:pPr lvl="0" algn="just">
              <a:buFont typeface="Arial" pitchFamily="34" charset="0"/>
              <a:buChar char="•"/>
            </a:pPr>
            <a:r>
              <a:rPr lang="en-US" sz="2400" dirty="0" smtClean="0"/>
              <a:t>There would be open access in transmission from the outset with provision for surcharge for taking care of cross subsidy with the surcharge being gradually phased out.</a:t>
            </a:r>
            <a:endParaRPr lang="en-IN" sz="2400" dirty="0" smtClean="0"/>
          </a:p>
          <a:p>
            <a:r>
              <a:rPr lang="en-US" dirty="0" smtClean="0"/>
              <a:t> </a:t>
            </a:r>
            <a:endParaRPr lang="en-IN" dirty="0" smtClean="0"/>
          </a:p>
          <a:p>
            <a:endParaRPr lang="en-IN"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228600"/>
            <a:ext cx="8905901" cy="923330"/>
          </a:xfrm>
          <a:prstGeom prst="rect">
            <a:avLst/>
          </a:prstGeom>
          <a:noFill/>
        </p:spPr>
        <p:txBody>
          <a:bodyPr wrap="none" lIns="91440" tIns="45720" rIns="91440" bIns="45720">
            <a:spAutoFit/>
          </a:bodyPr>
          <a:lstStyle/>
          <a:p>
            <a:pPr algn="ctr"/>
            <a:r>
              <a:rPr lang="en-US" sz="5400" b="1" cap="none" spc="0" dirty="0" smtClean="0">
                <a:ln w="10541" cmpd="sng">
                  <a:solidFill>
                    <a:schemeClr val="accent1">
                      <a:shade val="88000"/>
                      <a:satMod val="110000"/>
                    </a:schemeClr>
                  </a:solidFill>
                  <a:prstDash val="solid"/>
                </a:ln>
                <a:effectLst/>
              </a:rPr>
              <a:t>Transmission of Electricity</a:t>
            </a:r>
            <a:endParaRPr lang="en-US" sz="5400" b="1" cap="none" spc="0" dirty="0">
              <a:ln w="10541" cmpd="sng">
                <a:solidFill>
                  <a:schemeClr val="accent1">
                    <a:shade val="88000"/>
                    <a:satMod val="110000"/>
                  </a:schemeClr>
                </a:solidFill>
                <a:prstDash val="solid"/>
              </a:ln>
              <a:effectLst/>
            </a:endParaRPr>
          </a:p>
        </p:txBody>
      </p:sp>
      <p:sp>
        <p:nvSpPr>
          <p:cNvPr id="3" name="TextBox 2"/>
          <p:cNvSpPr txBox="1"/>
          <p:nvPr/>
        </p:nvSpPr>
        <p:spPr>
          <a:xfrm>
            <a:off x="152400" y="1219200"/>
            <a:ext cx="8610600" cy="923330"/>
          </a:xfrm>
          <a:prstGeom prst="rect">
            <a:avLst/>
          </a:prstGeom>
          <a:noFill/>
        </p:spPr>
        <p:txBody>
          <a:bodyPr wrap="square" rtlCol="0">
            <a:spAutoFit/>
          </a:bodyPr>
          <a:lstStyle/>
          <a:p>
            <a:pPr algn="just"/>
            <a:r>
              <a:rPr lang="en-US" b="1" dirty="0" smtClean="0">
                <a:latin typeface="Verdana" pitchFamily="34" charset="0"/>
                <a:ea typeface="Verdana" pitchFamily="34" charset="0"/>
                <a:cs typeface="Verdana" pitchFamily="34" charset="0"/>
              </a:rPr>
              <a:t>The transmission strategy of the Government gives a thrust on development of National Grid including interstate connection, technology up-gradation, and optimization of transmission cost</a:t>
            </a:r>
            <a:endParaRPr lang="en-US" b="1" dirty="0">
              <a:latin typeface="Verdana" pitchFamily="34" charset="0"/>
              <a:ea typeface="Verdana" pitchFamily="34" charset="0"/>
              <a:cs typeface="Verdana" pitchFamily="34" charset="0"/>
            </a:endParaRPr>
          </a:p>
        </p:txBody>
      </p:sp>
      <p:graphicFrame>
        <p:nvGraphicFramePr>
          <p:cNvPr id="4" name="Diagram 3"/>
          <p:cNvGraphicFramePr/>
          <p:nvPr/>
        </p:nvGraphicFramePr>
        <p:xfrm>
          <a:off x="0" y="2514600"/>
          <a:ext cx="9144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p:cNvSpPr>
            <a:spLocks noGrp="1"/>
          </p:cNvSpPr>
          <p:nvPr>
            <p:ph type="sldNum" sz="quarter" idx="12"/>
          </p:nvPr>
        </p:nvSpPr>
        <p:spPr/>
        <p:txBody>
          <a:bodyPr/>
          <a:lstStyle/>
          <a:p>
            <a:fld id="{B6F15528-21DE-4FAA-801E-634DDDAF4B2B}" type="slidenum">
              <a:rPr lang="en-US" smtClean="0"/>
              <a:pPr/>
              <a:t>22</a:t>
            </a:fld>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533400"/>
            <a:ext cx="9144000" cy="677108"/>
          </a:xfrm>
          <a:prstGeom prst="rect">
            <a:avLst/>
          </a:prstGeom>
          <a:noFill/>
        </p:spPr>
        <p:txBody>
          <a:bodyPr wrap="square" lIns="91440" tIns="45720" rIns="91440" bIns="45720">
            <a:spAutoFit/>
          </a:bodyPr>
          <a:lstStyle/>
          <a:p>
            <a:pPr algn="ctr"/>
            <a:r>
              <a:rPr lang="en-US" sz="3800" b="1" dirty="0" smtClean="0">
                <a:latin typeface="Verdana" pitchFamily="34" charset="0"/>
                <a:ea typeface="Verdana" pitchFamily="34" charset="0"/>
                <a:cs typeface="Verdana" pitchFamily="34" charset="0"/>
              </a:rPr>
              <a:t>TRANSMISSION OF ELECTRICITY</a:t>
            </a:r>
            <a:endParaRPr lang="en-US" sz="38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Verdana" pitchFamily="34" charset="0"/>
              <a:ea typeface="Verdana" pitchFamily="34" charset="0"/>
              <a:cs typeface="Verdana" pitchFamily="34" charset="0"/>
            </a:endParaRPr>
          </a:p>
        </p:txBody>
      </p:sp>
      <p:sp>
        <p:nvSpPr>
          <p:cNvPr id="6" name="Rectangle 5"/>
          <p:cNvSpPr/>
          <p:nvPr/>
        </p:nvSpPr>
        <p:spPr>
          <a:xfrm>
            <a:off x="0" y="1447800"/>
            <a:ext cx="6239209" cy="584775"/>
          </a:xfrm>
          <a:prstGeom prst="rect">
            <a:avLst/>
          </a:prstGeom>
          <a:noFill/>
        </p:spPr>
        <p:txBody>
          <a:bodyPr wrap="none" lIns="91440" tIns="45720" rIns="91440" bIns="45720">
            <a:spAutoFit/>
          </a:bodyPr>
          <a:lstStyle/>
          <a:p>
            <a:pPr algn="ctr"/>
            <a:r>
              <a:rPr lang="en-US" sz="3200" b="1" cap="none" spc="0" dirty="0" smtClean="0">
                <a:ln w="10541" cmpd="sng">
                  <a:solidFill>
                    <a:schemeClr val="accent1">
                      <a:shade val="88000"/>
                      <a:satMod val="110000"/>
                    </a:schemeClr>
                  </a:solidFill>
                  <a:prstDash val="solid"/>
                </a:ln>
                <a:effectLst/>
              </a:rPr>
              <a:t>National Load Dispatch centre </a:t>
            </a:r>
            <a:endParaRPr lang="en-US" sz="3200" b="1" cap="none" spc="0" dirty="0">
              <a:ln w="10541" cmpd="sng">
                <a:solidFill>
                  <a:schemeClr val="accent1">
                    <a:shade val="88000"/>
                    <a:satMod val="110000"/>
                  </a:schemeClr>
                </a:solidFill>
                <a:prstDash val="solid"/>
              </a:ln>
              <a:effectLst/>
            </a:endParaRPr>
          </a:p>
        </p:txBody>
      </p:sp>
      <p:graphicFrame>
        <p:nvGraphicFramePr>
          <p:cNvPr id="7" name="Diagram 6"/>
          <p:cNvGraphicFramePr/>
          <p:nvPr/>
        </p:nvGraphicFramePr>
        <p:xfrm>
          <a:off x="0" y="1981200"/>
          <a:ext cx="9144000" cy="487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lide Number Placeholder 4"/>
          <p:cNvSpPr>
            <a:spLocks noGrp="1"/>
          </p:cNvSpPr>
          <p:nvPr>
            <p:ph type="sldNum" sz="quarter" idx="12"/>
          </p:nvPr>
        </p:nvSpPr>
        <p:spPr/>
        <p:txBody>
          <a:bodyPr/>
          <a:lstStyle/>
          <a:p>
            <a:fld id="{B6F15528-21DE-4FAA-801E-634DDDAF4B2B}" type="slidenum">
              <a:rPr lang="en-US" smtClean="0"/>
              <a:pPr/>
              <a:t>23</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Graphic spid="7" grpId="0">
        <p:bldAsOne/>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24</a:t>
            </a:fld>
            <a:endParaRPr lang="en-US"/>
          </a:p>
        </p:txBody>
      </p:sp>
      <p:sp>
        <p:nvSpPr>
          <p:cNvPr id="3" name="TextBox 2"/>
          <p:cNvSpPr txBox="1"/>
          <p:nvPr/>
        </p:nvSpPr>
        <p:spPr>
          <a:xfrm>
            <a:off x="1676400" y="685800"/>
            <a:ext cx="5181600" cy="584775"/>
          </a:xfrm>
          <a:prstGeom prst="rect">
            <a:avLst/>
          </a:prstGeom>
          <a:noFill/>
        </p:spPr>
        <p:txBody>
          <a:bodyPr wrap="square" rtlCol="0">
            <a:spAutoFit/>
          </a:bodyPr>
          <a:lstStyle/>
          <a:p>
            <a:pPr algn="ctr"/>
            <a:r>
              <a:rPr lang="en-IN" sz="3200" dirty="0" smtClean="0"/>
              <a:t>Open Access</a:t>
            </a:r>
            <a:endParaRPr lang="en-IN" dirty="0"/>
          </a:p>
        </p:txBody>
      </p:sp>
      <p:sp>
        <p:nvSpPr>
          <p:cNvPr id="5" name="TextBox 4"/>
          <p:cNvSpPr txBox="1"/>
          <p:nvPr/>
        </p:nvSpPr>
        <p:spPr>
          <a:xfrm>
            <a:off x="457201" y="1295400"/>
            <a:ext cx="8229600" cy="5632311"/>
          </a:xfrm>
          <a:prstGeom prst="rect">
            <a:avLst/>
          </a:prstGeom>
          <a:noFill/>
        </p:spPr>
        <p:txBody>
          <a:bodyPr wrap="square" rtlCol="0">
            <a:spAutoFit/>
          </a:bodyPr>
          <a:lstStyle/>
          <a:p>
            <a:pPr algn="just"/>
            <a:r>
              <a:rPr lang="en-US" sz="2000" b="1" dirty="0" smtClean="0"/>
              <a:t>Imagine a toll road where the operator has a right to choose as to who can use the road. This is anti competitive and monopolistic venture. Similarly it would be anticompetitive and monopolistic if the Electricity Utility has these rights. </a:t>
            </a:r>
          </a:p>
          <a:p>
            <a:pPr algn="ctr"/>
            <a:r>
              <a:rPr lang="en-US" sz="2000" b="1" dirty="0" smtClean="0"/>
              <a:t>SOLUTION </a:t>
            </a:r>
          </a:p>
          <a:p>
            <a:pPr algn="just"/>
            <a:r>
              <a:rPr lang="en-US" sz="2000" b="1" dirty="0" smtClean="0"/>
              <a:t>worthwhile to Separate the CARRIAGE (Fixed network like wires) from CONTENT (Moving Element like Energy).This is precisely what the Electricity Act aims at. The Electricity Transmission and Distribution lines are also being opened up on the same lines.</a:t>
            </a:r>
            <a:endParaRPr lang="en-IN" sz="2000" b="1" dirty="0" smtClean="0"/>
          </a:p>
          <a:p>
            <a:pPr algn="just"/>
            <a:r>
              <a:rPr lang="en-US" sz="2000" b="1" dirty="0" smtClean="0"/>
              <a:t> </a:t>
            </a:r>
            <a:endParaRPr lang="en-IN" sz="2000" b="1" dirty="0" smtClean="0"/>
          </a:p>
          <a:p>
            <a:pPr algn="just"/>
            <a:r>
              <a:rPr lang="en-US" sz="2000" b="1" dirty="0" smtClean="0"/>
              <a:t>Open Access in telecom is called “Interconnections”. International Experience of Open Access has been good. When Open Access was introduced in United Kingdom the prices of Electricity fell down by 30%.The policy makers in India also it seems are aiming for the same , but due to over neglected system the experts are of opinion that in short run (3 to 5 years)the prices will rise but afterward the real prices it is proposed will decline. </a:t>
            </a:r>
            <a:endParaRPr lang="en-IN" sz="2000" b="1" dirty="0" smtClean="0"/>
          </a:p>
          <a:p>
            <a:endParaRPr lang="en-IN" sz="20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25</a:t>
            </a:fld>
            <a:endParaRPr lang="en-US"/>
          </a:p>
        </p:txBody>
      </p:sp>
      <p:sp>
        <p:nvSpPr>
          <p:cNvPr id="3" name="TextBox 2"/>
          <p:cNvSpPr txBox="1"/>
          <p:nvPr/>
        </p:nvSpPr>
        <p:spPr>
          <a:xfrm>
            <a:off x="685800" y="1295400"/>
            <a:ext cx="7696200" cy="830997"/>
          </a:xfrm>
          <a:prstGeom prst="rect">
            <a:avLst/>
          </a:prstGeom>
          <a:noFill/>
        </p:spPr>
        <p:txBody>
          <a:bodyPr wrap="square" rtlCol="0">
            <a:spAutoFit/>
          </a:bodyPr>
          <a:lstStyle/>
          <a:p>
            <a:pPr algn="ctr"/>
            <a:r>
              <a:rPr lang="en-IN" sz="4800" dirty="0" smtClean="0"/>
              <a:t>Distribution of Electricity </a:t>
            </a:r>
            <a:endParaRPr lang="en-IN" sz="2000" dirty="0"/>
          </a:p>
        </p:txBody>
      </p:sp>
      <p:sp>
        <p:nvSpPr>
          <p:cNvPr id="4" name="TextBox 3"/>
          <p:cNvSpPr txBox="1"/>
          <p:nvPr/>
        </p:nvSpPr>
        <p:spPr>
          <a:xfrm>
            <a:off x="838200" y="2971800"/>
            <a:ext cx="7467600" cy="1661993"/>
          </a:xfrm>
          <a:prstGeom prst="rect">
            <a:avLst/>
          </a:prstGeom>
          <a:noFill/>
        </p:spPr>
        <p:txBody>
          <a:bodyPr wrap="square" rtlCol="0">
            <a:spAutoFit/>
          </a:bodyPr>
          <a:lstStyle/>
          <a:p>
            <a:pPr algn="ctr"/>
            <a:r>
              <a:rPr lang="en-US" i="1" dirty="0" smtClean="0"/>
              <a:t>“</a:t>
            </a:r>
            <a:r>
              <a:rPr lang="en-US" sz="2400" b="1" i="1" dirty="0" smtClean="0"/>
              <a:t>The basic issue is how to make money selling something everybody wanted free”</a:t>
            </a:r>
            <a:endParaRPr lang="en-IN" sz="2400" b="1" dirty="0" smtClean="0"/>
          </a:p>
          <a:p>
            <a:pPr algn="ctr"/>
            <a:r>
              <a:rPr lang="en-US" i="1" dirty="0" err="1" smtClean="0"/>
              <a:t>Abheek</a:t>
            </a:r>
            <a:r>
              <a:rPr lang="en-US" i="1" dirty="0" smtClean="0"/>
              <a:t> </a:t>
            </a:r>
            <a:r>
              <a:rPr lang="en-US" i="1" dirty="0" err="1" smtClean="0"/>
              <a:t>Burman</a:t>
            </a:r>
            <a:r>
              <a:rPr lang="en-US" i="1" dirty="0" smtClean="0"/>
              <a:t>, The Economic Times  </a:t>
            </a:r>
            <a:endParaRPr lang="en-IN" dirty="0" smtClean="0"/>
          </a:p>
          <a:p>
            <a:r>
              <a:rPr lang="en-US" dirty="0" smtClean="0"/>
              <a:t> </a:t>
            </a:r>
            <a:endParaRPr lang="en-IN" dirty="0" smtClean="0"/>
          </a:p>
          <a:p>
            <a:endParaRPr lang="en-IN"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381000"/>
            <a:ext cx="8915765" cy="661720"/>
          </a:xfrm>
          <a:prstGeom prst="rect">
            <a:avLst/>
          </a:prstGeom>
          <a:noFill/>
        </p:spPr>
        <p:txBody>
          <a:bodyPr wrap="square" lIns="91440" tIns="45720" rIns="91440" bIns="45720">
            <a:spAutoFit/>
          </a:bodyPr>
          <a:lstStyle/>
          <a:p>
            <a:r>
              <a:rPr lang="en-US" sz="3700" b="1" dirty="0" smtClean="0">
                <a:latin typeface="Verdana" pitchFamily="34" charset="0"/>
                <a:ea typeface="Verdana" pitchFamily="34" charset="0"/>
                <a:cs typeface="Verdana" pitchFamily="34" charset="0"/>
              </a:rPr>
              <a:t>DISTRIBUTION OF ELECTRICITY</a:t>
            </a:r>
            <a:endParaRPr lang="en-US" sz="3700" b="1" dirty="0">
              <a:latin typeface="Verdana" pitchFamily="34" charset="0"/>
              <a:ea typeface="Verdana" pitchFamily="34" charset="0"/>
              <a:cs typeface="Verdana" pitchFamily="34" charset="0"/>
            </a:endParaRPr>
          </a:p>
        </p:txBody>
      </p:sp>
      <p:sp>
        <p:nvSpPr>
          <p:cNvPr id="3" name="Rectangle 2"/>
          <p:cNvSpPr/>
          <p:nvPr/>
        </p:nvSpPr>
        <p:spPr>
          <a:xfrm>
            <a:off x="-32166" y="1600201"/>
            <a:ext cx="9176166" cy="400110"/>
          </a:xfrm>
          <a:prstGeom prst="rect">
            <a:avLst/>
          </a:prstGeom>
          <a:noFill/>
        </p:spPr>
        <p:txBody>
          <a:bodyPr wrap="square" lIns="91440" tIns="45720" rIns="91440" bIns="45720">
            <a:spAutoFit/>
          </a:bodyPr>
          <a:lstStyle/>
          <a:p>
            <a:r>
              <a:rPr lang="en-US" sz="2000" b="1" dirty="0" smtClean="0">
                <a:latin typeface="Verdana" pitchFamily="34" charset="0"/>
                <a:ea typeface="Verdana" pitchFamily="34" charset="0"/>
                <a:cs typeface="Verdana" pitchFamily="34" charset="0"/>
              </a:rPr>
              <a:t> </a:t>
            </a:r>
            <a:endParaRPr lang="en-US" sz="2000" dirty="0">
              <a:latin typeface="Verdana" pitchFamily="34" charset="0"/>
              <a:ea typeface="Verdana" pitchFamily="34" charset="0"/>
              <a:cs typeface="Verdana" pitchFamily="34"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26</a:t>
            </a:fld>
            <a:endParaRPr lang="en-US"/>
          </a:p>
        </p:txBody>
      </p:sp>
      <p:sp>
        <p:nvSpPr>
          <p:cNvPr id="5" name="TextBox 4"/>
          <p:cNvSpPr txBox="1"/>
          <p:nvPr/>
        </p:nvSpPr>
        <p:spPr>
          <a:xfrm>
            <a:off x="533400" y="1066801"/>
            <a:ext cx="7924800" cy="6278642"/>
          </a:xfrm>
          <a:prstGeom prst="rect">
            <a:avLst/>
          </a:prstGeom>
          <a:noFill/>
        </p:spPr>
        <p:txBody>
          <a:bodyPr wrap="square" rtlCol="0">
            <a:spAutoFit/>
          </a:bodyPr>
          <a:lstStyle/>
          <a:p>
            <a:pPr lvl="0" algn="just"/>
            <a:r>
              <a:rPr lang="en-US" sz="2400" b="1" dirty="0" smtClean="0"/>
              <a:t>Distribution licensees would be free to undertake generation and generating companies would be free to take up distribution licensees.</a:t>
            </a:r>
            <a:endParaRPr lang="en-IN" sz="2400" b="1" dirty="0" smtClean="0"/>
          </a:p>
          <a:p>
            <a:r>
              <a:rPr lang="en-US" sz="2400" b="1" dirty="0" smtClean="0"/>
              <a:t> </a:t>
            </a:r>
            <a:endParaRPr lang="en-IN" sz="2400" b="1" dirty="0" smtClean="0"/>
          </a:p>
          <a:p>
            <a:pPr lvl="0" algn="just"/>
            <a:r>
              <a:rPr lang="en-US" sz="2400" b="1" dirty="0" smtClean="0"/>
              <a:t>The State Regulatory Commissions may permit open access in distribution in phases with surcharge for</a:t>
            </a:r>
            <a:endParaRPr lang="en-IN" sz="2400" b="1" dirty="0" smtClean="0"/>
          </a:p>
          <a:p>
            <a:r>
              <a:rPr lang="en-US" sz="2400" b="1" dirty="0" smtClean="0"/>
              <a:t> </a:t>
            </a:r>
            <a:endParaRPr lang="en-IN" sz="2400" b="1" dirty="0" smtClean="0"/>
          </a:p>
          <a:p>
            <a:pPr lvl="0" algn="just"/>
            <a:r>
              <a:rPr lang="en-US" sz="2400" b="1" dirty="0" smtClean="0"/>
              <a:t>For rural and remote areas stand alone systems for generation and distribution would be permitted.</a:t>
            </a:r>
            <a:endParaRPr lang="en-IN" sz="2400" b="1" dirty="0" smtClean="0"/>
          </a:p>
          <a:p>
            <a:r>
              <a:rPr lang="en-US" sz="2400" b="1" dirty="0" smtClean="0"/>
              <a:t> </a:t>
            </a:r>
            <a:endParaRPr lang="en-IN" sz="2400" b="1" dirty="0" smtClean="0"/>
          </a:p>
          <a:p>
            <a:pPr lvl="0" algn="just"/>
            <a:r>
              <a:rPr lang="en-US" sz="2400" b="1" dirty="0" smtClean="0"/>
              <a:t>For rural areas </a:t>
            </a:r>
            <a:r>
              <a:rPr lang="en-US" sz="2400" b="1" dirty="0" err="1" smtClean="0"/>
              <a:t>decentralised</a:t>
            </a:r>
            <a:r>
              <a:rPr lang="en-US" sz="2400" b="1" dirty="0" smtClean="0"/>
              <a:t> management of distribution through </a:t>
            </a:r>
            <a:r>
              <a:rPr lang="en-US" sz="2400" b="1" dirty="0" err="1" smtClean="0"/>
              <a:t>Panchayats</a:t>
            </a:r>
            <a:r>
              <a:rPr lang="en-US" sz="2400" b="1" dirty="0" smtClean="0"/>
              <a:t>, Users Associations, cooperatives or Franchisees would be permitted.</a:t>
            </a:r>
          </a:p>
          <a:p>
            <a:endParaRPr lang="en-US" sz="2400" b="1" dirty="0" smtClean="0">
              <a:latin typeface="Verdana" pitchFamily="34" charset="0"/>
              <a:ea typeface="Verdana" pitchFamily="34" charset="0"/>
              <a:cs typeface="Verdana" pitchFamily="34" charset="0"/>
            </a:endParaRPr>
          </a:p>
          <a:p>
            <a:r>
              <a:rPr lang="en-US" sz="2400" b="1" dirty="0" smtClean="0">
                <a:latin typeface="Verdana" pitchFamily="34" charset="0"/>
                <a:ea typeface="Verdana" pitchFamily="34" charset="0"/>
                <a:cs typeface="Verdana" pitchFamily="34" charset="0"/>
              </a:rPr>
              <a:t>Parallel Distribution Network allowed  </a:t>
            </a:r>
          </a:p>
          <a:p>
            <a:pPr lvl="0"/>
            <a:endParaRPr lang="en-IN" sz="2400" dirty="0" smtClean="0"/>
          </a:p>
          <a:p>
            <a:endParaRPr lang="en-IN"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rmAutofit fontScale="90000"/>
          </a:bodyPr>
          <a:lstStyle/>
          <a:p>
            <a:r>
              <a:rPr lang="en-US" dirty="0" smtClean="0"/>
              <a:t>Components of Open Access Charges –for Distribution of Power</a:t>
            </a:r>
            <a:endParaRPr lang="en-US" dirty="0"/>
          </a:p>
        </p:txBody>
      </p:sp>
      <p:sp>
        <p:nvSpPr>
          <p:cNvPr id="3" name="Content Placeholder 2"/>
          <p:cNvSpPr>
            <a:spLocks noGrp="1"/>
          </p:cNvSpPr>
          <p:nvPr>
            <p:ph idx="1"/>
          </p:nvPr>
        </p:nvSpPr>
        <p:spPr>
          <a:xfrm>
            <a:off x="152400" y="1600200"/>
            <a:ext cx="8763000" cy="5029200"/>
          </a:xfrm>
        </p:spPr>
        <p:txBody>
          <a:bodyPr numCol="2">
            <a:normAutofit fontScale="92500" lnSpcReduction="20000"/>
          </a:bodyPr>
          <a:lstStyle/>
          <a:p>
            <a:pPr marL="0" indent="0" algn="just">
              <a:buNone/>
            </a:pPr>
            <a:r>
              <a:rPr lang="en-US" dirty="0" smtClean="0"/>
              <a:t>A consumer opting for open access purchases electricity from a source other than the </a:t>
            </a:r>
            <a:r>
              <a:rPr lang="en-US" dirty="0" err="1" smtClean="0"/>
              <a:t>discom</a:t>
            </a:r>
            <a:r>
              <a:rPr lang="en-US" dirty="0" smtClean="0"/>
              <a:t> operating in his area. For this, the customer is liable to pay:</a:t>
            </a:r>
          </a:p>
          <a:p>
            <a:pPr marL="514350" indent="-514350">
              <a:buClrTx/>
              <a:buFont typeface="+mj-lt"/>
              <a:buAutoNum type="arabicPeriod"/>
            </a:pPr>
            <a:r>
              <a:rPr lang="en-US" b="1" dirty="0" smtClean="0"/>
              <a:t>Energy Charges</a:t>
            </a:r>
          </a:p>
          <a:p>
            <a:pPr algn="just">
              <a:buClrTx/>
            </a:pPr>
            <a:r>
              <a:rPr lang="en-US" dirty="0" smtClean="0"/>
              <a:t>To be paid to the seller of electricity.</a:t>
            </a:r>
          </a:p>
          <a:p>
            <a:pPr algn="just">
              <a:buClrTx/>
            </a:pPr>
            <a:r>
              <a:rPr lang="en-US" dirty="0" smtClean="0"/>
              <a:t>The rate will be in accordance with the contract with the power company.</a:t>
            </a:r>
            <a:endParaRPr lang="en-US" dirty="0"/>
          </a:p>
          <a:p>
            <a:pPr marL="514350" indent="-514350">
              <a:buClrTx/>
              <a:buFont typeface="+mj-lt"/>
              <a:buAutoNum type="arabicPeriod" startAt="2"/>
            </a:pPr>
            <a:r>
              <a:rPr lang="en-US" b="1" dirty="0" smtClean="0"/>
              <a:t>Wheeling Charges</a:t>
            </a:r>
          </a:p>
          <a:p>
            <a:pPr>
              <a:buClrTx/>
            </a:pPr>
            <a:r>
              <a:rPr lang="en-US" dirty="0"/>
              <a:t>To be paid to the </a:t>
            </a:r>
            <a:r>
              <a:rPr lang="en-US" dirty="0" smtClean="0"/>
              <a:t>Distribution </a:t>
            </a:r>
            <a:r>
              <a:rPr lang="en-US" dirty="0" err="1" smtClean="0"/>
              <a:t>Licessee</a:t>
            </a:r>
            <a:endParaRPr lang="en-US" dirty="0" smtClean="0"/>
          </a:p>
          <a:p>
            <a:pPr>
              <a:buClrTx/>
            </a:pPr>
            <a:r>
              <a:rPr lang="en-US" dirty="0" smtClean="0"/>
              <a:t>Rate </a:t>
            </a:r>
            <a:r>
              <a:rPr lang="en-US" dirty="0"/>
              <a:t>as fixed in the tariff </a:t>
            </a:r>
            <a:r>
              <a:rPr lang="en-US" dirty="0" smtClean="0"/>
              <a:t>order</a:t>
            </a:r>
          </a:p>
          <a:p>
            <a:pPr marL="514350" indent="-514350">
              <a:buClrTx/>
              <a:buFont typeface="+mj-lt"/>
              <a:buAutoNum type="arabicPeriod" startAt="3"/>
            </a:pPr>
            <a:r>
              <a:rPr lang="en-US" b="1" dirty="0" smtClean="0"/>
              <a:t>Cross- Subsidy Surcharge</a:t>
            </a:r>
          </a:p>
          <a:p>
            <a:pPr>
              <a:buClrTx/>
            </a:pPr>
            <a:r>
              <a:rPr lang="en-US" dirty="0" smtClean="0"/>
              <a:t>To the distribution licensee</a:t>
            </a:r>
          </a:p>
          <a:p>
            <a:pPr>
              <a:buClrTx/>
            </a:pPr>
            <a:r>
              <a:rPr lang="en-US" dirty="0" smtClean="0"/>
              <a:t>Rate determined by SERC or the nodal agency</a:t>
            </a:r>
          </a:p>
          <a:p>
            <a:pPr marL="514350" indent="-514350">
              <a:buClrTx/>
              <a:buFont typeface="+mj-lt"/>
              <a:buAutoNum type="arabicPeriod" startAt="4"/>
            </a:pPr>
            <a:r>
              <a:rPr lang="en-US" b="1" dirty="0" smtClean="0"/>
              <a:t>Additional Surcharge</a:t>
            </a:r>
          </a:p>
          <a:p>
            <a:pPr>
              <a:buClrTx/>
            </a:pPr>
            <a:r>
              <a:rPr lang="en-US" dirty="0" smtClean="0"/>
              <a:t>To the distribution licensee</a:t>
            </a:r>
          </a:p>
          <a:p>
            <a:pPr marL="514350" indent="-514350">
              <a:buClrTx/>
              <a:buFont typeface="+mj-lt"/>
              <a:buAutoNum type="arabicPeriod" startAt="5"/>
            </a:pPr>
            <a:r>
              <a:rPr lang="en-US" b="1" dirty="0" smtClean="0"/>
              <a:t>Standby Charges</a:t>
            </a:r>
          </a:p>
          <a:p>
            <a:pPr>
              <a:buClrTx/>
            </a:pPr>
            <a:r>
              <a:rPr lang="en-US" dirty="0"/>
              <a:t>To the distribution </a:t>
            </a:r>
            <a:r>
              <a:rPr lang="en-US" dirty="0" smtClean="0"/>
              <a:t>licensee</a:t>
            </a:r>
          </a:p>
          <a:p>
            <a:pPr marL="514350" indent="-514350">
              <a:buClrTx/>
              <a:buFont typeface="+mj-lt"/>
              <a:buAutoNum type="arabicPeriod" startAt="6"/>
            </a:pPr>
            <a:r>
              <a:rPr lang="en-US" b="1" dirty="0" smtClean="0"/>
              <a:t>Transmission Charges</a:t>
            </a:r>
          </a:p>
          <a:p>
            <a:pPr>
              <a:buClrTx/>
            </a:pPr>
            <a:r>
              <a:rPr lang="en-US" dirty="0" smtClean="0"/>
              <a:t>To the </a:t>
            </a:r>
            <a:r>
              <a:rPr lang="en-US" dirty="0"/>
              <a:t>T</a:t>
            </a:r>
            <a:r>
              <a:rPr lang="en-US" dirty="0" smtClean="0"/>
              <a:t>ransmission Company</a:t>
            </a:r>
          </a:p>
          <a:p>
            <a:pPr marL="514350" indent="-514350">
              <a:buClrTx/>
              <a:buFont typeface="+mj-lt"/>
              <a:buAutoNum type="arabicPeriod" startAt="7"/>
            </a:pPr>
            <a:r>
              <a:rPr lang="en-US" b="1" dirty="0" smtClean="0"/>
              <a:t>Scheduling &amp; System Operating Charges</a:t>
            </a:r>
          </a:p>
          <a:p>
            <a:pPr>
              <a:buClrTx/>
            </a:pPr>
            <a:r>
              <a:rPr lang="en-US" dirty="0" smtClean="0"/>
              <a:t>To SLDC as fixed by the SERC.</a:t>
            </a:r>
          </a:p>
        </p:txBody>
      </p:sp>
      <p:sp>
        <p:nvSpPr>
          <p:cNvPr id="4" name="Slide Number Placeholder 3"/>
          <p:cNvSpPr>
            <a:spLocks noGrp="1"/>
          </p:cNvSpPr>
          <p:nvPr>
            <p:ph type="sldNum" sz="quarter" idx="12"/>
          </p:nvPr>
        </p:nvSpPr>
        <p:spPr/>
        <p:txBody>
          <a:bodyPr/>
          <a:lstStyle/>
          <a:p>
            <a:fld id="{B6F15528-21DE-4FAA-801E-634DDDAF4B2B}" type="slidenum">
              <a:rPr lang="en-US" smtClean="0"/>
              <a:pPr/>
              <a:t>27</a:t>
            </a:fld>
            <a:endParaRPr lang="en-US"/>
          </a:p>
        </p:txBody>
      </p:sp>
    </p:spTree>
    <p:extLst>
      <p:ext uri="{BB962C8B-B14F-4D97-AF65-F5344CB8AC3E}">
        <p14:creationId xmlns:p14="http://schemas.microsoft.com/office/powerpoint/2010/main" xmlns="" val="97226178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28</a:t>
            </a:fld>
            <a:endParaRPr lang="en-US"/>
          </a:p>
        </p:txBody>
      </p:sp>
      <p:sp>
        <p:nvSpPr>
          <p:cNvPr id="3" name="TextBox 2"/>
          <p:cNvSpPr txBox="1"/>
          <p:nvPr/>
        </p:nvSpPr>
        <p:spPr>
          <a:xfrm>
            <a:off x="457200" y="1371600"/>
            <a:ext cx="8465104" cy="923330"/>
          </a:xfrm>
          <a:prstGeom prst="rect">
            <a:avLst/>
          </a:prstGeom>
          <a:noFill/>
        </p:spPr>
        <p:txBody>
          <a:bodyPr wrap="square" rtlCol="0">
            <a:spAutoFit/>
          </a:bodyPr>
          <a:lstStyle/>
          <a:p>
            <a:pPr algn="ctr"/>
            <a:r>
              <a:rPr lang="en-IN" sz="5400" dirty="0" smtClean="0"/>
              <a:t>Trading of Electricity </a:t>
            </a:r>
            <a:endParaRPr lang="en-IN" dirty="0"/>
          </a:p>
        </p:txBody>
      </p:sp>
      <p:sp>
        <p:nvSpPr>
          <p:cNvPr id="4" name="TextBox 3"/>
          <p:cNvSpPr txBox="1"/>
          <p:nvPr/>
        </p:nvSpPr>
        <p:spPr>
          <a:xfrm>
            <a:off x="685801" y="3657600"/>
            <a:ext cx="7924800" cy="2123658"/>
          </a:xfrm>
          <a:prstGeom prst="rect">
            <a:avLst/>
          </a:prstGeom>
          <a:noFill/>
        </p:spPr>
        <p:txBody>
          <a:bodyPr wrap="square" rtlCol="0">
            <a:spAutoFit/>
          </a:bodyPr>
          <a:lstStyle/>
          <a:p>
            <a:pPr algn="ctr"/>
            <a:r>
              <a:rPr lang="en-US" i="1" dirty="0" smtClean="0"/>
              <a:t>“</a:t>
            </a:r>
            <a:r>
              <a:rPr lang="en-US" sz="2400" b="1" i="1" dirty="0" smtClean="0"/>
              <a:t>I can’t understand why people are frightened by new ideas.</a:t>
            </a:r>
            <a:endParaRPr lang="en-IN" sz="2400" b="1" dirty="0" smtClean="0"/>
          </a:p>
          <a:p>
            <a:pPr algn="ctr"/>
            <a:r>
              <a:rPr lang="en-US" sz="2400" b="1" i="1" dirty="0" smtClean="0"/>
              <a:t> I am frightened of the old ones.”</a:t>
            </a:r>
            <a:endParaRPr lang="en-IN" sz="2400" b="1" dirty="0" smtClean="0"/>
          </a:p>
          <a:p>
            <a:pPr algn="ctr"/>
            <a:r>
              <a:rPr lang="en-US" sz="2400" b="1" i="1" dirty="0" smtClean="0"/>
              <a:t>John Cage</a:t>
            </a:r>
            <a:endParaRPr lang="en-IN" sz="2400" b="1" dirty="0" smtClean="0"/>
          </a:p>
          <a:p>
            <a:r>
              <a:rPr lang="en-US" i="1" dirty="0" smtClean="0"/>
              <a:t> </a:t>
            </a:r>
            <a:endParaRPr lang="en-IN" dirty="0" smtClean="0"/>
          </a:p>
          <a:p>
            <a:endParaRPr lang="en-IN"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29</a:t>
            </a:fld>
            <a:endParaRPr lang="en-US"/>
          </a:p>
        </p:txBody>
      </p:sp>
      <p:sp>
        <p:nvSpPr>
          <p:cNvPr id="3" name="TextBox 2"/>
          <p:cNvSpPr txBox="1"/>
          <p:nvPr/>
        </p:nvSpPr>
        <p:spPr>
          <a:xfrm>
            <a:off x="609601" y="1143000"/>
            <a:ext cx="7848600" cy="4678204"/>
          </a:xfrm>
          <a:prstGeom prst="rect">
            <a:avLst/>
          </a:prstGeom>
          <a:noFill/>
        </p:spPr>
        <p:txBody>
          <a:bodyPr wrap="square" rtlCol="0">
            <a:spAutoFit/>
          </a:bodyPr>
          <a:lstStyle/>
          <a:p>
            <a:pPr lvl="0" algn="just"/>
            <a:r>
              <a:rPr lang="en-US" sz="2800" dirty="0" smtClean="0"/>
              <a:t>Trading as a distinct activity is being recognized with the safeguard of the regulatory commissions being authorized to fix ceilings on trading margins, if necessary.</a:t>
            </a:r>
            <a:endParaRPr lang="en-IN" sz="2800" dirty="0" smtClean="0"/>
          </a:p>
          <a:p>
            <a:pPr algn="just"/>
            <a:r>
              <a:rPr lang="en-US" sz="2800" dirty="0" smtClean="0"/>
              <a:t> </a:t>
            </a:r>
            <a:endParaRPr lang="en-IN" sz="2800" dirty="0" smtClean="0"/>
          </a:p>
          <a:p>
            <a:pPr lvl="0" algn="just"/>
            <a:r>
              <a:rPr lang="en-US" sz="2800" dirty="0" smtClean="0"/>
              <a:t>Where there is direct commercial relationship between a consumer and a generating company or a trader the price of power would not be regulated and only the transmission and wheeling charges with surcharge would be regulated.</a:t>
            </a:r>
            <a:endParaRPr lang="en-IN" sz="2800" dirty="0" smtClean="0"/>
          </a:p>
          <a:p>
            <a:endParaRPr lang="en-IN"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nvGraphicFramePr>
        <p:xfrm>
          <a:off x="0" y="2286000"/>
          <a:ext cx="91440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Rectangle 3"/>
          <p:cNvSpPr/>
          <p:nvPr/>
        </p:nvSpPr>
        <p:spPr>
          <a:xfrm>
            <a:off x="0" y="0"/>
            <a:ext cx="9144000" cy="1754326"/>
          </a:xfrm>
          <a:prstGeom prst="rect">
            <a:avLst/>
          </a:prstGeom>
          <a:solidFill>
            <a:schemeClr val="accent1">
              <a:lumMod val="60000"/>
              <a:lumOff val="40000"/>
            </a:schemeClr>
          </a:solidFill>
        </p:spPr>
        <p:txBody>
          <a:bodyPr wrap="square" lIns="91440" tIns="45720" rIns="91440" bIns="45720">
            <a:spAutoFit/>
          </a:bodyPr>
          <a:lstStyle/>
          <a:p>
            <a:pPr algn="ctr">
              <a:spcBef>
                <a:spcPct val="0"/>
              </a:spcBef>
            </a:pPr>
            <a:r>
              <a:rPr lang="en-US" sz="5400" b="1" dirty="0" smtClean="0">
                <a:solidFill>
                  <a:schemeClr val="bg1"/>
                </a:solidFill>
                <a:ea typeface="+mj-ea"/>
                <a:cs typeface="+mj-cs"/>
              </a:rPr>
              <a:t>Evolution of Power Sector in India </a:t>
            </a:r>
            <a:endParaRPr lang="en-US" sz="5400" b="1" dirty="0">
              <a:solidFill>
                <a:schemeClr val="bg1"/>
              </a:solidFill>
              <a:ea typeface="+mj-ea"/>
              <a:cs typeface="+mj-cs"/>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pPr/>
              <a:t>3</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457200"/>
            <a:ext cx="9144000" cy="923330"/>
          </a:xfrm>
          <a:prstGeom prst="rect">
            <a:avLst/>
          </a:prstGeom>
          <a:noFill/>
        </p:spPr>
        <p:txBody>
          <a:bodyPr wrap="square" lIns="91440" tIns="45720" rIns="91440" bIns="45720">
            <a:spAutoFit/>
          </a:bodyPr>
          <a:lstStyle/>
          <a:p>
            <a:pPr algn="just"/>
            <a:r>
              <a:rPr lang="en-US" sz="5400" b="1" dirty="0" smtClean="0"/>
              <a:t>		Power Exchange </a:t>
            </a:r>
            <a:endParaRPr lang="en-US" sz="5400" b="1" dirty="0"/>
          </a:p>
        </p:txBody>
      </p:sp>
      <p:sp>
        <p:nvSpPr>
          <p:cNvPr id="3" name="TextBox 2"/>
          <p:cNvSpPr txBox="1"/>
          <p:nvPr/>
        </p:nvSpPr>
        <p:spPr>
          <a:xfrm>
            <a:off x="0" y="1752600"/>
            <a:ext cx="9144000" cy="92333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b="1" dirty="0" smtClean="0">
                <a:latin typeface="Verdana" pitchFamily="34" charset="0"/>
                <a:ea typeface="Verdana" pitchFamily="34" charset="0"/>
                <a:cs typeface="Verdana" pitchFamily="34" charset="0"/>
              </a:rPr>
              <a:t>CERC has permitted trading of electricity through Power Exchange with effect from June 2008 </a:t>
            </a:r>
          </a:p>
          <a:p>
            <a:endParaRPr lang="en-US" b="1" dirty="0"/>
          </a:p>
        </p:txBody>
      </p:sp>
      <p:sp>
        <p:nvSpPr>
          <p:cNvPr id="4" name="Rectangle 3"/>
          <p:cNvSpPr/>
          <p:nvPr/>
        </p:nvSpPr>
        <p:spPr>
          <a:xfrm>
            <a:off x="3015196" y="3276600"/>
            <a:ext cx="1800686" cy="584775"/>
          </a:xfrm>
          <a:prstGeom prst="rect">
            <a:avLst/>
          </a:prstGeom>
          <a:noFill/>
        </p:spPr>
        <p:txBody>
          <a:bodyPr wrap="none" lIns="91440" tIns="45720" rIns="91440" bIns="45720">
            <a:spAutoFit/>
          </a:bodyPr>
          <a:lstStyle/>
          <a:p>
            <a:pPr algn="ctr"/>
            <a:r>
              <a:rPr lang="en-US" sz="3200" b="1" cap="none" spc="0" dirty="0" smtClean="0">
                <a:ln w="10541" cmpd="sng">
                  <a:solidFill>
                    <a:schemeClr val="accent1">
                      <a:shade val="88000"/>
                      <a:satMod val="110000"/>
                    </a:schemeClr>
                  </a:solidFill>
                  <a:prstDash val="solid"/>
                </a:ln>
                <a:effectLst/>
              </a:rPr>
              <a:t>Benefits</a:t>
            </a:r>
            <a:endParaRPr lang="en-US" sz="3200" b="1" cap="none" spc="0" dirty="0">
              <a:ln w="10541" cmpd="sng">
                <a:solidFill>
                  <a:schemeClr val="accent1">
                    <a:shade val="88000"/>
                    <a:satMod val="110000"/>
                  </a:schemeClr>
                </a:solidFill>
                <a:prstDash val="solid"/>
              </a:ln>
              <a:effectLst/>
            </a:endParaRPr>
          </a:p>
        </p:txBody>
      </p:sp>
      <p:graphicFrame>
        <p:nvGraphicFramePr>
          <p:cNvPr id="5" name="Table 4"/>
          <p:cNvGraphicFramePr>
            <a:graphicFrameLocks noGrp="1"/>
          </p:cNvGraphicFramePr>
          <p:nvPr/>
        </p:nvGraphicFramePr>
        <p:xfrm>
          <a:off x="0" y="2438400"/>
          <a:ext cx="9144000" cy="838200"/>
        </p:xfrm>
        <a:graphic>
          <a:graphicData uri="http://schemas.openxmlformats.org/drawingml/2006/table">
            <a:tbl>
              <a:tblPr/>
              <a:tblGrid>
                <a:gridCol w="1228831"/>
                <a:gridCol w="4866840"/>
                <a:gridCol w="3048329"/>
              </a:tblGrid>
              <a:tr h="279400">
                <a:tc>
                  <a:txBody>
                    <a:bodyPr/>
                    <a:lstStyle/>
                    <a:p>
                      <a:pPr marL="0" marR="0" algn="just">
                        <a:spcBef>
                          <a:spcPts val="0"/>
                        </a:spcBef>
                        <a:spcAft>
                          <a:spcPts val="0"/>
                        </a:spcAft>
                      </a:pPr>
                      <a:r>
                        <a:rPr lang="en-US" sz="1400" b="1" dirty="0">
                          <a:latin typeface="Verdana"/>
                          <a:ea typeface="Times New Roman"/>
                          <a:cs typeface="Times New Roman"/>
                        </a:rPr>
                        <a:t>Sl. NO. </a:t>
                      </a:r>
                      <a:endParaRPr lang="en-US" sz="1400" dirty="0">
                        <a:latin typeface="Verdana"/>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60000"/>
                        <a:lumOff val="40000"/>
                      </a:schemeClr>
                    </a:solidFill>
                  </a:tcPr>
                </a:tc>
                <a:tc>
                  <a:txBody>
                    <a:bodyPr/>
                    <a:lstStyle/>
                    <a:p>
                      <a:pPr marL="0" marR="0" algn="just">
                        <a:spcBef>
                          <a:spcPts val="0"/>
                        </a:spcBef>
                        <a:spcAft>
                          <a:spcPts val="0"/>
                        </a:spcAft>
                      </a:pPr>
                      <a:r>
                        <a:rPr lang="en-US" sz="1400" b="1" dirty="0">
                          <a:latin typeface="Verdana"/>
                          <a:ea typeface="Times New Roman"/>
                          <a:cs typeface="Times New Roman"/>
                        </a:rPr>
                        <a:t>Power Exchange </a:t>
                      </a:r>
                      <a:endParaRPr lang="en-US" sz="1400" dirty="0">
                        <a:latin typeface="Verdana"/>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60000"/>
                        <a:lumOff val="40000"/>
                      </a:schemeClr>
                    </a:solidFill>
                  </a:tcPr>
                </a:tc>
                <a:tc>
                  <a:txBody>
                    <a:bodyPr/>
                    <a:lstStyle/>
                    <a:p>
                      <a:pPr marL="0" marR="0" algn="just">
                        <a:spcBef>
                          <a:spcPts val="0"/>
                        </a:spcBef>
                        <a:spcAft>
                          <a:spcPts val="0"/>
                        </a:spcAft>
                      </a:pPr>
                      <a:r>
                        <a:rPr lang="en-US" sz="1400" b="1" dirty="0">
                          <a:latin typeface="Verdana"/>
                          <a:ea typeface="Times New Roman"/>
                          <a:cs typeface="Times New Roman"/>
                        </a:rPr>
                        <a:t>Year of Establishment </a:t>
                      </a:r>
                      <a:endParaRPr lang="en-US" sz="1400" dirty="0">
                        <a:latin typeface="Verdana"/>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60000"/>
                        <a:lumOff val="40000"/>
                      </a:schemeClr>
                    </a:solidFill>
                  </a:tcPr>
                </a:tc>
              </a:tr>
              <a:tr h="279400">
                <a:tc>
                  <a:txBody>
                    <a:bodyPr/>
                    <a:lstStyle/>
                    <a:p>
                      <a:pPr marL="0" marR="0" algn="just">
                        <a:spcBef>
                          <a:spcPts val="0"/>
                        </a:spcBef>
                        <a:spcAft>
                          <a:spcPts val="0"/>
                        </a:spcAft>
                      </a:pPr>
                      <a:r>
                        <a:rPr lang="en-US" sz="1400" b="1" dirty="0">
                          <a:latin typeface="Verdana"/>
                          <a:ea typeface="Times New Roman"/>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40000"/>
                        <a:lumOff val="60000"/>
                      </a:schemeClr>
                    </a:solidFill>
                  </a:tcPr>
                </a:tc>
                <a:tc>
                  <a:txBody>
                    <a:bodyPr/>
                    <a:lstStyle/>
                    <a:p>
                      <a:pPr marL="0" marR="0" algn="just">
                        <a:spcBef>
                          <a:spcPts val="0"/>
                        </a:spcBef>
                        <a:spcAft>
                          <a:spcPts val="0"/>
                        </a:spcAft>
                      </a:pPr>
                      <a:r>
                        <a:rPr lang="en-US" sz="1400" b="1" dirty="0">
                          <a:latin typeface="Verdana"/>
                          <a:ea typeface="Times New Roman"/>
                          <a:cs typeface="Times New Roman"/>
                        </a:rPr>
                        <a:t>Indian Energy Exchange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40000"/>
                        <a:lumOff val="60000"/>
                      </a:schemeClr>
                    </a:solidFill>
                  </a:tcPr>
                </a:tc>
                <a:tc>
                  <a:txBody>
                    <a:bodyPr/>
                    <a:lstStyle/>
                    <a:p>
                      <a:pPr marL="0" marR="0" algn="just">
                        <a:spcBef>
                          <a:spcPts val="0"/>
                        </a:spcBef>
                        <a:spcAft>
                          <a:spcPts val="0"/>
                        </a:spcAft>
                      </a:pPr>
                      <a:r>
                        <a:rPr lang="en-US" sz="1400" b="1" dirty="0">
                          <a:latin typeface="Verdana"/>
                          <a:ea typeface="Times New Roman"/>
                          <a:cs typeface="Times New Roman"/>
                        </a:rPr>
                        <a:t>2008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40000"/>
                        <a:lumOff val="60000"/>
                      </a:schemeClr>
                    </a:solidFill>
                  </a:tcPr>
                </a:tc>
              </a:tr>
              <a:tr h="279400">
                <a:tc>
                  <a:txBody>
                    <a:bodyPr/>
                    <a:lstStyle/>
                    <a:p>
                      <a:pPr marL="0" marR="0" algn="just">
                        <a:spcBef>
                          <a:spcPts val="0"/>
                        </a:spcBef>
                        <a:spcAft>
                          <a:spcPts val="0"/>
                        </a:spcAft>
                      </a:pPr>
                      <a:r>
                        <a:rPr lang="en-US" sz="1400" b="1" dirty="0">
                          <a:latin typeface="Verdana"/>
                          <a:ea typeface="Times New Roman"/>
                          <a:cs typeface="Times New Roman"/>
                        </a:rPr>
                        <a:t>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40000"/>
                        <a:lumOff val="60000"/>
                      </a:schemeClr>
                    </a:solidFill>
                  </a:tcPr>
                </a:tc>
                <a:tc>
                  <a:txBody>
                    <a:bodyPr/>
                    <a:lstStyle/>
                    <a:p>
                      <a:pPr marL="0" marR="0" algn="just">
                        <a:spcBef>
                          <a:spcPts val="0"/>
                        </a:spcBef>
                        <a:spcAft>
                          <a:spcPts val="0"/>
                        </a:spcAft>
                      </a:pPr>
                      <a:r>
                        <a:rPr lang="en-US" sz="1400" b="1" dirty="0">
                          <a:latin typeface="Verdana"/>
                          <a:ea typeface="Times New Roman"/>
                          <a:cs typeface="Times New Roman"/>
                        </a:rPr>
                        <a:t>Power Exchange of India Limited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40000"/>
                        <a:lumOff val="60000"/>
                      </a:schemeClr>
                    </a:solidFill>
                  </a:tcPr>
                </a:tc>
                <a:tc>
                  <a:txBody>
                    <a:bodyPr/>
                    <a:lstStyle/>
                    <a:p>
                      <a:pPr marL="0" marR="0" algn="just">
                        <a:spcBef>
                          <a:spcPts val="0"/>
                        </a:spcBef>
                        <a:spcAft>
                          <a:spcPts val="0"/>
                        </a:spcAft>
                      </a:pPr>
                      <a:r>
                        <a:rPr lang="en-US" sz="1400" b="1" dirty="0">
                          <a:latin typeface="Verdana"/>
                          <a:ea typeface="Times New Roman"/>
                          <a:cs typeface="Times New Roman"/>
                        </a:rPr>
                        <a:t>2008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40000"/>
                        <a:lumOff val="60000"/>
                      </a:schemeClr>
                    </a:solidFill>
                  </a:tcPr>
                </a:tc>
              </a:tr>
            </a:tbl>
          </a:graphicData>
        </a:graphic>
      </p:graphicFrame>
      <p:graphicFrame>
        <p:nvGraphicFramePr>
          <p:cNvPr id="6" name="Diagram 5"/>
          <p:cNvGraphicFramePr/>
          <p:nvPr/>
        </p:nvGraphicFramePr>
        <p:xfrm>
          <a:off x="0" y="3886200"/>
          <a:ext cx="9144000" cy="2971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Slide Number Placeholder 6"/>
          <p:cNvSpPr>
            <a:spLocks noGrp="1"/>
          </p:cNvSpPr>
          <p:nvPr>
            <p:ph type="sldNum" sz="quarter" idx="12"/>
          </p:nvPr>
        </p:nvSpPr>
        <p:spPr/>
        <p:txBody>
          <a:bodyPr/>
          <a:lstStyle/>
          <a:p>
            <a:fld id="{B6F15528-21DE-4FAA-801E-634DDDAF4B2B}" type="slidenum">
              <a:rPr lang="en-US" smtClean="0"/>
              <a:pPr/>
              <a:t>30</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blinds(horizontal)">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31</a:t>
            </a:fld>
            <a:endParaRPr lang="en-US"/>
          </a:p>
        </p:txBody>
      </p:sp>
      <p:sp>
        <p:nvSpPr>
          <p:cNvPr id="3" name="TextBox 2"/>
          <p:cNvSpPr txBox="1"/>
          <p:nvPr/>
        </p:nvSpPr>
        <p:spPr>
          <a:xfrm>
            <a:off x="376312" y="2514600"/>
            <a:ext cx="8534400" cy="1754326"/>
          </a:xfrm>
          <a:prstGeom prst="rect">
            <a:avLst/>
          </a:prstGeom>
          <a:noFill/>
        </p:spPr>
        <p:txBody>
          <a:bodyPr wrap="square" rtlCol="0">
            <a:spAutoFit/>
          </a:bodyPr>
          <a:lstStyle/>
          <a:p>
            <a:pPr algn="ctr"/>
            <a:r>
              <a:rPr lang="en-IN" sz="5400" b="1" dirty="0" smtClean="0"/>
              <a:t>Regulatory Institutions in the Electricity Sector</a:t>
            </a:r>
            <a:endParaRPr lang="en-IN" sz="3600" b="1"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52400"/>
            <a:ext cx="8610600" cy="707886"/>
          </a:xfrm>
          <a:prstGeom prst="rect">
            <a:avLst/>
          </a:prstGeom>
          <a:noFill/>
        </p:spPr>
        <p:txBody>
          <a:bodyPr wrap="square" lIns="91440" tIns="45720" rIns="91440" bIns="45720">
            <a:spAutoFit/>
          </a:bodyPr>
          <a:lstStyle/>
          <a:p>
            <a:pPr algn="ctr"/>
            <a:r>
              <a:rPr lang="en-US" sz="4000" b="1" spc="300" dirty="0" smtClean="0">
                <a:ln w="11430" cmpd="sng">
                  <a:solidFill>
                    <a:schemeClr val="accent1">
                      <a:tint val="10000"/>
                    </a:schemeClr>
                  </a:solidFill>
                  <a:prstDash val="solid"/>
                  <a:miter lim="800000"/>
                </a:ln>
                <a:effectLst>
                  <a:glow rad="45500">
                    <a:schemeClr val="accent1">
                      <a:satMod val="220000"/>
                      <a:alpha val="35000"/>
                    </a:schemeClr>
                  </a:glow>
                </a:effectLst>
              </a:rPr>
              <a:t>Resolving Regulatory Issues</a:t>
            </a:r>
            <a:endParaRPr lang="en-US" sz="4000" b="1" spc="300" dirty="0">
              <a:ln w="11430" cmpd="sng">
                <a:solidFill>
                  <a:schemeClr val="accent1">
                    <a:tint val="10000"/>
                  </a:schemeClr>
                </a:solidFill>
                <a:prstDash val="solid"/>
                <a:miter lim="800000"/>
              </a:ln>
              <a:effectLst>
                <a:glow rad="45500">
                  <a:schemeClr val="accent1">
                    <a:satMod val="220000"/>
                    <a:alpha val="35000"/>
                  </a:schemeClr>
                </a:glow>
              </a:effectLst>
            </a:endParaRPr>
          </a:p>
        </p:txBody>
      </p:sp>
      <p:sp>
        <p:nvSpPr>
          <p:cNvPr id="16" name="Slide Number Placeholder 15"/>
          <p:cNvSpPr>
            <a:spLocks noGrp="1"/>
          </p:cNvSpPr>
          <p:nvPr>
            <p:ph type="sldNum" sz="quarter" idx="12"/>
          </p:nvPr>
        </p:nvSpPr>
        <p:spPr/>
        <p:txBody>
          <a:bodyPr/>
          <a:lstStyle/>
          <a:p>
            <a:fld id="{B6F15528-21DE-4FAA-801E-634DDDAF4B2B}" type="slidenum">
              <a:rPr lang="en-US" sz="4800" smtClean="0">
                <a:solidFill>
                  <a:schemeClr val="bg1"/>
                </a:solidFill>
              </a:rPr>
              <a:pPr/>
              <a:t>32</a:t>
            </a:fld>
            <a:endParaRPr lang="en-US" sz="4800" dirty="0">
              <a:solidFill>
                <a:schemeClr val="bg1"/>
              </a:solidFill>
            </a:endParaRPr>
          </a:p>
        </p:txBody>
      </p:sp>
      <p:sp>
        <p:nvSpPr>
          <p:cNvPr id="8" name="Rectangle 7"/>
          <p:cNvSpPr/>
          <p:nvPr/>
        </p:nvSpPr>
        <p:spPr>
          <a:xfrm>
            <a:off x="2514600" y="1066800"/>
            <a:ext cx="33528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9" name="TextBox 8"/>
          <p:cNvSpPr txBox="1"/>
          <p:nvPr/>
        </p:nvSpPr>
        <p:spPr>
          <a:xfrm>
            <a:off x="2895600" y="1295400"/>
            <a:ext cx="2819400" cy="646331"/>
          </a:xfrm>
          <a:prstGeom prst="rect">
            <a:avLst/>
          </a:prstGeom>
          <a:noFill/>
        </p:spPr>
        <p:txBody>
          <a:bodyPr wrap="square" rtlCol="0">
            <a:spAutoFit/>
          </a:bodyPr>
          <a:lstStyle/>
          <a:p>
            <a:pPr lvl="0"/>
            <a:r>
              <a:rPr lang="en-IN" dirty="0" smtClean="0">
                <a:solidFill>
                  <a:schemeClr val="bg1"/>
                </a:solidFill>
              </a:rPr>
              <a:t>Supreme Court  (Sec 125)</a:t>
            </a:r>
          </a:p>
          <a:p>
            <a:endParaRPr lang="en-US" dirty="0">
              <a:solidFill>
                <a:schemeClr val="bg1"/>
              </a:solidFill>
            </a:endParaRPr>
          </a:p>
        </p:txBody>
      </p:sp>
      <p:sp>
        <p:nvSpPr>
          <p:cNvPr id="10" name="Rectangle 9"/>
          <p:cNvSpPr/>
          <p:nvPr/>
        </p:nvSpPr>
        <p:spPr>
          <a:xfrm>
            <a:off x="2590800" y="2590800"/>
            <a:ext cx="32766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 name="TextBox 10"/>
          <p:cNvSpPr txBox="1"/>
          <p:nvPr/>
        </p:nvSpPr>
        <p:spPr>
          <a:xfrm>
            <a:off x="2971800" y="2895600"/>
            <a:ext cx="2590800" cy="646331"/>
          </a:xfrm>
          <a:prstGeom prst="rect">
            <a:avLst/>
          </a:prstGeom>
          <a:noFill/>
        </p:spPr>
        <p:txBody>
          <a:bodyPr wrap="square" rtlCol="0">
            <a:spAutoFit/>
          </a:bodyPr>
          <a:lstStyle/>
          <a:p>
            <a:pPr lvl="0"/>
            <a:r>
              <a:rPr lang="en-IN" dirty="0" smtClean="0">
                <a:solidFill>
                  <a:schemeClr val="bg1"/>
                </a:solidFill>
              </a:rPr>
              <a:t>APTEL (Sec 111)</a:t>
            </a:r>
          </a:p>
          <a:p>
            <a:endParaRPr lang="en-US" dirty="0">
              <a:solidFill>
                <a:schemeClr val="bg1"/>
              </a:solidFill>
            </a:endParaRPr>
          </a:p>
        </p:txBody>
      </p:sp>
      <p:cxnSp>
        <p:nvCxnSpPr>
          <p:cNvPr id="13" name="Straight Arrow Connector 12"/>
          <p:cNvCxnSpPr/>
          <p:nvPr/>
        </p:nvCxnSpPr>
        <p:spPr>
          <a:xfrm rot="5400000" flipH="1" flipV="1">
            <a:off x="3848100" y="2247900"/>
            <a:ext cx="381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rot="5400000" flipH="1" flipV="1">
            <a:off x="3771106" y="3924300"/>
            <a:ext cx="534194"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685800" y="4191000"/>
            <a:ext cx="73152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304800" y="4953000"/>
            <a:ext cx="10668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5" name="TextBox 24"/>
          <p:cNvSpPr txBox="1"/>
          <p:nvPr/>
        </p:nvSpPr>
        <p:spPr>
          <a:xfrm>
            <a:off x="457200" y="5181600"/>
            <a:ext cx="1295400" cy="646331"/>
          </a:xfrm>
          <a:prstGeom prst="rect">
            <a:avLst/>
          </a:prstGeom>
          <a:noFill/>
        </p:spPr>
        <p:txBody>
          <a:bodyPr wrap="square" rtlCol="0">
            <a:spAutoFit/>
          </a:bodyPr>
          <a:lstStyle/>
          <a:p>
            <a:r>
              <a:rPr lang="en-US" dirty="0" smtClean="0">
                <a:solidFill>
                  <a:schemeClr val="bg1"/>
                </a:solidFill>
              </a:rPr>
              <a:t>CERC </a:t>
            </a:r>
          </a:p>
          <a:p>
            <a:r>
              <a:rPr lang="en-US" dirty="0" smtClean="0">
                <a:solidFill>
                  <a:schemeClr val="bg1"/>
                </a:solidFill>
              </a:rPr>
              <a:t>(1)</a:t>
            </a:r>
            <a:endParaRPr lang="en-US" dirty="0">
              <a:solidFill>
                <a:schemeClr val="bg1"/>
              </a:solidFill>
            </a:endParaRPr>
          </a:p>
        </p:txBody>
      </p:sp>
      <p:sp>
        <p:nvSpPr>
          <p:cNvPr id="28" name="Rectangle 27"/>
          <p:cNvSpPr/>
          <p:nvPr/>
        </p:nvSpPr>
        <p:spPr>
          <a:xfrm>
            <a:off x="1600200" y="4876800"/>
            <a:ext cx="10668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9" name="TextBox 28"/>
          <p:cNvSpPr txBox="1"/>
          <p:nvPr/>
        </p:nvSpPr>
        <p:spPr>
          <a:xfrm>
            <a:off x="1752600" y="5257800"/>
            <a:ext cx="990600" cy="646331"/>
          </a:xfrm>
          <a:prstGeom prst="rect">
            <a:avLst/>
          </a:prstGeom>
          <a:noFill/>
        </p:spPr>
        <p:txBody>
          <a:bodyPr wrap="square" rtlCol="0">
            <a:spAutoFit/>
          </a:bodyPr>
          <a:lstStyle/>
          <a:p>
            <a:r>
              <a:rPr lang="en-US" dirty="0" smtClean="0">
                <a:solidFill>
                  <a:schemeClr val="bg1"/>
                </a:solidFill>
              </a:rPr>
              <a:t>JERC (2)</a:t>
            </a:r>
            <a:endParaRPr lang="en-US" dirty="0">
              <a:solidFill>
                <a:schemeClr val="bg1"/>
              </a:solidFill>
            </a:endParaRPr>
          </a:p>
        </p:txBody>
      </p:sp>
      <p:sp>
        <p:nvSpPr>
          <p:cNvPr id="30" name="Rectangle 29"/>
          <p:cNvSpPr/>
          <p:nvPr/>
        </p:nvSpPr>
        <p:spPr>
          <a:xfrm>
            <a:off x="2971800" y="4953000"/>
            <a:ext cx="10668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1" name="TextBox 30"/>
          <p:cNvSpPr txBox="1"/>
          <p:nvPr/>
        </p:nvSpPr>
        <p:spPr>
          <a:xfrm>
            <a:off x="2971800" y="5181600"/>
            <a:ext cx="990600" cy="646331"/>
          </a:xfrm>
          <a:prstGeom prst="rect">
            <a:avLst/>
          </a:prstGeom>
          <a:noFill/>
        </p:spPr>
        <p:txBody>
          <a:bodyPr wrap="square" rtlCol="0">
            <a:spAutoFit/>
          </a:bodyPr>
          <a:lstStyle/>
          <a:p>
            <a:r>
              <a:rPr lang="en-US" dirty="0" smtClean="0">
                <a:solidFill>
                  <a:schemeClr val="bg1"/>
                </a:solidFill>
              </a:rPr>
              <a:t>SERC (27)</a:t>
            </a:r>
            <a:endParaRPr lang="en-US" dirty="0">
              <a:solidFill>
                <a:schemeClr val="bg1"/>
              </a:solidFill>
            </a:endParaRPr>
          </a:p>
        </p:txBody>
      </p:sp>
      <p:sp>
        <p:nvSpPr>
          <p:cNvPr id="32" name="Rectangle 31"/>
          <p:cNvSpPr/>
          <p:nvPr/>
        </p:nvSpPr>
        <p:spPr>
          <a:xfrm>
            <a:off x="4572000" y="4648200"/>
            <a:ext cx="38100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3" name="TextBox 32"/>
          <p:cNvSpPr txBox="1"/>
          <p:nvPr/>
        </p:nvSpPr>
        <p:spPr>
          <a:xfrm>
            <a:off x="5029200" y="4724400"/>
            <a:ext cx="3276600" cy="369332"/>
          </a:xfrm>
          <a:prstGeom prst="rect">
            <a:avLst/>
          </a:prstGeom>
          <a:noFill/>
        </p:spPr>
        <p:txBody>
          <a:bodyPr wrap="square" rtlCol="0">
            <a:spAutoFit/>
          </a:bodyPr>
          <a:lstStyle/>
          <a:p>
            <a:r>
              <a:rPr lang="en-US" dirty="0" smtClean="0">
                <a:solidFill>
                  <a:schemeClr val="bg1"/>
                </a:solidFill>
              </a:rPr>
              <a:t>Adjudicating Officer (Sec 143)</a:t>
            </a:r>
            <a:endParaRPr lang="en-US" dirty="0">
              <a:solidFill>
                <a:schemeClr val="bg1"/>
              </a:solidFill>
            </a:endParaRPr>
          </a:p>
        </p:txBody>
      </p:sp>
      <p:grpSp>
        <p:nvGrpSpPr>
          <p:cNvPr id="35" name="Group 34"/>
          <p:cNvGrpSpPr/>
          <p:nvPr/>
        </p:nvGrpSpPr>
        <p:grpSpPr>
          <a:xfrm>
            <a:off x="4800600" y="5486400"/>
            <a:ext cx="3454404" cy="457200"/>
            <a:chOff x="6010737" y="3832284"/>
            <a:chExt cx="2311404" cy="735584"/>
          </a:xfrm>
        </p:grpSpPr>
        <p:sp>
          <p:nvSpPr>
            <p:cNvPr id="36" name="Rectangle 35"/>
            <p:cNvSpPr/>
            <p:nvPr/>
          </p:nvSpPr>
          <p:spPr>
            <a:xfrm>
              <a:off x="6010737" y="3832284"/>
              <a:ext cx="2311404" cy="735584"/>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7" name="Rectangle 36"/>
            <p:cNvSpPr/>
            <p:nvPr/>
          </p:nvSpPr>
          <p:spPr>
            <a:xfrm>
              <a:off x="6010737" y="3832284"/>
              <a:ext cx="2311404" cy="7355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en-IN" kern="1200" dirty="0" smtClean="0">
                  <a:solidFill>
                    <a:schemeClr val="bg1"/>
                  </a:solidFill>
                </a:rPr>
                <a:t>Direction of RLDC, Sec 29</a:t>
              </a:r>
              <a:endParaRPr lang="en-IN" kern="1200" dirty="0">
                <a:solidFill>
                  <a:schemeClr val="bg1"/>
                </a:solidFill>
              </a:endParaRPr>
            </a:p>
          </p:txBody>
        </p:sp>
      </p:grpSp>
      <p:grpSp>
        <p:nvGrpSpPr>
          <p:cNvPr id="38" name="Group 37"/>
          <p:cNvGrpSpPr/>
          <p:nvPr/>
        </p:nvGrpSpPr>
        <p:grpSpPr>
          <a:xfrm>
            <a:off x="4495800" y="6172200"/>
            <a:ext cx="4114800" cy="381000"/>
            <a:chOff x="5973589" y="4727324"/>
            <a:chExt cx="2560580" cy="870000"/>
          </a:xfrm>
        </p:grpSpPr>
        <p:sp>
          <p:nvSpPr>
            <p:cNvPr id="39" name="Rectangle 38"/>
            <p:cNvSpPr/>
            <p:nvPr/>
          </p:nvSpPr>
          <p:spPr>
            <a:xfrm>
              <a:off x="5973589" y="4727324"/>
              <a:ext cx="2560580" cy="870000"/>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0" name="Rectangle 39"/>
            <p:cNvSpPr/>
            <p:nvPr/>
          </p:nvSpPr>
          <p:spPr>
            <a:xfrm>
              <a:off x="5973589" y="4879723"/>
              <a:ext cx="2560580" cy="3810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en-IN" kern="1200" dirty="0" smtClean="0">
                  <a:solidFill>
                    <a:schemeClr val="bg1"/>
                  </a:solidFill>
                </a:rPr>
                <a:t>Other Adjudication under EA, 2003</a:t>
              </a:r>
              <a:endParaRPr lang="en-IN" kern="1200" dirty="0">
                <a:solidFill>
                  <a:schemeClr val="bg1"/>
                </a:solidFill>
              </a:endParaRPr>
            </a:p>
          </p:txBody>
        </p:sp>
      </p:grpSp>
      <p:sp>
        <p:nvSpPr>
          <p:cNvPr id="54" name="Up Arrow 53"/>
          <p:cNvSpPr/>
          <p:nvPr/>
        </p:nvSpPr>
        <p:spPr>
          <a:xfrm>
            <a:off x="6400800" y="5334000"/>
            <a:ext cx="304800" cy="1524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5" name="Up Arrow 54"/>
          <p:cNvSpPr/>
          <p:nvPr/>
        </p:nvSpPr>
        <p:spPr>
          <a:xfrm>
            <a:off x="6400800" y="5943600"/>
            <a:ext cx="304800" cy="2286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cxnSp>
        <p:nvCxnSpPr>
          <p:cNvPr id="57" name="Straight Connector 56"/>
          <p:cNvCxnSpPr/>
          <p:nvPr/>
        </p:nvCxnSpPr>
        <p:spPr>
          <a:xfrm rot="5400000">
            <a:off x="7811294" y="4381500"/>
            <a:ext cx="380206" cy="794"/>
          </a:xfrm>
          <a:prstGeom prst="line">
            <a:avLst/>
          </a:prstGeom>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rot="5400000">
            <a:off x="3276600" y="4572000"/>
            <a:ext cx="7620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5400000">
            <a:off x="1866900" y="4533900"/>
            <a:ext cx="6858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rot="5400000" flipH="1" flipV="1">
            <a:off x="304006" y="4572000"/>
            <a:ext cx="762794" cy="794"/>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3266" y="228600"/>
            <a:ext cx="8620180" cy="1200329"/>
          </a:xfrm>
          <a:prstGeom prst="rect">
            <a:avLst/>
          </a:prstGeom>
          <a:noFill/>
        </p:spPr>
        <p:txBody>
          <a:bodyPr wrap="none" lIns="91440" tIns="45720" rIns="91440" bIns="45720">
            <a:spAutoFit/>
          </a:bodyPr>
          <a:lstStyle/>
          <a:p>
            <a:pPr algn="ctr"/>
            <a:r>
              <a:rPr lang="en-US" sz="3600" b="1" cap="none" spc="0" dirty="0" smtClean="0">
                <a:ln w="10541" cmpd="sng">
                  <a:solidFill>
                    <a:schemeClr val="accent1">
                      <a:shade val="88000"/>
                      <a:satMod val="110000"/>
                    </a:schemeClr>
                  </a:solidFill>
                  <a:prstDash val="solid"/>
                </a:ln>
                <a:effectLst/>
              </a:rPr>
              <a:t>Hierarchy for trail of cr</a:t>
            </a:r>
            <a:r>
              <a:rPr lang="en-US" sz="3600" b="1" dirty="0" smtClean="0">
                <a:ln w="10541" cmpd="sng">
                  <a:solidFill>
                    <a:schemeClr val="accent1">
                      <a:shade val="88000"/>
                      <a:satMod val="110000"/>
                    </a:schemeClr>
                  </a:solidFill>
                  <a:prstDash val="solid"/>
                </a:ln>
              </a:rPr>
              <a:t>iminal offences </a:t>
            </a:r>
          </a:p>
          <a:p>
            <a:pPr algn="ctr"/>
            <a:r>
              <a:rPr lang="en-US" sz="3600" b="1" dirty="0" smtClean="0">
                <a:ln w="10541" cmpd="sng">
                  <a:solidFill>
                    <a:schemeClr val="accent1">
                      <a:shade val="88000"/>
                      <a:satMod val="110000"/>
                    </a:schemeClr>
                  </a:solidFill>
                  <a:prstDash val="solid"/>
                </a:ln>
              </a:rPr>
              <a:t>under section 135 to 139</a:t>
            </a:r>
            <a:endParaRPr lang="en-US" sz="3600" b="1" cap="none" spc="0" dirty="0">
              <a:ln w="10541" cmpd="sng">
                <a:solidFill>
                  <a:schemeClr val="accent1">
                    <a:shade val="88000"/>
                    <a:satMod val="110000"/>
                  </a:schemeClr>
                </a:solidFill>
                <a:prstDash val="solid"/>
              </a:ln>
              <a:effectLst/>
            </a:endParaRPr>
          </a:p>
        </p:txBody>
      </p:sp>
      <p:graphicFrame>
        <p:nvGraphicFramePr>
          <p:cNvPr id="4" name="Diagram 3"/>
          <p:cNvGraphicFramePr/>
          <p:nvPr/>
        </p:nvGraphicFramePr>
        <p:xfrm>
          <a:off x="152400" y="1981200"/>
          <a:ext cx="8305800" cy="4724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6172200" y="5715000"/>
            <a:ext cx="2133600" cy="369332"/>
          </a:xfrm>
          <a:prstGeom prst="rect">
            <a:avLst/>
          </a:prstGeom>
          <a:noFill/>
        </p:spPr>
        <p:txBody>
          <a:bodyPr wrap="square" rtlCol="0">
            <a:spAutoFit/>
          </a:bodyPr>
          <a:lstStyle/>
          <a:p>
            <a:r>
              <a:rPr lang="en-US" dirty="0" smtClean="0">
                <a:latin typeface="+mj-lt"/>
              </a:rPr>
              <a:t>Part XV Section 153</a:t>
            </a:r>
            <a:endParaRPr lang="en-US" dirty="0">
              <a:latin typeface="+mj-lt"/>
            </a:endParaRPr>
          </a:p>
        </p:txBody>
      </p:sp>
      <p:sp>
        <p:nvSpPr>
          <p:cNvPr id="6" name="TextBox 5"/>
          <p:cNvSpPr txBox="1"/>
          <p:nvPr/>
        </p:nvSpPr>
        <p:spPr>
          <a:xfrm>
            <a:off x="6019800" y="3962400"/>
            <a:ext cx="2057400" cy="646331"/>
          </a:xfrm>
          <a:prstGeom prst="rect">
            <a:avLst/>
          </a:prstGeom>
          <a:noFill/>
        </p:spPr>
        <p:txBody>
          <a:bodyPr wrap="square" rtlCol="0">
            <a:spAutoFit/>
          </a:bodyPr>
          <a:lstStyle/>
          <a:p>
            <a:r>
              <a:rPr lang="en-US" dirty="0" smtClean="0"/>
              <a:t>Section 156 for </a:t>
            </a:r>
          </a:p>
          <a:p>
            <a:r>
              <a:rPr lang="en-US" dirty="0" smtClean="0"/>
              <a:t>Appeal &amp; Revision </a:t>
            </a:r>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33</a:t>
            </a:fld>
            <a:endParaRPr lang="en-US"/>
          </a:p>
        </p:txBody>
      </p:sp>
      <p:sp>
        <p:nvSpPr>
          <p:cNvPr id="8" name="TextBox 7"/>
          <p:cNvSpPr txBox="1"/>
          <p:nvPr/>
        </p:nvSpPr>
        <p:spPr>
          <a:xfrm>
            <a:off x="1524000" y="1371600"/>
            <a:ext cx="6781800" cy="923330"/>
          </a:xfrm>
          <a:prstGeom prst="rect">
            <a:avLst/>
          </a:prstGeom>
          <a:noFill/>
        </p:spPr>
        <p:txBody>
          <a:bodyPr wrap="square" rtlCol="0">
            <a:spAutoFit/>
          </a:bodyPr>
          <a:lstStyle/>
          <a:p>
            <a:pPr lvl="0"/>
            <a:r>
              <a:rPr lang="en-US" b="1" dirty="0" smtClean="0"/>
              <a:t>Provisions relating to theft of electricity have a revenue focus</a:t>
            </a:r>
            <a:r>
              <a:rPr lang="en-US" dirty="0" smtClean="0"/>
              <a:t>.</a:t>
            </a:r>
            <a:endParaRPr lang="en-IN" dirty="0" smtClean="0"/>
          </a:p>
          <a:p>
            <a:r>
              <a:rPr lang="en-US" dirty="0" smtClean="0"/>
              <a:t> </a:t>
            </a:r>
            <a:endParaRPr lang="en-IN" dirty="0" smtClean="0"/>
          </a:p>
          <a:p>
            <a:endParaRPr lang="en-I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linds(horizontal)">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4" grpId="0">
        <p:bldAsOne/>
      </p:bldGraphic>
      <p:bldP spid="5" grpId="0"/>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5243" y="304800"/>
            <a:ext cx="8148193" cy="830997"/>
          </a:xfrm>
          <a:prstGeom prst="rect">
            <a:avLst/>
          </a:prstGeom>
          <a:noFill/>
        </p:spPr>
        <p:txBody>
          <a:bodyPr wrap="none" lIns="91440" tIns="45720" rIns="91440" bIns="45720">
            <a:spAutoFit/>
          </a:bodyPr>
          <a:lstStyle/>
          <a:p>
            <a:pPr algn="ctr"/>
            <a:r>
              <a:rPr lang="en-US" sz="4800" b="1" cap="none" spc="0" dirty="0" smtClean="0">
                <a:ln w="10541" cmpd="sng">
                  <a:solidFill>
                    <a:schemeClr val="accent1">
                      <a:shade val="88000"/>
                      <a:satMod val="110000"/>
                    </a:schemeClr>
                  </a:solidFill>
                  <a:prstDash val="solid"/>
                </a:ln>
                <a:effectLst/>
                <a:latin typeface="+mj-lt"/>
              </a:rPr>
              <a:t>Other Remedies for Consumers</a:t>
            </a:r>
            <a:endParaRPr lang="en-US" sz="4800" b="1" cap="none" spc="0" dirty="0">
              <a:ln w="10541" cmpd="sng">
                <a:solidFill>
                  <a:schemeClr val="accent1">
                    <a:shade val="88000"/>
                    <a:satMod val="110000"/>
                  </a:schemeClr>
                </a:solidFill>
                <a:prstDash val="solid"/>
              </a:ln>
              <a:effectLst/>
              <a:latin typeface="+mj-lt"/>
            </a:endParaRPr>
          </a:p>
        </p:txBody>
      </p:sp>
      <p:graphicFrame>
        <p:nvGraphicFramePr>
          <p:cNvPr id="3" name="Diagram 2"/>
          <p:cNvGraphicFramePr/>
          <p:nvPr/>
        </p:nvGraphicFramePr>
        <p:xfrm>
          <a:off x="0" y="1905000"/>
          <a:ext cx="2971800" cy="4673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Diagram 4"/>
          <p:cNvGraphicFramePr/>
          <p:nvPr/>
        </p:nvGraphicFramePr>
        <p:xfrm>
          <a:off x="3657600" y="3048000"/>
          <a:ext cx="1828800" cy="24384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pSp>
        <p:nvGrpSpPr>
          <p:cNvPr id="6" name="Group 5"/>
          <p:cNvGrpSpPr/>
          <p:nvPr/>
        </p:nvGrpSpPr>
        <p:grpSpPr>
          <a:xfrm>
            <a:off x="6477000" y="3048000"/>
            <a:ext cx="1828800" cy="2436018"/>
            <a:chOff x="0" y="2381"/>
            <a:chExt cx="1828800" cy="2436018"/>
          </a:xfrm>
        </p:grpSpPr>
        <p:sp>
          <p:nvSpPr>
            <p:cNvPr id="7" name="Rounded Rectangle 6"/>
            <p:cNvSpPr/>
            <p:nvPr/>
          </p:nvSpPr>
          <p:spPr>
            <a:xfrm>
              <a:off x="0" y="2381"/>
              <a:ext cx="1828800" cy="2436018"/>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 name="Rounded Rectangle 4"/>
            <p:cNvSpPr/>
            <p:nvPr/>
          </p:nvSpPr>
          <p:spPr>
            <a:xfrm>
              <a:off x="53564" y="55945"/>
              <a:ext cx="1721672" cy="232889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3350" tIns="133350" rIns="133350" bIns="133350" numCol="1" spcCol="1270" anchor="ctr" anchorCtr="0">
              <a:noAutofit/>
            </a:bodyPr>
            <a:lstStyle/>
            <a:p>
              <a:pPr lvl="0" algn="ctr" defTabSz="1555750">
                <a:lnSpc>
                  <a:spcPct val="90000"/>
                </a:lnSpc>
                <a:spcBef>
                  <a:spcPct val="0"/>
                </a:spcBef>
                <a:spcAft>
                  <a:spcPct val="35000"/>
                </a:spcAft>
              </a:pPr>
              <a:r>
                <a:rPr lang="en-US" sz="3500" kern="1200" dirty="0" smtClean="0"/>
                <a:t>NHRC</a:t>
              </a:r>
            </a:p>
            <a:p>
              <a:pPr lvl="0" algn="ctr" defTabSz="1555750">
                <a:lnSpc>
                  <a:spcPct val="90000"/>
                </a:lnSpc>
                <a:spcBef>
                  <a:spcPct val="0"/>
                </a:spcBef>
                <a:spcAft>
                  <a:spcPct val="35000"/>
                </a:spcAft>
              </a:pPr>
              <a:r>
                <a:rPr lang="en-US" sz="2000" dirty="0" smtClean="0"/>
                <a:t>For Interim Relief </a:t>
              </a:r>
              <a:endParaRPr lang="en-US" sz="2000" kern="1200" dirty="0"/>
            </a:p>
          </p:txBody>
        </p:sp>
      </p:grpSp>
      <p:sp>
        <p:nvSpPr>
          <p:cNvPr id="9" name="Slide Number Placeholder 8"/>
          <p:cNvSpPr>
            <a:spLocks noGrp="1"/>
          </p:cNvSpPr>
          <p:nvPr>
            <p:ph type="sldNum" sz="quarter" idx="12"/>
          </p:nvPr>
        </p:nvSpPr>
        <p:spPr/>
        <p:txBody>
          <a:bodyPr/>
          <a:lstStyle/>
          <a:p>
            <a:fld id="{B6F15528-21DE-4FAA-801E-634DDDAF4B2B}" type="slidenum">
              <a:rPr lang="en-US" smtClean="0"/>
              <a:pPr/>
              <a:t>34</a:t>
            </a:fld>
            <a:endParaRPr lang="en-US"/>
          </a:p>
        </p:txBody>
      </p:sp>
      <p:sp>
        <p:nvSpPr>
          <p:cNvPr id="10" name="TextBox 9"/>
          <p:cNvSpPr txBox="1"/>
          <p:nvPr/>
        </p:nvSpPr>
        <p:spPr>
          <a:xfrm>
            <a:off x="609601" y="1447800"/>
            <a:ext cx="1524000" cy="369332"/>
          </a:xfrm>
          <a:prstGeom prst="rect">
            <a:avLst/>
          </a:prstGeom>
          <a:noFill/>
        </p:spPr>
        <p:txBody>
          <a:bodyPr wrap="square" rtlCol="0">
            <a:spAutoFit/>
          </a:bodyPr>
          <a:lstStyle/>
          <a:p>
            <a:r>
              <a:rPr lang="en-US" dirty="0" smtClean="0"/>
              <a:t>Section 173</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linds(horizontal)">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3" grpId="0">
        <p:bldAsOne/>
      </p:bldGraphic>
      <p:bldGraphic spid="5" grpId="0">
        <p:bldAsOne/>
      </p:bldGraphic>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35</a:t>
            </a:fld>
            <a:endParaRPr lang="en-US"/>
          </a:p>
        </p:txBody>
      </p:sp>
      <p:grpSp>
        <p:nvGrpSpPr>
          <p:cNvPr id="10" name="Group 9"/>
          <p:cNvGrpSpPr/>
          <p:nvPr/>
        </p:nvGrpSpPr>
        <p:grpSpPr>
          <a:xfrm>
            <a:off x="2370716" y="5029200"/>
            <a:ext cx="3822496" cy="1219199"/>
            <a:chOff x="172344" y="1106089"/>
            <a:chExt cx="2652589" cy="993848"/>
          </a:xfrm>
        </p:grpSpPr>
        <p:sp>
          <p:nvSpPr>
            <p:cNvPr id="11" name="Rounded Rectangle 10"/>
            <p:cNvSpPr/>
            <p:nvPr/>
          </p:nvSpPr>
          <p:spPr>
            <a:xfrm>
              <a:off x="172344" y="1106089"/>
              <a:ext cx="2652589" cy="848086"/>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Rounded Rectangle 4"/>
            <p:cNvSpPr/>
            <p:nvPr/>
          </p:nvSpPr>
          <p:spPr>
            <a:xfrm>
              <a:off x="184445" y="1301531"/>
              <a:ext cx="2602909" cy="79840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b="1" dirty="0" smtClean="0"/>
                <a:t>CONSUMER </a:t>
              </a:r>
              <a:r>
                <a:rPr lang="en-US" sz="1600" b="1" dirty="0"/>
                <a:t>GRIEVANCE REDRESSAL </a:t>
              </a:r>
              <a:r>
                <a:rPr lang="en-US" sz="1600" b="1" dirty="0" smtClean="0"/>
                <a:t>MECHANISMS</a:t>
              </a:r>
            </a:p>
          </p:txBody>
        </p:sp>
      </p:grpSp>
      <p:grpSp>
        <p:nvGrpSpPr>
          <p:cNvPr id="14" name="Group 13"/>
          <p:cNvGrpSpPr/>
          <p:nvPr/>
        </p:nvGrpSpPr>
        <p:grpSpPr>
          <a:xfrm>
            <a:off x="2290689" y="3429000"/>
            <a:ext cx="3920882" cy="848086"/>
            <a:chOff x="159605" y="1276691"/>
            <a:chExt cx="2652589" cy="848086"/>
          </a:xfrm>
        </p:grpSpPr>
        <p:sp>
          <p:nvSpPr>
            <p:cNvPr id="15" name="Rounded Rectangle 14"/>
            <p:cNvSpPr/>
            <p:nvPr/>
          </p:nvSpPr>
          <p:spPr>
            <a:xfrm>
              <a:off x="159605" y="1276691"/>
              <a:ext cx="2652589" cy="848086"/>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Rounded Rectangle 4"/>
            <p:cNvSpPr/>
            <p:nvPr/>
          </p:nvSpPr>
          <p:spPr>
            <a:xfrm>
              <a:off x="184445" y="1301531"/>
              <a:ext cx="2602909" cy="79840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b="1" dirty="0" smtClean="0"/>
                <a:t>ELECTRICITY OMBUDSMEN</a:t>
              </a:r>
              <a:endParaRPr lang="en-US" sz="1600" kern="1200" dirty="0"/>
            </a:p>
          </p:txBody>
        </p:sp>
      </p:grpSp>
      <p:grpSp>
        <p:nvGrpSpPr>
          <p:cNvPr id="17" name="Group 16"/>
          <p:cNvGrpSpPr/>
          <p:nvPr/>
        </p:nvGrpSpPr>
        <p:grpSpPr>
          <a:xfrm>
            <a:off x="2315529" y="1143000"/>
            <a:ext cx="3932871" cy="1575973"/>
            <a:chOff x="159605" y="1276691"/>
            <a:chExt cx="2652589" cy="848086"/>
          </a:xfrm>
        </p:grpSpPr>
        <p:sp>
          <p:nvSpPr>
            <p:cNvPr id="18" name="Rounded Rectangle 17"/>
            <p:cNvSpPr/>
            <p:nvPr/>
          </p:nvSpPr>
          <p:spPr>
            <a:xfrm>
              <a:off x="159605" y="1276691"/>
              <a:ext cx="2652589" cy="848086"/>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 name="Rounded Rectangle 4"/>
            <p:cNvSpPr/>
            <p:nvPr/>
          </p:nvSpPr>
          <p:spPr>
            <a:xfrm>
              <a:off x="184445" y="1301531"/>
              <a:ext cx="2602909" cy="79840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algn="ctr" defTabSz="711200">
                <a:lnSpc>
                  <a:spcPct val="90000"/>
                </a:lnSpc>
                <a:spcBef>
                  <a:spcPct val="0"/>
                </a:spcBef>
                <a:spcAft>
                  <a:spcPct val="35000"/>
                </a:spcAft>
              </a:pPr>
              <a:r>
                <a:rPr lang="en-US" sz="1600" b="1" dirty="0"/>
                <a:t>Appeal Lies to State Electricity Regulatory Commission  </a:t>
              </a:r>
            </a:p>
            <a:p>
              <a:pPr lvl="0" algn="ctr" defTabSz="711200">
                <a:lnSpc>
                  <a:spcPct val="90000"/>
                </a:lnSpc>
                <a:spcBef>
                  <a:spcPct val="0"/>
                </a:spcBef>
                <a:spcAft>
                  <a:spcPct val="35000"/>
                </a:spcAft>
              </a:pPr>
              <a:endParaRPr lang="en-US" sz="1600" kern="1200" dirty="0"/>
            </a:p>
          </p:txBody>
        </p:sp>
      </p:grpSp>
      <p:sp>
        <p:nvSpPr>
          <p:cNvPr id="20" name="Up Arrow 19"/>
          <p:cNvSpPr/>
          <p:nvPr/>
        </p:nvSpPr>
        <p:spPr>
          <a:xfrm>
            <a:off x="3962400" y="4277087"/>
            <a:ext cx="457200" cy="752114"/>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Up Arrow 20"/>
          <p:cNvSpPr/>
          <p:nvPr/>
        </p:nvSpPr>
        <p:spPr>
          <a:xfrm>
            <a:off x="3962400" y="2718973"/>
            <a:ext cx="457200" cy="710027"/>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6553200" y="5486400"/>
            <a:ext cx="1728102" cy="341632"/>
          </a:xfrm>
          <a:prstGeom prst="rect">
            <a:avLst/>
          </a:prstGeom>
        </p:spPr>
        <p:txBody>
          <a:bodyPr wrap="square">
            <a:spAutoFit/>
          </a:bodyPr>
          <a:lstStyle/>
          <a:p>
            <a:pPr lvl="0" algn="ctr" defTabSz="711200">
              <a:lnSpc>
                <a:spcPct val="90000"/>
              </a:lnSpc>
              <a:spcBef>
                <a:spcPct val="0"/>
              </a:spcBef>
              <a:spcAft>
                <a:spcPct val="35000"/>
              </a:spcAft>
            </a:pPr>
            <a:r>
              <a:rPr lang="en-US" b="1" dirty="0" smtClean="0"/>
              <a:t>[Section 42(5)]</a:t>
            </a:r>
            <a:endParaRPr lang="en-US" dirty="0"/>
          </a:p>
        </p:txBody>
      </p:sp>
      <p:sp>
        <p:nvSpPr>
          <p:cNvPr id="23" name="Rectangle 22"/>
          <p:cNvSpPr/>
          <p:nvPr/>
        </p:nvSpPr>
        <p:spPr>
          <a:xfrm>
            <a:off x="6553200" y="3581400"/>
            <a:ext cx="1728102" cy="341632"/>
          </a:xfrm>
          <a:prstGeom prst="rect">
            <a:avLst/>
          </a:prstGeom>
        </p:spPr>
        <p:txBody>
          <a:bodyPr wrap="square">
            <a:spAutoFit/>
          </a:bodyPr>
          <a:lstStyle/>
          <a:p>
            <a:pPr lvl="0" algn="ctr" defTabSz="711200">
              <a:lnSpc>
                <a:spcPct val="90000"/>
              </a:lnSpc>
              <a:spcBef>
                <a:spcPct val="0"/>
              </a:spcBef>
              <a:spcAft>
                <a:spcPct val="35000"/>
              </a:spcAft>
            </a:pPr>
            <a:r>
              <a:rPr lang="en-US" b="1" dirty="0" smtClean="0"/>
              <a:t>[Section 42(7)]</a:t>
            </a:r>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0"/>
            <a:ext cx="9625328" cy="738664"/>
          </a:xfrm>
          <a:prstGeom prst="rect">
            <a:avLst/>
          </a:prstGeom>
          <a:noFill/>
        </p:spPr>
        <p:txBody>
          <a:bodyPr wrap="none" lIns="91440" tIns="45720" rIns="91440" bIns="45720">
            <a:spAutoFit/>
          </a:bodyPr>
          <a:lstStyle/>
          <a:p>
            <a:pPr algn="ctr"/>
            <a:r>
              <a:rPr lang="en-US" sz="4100" b="1" dirty="0" smtClean="0"/>
              <a:t>CENTRAL ELECTRICITY AUTHORITY</a:t>
            </a:r>
            <a:endParaRPr lang="en-US" sz="41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3" name="TextBox 2"/>
          <p:cNvSpPr txBox="1"/>
          <p:nvPr/>
        </p:nvSpPr>
        <p:spPr>
          <a:xfrm>
            <a:off x="0" y="1371600"/>
            <a:ext cx="9144000" cy="5447645"/>
          </a:xfrm>
          <a:prstGeom prst="rect">
            <a:avLst/>
          </a:prstGeom>
          <a:noFill/>
        </p:spPr>
        <p:txBody>
          <a:bodyPr wrap="square" rtlCol="0">
            <a:spAutoFit/>
          </a:bodyPr>
          <a:lstStyle/>
          <a:p>
            <a:pPr>
              <a:buFont typeface="Wingdings" pitchFamily="2" charset="2"/>
              <a:buChar char="q"/>
            </a:pPr>
            <a:r>
              <a:rPr lang="en-US" sz="2400" dirty="0" smtClean="0"/>
              <a:t>Central Electricity Authority was established under section 3 of the Electricity Supply Act 1948. Many of the regulatory functions were vested in the Authority. With the Electricity Act 2003 coming into force the role of CEA has been substantially been modified. </a:t>
            </a:r>
          </a:p>
          <a:p>
            <a:pPr>
              <a:buFont typeface="Wingdings" pitchFamily="2" charset="2"/>
              <a:buChar char="q"/>
            </a:pPr>
            <a:endParaRPr lang="en-US" sz="2400" dirty="0" smtClean="0"/>
          </a:p>
          <a:p>
            <a:pPr>
              <a:buFont typeface="Wingdings" pitchFamily="2" charset="2"/>
              <a:buChar char="q"/>
            </a:pPr>
            <a:r>
              <a:rPr lang="en-US" sz="2400" dirty="0" smtClean="0"/>
              <a:t>CEA plays a more of an advisory role, a facilitator’s, such as laying down standards and regulations and advancing the skills of people in the electricity industry</a:t>
            </a:r>
          </a:p>
          <a:p>
            <a:pPr>
              <a:buFont typeface="Wingdings" pitchFamily="2" charset="2"/>
              <a:buChar char="v"/>
            </a:pPr>
            <a:endParaRPr lang="en-US" sz="2400" dirty="0" smtClean="0"/>
          </a:p>
          <a:p>
            <a:pPr>
              <a:buFont typeface="Wingdings" pitchFamily="2" charset="2"/>
              <a:buChar char="q"/>
            </a:pPr>
            <a:r>
              <a:rPr lang="en-US" sz="2400" dirty="0" smtClean="0"/>
              <a:t>CEA shall consist of not more than 14 members including its Chairperson. </a:t>
            </a:r>
          </a:p>
          <a:p>
            <a:pPr>
              <a:buFont typeface="Wingdings" pitchFamily="2" charset="2"/>
              <a:buChar char="v"/>
            </a:pPr>
            <a:endParaRPr lang="en-US" sz="2400" dirty="0" smtClean="0"/>
          </a:p>
          <a:p>
            <a:pPr>
              <a:buFont typeface="Wingdings" pitchFamily="2" charset="2"/>
              <a:buChar char="q"/>
            </a:pPr>
            <a:r>
              <a:rPr lang="en-US" sz="2400" dirty="0" smtClean="0"/>
              <a:t>The headquarters of CEA shall be at Delhi.</a:t>
            </a:r>
          </a:p>
          <a:p>
            <a:endParaRPr lang="en-US" dirty="0" smtClean="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36</a:t>
            </a:fld>
            <a:endParaRPr 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nvGraphicFramePr>
        <p:xfrm>
          <a:off x="0" y="1219200"/>
          <a:ext cx="11430000" cy="5638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p:cNvSpPr/>
          <p:nvPr/>
        </p:nvSpPr>
        <p:spPr>
          <a:xfrm>
            <a:off x="255939" y="228600"/>
            <a:ext cx="7953973" cy="923330"/>
          </a:xfrm>
          <a:prstGeom prst="rect">
            <a:avLst/>
          </a:prstGeom>
          <a:noFill/>
          <a:ln>
            <a:solidFill>
              <a:schemeClr val="accent1">
                <a:lumMod val="75000"/>
              </a:schemeClr>
            </a:solidFill>
          </a:ln>
        </p:spPr>
        <p:txBody>
          <a:bodyPr wrap="none" lIns="91440" tIns="45720" rIns="91440" bIns="45720">
            <a:spAutoFit/>
          </a:bodyPr>
          <a:lstStyle/>
          <a:p>
            <a:pPr algn="ctr"/>
            <a:r>
              <a:rPr lang="en-US" sz="5400" b="1" dirty="0" smtClean="0">
                <a:latin typeface="+mj-lt"/>
              </a:rPr>
              <a:t>Function and Duties of CEA</a:t>
            </a:r>
            <a:endPar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mj-lt"/>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37</a:t>
            </a:fld>
            <a:endParaRPr 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304800"/>
            <a:ext cx="9473234" cy="646331"/>
          </a:xfrm>
          <a:prstGeom prst="rect">
            <a:avLst/>
          </a:prstGeom>
          <a:noFill/>
        </p:spPr>
        <p:txBody>
          <a:bodyPr wrap="none" lIns="91440" tIns="45720" rIns="91440" bIns="45720">
            <a:spAutoFit/>
          </a:bodyPr>
          <a:lstStyle/>
          <a:p>
            <a:pPr algn="ctr"/>
            <a:r>
              <a:rPr lang="en-US" sz="3500" b="1" dirty="0" smtClean="0"/>
              <a:t>APPELLATE TRIBUNAL FOR ELECTRICITY </a:t>
            </a:r>
            <a:endParaRPr lang="en-US" sz="35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3" name="TextBox 2"/>
          <p:cNvSpPr txBox="1"/>
          <p:nvPr/>
        </p:nvSpPr>
        <p:spPr>
          <a:xfrm>
            <a:off x="304800" y="1066800"/>
            <a:ext cx="8686800" cy="2308324"/>
          </a:xfrm>
          <a:prstGeom prst="rect">
            <a:avLst/>
          </a:prstGeom>
          <a:noFill/>
        </p:spPr>
        <p:txBody>
          <a:bodyPr wrap="square" rtlCol="0">
            <a:spAutoFit/>
          </a:bodyPr>
          <a:lstStyle/>
          <a:p>
            <a:pPr algn="just"/>
            <a:r>
              <a:rPr lang="en-US" dirty="0" smtClean="0"/>
              <a:t>The Central Government has the mandate to establish the Appellate Tribunal by issuing a notification in this regard. The name of the tribunal shall be Appellate Tribunal for Electricity (ATE). The ATE has the jurisdiction to hear   appeals against the orders of-</a:t>
            </a:r>
          </a:p>
          <a:p>
            <a:pPr algn="just"/>
            <a:r>
              <a:rPr lang="en-US" dirty="0" smtClean="0"/>
              <a:t> </a:t>
            </a:r>
          </a:p>
          <a:p>
            <a:pPr lvl="2" algn="just">
              <a:buFont typeface="Arial" pitchFamily="34" charset="0"/>
              <a:buChar char="•"/>
            </a:pPr>
            <a:r>
              <a:rPr lang="en-US" dirty="0" smtClean="0"/>
              <a:t>  Adjudicating officer or</a:t>
            </a:r>
          </a:p>
          <a:p>
            <a:pPr lvl="2" algn="just">
              <a:buFont typeface="Arial" pitchFamily="34" charset="0"/>
              <a:buChar char="•"/>
            </a:pPr>
            <a:r>
              <a:rPr lang="en-US" dirty="0" smtClean="0"/>
              <a:t>  Central Electricity Regulatory Commission</a:t>
            </a:r>
          </a:p>
          <a:p>
            <a:pPr lvl="2" algn="just">
              <a:buFont typeface="Arial" pitchFamily="34" charset="0"/>
              <a:buChar char="•"/>
            </a:pPr>
            <a:r>
              <a:rPr lang="en-US" dirty="0" smtClean="0"/>
              <a:t>  State electricity regulatory Commission</a:t>
            </a:r>
          </a:p>
        </p:txBody>
      </p:sp>
      <p:sp>
        <p:nvSpPr>
          <p:cNvPr id="4" name="TextBox 3"/>
          <p:cNvSpPr txBox="1"/>
          <p:nvPr/>
        </p:nvSpPr>
        <p:spPr>
          <a:xfrm>
            <a:off x="304800" y="3429000"/>
            <a:ext cx="8458200" cy="3693319"/>
          </a:xfrm>
          <a:prstGeom prst="rect">
            <a:avLst/>
          </a:prstGeom>
          <a:noFill/>
        </p:spPr>
        <p:txBody>
          <a:bodyPr wrap="square" rtlCol="0">
            <a:spAutoFit/>
          </a:bodyPr>
          <a:lstStyle/>
          <a:p>
            <a:pPr algn="just"/>
            <a:r>
              <a:rPr lang="en-US" b="1" dirty="0" smtClean="0"/>
              <a:t>Jurisdiction of Appellate Tribunal</a:t>
            </a:r>
          </a:p>
          <a:p>
            <a:pPr algn="just"/>
            <a:endParaRPr lang="en-US" dirty="0" smtClean="0"/>
          </a:p>
          <a:p>
            <a:pPr algn="just"/>
            <a:r>
              <a:rPr lang="en-US" dirty="0" smtClean="0"/>
              <a:t>All appeal to the ATE shall be filed under section 111. Any Company or body corporate or association or body of individuals weather incorporated or not, or artificial juridical person aggrieved by an order made by an adjudicating officer or an order made by the CERC of State Electricity Commission may prefer an appeal to the Appellate Tribunal for Electricity.</a:t>
            </a:r>
          </a:p>
          <a:p>
            <a:pPr algn="just"/>
            <a:endParaRPr lang="en-US" dirty="0" smtClean="0"/>
          </a:p>
          <a:p>
            <a:pPr algn="just"/>
            <a:r>
              <a:rPr lang="en-US" dirty="0" smtClean="0"/>
              <a:t>The Benches of the Appellate Tribunal shall ordinarily sit at Delhi and such other places as the Central Government may, in consultation with the Chairperson of the Appellate Tribunal</a:t>
            </a:r>
          </a:p>
          <a:p>
            <a:pPr lvl="0" algn="just">
              <a:buFont typeface="Arial" pitchFamily="34" charset="0"/>
              <a:buChar char="•"/>
            </a:pPr>
            <a:endParaRPr lang="en-US" dirty="0" smtClean="0"/>
          </a:p>
          <a:p>
            <a:pPr algn="just"/>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38</a:t>
            </a:fld>
            <a:endParaRPr 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2123658"/>
          </a:xfrm>
          <a:prstGeom prst="rect">
            <a:avLst/>
          </a:prstGeom>
          <a:noFill/>
        </p:spPr>
        <p:txBody>
          <a:bodyPr wrap="square" lIns="91440" tIns="45720" rIns="91440" bIns="45720">
            <a:spAutoFit/>
          </a:bodyPr>
          <a:lstStyle/>
          <a:p>
            <a:r>
              <a:rPr lang="en-US" sz="4400" b="1" dirty="0" smtClean="0"/>
              <a:t>Procedure and Powers of 					Appellate Tribunal</a:t>
            </a:r>
          </a:p>
          <a:p>
            <a:r>
              <a:rPr lang="en-US" sz="4400" dirty="0" smtClean="0"/>
              <a:t> 	</a:t>
            </a:r>
            <a:endParaRPr lang="en-US" sz="4400" dirty="0"/>
          </a:p>
        </p:txBody>
      </p:sp>
      <p:sp>
        <p:nvSpPr>
          <p:cNvPr id="4" name="TextBox 3"/>
          <p:cNvSpPr txBox="1"/>
          <p:nvPr/>
        </p:nvSpPr>
        <p:spPr>
          <a:xfrm>
            <a:off x="0" y="1447800"/>
            <a:ext cx="9144000" cy="923330"/>
          </a:xfrm>
          <a:prstGeom prst="rect">
            <a:avLst/>
          </a:prstGeom>
          <a:noFill/>
        </p:spPr>
        <p:txBody>
          <a:bodyPr wrap="square" rtlCol="0">
            <a:spAutoFit/>
          </a:bodyPr>
          <a:lstStyle/>
          <a:p>
            <a:pPr algn="just"/>
            <a:r>
              <a:rPr lang="en-US" dirty="0" smtClean="0">
                <a:latin typeface="+mj-lt"/>
              </a:rPr>
              <a:t>Section 120(2) provides that the ATE shall have, for the purposes of discharging its functions under this Act, the same powers as are vested in a  civil court under the </a:t>
            </a:r>
            <a:r>
              <a:rPr lang="en-US" i="1" dirty="0" smtClean="0">
                <a:latin typeface="+mj-lt"/>
              </a:rPr>
              <a:t>Code of Civil Procedure, 1908</a:t>
            </a:r>
            <a:endParaRPr lang="en-US" dirty="0">
              <a:latin typeface="+mj-lt"/>
            </a:endParaRPr>
          </a:p>
        </p:txBody>
      </p:sp>
      <p:graphicFrame>
        <p:nvGraphicFramePr>
          <p:cNvPr id="5" name="Diagram 4"/>
          <p:cNvGraphicFramePr/>
          <p:nvPr/>
        </p:nvGraphicFramePr>
        <p:xfrm>
          <a:off x="-304800" y="2438400"/>
          <a:ext cx="11582400" cy="4648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Slide Number Placeholder 5"/>
          <p:cNvSpPr>
            <a:spLocks noGrp="1"/>
          </p:cNvSpPr>
          <p:nvPr>
            <p:ph type="sldNum" sz="quarter" idx="12"/>
          </p:nvPr>
        </p:nvSpPr>
        <p:spPr/>
        <p:txBody>
          <a:bodyPr/>
          <a:lstStyle/>
          <a:p>
            <a:fld id="{B6F15528-21DE-4FAA-801E-634DDDAF4B2B}" type="slidenum">
              <a:rPr lang="en-US" smtClean="0"/>
              <a:pPr/>
              <a:t>39</a:t>
            </a:fld>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nvGraphicFramePr>
        <p:xfrm>
          <a:off x="1143000" y="1143000"/>
          <a:ext cx="7467600" cy="5410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Diagram 6"/>
          <p:cNvGraphicFramePr/>
          <p:nvPr/>
        </p:nvGraphicFramePr>
        <p:xfrm>
          <a:off x="0" y="2590800"/>
          <a:ext cx="4572000" cy="41402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8" name="Diagram 7"/>
          <p:cNvGraphicFramePr/>
          <p:nvPr/>
        </p:nvGraphicFramePr>
        <p:xfrm>
          <a:off x="1447800" y="3022600"/>
          <a:ext cx="6096000" cy="4064000"/>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graphicFrame>
        <p:nvGraphicFramePr>
          <p:cNvPr id="9" name="Diagram 8"/>
          <p:cNvGraphicFramePr/>
          <p:nvPr>
            <p:extLst>
              <p:ext uri="{D42A27DB-BD31-4B8C-83A1-F6EECF244321}">
                <p14:modId xmlns:p14="http://schemas.microsoft.com/office/powerpoint/2010/main" xmlns="" val="2933545853"/>
              </p:ext>
            </p:extLst>
          </p:nvPr>
        </p:nvGraphicFramePr>
        <p:xfrm>
          <a:off x="3886200" y="1524000"/>
          <a:ext cx="4876800" cy="4013200"/>
        </p:xfrm>
        <a:graphic>
          <a:graphicData uri="http://schemas.openxmlformats.org/drawingml/2006/diagram">
            <dgm:relIds xmlns:dgm="http://schemas.openxmlformats.org/drawingml/2006/diagram" xmlns:r="http://schemas.openxmlformats.org/officeDocument/2006/relationships" r:dm="rId15" r:lo="rId16" r:qs="rId17" r:cs="rId18"/>
          </a:graphicData>
        </a:graphic>
      </p:graphicFrame>
      <p:graphicFrame>
        <p:nvGraphicFramePr>
          <p:cNvPr id="10" name="Diagram 9"/>
          <p:cNvGraphicFramePr/>
          <p:nvPr/>
        </p:nvGraphicFramePr>
        <p:xfrm>
          <a:off x="4343400" y="2590800"/>
          <a:ext cx="6172200" cy="4191000"/>
        </p:xfrm>
        <a:graphic>
          <a:graphicData uri="http://schemas.openxmlformats.org/drawingml/2006/diagram">
            <dgm:relIds xmlns:dgm="http://schemas.openxmlformats.org/drawingml/2006/diagram" xmlns:r="http://schemas.openxmlformats.org/officeDocument/2006/relationships" r:dm="rId19" r:lo="rId20" r:qs="rId21" r:cs="rId22"/>
          </a:graphicData>
        </a:graphic>
      </p:graphicFrame>
      <p:sp>
        <p:nvSpPr>
          <p:cNvPr id="11" name="Slide Number Placeholder 10"/>
          <p:cNvSpPr>
            <a:spLocks noGrp="1"/>
          </p:cNvSpPr>
          <p:nvPr>
            <p:ph type="sldNum" sz="quarter" idx="12"/>
          </p:nvPr>
        </p:nvSpPr>
        <p:spPr/>
        <p:txBody>
          <a:bodyPr/>
          <a:lstStyle/>
          <a:p>
            <a:fld id="{B6F15528-21DE-4FAA-801E-634DDDAF4B2B}" type="slidenum">
              <a:rPr lang="en-US" smtClean="0"/>
              <a:pPr/>
              <a:t>4</a:t>
            </a:fld>
            <a:endParaRPr lang="en-US"/>
          </a:p>
        </p:txBody>
      </p:sp>
      <p:sp>
        <p:nvSpPr>
          <p:cNvPr id="12" name="Title 5"/>
          <p:cNvSpPr txBox="1">
            <a:spLocks/>
          </p:cNvSpPr>
          <p:nvPr/>
        </p:nvSpPr>
        <p:spPr>
          <a:xfrm>
            <a:off x="0" y="0"/>
            <a:ext cx="9144000" cy="1371600"/>
          </a:xfrm>
          <a:prstGeom prst="rect">
            <a:avLst/>
          </a:prstGeom>
          <a:solidFill>
            <a:schemeClr val="accent1">
              <a:lumMod val="60000"/>
              <a:lumOff val="40000"/>
            </a:schemeClr>
          </a:solidFill>
        </p:spPr>
        <p:txBody>
          <a:bodyPr>
            <a:normAutofit/>
          </a:bodyPr>
          <a:lstStyle/>
          <a:p>
            <a:pPr lvl="0" algn="ctr">
              <a:spcBef>
                <a:spcPct val="0"/>
              </a:spcBef>
            </a:pPr>
            <a:r>
              <a:rPr lang="en-US" sz="5400" b="1" dirty="0" smtClean="0">
                <a:solidFill>
                  <a:schemeClr val="bg1"/>
                </a:solidFill>
                <a:ea typeface="+mj-ea"/>
                <a:cs typeface="+mj-cs"/>
              </a:rPr>
              <a:t>Power Scenario in India</a:t>
            </a:r>
          </a:p>
          <a:p>
            <a:pPr lvl="0" algn="ctr">
              <a:spcBef>
                <a:spcPct val="0"/>
              </a:spcBef>
            </a:pPr>
            <a:r>
              <a:rPr lang="en-US" sz="2800" b="1" dirty="0" smtClean="0">
                <a:solidFill>
                  <a:schemeClr val="bg1"/>
                </a:solidFill>
                <a:ea typeface="+mj-ea"/>
                <a:cs typeface="+mj-cs"/>
              </a:rPr>
              <a:t>4th largest electricity consumer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Graphic spid="7" grpId="0">
        <p:bldAsOne/>
      </p:bldGraphic>
      <p:bldGraphic spid="8" grpId="0">
        <p:bldAsOne/>
      </p:bldGraphic>
      <p:bldGraphic spid="9" grpId="0">
        <p:bldAsOne/>
      </p:bldGraphic>
      <p:bldGraphic spid="10" grpId="0">
        <p:bldAsOne/>
      </p:bldGraphic>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556734" y="228600"/>
            <a:ext cx="8305800" cy="1143000"/>
          </a:xfrm>
        </p:spPr>
        <p:txBody>
          <a:bodyPr>
            <a:normAutofit fontScale="90000"/>
          </a:bodyPr>
          <a:lstStyle/>
          <a:p>
            <a:pPr algn="ctr"/>
            <a:r>
              <a:rPr lang="en-US" dirty="0" smtClean="0"/>
              <a:t>Resolving Civil Matters</a:t>
            </a:r>
            <a:br>
              <a:rPr lang="en-US" dirty="0" smtClean="0"/>
            </a:br>
            <a:r>
              <a:rPr lang="en-US" dirty="0" smtClean="0"/>
              <a:t>in Power Sector</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40</a:t>
            </a:fld>
            <a:endParaRPr lang="en-US"/>
          </a:p>
        </p:txBody>
      </p:sp>
      <p:grpSp>
        <p:nvGrpSpPr>
          <p:cNvPr id="10" name="Group 9"/>
          <p:cNvGrpSpPr/>
          <p:nvPr/>
        </p:nvGrpSpPr>
        <p:grpSpPr>
          <a:xfrm>
            <a:off x="2743200" y="1793435"/>
            <a:ext cx="3932871" cy="1575973"/>
            <a:chOff x="159605" y="1276691"/>
            <a:chExt cx="2652589" cy="848086"/>
          </a:xfrm>
        </p:grpSpPr>
        <p:sp>
          <p:nvSpPr>
            <p:cNvPr id="11" name="Rounded Rectangle 10"/>
            <p:cNvSpPr/>
            <p:nvPr/>
          </p:nvSpPr>
          <p:spPr>
            <a:xfrm>
              <a:off x="159605" y="1276691"/>
              <a:ext cx="2652589" cy="848086"/>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Rounded Rectangle 4"/>
            <p:cNvSpPr/>
            <p:nvPr/>
          </p:nvSpPr>
          <p:spPr>
            <a:xfrm>
              <a:off x="184445" y="1301531"/>
              <a:ext cx="2602909" cy="79840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algn="ctr" defTabSz="711200">
                <a:lnSpc>
                  <a:spcPct val="90000"/>
                </a:lnSpc>
                <a:spcBef>
                  <a:spcPct val="0"/>
                </a:spcBef>
                <a:spcAft>
                  <a:spcPct val="35000"/>
                </a:spcAft>
              </a:pPr>
              <a:r>
                <a:rPr lang="en-US" sz="2800" b="1" dirty="0" smtClean="0"/>
                <a:t>Appellate Authority</a:t>
              </a:r>
              <a:r>
                <a:rPr lang="en-US" sz="1600" b="1" dirty="0" smtClean="0"/>
                <a:t>   </a:t>
              </a:r>
              <a:endParaRPr lang="en-US" sz="1600" b="1" dirty="0"/>
            </a:p>
            <a:p>
              <a:pPr lvl="0" algn="ctr" defTabSz="711200">
                <a:lnSpc>
                  <a:spcPct val="90000"/>
                </a:lnSpc>
                <a:spcBef>
                  <a:spcPct val="0"/>
                </a:spcBef>
                <a:spcAft>
                  <a:spcPct val="35000"/>
                </a:spcAft>
              </a:pPr>
              <a:endParaRPr lang="en-US" sz="1600" kern="1200" dirty="0"/>
            </a:p>
          </p:txBody>
        </p:sp>
      </p:grpSp>
      <p:grpSp>
        <p:nvGrpSpPr>
          <p:cNvPr id="13" name="Group 12"/>
          <p:cNvGrpSpPr/>
          <p:nvPr/>
        </p:nvGrpSpPr>
        <p:grpSpPr>
          <a:xfrm>
            <a:off x="2743200" y="4495800"/>
            <a:ext cx="3932871" cy="1575973"/>
            <a:chOff x="159605" y="1276691"/>
            <a:chExt cx="2652589" cy="848086"/>
          </a:xfrm>
        </p:grpSpPr>
        <p:sp>
          <p:nvSpPr>
            <p:cNvPr id="14" name="Rounded Rectangle 13"/>
            <p:cNvSpPr/>
            <p:nvPr/>
          </p:nvSpPr>
          <p:spPr>
            <a:xfrm>
              <a:off x="159605" y="1276691"/>
              <a:ext cx="2652589" cy="848086"/>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 name="Rounded Rectangle 4"/>
            <p:cNvSpPr/>
            <p:nvPr/>
          </p:nvSpPr>
          <p:spPr>
            <a:xfrm>
              <a:off x="184445" y="1301531"/>
              <a:ext cx="2602909" cy="79840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algn="ctr" defTabSz="711200">
                <a:lnSpc>
                  <a:spcPct val="90000"/>
                </a:lnSpc>
                <a:spcBef>
                  <a:spcPct val="0"/>
                </a:spcBef>
                <a:spcAft>
                  <a:spcPct val="35000"/>
                </a:spcAft>
              </a:pPr>
              <a:r>
                <a:rPr lang="en-US" sz="3200" b="1" dirty="0" smtClean="0"/>
                <a:t>Assessing Officer</a:t>
              </a:r>
              <a:endParaRPr lang="en-US" sz="3200" b="1" dirty="0"/>
            </a:p>
            <a:p>
              <a:pPr lvl="0" algn="ctr" defTabSz="711200">
                <a:lnSpc>
                  <a:spcPct val="90000"/>
                </a:lnSpc>
                <a:spcBef>
                  <a:spcPct val="0"/>
                </a:spcBef>
                <a:spcAft>
                  <a:spcPct val="35000"/>
                </a:spcAft>
              </a:pPr>
              <a:endParaRPr lang="en-US" sz="1600" kern="1200" dirty="0"/>
            </a:p>
          </p:txBody>
        </p:sp>
      </p:grpSp>
      <p:sp>
        <p:nvSpPr>
          <p:cNvPr id="19" name="Up Arrow 18"/>
          <p:cNvSpPr/>
          <p:nvPr/>
        </p:nvSpPr>
        <p:spPr>
          <a:xfrm>
            <a:off x="4465320" y="3505200"/>
            <a:ext cx="457200" cy="89740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7162800" y="2438400"/>
            <a:ext cx="1905000" cy="369332"/>
          </a:xfrm>
          <a:prstGeom prst="rect">
            <a:avLst/>
          </a:prstGeom>
          <a:noFill/>
        </p:spPr>
        <p:txBody>
          <a:bodyPr wrap="square" rtlCol="0">
            <a:spAutoFit/>
          </a:bodyPr>
          <a:lstStyle/>
          <a:p>
            <a:r>
              <a:rPr lang="en-US" dirty="0" smtClean="0"/>
              <a:t>Section 127</a:t>
            </a:r>
            <a:endParaRPr lang="en-US" dirty="0"/>
          </a:p>
        </p:txBody>
      </p:sp>
      <p:sp>
        <p:nvSpPr>
          <p:cNvPr id="21" name="TextBox 20"/>
          <p:cNvSpPr txBox="1"/>
          <p:nvPr/>
        </p:nvSpPr>
        <p:spPr>
          <a:xfrm>
            <a:off x="7315200" y="5029200"/>
            <a:ext cx="1600200" cy="369332"/>
          </a:xfrm>
          <a:prstGeom prst="rect">
            <a:avLst/>
          </a:prstGeom>
          <a:noFill/>
        </p:spPr>
        <p:txBody>
          <a:bodyPr wrap="square" rtlCol="0">
            <a:spAutoFit/>
          </a:bodyPr>
          <a:lstStyle/>
          <a:p>
            <a:r>
              <a:rPr lang="en-US" dirty="0" smtClean="0"/>
              <a:t>Section 126</a:t>
            </a:r>
            <a:endParaRPr lang="en-US" dirty="0"/>
          </a:p>
        </p:txBody>
      </p:sp>
    </p:spTree>
    <p:extLst>
      <p:ext uri="{BB962C8B-B14F-4D97-AF65-F5344CB8AC3E}">
        <p14:creationId xmlns:p14="http://schemas.microsoft.com/office/powerpoint/2010/main" xmlns="" val="26735442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41</a:t>
            </a:fld>
            <a:endParaRPr lang="en-US"/>
          </a:p>
        </p:txBody>
      </p:sp>
      <p:sp>
        <p:nvSpPr>
          <p:cNvPr id="3" name="TextBox 2"/>
          <p:cNvSpPr txBox="1"/>
          <p:nvPr/>
        </p:nvSpPr>
        <p:spPr>
          <a:xfrm>
            <a:off x="1143000" y="261997"/>
            <a:ext cx="6934200" cy="2062103"/>
          </a:xfrm>
          <a:prstGeom prst="rect">
            <a:avLst/>
          </a:prstGeom>
          <a:noFill/>
        </p:spPr>
        <p:txBody>
          <a:bodyPr wrap="square" rtlCol="0">
            <a:spAutoFit/>
          </a:bodyPr>
          <a:lstStyle/>
          <a:p>
            <a:pPr algn="ctr"/>
            <a:r>
              <a:rPr lang="en-US" sz="4400" b="1" dirty="0" smtClean="0"/>
              <a:t>Forest Clearance / Environment Clearance</a:t>
            </a:r>
            <a:endParaRPr lang="en-IN" sz="3600" b="1" dirty="0" smtClean="0"/>
          </a:p>
          <a:p>
            <a:pPr algn="ctr"/>
            <a:endParaRPr lang="en-IN" sz="3600" dirty="0"/>
          </a:p>
        </p:txBody>
      </p:sp>
      <p:sp>
        <p:nvSpPr>
          <p:cNvPr id="4" name="TextBox 3"/>
          <p:cNvSpPr txBox="1"/>
          <p:nvPr/>
        </p:nvSpPr>
        <p:spPr>
          <a:xfrm>
            <a:off x="762000" y="2286000"/>
            <a:ext cx="7543801" cy="4801314"/>
          </a:xfrm>
          <a:prstGeom prst="rect">
            <a:avLst/>
          </a:prstGeom>
          <a:noFill/>
        </p:spPr>
        <p:txBody>
          <a:bodyPr wrap="square" rtlCol="0">
            <a:spAutoFit/>
          </a:bodyPr>
          <a:lstStyle/>
          <a:p>
            <a:pPr>
              <a:buFont typeface="Arial" pitchFamily="34" charset="0"/>
              <a:buChar char="•"/>
            </a:pPr>
            <a:r>
              <a:rPr lang="en-IN" sz="2400" dirty="0" smtClean="0"/>
              <a:t>Around 24 Hydro Projects are lingering due to Forest / Environmental Clearance issues </a:t>
            </a:r>
          </a:p>
          <a:p>
            <a:pPr>
              <a:buFont typeface="Arial" pitchFamily="34" charset="0"/>
              <a:buChar char="•"/>
            </a:pPr>
            <a:r>
              <a:rPr lang="en-IN" sz="2400" dirty="0" smtClean="0"/>
              <a:t>All Clearance is issued with 50 to 60 conditions. Which any person can challenge before Court of Law / National Green Tribunal (NGT)</a:t>
            </a:r>
          </a:p>
          <a:p>
            <a:pPr>
              <a:buFont typeface="Arial" pitchFamily="34" charset="0"/>
              <a:buChar char="•"/>
            </a:pPr>
            <a:r>
              <a:rPr lang="en-IN" sz="2400" dirty="0" smtClean="0"/>
              <a:t>Roughly Projects of around 5 to 10,000 </a:t>
            </a:r>
            <a:r>
              <a:rPr lang="en-IN" sz="2400" dirty="0" err="1" smtClean="0"/>
              <a:t>Crores</a:t>
            </a:r>
            <a:r>
              <a:rPr lang="en-IN" sz="2400" dirty="0" smtClean="0"/>
              <a:t> are in doldrums because of environmental issues </a:t>
            </a:r>
          </a:p>
          <a:p>
            <a:pPr>
              <a:buFont typeface="Arial" pitchFamily="34" charset="0"/>
              <a:buChar char="•"/>
            </a:pPr>
            <a:r>
              <a:rPr lang="en-IN" sz="2400" dirty="0" smtClean="0"/>
              <a:t>In the </a:t>
            </a:r>
            <a:r>
              <a:rPr lang="en-IN" sz="2400" dirty="0" err="1" smtClean="0"/>
              <a:t>Ganga</a:t>
            </a:r>
            <a:r>
              <a:rPr lang="en-IN" sz="2400" dirty="0" smtClean="0"/>
              <a:t> Basin and in Arunachal Pradesh are the most effected areas</a:t>
            </a:r>
          </a:p>
          <a:p>
            <a:pPr>
              <a:buFont typeface="Arial" pitchFamily="34" charset="0"/>
              <a:buChar char="•"/>
            </a:pPr>
            <a:r>
              <a:rPr lang="en-IN" sz="2400" dirty="0" smtClean="0"/>
              <a:t>NTPC </a:t>
            </a:r>
            <a:r>
              <a:rPr lang="en-IN" sz="2400" dirty="0" err="1" smtClean="0"/>
              <a:t>Lohari</a:t>
            </a:r>
            <a:r>
              <a:rPr lang="en-IN" sz="2400" dirty="0" smtClean="0"/>
              <a:t> Nag Pala (Bhagirathi) Project (660 MW) in </a:t>
            </a:r>
            <a:r>
              <a:rPr lang="en-IN" sz="2400" dirty="0" err="1" smtClean="0"/>
              <a:t>Uttarakhand</a:t>
            </a:r>
            <a:r>
              <a:rPr lang="en-IN" sz="2400" dirty="0" smtClean="0"/>
              <a:t> was stopped midway (almost complete) due to environmental reasons </a:t>
            </a:r>
          </a:p>
          <a:p>
            <a:pPr>
              <a:buFont typeface="Arial" pitchFamily="34" charset="0"/>
              <a:buChar char="•"/>
            </a:pPr>
            <a:endParaRPr lang="en-IN"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42</a:t>
            </a:fld>
            <a:endParaRPr lang="en-US"/>
          </a:p>
        </p:txBody>
      </p:sp>
      <p:sp>
        <p:nvSpPr>
          <p:cNvPr id="3" name="TextBox 2"/>
          <p:cNvSpPr txBox="1"/>
          <p:nvPr/>
        </p:nvSpPr>
        <p:spPr>
          <a:xfrm>
            <a:off x="381000" y="304800"/>
            <a:ext cx="8382000" cy="6678751"/>
          </a:xfrm>
          <a:prstGeom prst="rect">
            <a:avLst/>
          </a:prstGeom>
          <a:noFill/>
        </p:spPr>
        <p:txBody>
          <a:bodyPr wrap="square" rtlCol="0">
            <a:spAutoFit/>
          </a:bodyPr>
          <a:lstStyle/>
          <a:p>
            <a:pPr algn="ctr"/>
            <a:r>
              <a:rPr lang="en-US" sz="3200" b="1" dirty="0" smtClean="0"/>
              <a:t>Forest </a:t>
            </a:r>
            <a:r>
              <a:rPr lang="en-US" sz="3200" b="1" dirty="0" err="1" smtClean="0"/>
              <a:t>Clearence</a:t>
            </a:r>
            <a:r>
              <a:rPr lang="en-US" sz="3200" b="1" dirty="0" smtClean="0"/>
              <a:t> / Environment Clearance</a:t>
            </a:r>
            <a:endParaRPr lang="en-IN" sz="3200" b="1" dirty="0" smtClean="0"/>
          </a:p>
          <a:p>
            <a:r>
              <a:rPr lang="en-US" dirty="0" smtClean="0"/>
              <a:t>	</a:t>
            </a:r>
            <a:r>
              <a:rPr lang="en-US" b="1" dirty="0" smtClean="0"/>
              <a:t>Various Environmental norms have to be complied by any entity proposing to install a generating stations. The Acts which deal with standards to be followed are –</a:t>
            </a:r>
            <a:endParaRPr lang="en-IN" b="1" dirty="0" smtClean="0"/>
          </a:p>
          <a:p>
            <a:pPr lvl="0">
              <a:buFont typeface="Arial" pitchFamily="34" charset="0"/>
              <a:buChar char="•"/>
            </a:pPr>
            <a:r>
              <a:rPr lang="en-US" b="1" dirty="0" smtClean="0"/>
              <a:t>Water (prevention and Control of pollution )Act, 1974</a:t>
            </a:r>
            <a:endParaRPr lang="en-IN" b="1" dirty="0" smtClean="0"/>
          </a:p>
          <a:p>
            <a:pPr lvl="0">
              <a:buFont typeface="Arial" pitchFamily="34" charset="0"/>
              <a:buChar char="•"/>
            </a:pPr>
            <a:r>
              <a:rPr lang="en-US" b="1" dirty="0" smtClean="0"/>
              <a:t>Air (Prevention and Control of pollution ) Act, 1981</a:t>
            </a:r>
            <a:endParaRPr lang="en-IN" b="1" dirty="0" smtClean="0"/>
          </a:p>
          <a:p>
            <a:pPr lvl="0">
              <a:buFont typeface="Arial" pitchFamily="34" charset="0"/>
              <a:buChar char="•"/>
            </a:pPr>
            <a:r>
              <a:rPr lang="en-US" b="1" dirty="0" smtClean="0"/>
              <a:t>Environmental (Protection) Act 1986</a:t>
            </a:r>
            <a:endParaRPr lang="en-IN" b="1" dirty="0" smtClean="0"/>
          </a:p>
          <a:p>
            <a:pPr lvl="0">
              <a:buFont typeface="Arial" pitchFamily="34" charset="0"/>
              <a:buChar char="•"/>
            </a:pPr>
            <a:r>
              <a:rPr lang="en-US" b="1" dirty="0" smtClean="0"/>
              <a:t>Environment (Protection) Rules 1986</a:t>
            </a:r>
            <a:endParaRPr lang="en-IN" b="1" dirty="0" smtClean="0"/>
          </a:p>
          <a:p>
            <a:pPr lvl="0">
              <a:buFont typeface="Arial" pitchFamily="34" charset="0"/>
              <a:buChar char="•"/>
            </a:pPr>
            <a:r>
              <a:rPr lang="en-US" b="1" dirty="0" smtClean="0"/>
              <a:t>Hazardous wastes (Handling and Management ) Rules 1989 as amended in 2000</a:t>
            </a:r>
            <a:endParaRPr lang="en-IN" b="1" dirty="0" smtClean="0"/>
          </a:p>
          <a:p>
            <a:pPr lvl="0">
              <a:buFont typeface="Arial" pitchFamily="34" charset="0"/>
              <a:buChar char="•"/>
            </a:pPr>
            <a:r>
              <a:rPr lang="en-US" b="1" dirty="0" smtClean="0"/>
              <a:t>Manufacture, Storage and Import of Hazardous Chemicals Rules 1989 as amended in 2000</a:t>
            </a:r>
            <a:endParaRPr lang="en-IN" b="1" dirty="0" smtClean="0"/>
          </a:p>
          <a:p>
            <a:pPr lvl="0">
              <a:buFont typeface="Arial" pitchFamily="34" charset="0"/>
              <a:buChar char="•"/>
            </a:pPr>
            <a:r>
              <a:rPr lang="en-US" b="1" dirty="0" smtClean="0"/>
              <a:t>Public Liability Insurance Act, 1991</a:t>
            </a:r>
            <a:endParaRPr lang="en-IN" b="1" dirty="0" smtClean="0"/>
          </a:p>
          <a:p>
            <a:pPr lvl="0">
              <a:buFont typeface="Arial" pitchFamily="34" charset="0"/>
              <a:buChar char="•"/>
            </a:pPr>
            <a:r>
              <a:rPr lang="en-US" b="1" dirty="0" smtClean="0"/>
              <a:t>Environment Impact Notification , 1994 under Environment (protection)Act 1986</a:t>
            </a:r>
            <a:endParaRPr lang="en-IN" b="1" dirty="0" smtClean="0"/>
          </a:p>
          <a:p>
            <a:pPr lvl="0">
              <a:buFont typeface="Arial" pitchFamily="34" charset="0"/>
              <a:buChar char="•"/>
            </a:pPr>
            <a:r>
              <a:rPr lang="en-US" b="1" dirty="0" smtClean="0"/>
              <a:t>Coastal regulation Zone Notification , 1991</a:t>
            </a:r>
            <a:endParaRPr lang="en-IN" b="1" dirty="0" smtClean="0"/>
          </a:p>
          <a:p>
            <a:pPr lvl="0">
              <a:buFont typeface="Arial" pitchFamily="34" charset="0"/>
              <a:buChar char="•"/>
            </a:pPr>
            <a:r>
              <a:rPr lang="en-US" b="1" dirty="0" smtClean="0"/>
              <a:t>Noise Pollution (regulation and Control Rules ) 2000</a:t>
            </a:r>
            <a:endParaRPr lang="en-IN" b="1" dirty="0" smtClean="0"/>
          </a:p>
          <a:p>
            <a:pPr lvl="0">
              <a:buFont typeface="Arial" pitchFamily="34" charset="0"/>
              <a:buChar char="•"/>
            </a:pPr>
            <a:r>
              <a:rPr lang="en-US" b="1" dirty="0" smtClean="0"/>
              <a:t>Environment (</a:t>
            </a:r>
            <a:r>
              <a:rPr lang="en-US" b="1" dirty="0" err="1" smtClean="0"/>
              <a:t>siting</a:t>
            </a:r>
            <a:r>
              <a:rPr lang="en-US" b="1" dirty="0" smtClean="0"/>
              <a:t> of industrial project rules)1999</a:t>
            </a:r>
            <a:endParaRPr lang="en-IN" b="1" dirty="0" smtClean="0"/>
          </a:p>
          <a:p>
            <a:pPr lvl="0">
              <a:buFont typeface="Arial" pitchFamily="34" charset="0"/>
              <a:buChar char="•"/>
            </a:pPr>
            <a:r>
              <a:rPr lang="en-US" b="1" dirty="0" smtClean="0"/>
              <a:t>Forest Conservation Act 1980 as amended in 1988 which stipulates compensatory forestation for diversion of forest land for non forest purpose.</a:t>
            </a:r>
            <a:endParaRPr lang="en-IN" b="1" dirty="0" smtClean="0"/>
          </a:p>
          <a:p>
            <a:pPr lvl="0">
              <a:buFont typeface="Arial" pitchFamily="34" charset="0"/>
              <a:buChar char="•"/>
            </a:pPr>
            <a:r>
              <a:rPr lang="en-US" b="1" dirty="0" smtClean="0"/>
              <a:t>Wild Life Protection Act 1991</a:t>
            </a:r>
            <a:endParaRPr lang="en-IN" b="1" dirty="0" smtClean="0"/>
          </a:p>
          <a:p>
            <a:endParaRPr lang="en-IN"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43</a:t>
            </a:fld>
            <a:endParaRPr lang="en-US"/>
          </a:p>
        </p:txBody>
      </p:sp>
      <p:sp>
        <p:nvSpPr>
          <p:cNvPr id="3" name="TextBox 2"/>
          <p:cNvSpPr txBox="1"/>
          <p:nvPr/>
        </p:nvSpPr>
        <p:spPr>
          <a:xfrm>
            <a:off x="1295400" y="914400"/>
            <a:ext cx="6629400" cy="1077218"/>
          </a:xfrm>
          <a:prstGeom prst="rect">
            <a:avLst/>
          </a:prstGeom>
          <a:noFill/>
        </p:spPr>
        <p:txBody>
          <a:bodyPr wrap="square" rtlCol="0">
            <a:spAutoFit/>
          </a:bodyPr>
          <a:lstStyle/>
          <a:p>
            <a:pPr algn="ctr"/>
            <a:r>
              <a:rPr lang="en-IN" sz="3200" b="1" dirty="0" smtClean="0"/>
              <a:t>Arbitration Disputes in Energy Sector </a:t>
            </a:r>
            <a:endParaRPr lang="en-IN" sz="2000" b="1" dirty="0"/>
          </a:p>
        </p:txBody>
      </p:sp>
      <p:sp>
        <p:nvSpPr>
          <p:cNvPr id="5" name="TextBox 4"/>
          <p:cNvSpPr txBox="1"/>
          <p:nvPr/>
        </p:nvSpPr>
        <p:spPr>
          <a:xfrm>
            <a:off x="990600" y="2209800"/>
            <a:ext cx="7315201" cy="3108543"/>
          </a:xfrm>
          <a:prstGeom prst="rect">
            <a:avLst/>
          </a:prstGeom>
          <a:noFill/>
        </p:spPr>
        <p:txBody>
          <a:bodyPr wrap="square" rtlCol="0">
            <a:spAutoFit/>
          </a:bodyPr>
          <a:lstStyle/>
          <a:p>
            <a:pPr algn="just">
              <a:buFont typeface="Arial" pitchFamily="34" charset="0"/>
              <a:buChar char="•"/>
            </a:pPr>
            <a:r>
              <a:rPr lang="en-IN" sz="2800" b="1" dirty="0" smtClean="0"/>
              <a:t>Around 35 Arbitration Disputes on NHPC are in Arbitration Disputes amounting to INR 8000 </a:t>
            </a:r>
            <a:r>
              <a:rPr lang="en-IN" sz="2800" b="1" dirty="0" err="1" smtClean="0"/>
              <a:t>Crores</a:t>
            </a:r>
            <a:r>
              <a:rPr lang="en-IN" sz="2800" b="1" dirty="0" smtClean="0"/>
              <a:t> </a:t>
            </a:r>
          </a:p>
          <a:p>
            <a:pPr algn="just"/>
            <a:endParaRPr lang="en-IN" sz="2800" b="1" dirty="0" smtClean="0"/>
          </a:p>
          <a:p>
            <a:pPr algn="just">
              <a:buFont typeface="Arial" pitchFamily="34" charset="0"/>
              <a:buChar char="•"/>
            </a:pPr>
            <a:r>
              <a:rPr lang="en-IN" sz="2800" b="1" dirty="0" smtClean="0"/>
              <a:t>Around 120 Arbitration Disputes of Generation Companies are in Arbitration Dispute amounting to INR 12,000 </a:t>
            </a:r>
            <a:r>
              <a:rPr lang="en-IN" sz="2800" b="1" dirty="0" err="1" smtClean="0"/>
              <a:t>Crores</a:t>
            </a:r>
            <a:r>
              <a:rPr lang="en-IN" sz="2800" b="1" dirty="0" smtClean="0"/>
              <a:t> </a:t>
            </a:r>
            <a:endParaRPr lang="en-IN" sz="2800" b="1"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3200400" y="5791200"/>
            <a:ext cx="3048000" cy="1066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Distribution Area (Consumers)</a:t>
            </a:r>
            <a:endParaRPr lang="en-US" dirty="0"/>
          </a:p>
        </p:txBody>
      </p:sp>
      <p:sp>
        <p:nvSpPr>
          <p:cNvPr id="3" name="Rectangle 2"/>
          <p:cNvSpPr/>
          <p:nvPr/>
        </p:nvSpPr>
        <p:spPr>
          <a:xfrm>
            <a:off x="1219200" y="5181600"/>
            <a:ext cx="74676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Distribution Network (Gradual Open Access) </a:t>
            </a:r>
            <a:endParaRPr lang="en-US" dirty="0"/>
          </a:p>
        </p:txBody>
      </p:sp>
      <p:sp>
        <p:nvSpPr>
          <p:cNvPr id="4" name="Rectangle 3"/>
          <p:cNvSpPr/>
          <p:nvPr/>
        </p:nvSpPr>
        <p:spPr>
          <a:xfrm>
            <a:off x="1219200" y="4572000"/>
            <a:ext cx="74676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Electricity trader</a:t>
            </a:r>
            <a:endParaRPr lang="en-US" dirty="0"/>
          </a:p>
        </p:txBody>
      </p:sp>
      <p:sp>
        <p:nvSpPr>
          <p:cNvPr id="5" name="Rectangle 4"/>
          <p:cNvSpPr/>
          <p:nvPr/>
        </p:nvSpPr>
        <p:spPr>
          <a:xfrm>
            <a:off x="1828800" y="838200"/>
            <a:ext cx="18288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Generating Companies</a:t>
            </a:r>
            <a:endParaRPr lang="en-US" dirty="0"/>
          </a:p>
        </p:txBody>
      </p:sp>
      <p:sp>
        <p:nvSpPr>
          <p:cNvPr id="6" name="Rectangle 5"/>
          <p:cNvSpPr/>
          <p:nvPr/>
        </p:nvSpPr>
        <p:spPr>
          <a:xfrm>
            <a:off x="3886200" y="838200"/>
            <a:ext cx="19812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Own Generation</a:t>
            </a:r>
            <a:endParaRPr lang="en-US" dirty="0"/>
          </a:p>
        </p:txBody>
      </p:sp>
      <p:sp>
        <p:nvSpPr>
          <p:cNvPr id="7" name="Rectangle 6"/>
          <p:cNvSpPr/>
          <p:nvPr/>
        </p:nvSpPr>
        <p:spPr>
          <a:xfrm>
            <a:off x="6248400" y="838200"/>
            <a:ext cx="21336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Captive Generation Facilities</a:t>
            </a:r>
            <a:endParaRPr lang="en-US" dirty="0"/>
          </a:p>
        </p:txBody>
      </p:sp>
      <p:sp>
        <p:nvSpPr>
          <p:cNvPr id="8" name="Rectangle 7"/>
          <p:cNvSpPr/>
          <p:nvPr/>
        </p:nvSpPr>
        <p:spPr>
          <a:xfrm>
            <a:off x="1295400" y="2057400"/>
            <a:ext cx="74676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Electricity Trader</a:t>
            </a:r>
            <a:endParaRPr lang="en-US" dirty="0"/>
          </a:p>
        </p:txBody>
      </p:sp>
      <p:sp>
        <p:nvSpPr>
          <p:cNvPr id="9" name="Rectangle 8"/>
          <p:cNvSpPr/>
          <p:nvPr/>
        </p:nvSpPr>
        <p:spPr>
          <a:xfrm>
            <a:off x="1295400" y="2667000"/>
            <a:ext cx="74676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Transmission Network (Immediate Open Access)</a:t>
            </a:r>
            <a:endParaRPr lang="en-US" dirty="0"/>
          </a:p>
        </p:txBody>
      </p:sp>
      <p:sp>
        <p:nvSpPr>
          <p:cNvPr id="10" name="Rectangle 9"/>
          <p:cNvSpPr/>
          <p:nvPr/>
        </p:nvSpPr>
        <p:spPr>
          <a:xfrm rot="16200000">
            <a:off x="-2286000" y="4038600"/>
            <a:ext cx="5105400"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smtClean="0"/>
              <a:t>Regulator role (CERC,/SERC/JERC):      </a:t>
            </a:r>
            <a:endParaRPr lang="en-US" sz="2400" dirty="0"/>
          </a:p>
        </p:txBody>
      </p:sp>
      <p:sp>
        <p:nvSpPr>
          <p:cNvPr id="11" name="Rectangle 10"/>
          <p:cNvSpPr/>
          <p:nvPr/>
        </p:nvSpPr>
        <p:spPr>
          <a:xfrm>
            <a:off x="0" y="0"/>
            <a:ext cx="1066800" cy="1447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Central/ State Govt. make</a:t>
            </a:r>
          </a:p>
          <a:p>
            <a:pPr algn="ctr"/>
            <a:r>
              <a:rPr lang="en-US" dirty="0" smtClean="0"/>
              <a:t>Policies </a:t>
            </a:r>
            <a:endParaRPr lang="en-US" dirty="0"/>
          </a:p>
        </p:txBody>
      </p:sp>
      <p:sp>
        <p:nvSpPr>
          <p:cNvPr id="12" name="Rounded Rectangle 11"/>
          <p:cNvSpPr/>
          <p:nvPr/>
        </p:nvSpPr>
        <p:spPr>
          <a:xfrm>
            <a:off x="2286000" y="3200400"/>
            <a:ext cx="1981200"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Distribution Licensee-1 </a:t>
            </a:r>
            <a:endParaRPr lang="en-US" dirty="0"/>
          </a:p>
        </p:txBody>
      </p:sp>
      <p:sp>
        <p:nvSpPr>
          <p:cNvPr id="13" name="Rounded Rectangle 12"/>
          <p:cNvSpPr/>
          <p:nvPr/>
        </p:nvSpPr>
        <p:spPr>
          <a:xfrm>
            <a:off x="4953000" y="3200400"/>
            <a:ext cx="1981200"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Distribution licensee-2</a:t>
            </a:r>
            <a:endParaRPr lang="en-US" dirty="0"/>
          </a:p>
        </p:txBody>
      </p:sp>
      <p:cxnSp>
        <p:nvCxnSpPr>
          <p:cNvPr id="15" name="Straight Arrow Connector 14"/>
          <p:cNvCxnSpPr/>
          <p:nvPr/>
        </p:nvCxnSpPr>
        <p:spPr>
          <a:xfrm>
            <a:off x="533400" y="2286000"/>
            <a:ext cx="3048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533400" y="2971800"/>
            <a:ext cx="3048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533400" y="4572000"/>
            <a:ext cx="3048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533400" y="3733800"/>
            <a:ext cx="3048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533400" y="6248400"/>
            <a:ext cx="3048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533400" y="5562600"/>
            <a:ext cx="3048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endCxn id="10" idx="3"/>
          </p:cNvCxnSpPr>
          <p:nvPr/>
        </p:nvCxnSpPr>
        <p:spPr>
          <a:xfrm>
            <a:off x="266699" y="1447800"/>
            <a:ext cx="1" cy="304800"/>
          </a:xfrm>
          <a:prstGeom prst="straightConnector1">
            <a:avLst/>
          </a:prstGeom>
          <a:ln w="28575">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5" name="Shape 24"/>
          <p:cNvCxnSpPr>
            <a:stCxn id="11" idx="3"/>
            <a:endCxn id="5" idx="1"/>
          </p:cNvCxnSpPr>
          <p:nvPr/>
        </p:nvCxnSpPr>
        <p:spPr>
          <a:xfrm>
            <a:off x="1066800" y="723900"/>
            <a:ext cx="762000" cy="609600"/>
          </a:xfrm>
          <a:prstGeom prst="bentConnector3">
            <a:avLst>
              <a:gd name="adj1" fmla="val 50000"/>
            </a:avLst>
          </a:prstGeom>
          <a:ln w="28575">
            <a:solidFill>
              <a:schemeClr val="tx2">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914400" y="3048000"/>
            <a:ext cx="1371600" cy="646331"/>
          </a:xfrm>
          <a:prstGeom prst="rect">
            <a:avLst/>
          </a:prstGeom>
          <a:noFill/>
        </p:spPr>
        <p:txBody>
          <a:bodyPr wrap="square" rtlCol="0">
            <a:spAutoFit/>
          </a:bodyPr>
          <a:lstStyle/>
          <a:p>
            <a:r>
              <a:rPr lang="en-US" dirty="0" smtClean="0"/>
              <a:t>Power Exchange</a:t>
            </a:r>
            <a:endParaRPr lang="en-US" dirty="0"/>
          </a:p>
        </p:txBody>
      </p:sp>
      <p:sp>
        <p:nvSpPr>
          <p:cNvPr id="28" name="Oval 27"/>
          <p:cNvSpPr/>
          <p:nvPr/>
        </p:nvSpPr>
        <p:spPr>
          <a:xfrm>
            <a:off x="1219200" y="3657600"/>
            <a:ext cx="2286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p:cNvSpPr txBox="1"/>
          <p:nvPr/>
        </p:nvSpPr>
        <p:spPr>
          <a:xfrm>
            <a:off x="838200" y="3962400"/>
            <a:ext cx="1371600" cy="646331"/>
          </a:xfrm>
          <a:prstGeom prst="rect">
            <a:avLst/>
          </a:prstGeom>
          <a:noFill/>
        </p:spPr>
        <p:txBody>
          <a:bodyPr wrap="square" rtlCol="0">
            <a:spAutoFit/>
          </a:bodyPr>
          <a:lstStyle/>
          <a:p>
            <a:r>
              <a:rPr lang="en-US" dirty="0" smtClean="0"/>
              <a:t>Facilitate transaction</a:t>
            </a:r>
            <a:endParaRPr lang="en-US" dirty="0"/>
          </a:p>
        </p:txBody>
      </p:sp>
      <p:cxnSp>
        <p:nvCxnSpPr>
          <p:cNvPr id="31" name="Curved Connector 30"/>
          <p:cNvCxnSpPr/>
          <p:nvPr/>
        </p:nvCxnSpPr>
        <p:spPr>
          <a:xfrm rot="16200000" flipH="1">
            <a:off x="190500" y="3238500"/>
            <a:ext cx="4724400" cy="1447800"/>
          </a:xfrm>
          <a:prstGeom prst="curvedConnector2">
            <a:avLst/>
          </a:prstGeom>
          <a:ln w="28575">
            <a:solidFill>
              <a:schemeClr val="tx2">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1981200" y="1828800"/>
            <a:ext cx="457200" cy="1371600"/>
          </a:xfrm>
          <a:prstGeom prst="straightConnector1">
            <a:avLst/>
          </a:prstGeom>
          <a:ln w="28575">
            <a:solidFill>
              <a:schemeClr val="tx2">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a:off x="3200400" y="1828800"/>
            <a:ext cx="1752600" cy="1371600"/>
          </a:xfrm>
          <a:prstGeom prst="straightConnector1">
            <a:avLst/>
          </a:prstGeom>
          <a:ln w="28575">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a:endCxn id="13" idx="3"/>
          </p:cNvCxnSpPr>
          <p:nvPr/>
        </p:nvCxnSpPr>
        <p:spPr>
          <a:xfrm flipH="1">
            <a:off x="6934200" y="1828800"/>
            <a:ext cx="1295400" cy="1676400"/>
          </a:xfrm>
          <a:prstGeom prst="straightConnector1">
            <a:avLst/>
          </a:prstGeom>
          <a:ln w="28575">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a:endCxn id="13" idx="1"/>
          </p:cNvCxnSpPr>
          <p:nvPr/>
        </p:nvCxnSpPr>
        <p:spPr>
          <a:xfrm>
            <a:off x="4267200" y="3505200"/>
            <a:ext cx="685800" cy="0"/>
          </a:xfrm>
          <a:prstGeom prst="straightConnector1">
            <a:avLst/>
          </a:prstGeom>
          <a:ln w="28575">
            <a:solidFill>
              <a:schemeClr val="accent1">
                <a:lumMod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a:endCxn id="12" idx="0"/>
          </p:cNvCxnSpPr>
          <p:nvPr/>
        </p:nvCxnSpPr>
        <p:spPr>
          <a:xfrm flipH="1">
            <a:off x="3276600" y="1828800"/>
            <a:ext cx="838200" cy="1371600"/>
          </a:xfrm>
          <a:prstGeom prst="straightConnector1">
            <a:avLst/>
          </a:prstGeom>
          <a:ln w="28575">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a:off x="5867400" y="1524000"/>
            <a:ext cx="685800" cy="1676400"/>
          </a:xfrm>
          <a:prstGeom prst="straightConnector1">
            <a:avLst/>
          </a:prstGeom>
          <a:ln w="28575">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a:endCxn id="2" idx="1"/>
          </p:cNvCxnSpPr>
          <p:nvPr/>
        </p:nvCxnSpPr>
        <p:spPr>
          <a:xfrm>
            <a:off x="2590800" y="3810000"/>
            <a:ext cx="1055970" cy="2137429"/>
          </a:xfrm>
          <a:prstGeom prst="straightConnector1">
            <a:avLst/>
          </a:prstGeom>
          <a:ln w="28575">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flipH="1">
            <a:off x="5943600" y="3886200"/>
            <a:ext cx="762000" cy="2133600"/>
          </a:xfrm>
          <a:prstGeom prst="straightConnector1">
            <a:avLst/>
          </a:prstGeom>
          <a:ln w="28575">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2" name="Curved Connector 71"/>
          <p:cNvCxnSpPr/>
          <p:nvPr/>
        </p:nvCxnSpPr>
        <p:spPr>
          <a:xfrm rot="5400000">
            <a:off x="5029200" y="2895600"/>
            <a:ext cx="4572000" cy="2133600"/>
          </a:xfrm>
          <a:prstGeom prst="curvedConnector3">
            <a:avLst>
              <a:gd name="adj1" fmla="val 85938"/>
            </a:avLst>
          </a:prstGeom>
          <a:ln w="28575">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35" name="Slide Number Placeholder 34"/>
          <p:cNvSpPr>
            <a:spLocks noGrp="1"/>
          </p:cNvSpPr>
          <p:nvPr>
            <p:ph type="sldNum" sz="quarter" idx="12"/>
          </p:nvPr>
        </p:nvSpPr>
        <p:spPr/>
        <p:txBody>
          <a:bodyPr/>
          <a:lstStyle/>
          <a:p>
            <a:fld id="{B6F15528-21DE-4FAA-801E-634DDDAF4B2B}" type="slidenum">
              <a:rPr lang="en-US" smtClean="0"/>
              <a:pPr/>
              <a:t>44</a:t>
            </a:fld>
            <a:endParaRPr 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676401"/>
            <a:ext cx="7772400" cy="3505200"/>
          </a:xfrm>
        </p:spPr>
        <p:txBody>
          <a:bodyPr>
            <a:normAutofit/>
          </a:bodyPr>
          <a:lstStyle/>
          <a:p>
            <a:pPr algn="ctr"/>
            <a:r>
              <a:rPr lang="en-US" dirty="0" smtClean="0">
                <a:solidFill>
                  <a:schemeClr val="tx1"/>
                </a:solidFill>
              </a:rPr>
              <a:t>Bilateral Power Treaties Between India and SAARC countries &amp; Myanmar</a:t>
            </a:r>
            <a:endParaRPr lang="en-US" dirty="0">
              <a:solidFill>
                <a:schemeClr val="tx1"/>
              </a:solidFill>
            </a:endParaRPr>
          </a:p>
        </p:txBody>
      </p:sp>
    </p:spTree>
    <p:extLst>
      <p:ext uri="{BB962C8B-B14F-4D97-AF65-F5344CB8AC3E}">
        <p14:creationId xmlns:p14="http://schemas.microsoft.com/office/powerpoint/2010/main" xmlns="" val="347473966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r>
              <a:rPr lang="en-US" dirty="0" smtClean="0"/>
              <a:t>Regulatory Environment in South Asia &amp; Myanmar</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xmlns="" val="3762669980"/>
              </p:ext>
            </p:extLst>
          </p:nvPr>
        </p:nvGraphicFramePr>
        <p:xfrm>
          <a:off x="76200" y="1270000"/>
          <a:ext cx="8839200" cy="5588000"/>
        </p:xfrm>
        <a:graphic>
          <a:graphicData uri="http://schemas.openxmlformats.org/drawingml/2006/table">
            <a:tbl>
              <a:tblPr firstRow="1" bandRow="1">
                <a:tableStyleId>{5C22544A-7EE6-4342-B048-85BDC9FD1C3A}</a:tableStyleId>
              </a:tblPr>
              <a:tblGrid>
                <a:gridCol w="1905000"/>
                <a:gridCol w="3352800"/>
                <a:gridCol w="3581400"/>
              </a:tblGrid>
              <a:tr h="370840">
                <a:tc>
                  <a:txBody>
                    <a:bodyPr/>
                    <a:lstStyle/>
                    <a:p>
                      <a:r>
                        <a:rPr lang="en-US" dirty="0" smtClean="0"/>
                        <a:t>Country</a:t>
                      </a:r>
                      <a:endParaRPr lang="en-US" dirty="0"/>
                    </a:p>
                  </a:txBody>
                  <a:tcPr/>
                </a:tc>
                <a:tc>
                  <a:txBody>
                    <a:bodyPr/>
                    <a:lstStyle/>
                    <a:p>
                      <a:r>
                        <a:rPr lang="en-US" dirty="0" smtClean="0"/>
                        <a:t>Applicable Law</a:t>
                      </a:r>
                      <a:endParaRPr lang="en-US" dirty="0"/>
                    </a:p>
                  </a:txBody>
                  <a:tcPr/>
                </a:tc>
                <a:tc>
                  <a:txBody>
                    <a:bodyPr/>
                    <a:lstStyle/>
                    <a:p>
                      <a:r>
                        <a:rPr lang="en-US" dirty="0" smtClean="0"/>
                        <a:t>Ministry &amp; Regulators</a:t>
                      </a:r>
                      <a:endParaRPr lang="en-US" dirty="0"/>
                    </a:p>
                  </a:txBody>
                  <a:tcPr/>
                </a:tc>
              </a:tr>
              <a:tr h="370840">
                <a:tc>
                  <a:txBody>
                    <a:bodyPr/>
                    <a:lstStyle/>
                    <a:p>
                      <a:r>
                        <a:rPr lang="en-US" dirty="0" smtClean="0"/>
                        <a:t>1. Afghanistan</a:t>
                      </a:r>
                      <a:endParaRPr lang="en-US" dirty="0"/>
                    </a:p>
                  </a:txBody>
                  <a:tcPr/>
                </a:tc>
                <a:tc>
                  <a:txBody>
                    <a:bodyPr/>
                    <a:lstStyle/>
                    <a:p>
                      <a:r>
                        <a:rPr lang="en-US" dirty="0" smtClean="0"/>
                        <a:t>-</a:t>
                      </a:r>
                      <a:endParaRPr lang="en-US" dirty="0"/>
                    </a:p>
                  </a:txBody>
                  <a:tcPr/>
                </a:tc>
                <a:tc>
                  <a:txBody>
                    <a:bodyPr/>
                    <a:lstStyle/>
                    <a:p>
                      <a:r>
                        <a:rPr lang="en-US" dirty="0" smtClean="0"/>
                        <a:t>Ministry of Energy and Water </a:t>
                      </a:r>
                      <a:endParaRPr lang="en-US" dirty="0"/>
                    </a:p>
                  </a:txBody>
                  <a:tcPr/>
                </a:tc>
              </a:tr>
              <a:tr h="370840">
                <a:tc>
                  <a:txBody>
                    <a:bodyPr/>
                    <a:lstStyle/>
                    <a:p>
                      <a:r>
                        <a:rPr lang="en-US" dirty="0" smtClean="0"/>
                        <a:t>2. Bangladesh</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Electricity Act 1910; National Energy Policy 1995; Policy Guidelines for the Enhancement of Private Participation in the Power Sector, 2008; The Bangladesh Power Development Board Order, 1972; Bangladesh Energy Regulatory Commission Act, 2003; Rural Electrification Board Ordinance, 1977; Renewable Energy Policy of Bangladesh, November 2008</a:t>
                      </a:r>
                    </a:p>
                    <a:p>
                      <a:endParaRPr lang="en-US" dirty="0"/>
                    </a:p>
                  </a:txBody>
                  <a:tcPr/>
                </a:tc>
                <a:tc>
                  <a:txBody>
                    <a:bodyPr/>
                    <a:lstStyle/>
                    <a:p>
                      <a:r>
                        <a:rPr lang="en-US" dirty="0" smtClean="0"/>
                        <a:t>Ministry of Power, Energy</a:t>
                      </a:r>
                      <a:r>
                        <a:rPr lang="en-US" baseline="0" dirty="0" smtClean="0"/>
                        <a:t> and Mineral Resources; </a:t>
                      </a:r>
                      <a:r>
                        <a:rPr kumimoji="0" lang="en-US" sz="1800" b="0" i="0" u="none" strike="noStrike" kern="1200" baseline="0" dirty="0" smtClean="0">
                          <a:solidFill>
                            <a:schemeClr val="dk1"/>
                          </a:solidFill>
                          <a:latin typeface="+mn-lt"/>
                          <a:ea typeface="+mn-ea"/>
                          <a:cs typeface="+mn-cs"/>
                        </a:rPr>
                        <a:t>Bangladesh Energy Regulatory Commission (BERC)</a:t>
                      </a:r>
                      <a:endParaRPr lang="en-US" dirty="0"/>
                    </a:p>
                  </a:txBody>
                  <a:tcPr/>
                </a:tc>
              </a:tr>
              <a:tr h="370840">
                <a:tc>
                  <a:txBody>
                    <a:bodyPr/>
                    <a:lstStyle/>
                    <a:p>
                      <a:r>
                        <a:rPr lang="en-US" dirty="0" smtClean="0"/>
                        <a:t>Bhutan</a:t>
                      </a:r>
                      <a:endParaRPr lang="en-US" dirty="0"/>
                    </a:p>
                  </a:txBody>
                  <a:tcPr/>
                </a:tc>
                <a:tc>
                  <a:txBody>
                    <a:bodyPr/>
                    <a:lstStyle/>
                    <a:p>
                      <a:r>
                        <a:rPr lang="en-US" dirty="0" smtClean="0"/>
                        <a:t>Bhutan Electricity Act 2001</a:t>
                      </a:r>
                      <a:endParaRPr lang="en-US" dirty="0"/>
                    </a:p>
                  </a:txBody>
                  <a:tcPr/>
                </a:tc>
                <a:tc>
                  <a:txBody>
                    <a:bodyPr/>
                    <a:lstStyle/>
                    <a:p>
                      <a:r>
                        <a:rPr lang="en-US" dirty="0" smtClean="0"/>
                        <a:t>Ministry of Energy, Bhutan</a:t>
                      </a:r>
                      <a:r>
                        <a:rPr lang="en-US" baseline="0" dirty="0" smtClean="0"/>
                        <a:t> Electricity Authority, </a:t>
                      </a:r>
                      <a:r>
                        <a:rPr lang="en-US" dirty="0" smtClean="0"/>
                        <a:t>Department of New and Renewable Energy</a:t>
                      </a:r>
                      <a:endParaRPr lang="en-US" dirty="0"/>
                    </a:p>
                  </a:txBody>
                  <a:tcPr/>
                </a:tc>
              </a:tr>
            </a:tbl>
          </a:graphicData>
        </a:graphic>
      </p:graphicFrame>
      <p:sp>
        <p:nvSpPr>
          <p:cNvPr id="4" name="Slide Number Placeholder 3"/>
          <p:cNvSpPr>
            <a:spLocks noGrp="1"/>
          </p:cNvSpPr>
          <p:nvPr>
            <p:ph type="sldNum" sz="quarter" idx="12"/>
          </p:nvPr>
        </p:nvSpPr>
        <p:spPr/>
        <p:txBody>
          <a:bodyPr/>
          <a:lstStyle/>
          <a:p>
            <a:fld id="{B6F15528-21DE-4FAA-801E-634DDDAF4B2B}" type="slidenum">
              <a:rPr lang="en-US" smtClean="0"/>
              <a:pPr/>
              <a:t>46</a:t>
            </a:fld>
            <a:endParaRPr lang="en-US"/>
          </a:p>
        </p:txBody>
      </p:sp>
    </p:spTree>
    <p:extLst>
      <p:ext uri="{BB962C8B-B14F-4D97-AF65-F5344CB8AC3E}">
        <p14:creationId xmlns:p14="http://schemas.microsoft.com/office/powerpoint/2010/main" xmlns="" val="208993285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r>
              <a:rPr lang="en-US" dirty="0" smtClean="0"/>
              <a:t>Regulatory Environment in South Asia &amp; Myanmar</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xmlns="" val="3112276657"/>
              </p:ext>
            </p:extLst>
          </p:nvPr>
        </p:nvGraphicFramePr>
        <p:xfrm>
          <a:off x="228600" y="1219200"/>
          <a:ext cx="8188897" cy="5029200"/>
        </p:xfrm>
        <a:graphic>
          <a:graphicData uri="http://schemas.openxmlformats.org/drawingml/2006/table">
            <a:tbl>
              <a:tblPr firstRow="1" bandRow="1">
                <a:tableStyleId>{5C22544A-7EE6-4342-B048-85BDC9FD1C3A}</a:tableStyleId>
              </a:tblPr>
              <a:tblGrid>
                <a:gridCol w="1905000"/>
                <a:gridCol w="3886200"/>
                <a:gridCol w="2397697"/>
              </a:tblGrid>
              <a:tr h="370840">
                <a:tc>
                  <a:txBody>
                    <a:bodyPr/>
                    <a:lstStyle/>
                    <a:p>
                      <a:r>
                        <a:rPr lang="en-US" dirty="0" smtClean="0"/>
                        <a:t>Country</a:t>
                      </a:r>
                      <a:endParaRPr lang="en-US" dirty="0"/>
                    </a:p>
                  </a:txBody>
                  <a:tcPr/>
                </a:tc>
                <a:tc>
                  <a:txBody>
                    <a:bodyPr/>
                    <a:lstStyle/>
                    <a:p>
                      <a:r>
                        <a:rPr lang="en-US" dirty="0" smtClean="0"/>
                        <a:t>Applicable Law</a:t>
                      </a:r>
                      <a:endParaRPr lang="en-US" dirty="0"/>
                    </a:p>
                  </a:txBody>
                  <a:tcPr/>
                </a:tc>
                <a:tc>
                  <a:txBody>
                    <a:bodyPr/>
                    <a:lstStyle/>
                    <a:p>
                      <a:r>
                        <a:rPr lang="en-US" dirty="0" smtClean="0"/>
                        <a:t>Ministry &amp; Regulators</a:t>
                      </a:r>
                      <a:endParaRPr lang="en-US" dirty="0"/>
                    </a:p>
                  </a:txBody>
                  <a:tcPr/>
                </a:tc>
              </a:tr>
              <a:tr h="370840">
                <a:tc>
                  <a:txBody>
                    <a:bodyPr/>
                    <a:lstStyle/>
                    <a:p>
                      <a:r>
                        <a:rPr lang="en-US" dirty="0" smtClean="0"/>
                        <a:t>4.</a:t>
                      </a:r>
                      <a:r>
                        <a:rPr lang="en-US" baseline="0" dirty="0" smtClean="0"/>
                        <a:t> India</a:t>
                      </a:r>
                      <a:endParaRPr lang="en-US" dirty="0"/>
                    </a:p>
                  </a:txBody>
                  <a:tcPr/>
                </a:tc>
                <a:tc>
                  <a:txBody>
                    <a:bodyPr/>
                    <a:lstStyle/>
                    <a:p>
                      <a:r>
                        <a:rPr lang="en-US" dirty="0" smtClean="0"/>
                        <a:t>Electricity Act, 2003; Regulations framed by CERC/ JERC/ SERC</a:t>
                      </a:r>
                      <a:endParaRPr lang="en-US" dirty="0"/>
                    </a:p>
                  </a:txBody>
                  <a:tcPr/>
                </a:tc>
                <a:tc>
                  <a:txBody>
                    <a:bodyPr/>
                    <a:lstStyle/>
                    <a:p>
                      <a:r>
                        <a:rPr lang="en-US" dirty="0" smtClean="0"/>
                        <a:t>Ministry of Power, Ministry</a:t>
                      </a:r>
                      <a:r>
                        <a:rPr lang="en-US" baseline="0" dirty="0" smtClean="0"/>
                        <a:t> of Renewable Energy, department of Nuclear Energy, APTEL, CERC, JERC, SERC</a:t>
                      </a:r>
                      <a:endParaRPr lang="en-US" dirty="0"/>
                    </a:p>
                  </a:txBody>
                  <a:tcPr/>
                </a:tc>
              </a:tr>
              <a:tr h="370840">
                <a:tc>
                  <a:txBody>
                    <a:bodyPr/>
                    <a:lstStyle/>
                    <a:p>
                      <a:r>
                        <a:rPr lang="en-US" dirty="0" smtClean="0"/>
                        <a:t>5. Nepal</a:t>
                      </a:r>
                      <a:endParaRPr lang="en-US" dirty="0"/>
                    </a:p>
                  </a:txBody>
                  <a:tcPr/>
                </a:tc>
                <a:tc>
                  <a:txBody>
                    <a:bodyPr/>
                    <a:lstStyle/>
                    <a:p>
                      <a:r>
                        <a:rPr lang="en-US" dirty="0" smtClean="0"/>
                        <a:t>Electricity Act, 2049 (1992); Energy Regulations</a:t>
                      </a:r>
                      <a:r>
                        <a:rPr lang="en-US" baseline="0" dirty="0" smtClean="0"/>
                        <a:t> 2050 (1993)</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Department</a:t>
                      </a:r>
                      <a:r>
                        <a:rPr lang="en-US" baseline="0" dirty="0" smtClean="0"/>
                        <a:t> of Electricity Development,</a:t>
                      </a:r>
                      <a:endParaRPr lang="en-US" dirty="0" smtClean="0"/>
                    </a:p>
                    <a:p>
                      <a:r>
                        <a:rPr lang="en-US" dirty="0" smtClean="0"/>
                        <a:t>Ministry of Energy </a:t>
                      </a:r>
                      <a:endParaRPr lang="en-US" dirty="0"/>
                    </a:p>
                  </a:txBody>
                  <a:tcPr/>
                </a:tc>
              </a:tr>
              <a:tr h="370840">
                <a:tc>
                  <a:txBody>
                    <a:bodyPr/>
                    <a:lstStyle/>
                    <a:p>
                      <a:r>
                        <a:rPr lang="en-US" dirty="0" smtClean="0"/>
                        <a:t>6. Myanmar</a:t>
                      </a:r>
                      <a:endParaRPr lang="en-US" dirty="0"/>
                    </a:p>
                  </a:txBody>
                  <a:tcPr/>
                </a:tc>
                <a:tc>
                  <a:txBody>
                    <a:bodyPr/>
                    <a:lstStyle/>
                    <a:p>
                      <a:r>
                        <a:rPr lang="en-US" dirty="0" smtClean="0"/>
                        <a:t>Myanmar Electricity Law of 2014</a:t>
                      </a:r>
                      <a:endParaRPr lang="en-US" dirty="0"/>
                    </a:p>
                  </a:txBody>
                  <a:tcPr/>
                </a:tc>
                <a:tc>
                  <a:txBody>
                    <a:bodyPr/>
                    <a:lstStyle/>
                    <a:p>
                      <a:r>
                        <a:rPr lang="en-US" dirty="0" smtClean="0"/>
                        <a:t>Ministry of Energy; Ministry of Electric Power; </a:t>
                      </a:r>
                      <a:r>
                        <a:rPr kumimoji="0" lang="en-US" b="0" i="0" kern="1200" dirty="0" smtClean="0">
                          <a:solidFill>
                            <a:schemeClr val="dk1"/>
                          </a:solidFill>
                          <a:effectLst/>
                          <a:latin typeface="+mn-lt"/>
                          <a:ea typeface="+mn-ea"/>
                          <a:cs typeface="+mn-cs"/>
                        </a:rPr>
                        <a:t>Electricity Regulatory Commission</a:t>
                      </a:r>
                      <a:endParaRPr lang="en-US" dirty="0"/>
                    </a:p>
                  </a:txBody>
                  <a:tcPr/>
                </a:tc>
              </a:tr>
            </a:tbl>
          </a:graphicData>
        </a:graphic>
      </p:graphicFrame>
      <p:sp>
        <p:nvSpPr>
          <p:cNvPr id="4" name="Slide Number Placeholder 3"/>
          <p:cNvSpPr>
            <a:spLocks noGrp="1"/>
          </p:cNvSpPr>
          <p:nvPr>
            <p:ph type="sldNum" sz="quarter" idx="12"/>
          </p:nvPr>
        </p:nvSpPr>
        <p:spPr/>
        <p:txBody>
          <a:bodyPr/>
          <a:lstStyle/>
          <a:p>
            <a:fld id="{B6F15528-21DE-4FAA-801E-634DDDAF4B2B}" type="slidenum">
              <a:rPr lang="en-US" smtClean="0"/>
              <a:pPr/>
              <a:t>47</a:t>
            </a:fld>
            <a:endParaRPr lang="en-US"/>
          </a:p>
        </p:txBody>
      </p:sp>
    </p:spTree>
    <p:extLst>
      <p:ext uri="{BB962C8B-B14F-4D97-AF65-F5344CB8AC3E}">
        <p14:creationId xmlns:p14="http://schemas.microsoft.com/office/powerpoint/2010/main" xmlns="" val="76837015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r>
              <a:rPr lang="en-US" dirty="0" smtClean="0"/>
              <a:t>Regulatory Environment in South Asia &amp; Myanmar</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xmlns="" val="1912518343"/>
              </p:ext>
            </p:extLst>
          </p:nvPr>
        </p:nvGraphicFramePr>
        <p:xfrm>
          <a:off x="381000" y="2057400"/>
          <a:ext cx="8188897" cy="3017520"/>
        </p:xfrm>
        <a:graphic>
          <a:graphicData uri="http://schemas.openxmlformats.org/drawingml/2006/table">
            <a:tbl>
              <a:tblPr firstRow="1" bandRow="1">
                <a:tableStyleId>{5C22544A-7EE6-4342-B048-85BDC9FD1C3A}</a:tableStyleId>
              </a:tblPr>
              <a:tblGrid>
                <a:gridCol w="1905000"/>
                <a:gridCol w="3886200"/>
                <a:gridCol w="2397697"/>
              </a:tblGrid>
              <a:tr h="370840">
                <a:tc>
                  <a:txBody>
                    <a:bodyPr/>
                    <a:lstStyle/>
                    <a:p>
                      <a:r>
                        <a:rPr lang="en-US" dirty="0" smtClean="0"/>
                        <a:t>Country</a:t>
                      </a:r>
                      <a:endParaRPr lang="en-US" dirty="0"/>
                    </a:p>
                  </a:txBody>
                  <a:tcPr/>
                </a:tc>
                <a:tc>
                  <a:txBody>
                    <a:bodyPr/>
                    <a:lstStyle/>
                    <a:p>
                      <a:r>
                        <a:rPr lang="en-US" dirty="0" smtClean="0"/>
                        <a:t>Applicable Law</a:t>
                      </a:r>
                      <a:endParaRPr lang="en-US" dirty="0"/>
                    </a:p>
                  </a:txBody>
                  <a:tcPr/>
                </a:tc>
                <a:tc>
                  <a:txBody>
                    <a:bodyPr/>
                    <a:lstStyle/>
                    <a:p>
                      <a:r>
                        <a:rPr lang="en-US" dirty="0" smtClean="0"/>
                        <a:t>Ministry &amp; Regulators</a:t>
                      </a:r>
                      <a:endParaRPr lang="en-US" dirty="0"/>
                    </a:p>
                  </a:txBody>
                  <a:tcPr/>
                </a:tc>
              </a:tr>
              <a:tr h="370840">
                <a:tc>
                  <a:txBody>
                    <a:bodyPr/>
                    <a:lstStyle/>
                    <a:p>
                      <a:r>
                        <a:rPr lang="en-US" dirty="0" smtClean="0"/>
                        <a:t>7.</a:t>
                      </a:r>
                      <a:r>
                        <a:rPr lang="en-US" baseline="0" dirty="0" smtClean="0"/>
                        <a:t> Pakistan</a:t>
                      </a:r>
                      <a:endParaRPr lang="en-US" dirty="0"/>
                    </a:p>
                  </a:txBody>
                  <a:tcPr/>
                </a:tc>
                <a:tc>
                  <a:txBody>
                    <a:bodyPr/>
                    <a:lstStyle/>
                    <a:p>
                      <a:r>
                        <a:rPr lang="en-US" dirty="0" smtClean="0"/>
                        <a:t>Regulation of Generation, Transmission and Distribution of Electric Power Act 1997; NEPRA Licensing (Distribution) Rules, 1999</a:t>
                      </a:r>
                      <a:endParaRPr lang="en-US" dirty="0"/>
                    </a:p>
                  </a:txBody>
                  <a:tcPr/>
                </a:tc>
                <a:tc>
                  <a:txBody>
                    <a:bodyPr/>
                    <a:lstStyle/>
                    <a:p>
                      <a:r>
                        <a:rPr lang="en-US" dirty="0" smtClean="0"/>
                        <a:t>Ministry</a:t>
                      </a:r>
                      <a:r>
                        <a:rPr lang="en-US" baseline="0" dirty="0" smtClean="0"/>
                        <a:t> of Water and Power; </a:t>
                      </a:r>
                      <a:r>
                        <a:rPr lang="en-US" dirty="0" smtClean="0"/>
                        <a:t>National Electric Power Regulatory Authority (NEPRA)</a:t>
                      </a:r>
                      <a:endParaRPr lang="en-US" dirty="0"/>
                    </a:p>
                  </a:txBody>
                  <a:tcPr/>
                </a:tc>
              </a:tr>
              <a:tr h="370840">
                <a:tc>
                  <a:txBody>
                    <a:bodyPr/>
                    <a:lstStyle/>
                    <a:p>
                      <a:r>
                        <a:rPr lang="en-US" dirty="0" smtClean="0"/>
                        <a:t>8. Sri Lanka</a:t>
                      </a:r>
                      <a:endParaRPr lang="en-US" dirty="0"/>
                    </a:p>
                  </a:txBody>
                  <a:tcPr/>
                </a:tc>
                <a:tc>
                  <a:txBody>
                    <a:bodyPr/>
                    <a:lstStyle/>
                    <a:p>
                      <a:r>
                        <a:rPr lang="en-US" dirty="0" smtClean="0"/>
                        <a:t>Sri Lanka Electricity Act, No 20 of 2009</a:t>
                      </a:r>
                      <a:endParaRPr lang="en-US" dirty="0"/>
                    </a:p>
                  </a:txBody>
                  <a:tcPr/>
                </a:tc>
                <a:tc>
                  <a:txBody>
                    <a:bodyPr/>
                    <a:lstStyle/>
                    <a:p>
                      <a:r>
                        <a:rPr lang="en-US" dirty="0" smtClean="0"/>
                        <a:t>Ministry of Power and Renewable Energy; PUSCL</a:t>
                      </a:r>
                      <a:endParaRPr lang="en-US" dirty="0"/>
                    </a:p>
                  </a:txBody>
                  <a:tcPr/>
                </a:tc>
              </a:tr>
            </a:tbl>
          </a:graphicData>
        </a:graphic>
      </p:graphicFrame>
      <p:sp>
        <p:nvSpPr>
          <p:cNvPr id="4" name="Slide Number Placeholder 3"/>
          <p:cNvSpPr>
            <a:spLocks noGrp="1"/>
          </p:cNvSpPr>
          <p:nvPr>
            <p:ph type="sldNum" sz="quarter" idx="12"/>
          </p:nvPr>
        </p:nvSpPr>
        <p:spPr/>
        <p:txBody>
          <a:bodyPr/>
          <a:lstStyle/>
          <a:p>
            <a:fld id="{B6F15528-21DE-4FAA-801E-634DDDAF4B2B}" type="slidenum">
              <a:rPr lang="en-US" smtClean="0"/>
              <a:pPr/>
              <a:t>48</a:t>
            </a:fld>
            <a:endParaRPr lang="en-US"/>
          </a:p>
        </p:txBody>
      </p:sp>
    </p:spTree>
    <p:extLst>
      <p:ext uri="{BB962C8B-B14F-4D97-AF65-F5344CB8AC3E}">
        <p14:creationId xmlns:p14="http://schemas.microsoft.com/office/powerpoint/2010/main" xmlns="" val="221142691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229600" cy="1143000"/>
          </a:xfrm>
        </p:spPr>
        <p:txBody>
          <a:bodyPr/>
          <a:lstStyle/>
          <a:p>
            <a:r>
              <a:rPr lang="en-US" dirty="0"/>
              <a:t>A</a:t>
            </a:r>
            <a:r>
              <a:rPr lang="en-US" dirty="0" smtClean="0"/>
              <a:t>fghanistan</a:t>
            </a:r>
            <a:endParaRPr lang="en-US" dirty="0"/>
          </a:p>
        </p:txBody>
      </p:sp>
      <p:sp>
        <p:nvSpPr>
          <p:cNvPr id="5" name="Content Placeholder 3"/>
          <p:cNvSpPr>
            <a:spLocks noGrp="1"/>
          </p:cNvSpPr>
          <p:nvPr>
            <p:ph sz="half" idx="1"/>
          </p:nvPr>
        </p:nvSpPr>
        <p:spPr>
          <a:xfrm>
            <a:off x="457200" y="1600200"/>
            <a:ext cx="8229600" cy="4525963"/>
          </a:xfrm>
        </p:spPr>
        <p:txBody>
          <a:bodyPr>
            <a:normAutofit lnSpcReduction="10000"/>
          </a:bodyPr>
          <a:lstStyle/>
          <a:p>
            <a:pPr algn="just"/>
            <a:r>
              <a:rPr lang="en-US" dirty="0" smtClean="0"/>
              <a:t>The </a:t>
            </a:r>
            <a:r>
              <a:rPr lang="en-US" dirty="0"/>
              <a:t>Construction of a 442-kilometre (275 mi) high voltage transmission line from Uzbekistan to Afghanistan was completed by October 2008. It runs from Kabul </a:t>
            </a:r>
            <a:r>
              <a:rPr lang="en-US" dirty="0" smtClean="0"/>
              <a:t>towards </a:t>
            </a:r>
            <a:r>
              <a:rPr lang="en-US" dirty="0"/>
              <a:t>the </a:t>
            </a:r>
            <a:r>
              <a:rPr lang="en-US" dirty="0" smtClean="0"/>
              <a:t>border </a:t>
            </a:r>
            <a:r>
              <a:rPr lang="en-US" dirty="0"/>
              <a:t>with Uzbekistan, and connects to the Uzbek electricity transmission system. </a:t>
            </a:r>
            <a:r>
              <a:rPr lang="en-US" dirty="0" smtClean="0"/>
              <a:t>The </a:t>
            </a:r>
            <a:r>
              <a:rPr lang="en-US" dirty="0"/>
              <a:t>transmission lines were jointly funded by India and the Asian Development </a:t>
            </a:r>
            <a:r>
              <a:rPr lang="en-US" dirty="0" smtClean="0"/>
              <a:t>Bank.</a:t>
            </a:r>
            <a:r>
              <a:rPr lang="en-US" dirty="0"/>
              <a:t> As a result, by early April </a:t>
            </a:r>
            <a:r>
              <a:rPr lang="en-US" dirty="0" smtClean="0"/>
              <a:t>2009all </a:t>
            </a:r>
            <a:r>
              <a:rPr lang="en-US" dirty="0"/>
              <a:t>of the capital city of </a:t>
            </a:r>
            <a:r>
              <a:rPr lang="en-US" dirty="0" smtClean="0"/>
              <a:t>Kabul</a:t>
            </a:r>
            <a:r>
              <a:rPr lang="en-US" dirty="0"/>
              <a:t> had 24-hour electricity, the increase in power has already made a difference to many ordinary Afghans. By 2011, the 220 kV line form Uzbekistan had a capacity of nearly 300 MW.</a:t>
            </a:r>
          </a:p>
        </p:txBody>
      </p:sp>
    </p:spTree>
    <p:extLst>
      <p:ext uri="{BB962C8B-B14F-4D97-AF65-F5344CB8AC3E}">
        <p14:creationId xmlns:p14="http://schemas.microsoft.com/office/powerpoint/2010/main" xmlns="" val="4702147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923330"/>
          </a:xfrm>
          <a:prstGeom prst="rect">
            <a:avLst/>
          </a:prstGeom>
          <a:solidFill>
            <a:schemeClr val="accent1">
              <a:lumMod val="60000"/>
              <a:lumOff val="40000"/>
            </a:schemeClr>
          </a:solidFill>
        </p:spPr>
        <p:txBody>
          <a:bodyPr wrap="square" lIns="91440" tIns="45720" rIns="91440" bIns="45720">
            <a:spAutoFit/>
          </a:bodyPr>
          <a:lstStyle/>
          <a:p>
            <a:pPr algn="ctr">
              <a:spcBef>
                <a:spcPct val="0"/>
              </a:spcBef>
            </a:pPr>
            <a:r>
              <a:rPr lang="en-US" sz="5400" b="1" dirty="0" smtClean="0">
                <a:solidFill>
                  <a:schemeClr val="bg1"/>
                </a:solidFill>
                <a:ea typeface="+mj-ea"/>
                <a:cs typeface="+mj-cs"/>
              </a:rPr>
              <a:t>Electricity Act, 2003</a:t>
            </a:r>
            <a:endParaRPr lang="en-US" sz="5400" b="1" dirty="0">
              <a:solidFill>
                <a:schemeClr val="bg1"/>
              </a:solidFill>
              <a:ea typeface="+mj-ea"/>
              <a:cs typeface="+mj-cs"/>
            </a:endParaRPr>
          </a:p>
        </p:txBody>
      </p:sp>
      <p:graphicFrame>
        <p:nvGraphicFramePr>
          <p:cNvPr id="7" name="Diagram 6"/>
          <p:cNvGraphicFramePr/>
          <p:nvPr/>
        </p:nvGraphicFramePr>
        <p:xfrm>
          <a:off x="0" y="1524000"/>
          <a:ext cx="9144000" cy="518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Rectangle 8"/>
          <p:cNvSpPr/>
          <p:nvPr/>
        </p:nvSpPr>
        <p:spPr>
          <a:xfrm>
            <a:off x="3525610" y="990600"/>
            <a:ext cx="1810624" cy="523220"/>
          </a:xfrm>
          <a:prstGeom prst="rect">
            <a:avLst/>
          </a:prstGeom>
          <a:solidFill>
            <a:schemeClr val="accent1">
              <a:lumMod val="60000"/>
              <a:lumOff val="40000"/>
            </a:schemeClr>
          </a:solidFill>
        </p:spPr>
        <p:txBody>
          <a:bodyPr wrap="none" lIns="91440" tIns="45720" rIns="91440" bIns="45720">
            <a:spAutoFit/>
          </a:bodyPr>
          <a:lstStyle/>
          <a:p>
            <a:pPr algn="ctr"/>
            <a:r>
              <a:rPr lang="en-US" sz="2800" dirty="0" smtClean="0">
                <a:ln w="18415" cmpd="sng">
                  <a:solidFill>
                    <a:schemeClr val="tx1"/>
                  </a:solidFill>
                  <a:prstDash val="solid"/>
                </a:ln>
                <a:effectLst>
                  <a:outerShdw blurRad="63500" dir="3600000" algn="tl" rotWithShape="0">
                    <a:srgbClr val="000000">
                      <a:alpha val="70000"/>
                    </a:srgbClr>
                  </a:outerShdw>
                </a:effectLst>
                <a:ea typeface="Verdana" pitchFamily="34" charset="0"/>
                <a:cs typeface="Verdana" pitchFamily="34" charset="0"/>
              </a:rPr>
              <a:t>Objectives</a:t>
            </a:r>
            <a:endParaRPr lang="en-US" sz="2800" b="1" cap="none" spc="0" dirty="0">
              <a:ln w="18415" cmpd="sng">
                <a:solidFill>
                  <a:schemeClr val="tx1"/>
                </a:solidFill>
                <a:prstDash val="solid"/>
              </a:ln>
              <a:effectLst/>
              <a:ea typeface="Verdana" pitchFamily="34" charset="0"/>
              <a:cs typeface="Verdana" pitchFamily="34" charset="0"/>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pPr/>
              <a:t>5</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Graphic spid="7" grpId="0">
        <p:bldAsOne/>
      </p:bldGraphic>
      <p:bldP spid="9"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lstStyle/>
          <a:p>
            <a:r>
              <a:rPr lang="en-US" dirty="0" smtClean="0"/>
              <a:t>Bangladesh	</a:t>
            </a:r>
            <a:endParaRPr lang="en-US" dirty="0"/>
          </a:p>
        </p:txBody>
      </p:sp>
      <p:sp>
        <p:nvSpPr>
          <p:cNvPr id="3" name="Content Placeholder 2"/>
          <p:cNvSpPr>
            <a:spLocks noGrp="1"/>
          </p:cNvSpPr>
          <p:nvPr>
            <p:ph sz="half" idx="1"/>
          </p:nvPr>
        </p:nvSpPr>
        <p:spPr>
          <a:xfrm>
            <a:off x="457200" y="1600200"/>
            <a:ext cx="8229600" cy="4525963"/>
          </a:xfrm>
        </p:spPr>
        <p:txBody>
          <a:bodyPr>
            <a:normAutofit lnSpcReduction="10000"/>
          </a:bodyPr>
          <a:lstStyle/>
          <a:p>
            <a:pPr algn="just"/>
            <a:r>
              <a:rPr lang="en-US" dirty="0" err="1" smtClean="0"/>
              <a:t>Rampal</a:t>
            </a:r>
            <a:r>
              <a:rPr lang="en-US" dirty="0" smtClean="0"/>
              <a:t> Power Station was set up near Khulna in a Joint Venture between NTPC and the Bangladesh Power Development Board under the name Bangladesh India Friendship Power Company. This serves the power lines from </a:t>
            </a:r>
            <a:r>
              <a:rPr lang="en-US" dirty="0" err="1" smtClean="0"/>
              <a:t>Bheramara</a:t>
            </a:r>
            <a:r>
              <a:rPr lang="en-US" dirty="0" smtClean="0"/>
              <a:t> (Khulna, Bangladesh) to </a:t>
            </a:r>
            <a:r>
              <a:rPr lang="en-US" dirty="0" err="1" smtClean="0"/>
              <a:t>Baharampur</a:t>
            </a:r>
            <a:r>
              <a:rPr lang="en-US" dirty="0" smtClean="0"/>
              <a:t> (</a:t>
            </a:r>
            <a:r>
              <a:rPr lang="en-US" dirty="0" err="1" smtClean="0"/>
              <a:t>Odisha</a:t>
            </a:r>
            <a:r>
              <a:rPr lang="en-US" dirty="0" smtClean="0"/>
              <a:t>, India).</a:t>
            </a:r>
          </a:p>
          <a:p>
            <a:pPr algn="just"/>
            <a:r>
              <a:rPr lang="en-US" dirty="0" smtClean="0"/>
              <a:t>Bangladesh seeks access to Bhutan and Nepal through India, but there has been no break through.</a:t>
            </a:r>
          </a:p>
          <a:p>
            <a:pPr algn="just"/>
            <a:r>
              <a:rPr lang="en-US" dirty="0" smtClean="0"/>
              <a:t>Cancellation of </a:t>
            </a:r>
            <a:r>
              <a:rPr lang="en-US" dirty="0" err="1" smtClean="0"/>
              <a:t>Tipaimukh</a:t>
            </a:r>
            <a:r>
              <a:rPr lang="en-US" dirty="0" smtClean="0"/>
              <a:t> Hydro Electricity power in Manipur Project was a set back due to statutory and environmental provisions.</a:t>
            </a:r>
            <a:endParaRPr lang="en-US" dirty="0"/>
          </a:p>
        </p:txBody>
      </p:sp>
    </p:spTree>
    <p:extLst>
      <p:ext uri="{BB962C8B-B14F-4D97-AF65-F5344CB8AC3E}">
        <p14:creationId xmlns:p14="http://schemas.microsoft.com/office/powerpoint/2010/main" xmlns="" val="174574941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152400"/>
            <a:ext cx="8229600" cy="1143000"/>
          </a:xfrm>
        </p:spPr>
        <p:txBody>
          <a:bodyPr/>
          <a:lstStyle/>
          <a:p>
            <a:r>
              <a:rPr lang="en-US" dirty="0" smtClean="0"/>
              <a:t>Bhutan</a:t>
            </a:r>
            <a:endParaRPr lang="en-US" dirty="0"/>
          </a:p>
        </p:txBody>
      </p:sp>
      <p:sp>
        <p:nvSpPr>
          <p:cNvPr id="6" name="Content Placeholder 5"/>
          <p:cNvSpPr>
            <a:spLocks noGrp="1"/>
          </p:cNvSpPr>
          <p:nvPr>
            <p:ph sz="half" idx="1"/>
          </p:nvPr>
        </p:nvSpPr>
        <p:spPr>
          <a:xfrm>
            <a:off x="457200" y="1219200"/>
            <a:ext cx="8458200" cy="5410200"/>
          </a:xfrm>
        </p:spPr>
        <p:txBody>
          <a:bodyPr numCol="2">
            <a:normAutofit fontScale="85000" lnSpcReduction="10000"/>
          </a:bodyPr>
          <a:lstStyle/>
          <a:p>
            <a:r>
              <a:rPr lang="en-US" b="1" dirty="0" err="1" smtClean="0"/>
              <a:t>Jaldhaka</a:t>
            </a:r>
            <a:r>
              <a:rPr lang="en-US" b="1" dirty="0" smtClean="0"/>
              <a:t> Agreement, 1961: </a:t>
            </a:r>
            <a:r>
              <a:rPr lang="en-US" dirty="0" smtClean="0"/>
              <a:t>Power connections from West Bengal and Assam to electrify bordering villages/towns in South West Bhutan.</a:t>
            </a:r>
          </a:p>
          <a:p>
            <a:r>
              <a:rPr lang="en-US" dirty="0" smtClean="0"/>
              <a:t>The following Power plants were funded by </a:t>
            </a:r>
            <a:r>
              <a:rPr lang="en-US" dirty="0"/>
              <a:t>I</a:t>
            </a:r>
            <a:r>
              <a:rPr lang="en-US" dirty="0" smtClean="0"/>
              <a:t>ndia with 40% grant and 60%  loan given to Bhutan :-</a:t>
            </a:r>
          </a:p>
          <a:p>
            <a:pPr marL="514350" indent="-514350">
              <a:buFont typeface="+mj-lt"/>
              <a:buAutoNum type="arabicPeriod"/>
            </a:pPr>
            <a:r>
              <a:rPr lang="en-US" b="1" dirty="0" err="1" smtClean="0"/>
              <a:t>Chukha</a:t>
            </a:r>
            <a:r>
              <a:rPr lang="en-US" b="1" dirty="0"/>
              <a:t> </a:t>
            </a:r>
            <a:r>
              <a:rPr lang="en-US" b="1" dirty="0" smtClean="0"/>
              <a:t>in 1974</a:t>
            </a:r>
          </a:p>
          <a:p>
            <a:pPr marL="514350" indent="-514350">
              <a:buFont typeface="+mj-lt"/>
              <a:buAutoNum type="arabicPeriod"/>
            </a:pPr>
            <a:r>
              <a:rPr lang="en-US" b="1" dirty="0" err="1" smtClean="0"/>
              <a:t>Kurichu</a:t>
            </a:r>
            <a:r>
              <a:rPr lang="en-US" b="1" dirty="0" smtClean="0"/>
              <a:t> in 1994</a:t>
            </a:r>
          </a:p>
          <a:p>
            <a:pPr marL="514350" indent="-514350">
              <a:buFont typeface="+mj-lt"/>
              <a:buAutoNum type="arabicPeriod"/>
            </a:pPr>
            <a:r>
              <a:rPr lang="en-US" b="1" dirty="0" err="1" smtClean="0"/>
              <a:t>Tala</a:t>
            </a:r>
            <a:r>
              <a:rPr lang="en-US" b="1" dirty="0" smtClean="0"/>
              <a:t> in 1996</a:t>
            </a:r>
          </a:p>
          <a:p>
            <a:r>
              <a:rPr lang="en-US" dirty="0" smtClean="0"/>
              <a:t>The following projects are under construction and funded by the Government of India.  The earliest projects are expected to be completed by 2018 :-</a:t>
            </a:r>
          </a:p>
          <a:p>
            <a:pPr marL="514350" indent="-514350">
              <a:buFont typeface="+mj-lt"/>
              <a:buAutoNum type="arabicPeriod"/>
            </a:pPr>
            <a:r>
              <a:rPr lang="en-US" b="1" dirty="0" smtClean="0"/>
              <a:t>1200 MW </a:t>
            </a:r>
            <a:r>
              <a:rPr lang="en-US" b="1" dirty="0" err="1" smtClean="0"/>
              <a:t>Punatsangchu</a:t>
            </a:r>
            <a:r>
              <a:rPr lang="en-US" b="1" dirty="0" smtClean="0"/>
              <a:t> I </a:t>
            </a:r>
            <a:r>
              <a:rPr lang="en-US" dirty="0" smtClean="0"/>
              <a:t>(40% Grant and 60% Loan)</a:t>
            </a:r>
            <a:endParaRPr lang="en-US" b="1" dirty="0" smtClean="0"/>
          </a:p>
          <a:p>
            <a:pPr marL="514350" indent="-514350">
              <a:buFont typeface="+mj-lt"/>
              <a:buAutoNum type="arabicPeriod"/>
            </a:pPr>
            <a:r>
              <a:rPr lang="en-US" b="1" dirty="0" smtClean="0"/>
              <a:t>1020 MW </a:t>
            </a:r>
            <a:r>
              <a:rPr lang="en-US" b="1" dirty="0" err="1" smtClean="0"/>
              <a:t>Punatsangchu</a:t>
            </a:r>
            <a:r>
              <a:rPr lang="en-US" b="1" dirty="0" smtClean="0"/>
              <a:t> II </a:t>
            </a:r>
            <a:r>
              <a:rPr lang="en-US" dirty="0" smtClean="0"/>
              <a:t>(30% Grant)</a:t>
            </a:r>
            <a:endParaRPr lang="en-US" b="1" dirty="0" smtClean="0"/>
          </a:p>
          <a:p>
            <a:pPr marL="514350" indent="-514350">
              <a:buFont typeface="+mj-lt"/>
              <a:buAutoNum type="arabicPeriod"/>
            </a:pPr>
            <a:r>
              <a:rPr lang="en-US" b="1" dirty="0" smtClean="0"/>
              <a:t>720 MW </a:t>
            </a:r>
            <a:r>
              <a:rPr lang="en-US" b="1" dirty="0" err="1" smtClean="0"/>
              <a:t>Mangdehchu</a:t>
            </a:r>
            <a:r>
              <a:rPr lang="en-US" b="1" dirty="0" smtClean="0"/>
              <a:t> </a:t>
            </a:r>
            <a:r>
              <a:rPr lang="en-US" dirty="0" smtClean="0"/>
              <a:t>(30% Grant)</a:t>
            </a:r>
            <a:endParaRPr lang="en-US" b="1" dirty="0" smtClean="0"/>
          </a:p>
          <a:p>
            <a:pPr marL="514350" indent="-514350">
              <a:buFont typeface="+mj-lt"/>
              <a:buAutoNum type="arabicPeriod"/>
            </a:pPr>
            <a:r>
              <a:rPr lang="en-US" b="1" dirty="0" smtClean="0"/>
              <a:t>600 MW </a:t>
            </a:r>
            <a:r>
              <a:rPr lang="en-US" b="1" dirty="0" err="1" smtClean="0"/>
              <a:t>Kholongchu</a:t>
            </a:r>
            <a:r>
              <a:rPr lang="en-US" b="1" dirty="0" smtClean="0"/>
              <a:t> </a:t>
            </a:r>
            <a:r>
              <a:rPr lang="en-US" dirty="0" smtClean="0"/>
              <a:t>(Joint venture between SJVNL and DGPC) Financed on 70:30 debt to equity ratio.</a:t>
            </a:r>
            <a:endParaRPr lang="en-US" b="1" dirty="0" smtClean="0"/>
          </a:p>
          <a:p>
            <a:pPr marL="514350" indent="-514350">
              <a:buFont typeface="+mj-lt"/>
              <a:buAutoNum type="arabicPeriod"/>
            </a:pPr>
            <a:r>
              <a:rPr lang="en-US" b="1" dirty="0" smtClean="0"/>
              <a:t>570 MW </a:t>
            </a:r>
            <a:r>
              <a:rPr lang="en-US" b="1" dirty="0" err="1" smtClean="0"/>
              <a:t>Wangchhu</a:t>
            </a:r>
            <a:r>
              <a:rPr lang="en-US" b="1" dirty="0" smtClean="0"/>
              <a:t> </a:t>
            </a:r>
            <a:r>
              <a:rPr lang="en-US" dirty="0" smtClean="0"/>
              <a:t>(30% Grant)</a:t>
            </a:r>
          </a:p>
          <a:p>
            <a:pPr marL="0" indent="0">
              <a:buNone/>
            </a:pPr>
            <a:endParaRPr lang="en-US" b="1" dirty="0" smtClean="0"/>
          </a:p>
          <a:p>
            <a:endParaRPr lang="en-US" b="1" dirty="0"/>
          </a:p>
        </p:txBody>
      </p:sp>
    </p:spTree>
    <p:extLst>
      <p:ext uri="{BB962C8B-B14F-4D97-AF65-F5344CB8AC3E}">
        <p14:creationId xmlns:p14="http://schemas.microsoft.com/office/powerpoint/2010/main" xmlns="" val="136947755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Myanmar</a:t>
            </a:r>
            <a:endParaRPr lang="en-US" dirty="0"/>
          </a:p>
        </p:txBody>
      </p:sp>
      <p:sp>
        <p:nvSpPr>
          <p:cNvPr id="3" name="Content Placeholder 2"/>
          <p:cNvSpPr>
            <a:spLocks noGrp="1"/>
          </p:cNvSpPr>
          <p:nvPr>
            <p:ph sz="half" idx="1"/>
          </p:nvPr>
        </p:nvSpPr>
        <p:spPr>
          <a:xfrm>
            <a:off x="304800" y="1828800"/>
            <a:ext cx="8382000" cy="4525963"/>
          </a:xfrm>
        </p:spPr>
        <p:txBody>
          <a:bodyPr/>
          <a:lstStyle/>
          <a:p>
            <a:r>
              <a:rPr lang="en-US" dirty="0" smtClean="0"/>
              <a:t>Due to the political instability leading to sour relations between the two nations until recently, there have been no power exchange agreements.</a:t>
            </a:r>
          </a:p>
          <a:p>
            <a:r>
              <a:rPr lang="en-US" dirty="0" smtClean="0"/>
              <a:t>With the political stability in Myanmar and the </a:t>
            </a:r>
            <a:r>
              <a:rPr lang="en-US" dirty="0" err="1" smtClean="0"/>
              <a:t>Modi</a:t>
            </a:r>
            <a:r>
              <a:rPr lang="en-US" dirty="0" smtClean="0"/>
              <a:t> government coming in there have been negotiations regarding power exchange between the two nations.</a:t>
            </a:r>
          </a:p>
          <a:p>
            <a:r>
              <a:rPr lang="en-US" dirty="0" smtClean="0"/>
              <a:t>India looks to trade its energy with Myanmar which has abundance of Natural Gas that India lacks. </a:t>
            </a:r>
            <a:endParaRPr lang="en-US" dirty="0"/>
          </a:p>
        </p:txBody>
      </p:sp>
    </p:spTree>
    <p:extLst>
      <p:ext uri="{BB962C8B-B14F-4D97-AF65-F5344CB8AC3E}">
        <p14:creationId xmlns:p14="http://schemas.microsoft.com/office/powerpoint/2010/main" xmlns="" val="345945456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229600" cy="1143000"/>
          </a:xfrm>
        </p:spPr>
        <p:txBody>
          <a:bodyPr/>
          <a:lstStyle/>
          <a:p>
            <a:r>
              <a:rPr lang="en-US" dirty="0" smtClean="0"/>
              <a:t>Nepal</a:t>
            </a:r>
            <a:endParaRPr lang="en-US" dirty="0"/>
          </a:p>
        </p:txBody>
      </p:sp>
      <p:sp>
        <p:nvSpPr>
          <p:cNvPr id="3" name="Content Placeholder 2"/>
          <p:cNvSpPr>
            <a:spLocks noGrp="1"/>
          </p:cNvSpPr>
          <p:nvPr>
            <p:ph sz="half" idx="1"/>
          </p:nvPr>
        </p:nvSpPr>
        <p:spPr>
          <a:xfrm>
            <a:off x="152400" y="1295400"/>
            <a:ext cx="8763000" cy="5486400"/>
          </a:xfrm>
        </p:spPr>
        <p:txBody>
          <a:bodyPr numCol="2">
            <a:normAutofit fontScale="92500"/>
          </a:bodyPr>
          <a:lstStyle/>
          <a:p>
            <a:r>
              <a:rPr lang="en-US" dirty="0" smtClean="0"/>
              <a:t>A Power Trade Agreement was signed between the two countries In 2014 to access open connections. This Agreement allowed companies licensed with one country to access open connections of the other country.</a:t>
            </a:r>
          </a:p>
          <a:p>
            <a:r>
              <a:rPr lang="en-US" dirty="0" smtClean="0"/>
              <a:t>900 MW </a:t>
            </a:r>
            <a:r>
              <a:rPr lang="en-US" dirty="0" err="1" smtClean="0"/>
              <a:t>Arun</a:t>
            </a:r>
            <a:r>
              <a:rPr lang="en-US" dirty="0" smtClean="0"/>
              <a:t> III Hydro-electric Project which is a Joint Venture between the two governments.</a:t>
            </a:r>
          </a:p>
          <a:p>
            <a:r>
              <a:rPr lang="en-US" dirty="0" smtClean="0"/>
              <a:t>400KVA cross border transmission line from </a:t>
            </a:r>
            <a:r>
              <a:rPr lang="en-US" dirty="0" err="1" smtClean="0"/>
              <a:t>Muzaffarpur</a:t>
            </a:r>
            <a:r>
              <a:rPr lang="en-US" dirty="0" smtClean="0"/>
              <a:t> (Bihar, India) to </a:t>
            </a:r>
            <a:r>
              <a:rPr lang="en-US" dirty="0" err="1" smtClean="0"/>
              <a:t>Dhalkebar</a:t>
            </a:r>
            <a:r>
              <a:rPr lang="en-US" dirty="0" smtClean="0"/>
              <a:t> (</a:t>
            </a:r>
            <a:r>
              <a:rPr lang="en-US" dirty="0" err="1" smtClean="0"/>
              <a:t>Janakpur</a:t>
            </a:r>
            <a:r>
              <a:rPr lang="en-US" dirty="0" smtClean="0"/>
              <a:t>, Nepal).</a:t>
            </a:r>
          </a:p>
          <a:p>
            <a:r>
              <a:rPr lang="en-US" dirty="0" smtClean="0"/>
              <a:t>132 KVA line between </a:t>
            </a:r>
            <a:r>
              <a:rPr lang="en-US" dirty="0" err="1" smtClean="0"/>
              <a:t>Kataiya</a:t>
            </a:r>
            <a:r>
              <a:rPr lang="en-US" dirty="0" smtClean="0"/>
              <a:t> (Bihar, India) and </a:t>
            </a:r>
            <a:r>
              <a:rPr lang="en-US" dirty="0" err="1" smtClean="0"/>
              <a:t>Kushaha</a:t>
            </a:r>
            <a:r>
              <a:rPr lang="en-US" dirty="0" smtClean="0"/>
              <a:t> (</a:t>
            </a:r>
            <a:r>
              <a:rPr lang="en-US" dirty="0" err="1" smtClean="0"/>
              <a:t>Sagarmatha</a:t>
            </a:r>
            <a:r>
              <a:rPr lang="en-US" dirty="0" smtClean="0"/>
              <a:t>, Nepal)</a:t>
            </a:r>
          </a:p>
          <a:p>
            <a:r>
              <a:rPr lang="en-US" dirty="0" smtClean="0"/>
              <a:t>132 KVA line between </a:t>
            </a:r>
            <a:r>
              <a:rPr lang="en-US" dirty="0" err="1" smtClean="0"/>
              <a:t>Raxaul</a:t>
            </a:r>
            <a:r>
              <a:rPr lang="en-US" dirty="0" smtClean="0"/>
              <a:t> (Bihar, India) and </a:t>
            </a:r>
            <a:r>
              <a:rPr lang="en-US" dirty="0" err="1" smtClean="0"/>
              <a:t>Parwanipur</a:t>
            </a:r>
            <a:r>
              <a:rPr lang="en-US" dirty="0" smtClean="0"/>
              <a:t> (</a:t>
            </a:r>
            <a:r>
              <a:rPr lang="en-US" dirty="0" err="1" smtClean="0"/>
              <a:t>Janakpur</a:t>
            </a:r>
            <a:r>
              <a:rPr lang="en-US" dirty="0" smtClean="0"/>
              <a:t>, Nepal).</a:t>
            </a:r>
          </a:p>
          <a:p>
            <a:r>
              <a:rPr lang="en-US" dirty="0" smtClean="0"/>
              <a:t>The experience of Bhutan clearly indicates that the benefits accruing to Nepal from Hydropower exports can be substantial.</a:t>
            </a:r>
            <a:endParaRPr lang="en-US" dirty="0"/>
          </a:p>
        </p:txBody>
      </p:sp>
    </p:spTree>
    <p:extLst>
      <p:ext uri="{BB962C8B-B14F-4D97-AF65-F5344CB8AC3E}">
        <p14:creationId xmlns:p14="http://schemas.microsoft.com/office/powerpoint/2010/main" xmlns="" val="124557426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229600" cy="1143000"/>
          </a:xfrm>
        </p:spPr>
        <p:txBody>
          <a:bodyPr/>
          <a:lstStyle/>
          <a:p>
            <a:r>
              <a:rPr lang="en-US" dirty="0" smtClean="0"/>
              <a:t>Pakistan</a:t>
            </a:r>
            <a:endParaRPr lang="en-US" dirty="0"/>
          </a:p>
        </p:txBody>
      </p:sp>
      <p:sp>
        <p:nvSpPr>
          <p:cNvPr id="3" name="Content Placeholder 2"/>
          <p:cNvSpPr>
            <a:spLocks noGrp="1"/>
          </p:cNvSpPr>
          <p:nvPr>
            <p:ph sz="half" idx="1"/>
          </p:nvPr>
        </p:nvSpPr>
        <p:spPr>
          <a:xfrm>
            <a:off x="457200" y="1295400"/>
            <a:ext cx="8229600" cy="5105400"/>
          </a:xfrm>
        </p:spPr>
        <p:txBody>
          <a:bodyPr numCol="2">
            <a:normAutofit fontScale="85000" lnSpcReduction="10000"/>
          </a:bodyPr>
          <a:lstStyle/>
          <a:p>
            <a:r>
              <a:rPr lang="en-US" dirty="0"/>
              <a:t>There is a complete network of transmission lines and grids on the Pakistani side along the </a:t>
            </a:r>
            <a:r>
              <a:rPr lang="en-US" dirty="0" smtClean="0"/>
              <a:t>northwestern border </a:t>
            </a:r>
            <a:r>
              <a:rPr lang="en-US" dirty="0"/>
              <a:t>of Indian Punjab. The nearest grid on the Indian side of Punjab is Patti, </a:t>
            </a:r>
            <a:r>
              <a:rPr lang="en-US" dirty="0" smtClean="0"/>
              <a:t>located very </a:t>
            </a:r>
            <a:r>
              <a:rPr lang="en-US" dirty="0"/>
              <a:t>near to Lahore </a:t>
            </a:r>
            <a:r>
              <a:rPr lang="en-US" dirty="0" smtClean="0"/>
              <a:t>Ring.</a:t>
            </a:r>
          </a:p>
          <a:p>
            <a:r>
              <a:rPr lang="en-US" dirty="0"/>
              <a:t>In 1998-99, the </a:t>
            </a:r>
            <a:r>
              <a:rPr lang="en-US" dirty="0" err="1"/>
              <a:t>Dinanath</a:t>
            </a:r>
            <a:r>
              <a:rPr lang="en-US" dirty="0"/>
              <a:t> (in Pakistan) – Patti (in India) link </a:t>
            </a:r>
            <a:r>
              <a:rPr lang="en-US" dirty="0" smtClean="0"/>
              <a:t>between Pakistan-India </a:t>
            </a:r>
            <a:r>
              <a:rPr lang="en-US" dirty="0"/>
              <a:t>was considered to transfer surplus power available in Pakistan at that time, </a:t>
            </a:r>
            <a:r>
              <a:rPr lang="en-US" dirty="0" smtClean="0"/>
              <a:t>on radial </a:t>
            </a:r>
            <a:r>
              <a:rPr lang="en-US" dirty="0"/>
              <a:t>basis, by synchronously connecting some part of the Indian load with Pakistan Grid. </a:t>
            </a:r>
            <a:r>
              <a:rPr lang="en-US" dirty="0" smtClean="0"/>
              <a:t>It may </a:t>
            </a:r>
            <a:r>
              <a:rPr lang="en-US" dirty="0"/>
              <a:t>be noted that the Pakistan grid is at 500kV AC whereas the voltage adopted in the </a:t>
            </a:r>
            <a:r>
              <a:rPr lang="en-US" dirty="0" smtClean="0"/>
              <a:t>Indian grid </a:t>
            </a:r>
            <a:r>
              <a:rPr lang="en-US" dirty="0"/>
              <a:t>is 400kV and 765kV AC. Therefore, a direct AC link between the two countries may not </a:t>
            </a:r>
            <a:r>
              <a:rPr lang="en-US" dirty="0" smtClean="0"/>
              <a:t>be technically </a:t>
            </a:r>
            <a:r>
              <a:rPr lang="en-US" dirty="0"/>
              <a:t>feasible</a:t>
            </a:r>
            <a:r>
              <a:rPr lang="en-US" dirty="0" smtClean="0"/>
              <a:t>.</a:t>
            </a:r>
          </a:p>
          <a:p>
            <a:r>
              <a:rPr lang="en-US" dirty="0" smtClean="0"/>
              <a:t>Hence technological incompatibility and poor government relations together has forced India to not see Pakistan as a partner for power trade.</a:t>
            </a:r>
            <a:endParaRPr lang="en-US" dirty="0"/>
          </a:p>
        </p:txBody>
      </p:sp>
    </p:spTree>
    <p:extLst>
      <p:ext uri="{BB962C8B-B14F-4D97-AF65-F5344CB8AC3E}">
        <p14:creationId xmlns:p14="http://schemas.microsoft.com/office/powerpoint/2010/main" xmlns="" val="52617942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lstStyle/>
          <a:p>
            <a:r>
              <a:rPr lang="en-US" dirty="0" smtClean="0"/>
              <a:t>Sri Lanka</a:t>
            </a:r>
            <a:endParaRPr lang="en-US" dirty="0"/>
          </a:p>
        </p:txBody>
      </p:sp>
      <p:sp>
        <p:nvSpPr>
          <p:cNvPr id="3" name="Content Placeholder 2"/>
          <p:cNvSpPr>
            <a:spLocks noGrp="1"/>
          </p:cNvSpPr>
          <p:nvPr>
            <p:ph sz="half" idx="1"/>
          </p:nvPr>
        </p:nvSpPr>
        <p:spPr>
          <a:xfrm>
            <a:off x="152400" y="1600200"/>
            <a:ext cx="8839200" cy="5029199"/>
          </a:xfrm>
        </p:spPr>
        <p:txBody>
          <a:bodyPr numCol="2">
            <a:normAutofit fontScale="92500" lnSpcReduction="20000"/>
          </a:bodyPr>
          <a:lstStyle/>
          <a:p>
            <a:r>
              <a:rPr lang="en-US" dirty="0"/>
              <a:t>The island nation of Sri Lanka </a:t>
            </a:r>
            <a:r>
              <a:rPr lang="en-US" dirty="0" smtClean="0"/>
              <a:t>is facing </a:t>
            </a:r>
            <a:r>
              <a:rPr lang="en-US" dirty="0"/>
              <a:t>capacity and energy shortages</a:t>
            </a:r>
            <a:r>
              <a:rPr lang="en-US" dirty="0" smtClean="0"/>
              <a:t>. </a:t>
            </a:r>
            <a:r>
              <a:rPr lang="en-US" dirty="0"/>
              <a:t>Most </a:t>
            </a:r>
            <a:r>
              <a:rPr lang="en-US" dirty="0" smtClean="0"/>
              <a:t>hydro resources </a:t>
            </a:r>
            <a:r>
              <a:rPr lang="en-US" dirty="0"/>
              <a:t>of the country have been exploited and there is limited scope for </a:t>
            </a:r>
            <a:r>
              <a:rPr lang="en-US" dirty="0" smtClean="0"/>
              <a:t>further exploitation.</a:t>
            </a:r>
          </a:p>
          <a:p>
            <a:r>
              <a:rPr lang="en-US" dirty="0"/>
              <a:t>Accordingly Government of Sri Lanka (Ceylon Electricity Board) </a:t>
            </a:r>
            <a:r>
              <a:rPr lang="en-US" dirty="0" smtClean="0"/>
              <a:t>has entered </a:t>
            </a:r>
            <a:r>
              <a:rPr lang="en-US" dirty="0"/>
              <a:t>into a Memorandum of Understanding with NTPC of India for setting up of a 2 </a:t>
            </a:r>
            <a:r>
              <a:rPr lang="en-US" dirty="0" smtClean="0"/>
              <a:t>x 500 </a:t>
            </a:r>
            <a:r>
              <a:rPr lang="en-US" dirty="0"/>
              <a:t>MW thermal power station in Sri Lanka based on coal </a:t>
            </a:r>
            <a:r>
              <a:rPr lang="en-US" dirty="0" smtClean="0"/>
              <a:t>generation.</a:t>
            </a:r>
          </a:p>
          <a:p>
            <a:r>
              <a:rPr lang="en-US" dirty="0"/>
              <a:t>Another possibility </a:t>
            </a:r>
            <a:r>
              <a:rPr lang="en-US" dirty="0" smtClean="0"/>
              <a:t>between </a:t>
            </a:r>
            <a:r>
              <a:rPr lang="en-US" dirty="0"/>
              <a:t>Sri Lanka and India is </a:t>
            </a:r>
            <a:r>
              <a:rPr lang="en-US" dirty="0" smtClean="0"/>
              <a:t>a transmission </a:t>
            </a:r>
            <a:r>
              <a:rPr lang="en-US" dirty="0"/>
              <a:t>interconnection between the </a:t>
            </a:r>
            <a:r>
              <a:rPr lang="en-US"/>
              <a:t>two </a:t>
            </a:r>
            <a:r>
              <a:rPr lang="en-US" smtClean="0"/>
              <a:t>countries. </a:t>
            </a:r>
            <a:r>
              <a:rPr lang="en-US" dirty="0"/>
              <a:t>Madurai on the Indian side </a:t>
            </a:r>
            <a:r>
              <a:rPr lang="en-US" dirty="0" smtClean="0"/>
              <a:t>and New </a:t>
            </a:r>
            <a:r>
              <a:rPr lang="en-US" dirty="0"/>
              <a:t>Anuradhapura substation on the Sri Lankan side have been identified as </a:t>
            </a:r>
            <a:r>
              <a:rPr lang="en-US" dirty="0" smtClean="0"/>
              <a:t>strong substations </a:t>
            </a:r>
            <a:r>
              <a:rPr lang="en-US" dirty="0"/>
              <a:t>for this purpose. The length of the HVDC line is about 385km</a:t>
            </a:r>
            <a:r>
              <a:rPr lang="en-US" dirty="0" smtClean="0"/>
              <a:t>. </a:t>
            </a:r>
            <a:r>
              <a:rPr lang="en-US" dirty="0"/>
              <a:t>Thus the proposed link could be a feasible option with possibility to enhance the </a:t>
            </a:r>
            <a:r>
              <a:rPr lang="en-US" dirty="0" smtClean="0"/>
              <a:t>capacity to </a:t>
            </a:r>
            <a:r>
              <a:rPr lang="en-US" dirty="0"/>
              <a:t>1000 MW in </a:t>
            </a:r>
            <a:r>
              <a:rPr lang="en-US" dirty="0" smtClean="0"/>
              <a:t>future.</a:t>
            </a:r>
            <a:endParaRPr lang="en-US" dirty="0"/>
          </a:p>
        </p:txBody>
      </p:sp>
    </p:spTree>
    <p:extLst>
      <p:ext uri="{BB962C8B-B14F-4D97-AF65-F5344CB8AC3E}">
        <p14:creationId xmlns:p14="http://schemas.microsoft.com/office/powerpoint/2010/main" xmlns="" val="69391079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Wish to know more ?</a:t>
            </a:r>
            <a:endParaRPr lang="en-US" dirty="0"/>
          </a:p>
        </p:txBody>
      </p:sp>
      <p:sp>
        <p:nvSpPr>
          <p:cNvPr id="3" name="Content Placeholder 2"/>
          <p:cNvSpPr>
            <a:spLocks noGrp="1"/>
          </p:cNvSpPr>
          <p:nvPr>
            <p:ph sz="half" idx="1"/>
          </p:nvPr>
        </p:nvSpPr>
        <p:spPr/>
        <p:txBody>
          <a:bodyPr/>
          <a:lstStyle/>
          <a:p>
            <a:endParaRPr lang="en-US" dirty="0"/>
          </a:p>
        </p:txBody>
      </p:sp>
      <p:sp>
        <p:nvSpPr>
          <p:cNvPr id="4" name="Content Placeholder 3"/>
          <p:cNvSpPr>
            <a:spLocks noGrp="1"/>
          </p:cNvSpPr>
          <p:nvPr>
            <p:ph sz="half" idx="2"/>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56</a:t>
            </a:fld>
            <a:endParaRPr lang="en-US"/>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4800" y="609600"/>
            <a:ext cx="8534400" cy="990600"/>
          </a:xfrm>
        </p:spPr>
        <p:txBody>
          <a:bodyPr>
            <a:normAutofit fontScale="90000"/>
          </a:bodyPr>
          <a:lstStyle/>
          <a:p>
            <a:pPr algn="ctr"/>
            <a:r>
              <a:rPr lang="en-US" sz="3600" dirty="0" smtClean="0"/>
              <a:t/>
            </a:r>
            <a:br>
              <a:rPr lang="en-US" sz="3600" dirty="0" smtClean="0"/>
            </a:br>
            <a:r>
              <a:rPr lang="en-US" sz="5400" dirty="0" smtClean="0"/>
              <a:t> </a:t>
            </a:r>
            <a:r>
              <a:rPr lang="en-US" sz="7300" dirty="0" smtClean="0"/>
              <a:t>THANK YOU</a:t>
            </a:r>
            <a:endParaRPr lang="en-US" dirty="0"/>
          </a:p>
        </p:txBody>
      </p:sp>
      <p:sp>
        <p:nvSpPr>
          <p:cNvPr id="2" name="Content Placeholder 1"/>
          <p:cNvSpPr>
            <a:spLocks noGrp="1"/>
          </p:cNvSpPr>
          <p:nvPr>
            <p:ph sz="quarter" idx="1"/>
          </p:nvPr>
        </p:nvSpPr>
        <p:spPr/>
        <p:txBody>
          <a:bodyPr/>
          <a:lstStyle/>
          <a:p>
            <a:endParaRPr lang="en-US" dirty="0" smtClean="0"/>
          </a:p>
          <a:p>
            <a:pPr>
              <a:buNone/>
            </a:pPr>
            <a:endParaRPr lang="en-US" dirty="0"/>
          </a:p>
        </p:txBody>
      </p:sp>
      <p:pic>
        <p:nvPicPr>
          <p:cNvPr id="6" name="Picture 5" descr="DSC_0284.JPG"/>
          <p:cNvPicPr>
            <a:picLocks noChangeAspect="1"/>
          </p:cNvPicPr>
          <p:nvPr/>
        </p:nvPicPr>
        <p:blipFill>
          <a:blip r:embed="rId2" cstate="print"/>
          <a:stretch>
            <a:fillRect/>
          </a:stretch>
        </p:blipFill>
        <p:spPr>
          <a:xfrm>
            <a:off x="781050" y="2133600"/>
            <a:ext cx="7429500" cy="4419600"/>
          </a:xfrm>
          <a:prstGeom prst="rect">
            <a:avLst/>
          </a:prstGeom>
        </p:spPr>
      </p:pic>
      <p:sp>
        <p:nvSpPr>
          <p:cNvPr id="7" name="Rectangle 6"/>
          <p:cNvSpPr/>
          <p:nvPr/>
        </p:nvSpPr>
        <p:spPr>
          <a:xfrm>
            <a:off x="2133600" y="6019800"/>
            <a:ext cx="4572000" cy="533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smtClean="0"/>
              <a:t>TILA FAMILY</a:t>
            </a:r>
            <a:endParaRPr lang="en-US" dirty="0"/>
          </a:p>
        </p:txBody>
      </p:sp>
    </p:spTree>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
          </p:nvPr>
        </p:nvSpPr>
        <p:spPr/>
        <p:txBody>
          <a:bodyPr>
            <a:normAutofit/>
          </a:bodyPr>
          <a:lstStyle/>
          <a:p>
            <a:pPr algn="ctr">
              <a:buNone/>
            </a:pPr>
            <a:r>
              <a:rPr lang="en-US" sz="3200" dirty="0" smtClean="0"/>
              <a:t>Trans-India Law Associates</a:t>
            </a:r>
          </a:p>
          <a:p>
            <a:pPr algn="ctr">
              <a:buNone/>
            </a:pPr>
            <a:r>
              <a:rPr lang="en-US" sz="1700" dirty="0" smtClean="0"/>
              <a:t>Advocates &amp; Legal Consultants </a:t>
            </a:r>
          </a:p>
          <a:p>
            <a:pPr algn="ctr">
              <a:buNone/>
            </a:pPr>
            <a:r>
              <a:rPr lang="en-US" sz="1700" b="1" dirty="0" smtClean="0"/>
              <a:t>Office</a:t>
            </a:r>
            <a:r>
              <a:rPr lang="en-US" sz="1700" dirty="0" smtClean="0"/>
              <a:t>: </a:t>
            </a:r>
          </a:p>
          <a:p>
            <a:pPr algn="ctr">
              <a:buNone/>
            </a:pPr>
            <a:r>
              <a:rPr lang="en-US" sz="1700" dirty="0" smtClean="0"/>
              <a:t>TLA SUITE, JA-120, </a:t>
            </a:r>
          </a:p>
          <a:p>
            <a:pPr algn="ctr">
              <a:buNone/>
            </a:pPr>
            <a:r>
              <a:rPr lang="en-US" sz="1700" dirty="0" smtClean="0"/>
              <a:t>DLF Tower - A,  Jasola District Center, </a:t>
            </a:r>
          </a:p>
          <a:p>
            <a:pPr algn="ctr">
              <a:buNone/>
            </a:pPr>
            <a:r>
              <a:rPr lang="en-US" sz="1700" dirty="0" smtClean="0"/>
              <a:t>New Delhi-110025</a:t>
            </a:r>
          </a:p>
          <a:p>
            <a:pPr algn="ctr">
              <a:buNone/>
            </a:pPr>
            <a:r>
              <a:rPr lang="en-US" sz="1700" b="1" dirty="0" smtClean="0"/>
              <a:t>Court Chamber: </a:t>
            </a:r>
          </a:p>
          <a:p>
            <a:pPr algn="ctr">
              <a:buNone/>
            </a:pPr>
            <a:r>
              <a:rPr lang="en-US" sz="1700" dirty="0" smtClean="0"/>
              <a:t>TLA Chamber No. 555,</a:t>
            </a:r>
          </a:p>
          <a:p>
            <a:pPr algn="ctr">
              <a:buNone/>
            </a:pPr>
            <a:r>
              <a:rPr lang="en-US" sz="1700" dirty="0" smtClean="0"/>
              <a:t> New Delhi Court Complex, New Delhi-110001</a:t>
            </a:r>
          </a:p>
          <a:p>
            <a:pPr algn="ctr">
              <a:buNone/>
            </a:pPr>
            <a:r>
              <a:rPr lang="en-US" sz="1700" dirty="0" smtClean="0"/>
              <a:t>Tel.:91-11-26943664 | Fax: 91-11-26970075</a:t>
            </a:r>
          </a:p>
          <a:p>
            <a:pPr algn="ctr">
              <a:buNone/>
            </a:pPr>
            <a:r>
              <a:rPr lang="en-US" sz="1700" dirty="0" smtClean="0"/>
              <a:t>Email: info@tlaindia.org | Website: www.tlaindia.org</a:t>
            </a:r>
          </a:p>
          <a:p>
            <a:pPr algn="ctr">
              <a:buNone/>
            </a:pPr>
            <a:r>
              <a:rPr lang="en-US" dirty="0" smtClean="0"/>
              <a:t> </a:t>
            </a:r>
            <a:endParaRPr lang="en-US" dirty="0"/>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95400" y="304800"/>
            <a:ext cx="6553200" cy="523220"/>
          </a:xfrm>
          <a:prstGeom prst="rect">
            <a:avLst/>
          </a:prstGeom>
          <a:solidFill>
            <a:schemeClr val="accent1">
              <a:lumMod val="60000"/>
              <a:lumOff val="40000"/>
            </a:schemeClr>
          </a:solidFill>
        </p:spPr>
        <p:txBody>
          <a:bodyPr wrap="square" lIns="91440" tIns="45720" rIns="91440" bIns="45720">
            <a:spAutoFit/>
          </a:bodyPr>
          <a:lstStyle/>
          <a:p>
            <a:pPr algn="ctr">
              <a:spcBef>
                <a:spcPct val="0"/>
              </a:spcBef>
            </a:pPr>
            <a:r>
              <a:rPr lang="en-US" sz="2800" dirty="0" smtClean="0">
                <a:ln w="18415" cmpd="sng">
                  <a:solidFill>
                    <a:schemeClr val="tx1"/>
                  </a:solidFill>
                  <a:prstDash val="solid"/>
                </a:ln>
                <a:effectLst>
                  <a:outerShdw blurRad="63500" dir="3600000" algn="tl" rotWithShape="0">
                    <a:srgbClr val="000000">
                      <a:alpha val="70000"/>
                    </a:srgbClr>
                  </a:outerShdw>
                </a:effectLst>
                <a:ea typeface="Verdana" pitchFamily="34" charset="0"/>
                <a:cs typeface="Verdana" pitchFamily="34" charset="0"/>
              </a:rPr>
              <a:t>Salient Features of the Electricity Act </a:t>
            </a:r>
          </a:p>
        </p:txBody>
      </p:sp>
      <p:graphicFrame>
        <p:nvGraphicFramePr>
          <p:cNvPr id="3" name="Diagram 2"/>
          <p:cNvGraphicFramePr/>
          <p:nvPr/>
        </p:nvGraphicFramePr>
        <p:xfrm>
          <a:off x="0" y="990600"/>
          <a:ext cx="9144000" cy="5562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B6F15528-21DE-4FAA-801E-634DDDAF4B2B}" type="slidenum">
              <a:rPr lang="en-US" smtClean="0"/>
              <a:pPr/>
              <a:t>6</a:t>
            </a:fld>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14400"/>
          </a:xfrm>
          <a:solidFill>
            <a:schemeClr val="accent1">
              <a:lumMod val="60000"/>
              <a:lumOff val="40000"/>
            </a:schemeClr>
          </a:solidFill>
        </p:spPr>
        <p:txBody>
          <a:bodyPr>
            <a:noAutofit/>
          </a:bodyPr>
          <a:lstStyle/>
          <a:p>
            <a:pPr algn="ctr"/>
            <a:r>
              <a:rPr lang="en-US" sz="3600" b="1" dirty="0" smtClean="0">
                <a:solidFill>
                  <a:schemeClr val="bg1"/>
                </a:solidFill>
                <a:latin typeface="+mn-lt"/>
              </a:rPr>
              <a:t>The Electricity (Amendment) Bill, 2014</a:t>
            </a:r>
            <a:endParaRPr lang="en-US" sz="3600" b="1" dirty="0">
              <a:solidFill>
                <a:schemeClr val="bg1"/>
              </a:solidFill>
              <a:latin typeface="+mn-lt"/>
            </a:endParaRPr>
          </a:p>
        </p:txBody>
      </p:sp>
      <p:sp>
        <p:nvSpPr>
          <p:cNvPr id="3" name="Content Placeholder 2"/>
          <p:cNvSpPr>
            <a:spLocks noGrp="1"/>
          </p:cNvSpPr>
          <p:nvPr>
            <p:ph idx="1"/>
          </p:nvPr>
        </p:nvSpPr>
        <p:spPr>
          <a:xfrm>
            <a:off x="381000" y="1524000"/>
            <a:ext cx="8229600" cy="4953000"/>
          </a:xfrm>
        </p:spPr>
        <p:txBody>
          <a:bodyPr numCol="1">
            <a:normAutofit fontScale="77500" lnSpcReduction="20000"/>
          </a:bodyPr>
          <a:lstStyle/>
          <a:p>
            <a:pPr algn="just"/>
            <a:r>
              <a:rPr lang="en-US" dirty="0"/>
              <a:t>The Bill amends the Electricity Act, 2003. </a:t>
            </a:r>
            <a:endParaRPr lang="en-US" dirty="0" smtClean="0"/>
          </a:p>
          <a:p>
            <a:pPr algn="just"/>
            <a:r>
              <a:rPr lang="en-US" dirty="0" smtClean="0"/>
              <a:t>It </a:t>
            </a:r>
            <a:r>
              <a:rPr lang="en-US" dirty="0"/>
              <a:t>seeks to segregate the distribution network business and the electricity supply business, and introduce multiple supply licensees in the market.</a:t>
            </a:r>
          </a:p>
          <a:p>
            <a:pPr algn="just"/>
            <a:r>
              <a:rPr lang="en-US" dirty="0" smtClean="0"/>
              <a:t>It introduces a </a:t>
            </a:r>
            <a:r>
              <a:rPr lang="en-US" dirty="0"/>
              <a:t>supply licensee who will supply electricity to consumers. The distribution licensee will maintain the distribution network and enable the supply of electricity for the supply licensee.</a:t>
            </a:r>
          </a:p>
          <a:p>
            <a:pPr algn="just"/>
            <a:r>
              <a:rPr lang="en-US" dirty="0"/>
              <a:t>The State Electricity Regulatory Commissions will grant supply licenses. Consumers can choose to buy electricity from any of the supply licensees in a given area of supply.</a:t>
            </a:r>
          </a:p>
          <a:p>
            <a:pPr algn="just"/>
            <a:r>
              <a:rPr lang="en-US" dirty="0"/>
              <a:t>If a supply licensee ceases to be a supply licensee, or is suspended, electricity will be supplied by a provider of last resort (POLR). The POLR will be a supply licensee designated by the State Electricity Regulatory Commission.</a:t>
            </a:r>
          </a:p>
          <a:p>
            <a:pPr algn="just"/>
            <a:r>
              <a:rPr lang="en-US" dirty="0"/>
              <a:t>The Bill defines renewable energy and provides for a National Renewable Energy Policy. It requires coal and lignite based thermal generators to produce 10% of thermal power installed capacity as renewable energy</a:t>
            </a:r>
            <a:r>
              <a:rPr lang="en-US"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7</a:t>
            </a:fld>
            <a:endParaRPr lang="en-US"/>
          </a:p>
        </p:txBody>
      </p:sp>
      <p:sp>
        <p:nvSpPr>
          <p:cNvPr id="5" name="Rectangle 4"/>
          <p:cNvSpPr/>
          <p:nvPr/>
        </p:nvSpPr>
        <p:spPr>
          <a:xfrm>
            <a:off x="2971800" y="990600"/>
            <a:ext cx="3200400" cy="523220"/>
          </a:xfrm>
          <a:prstGeom prst="rect">
            <a:avLst/>
          </a:prstGeom>
          <a:solidFill>
            <a:schemeClr val="accent1">
              <a:lumMod val="60000"/>
              <a:lumOff val="40000"/>
            </a:schemeClr>
          </a:solidFill>
        </p:spPr>
        <p:txBody>
          <a:bodyPr wrap="square" lIns="91440" tIns="45720" rIns="91440" bIns="45720">
            <a:spAutoFit/>
          </a:bodyPr>
          <a:lstStyle/>
          <a:p>
            <a:pPr algn="ctr">
              <a:spcBef>
                <a:spcPct val="0"/>
              </a:spcBef>
            </a:pPr>
            <a:r>
              <a:rPr lang="en-US" sz="2800" dirty="0" smtClean="0">
                <a:ln w="18415" cmpd="sng">
                  <a:solidFill>
                    <a:schemeClr val="tx1"/>
                  </a:solidFill>
                  <a:prstDash val="solid"/>
                </a:ln>
                <a:effectLst>
                  <a:outerShdw blurRad="63500" dir="3600000" algn="tl" rotWithShape="0">
                    <a:srgbClr val="000000">
                      <a:alpha val="70000"/>
                    </a:srgbClr>
                  </a:outerShdw>
                </a:effectLst>
                <a:ea typeface="Verdana" pitchFamily="34" charset="0"/>
                <a:cs typeface="Verdana" pitchFamily="34" charset="0"/>
              </a:rPr>
              <a:t>Highlights</a:t>
            </a:r>
          </a:p>
        </p:txBody>
      </p:sp>
    </p:spTree>
    <p:extLst>
      <p:ext uri="{BB962C8B-B14F-4D97-AF65-F5344CB8AC3E}">
        <p14:creationId xmlns:p14="http://schemas.microsoft.com/office/powerpoint/2010/main" xmlns="" val="22730806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14400"/>
          </a:xfrm>
          <a:solidFill>
            <a:schemeClr val="accent1">
              <a:lumMod val="60000"/>
              <a:lumOff val="40000"/>
            </a:schemeClr>
          </a:solidFill>
        </p:spPr>
        <p:txBody>
          <a:bodyPr vert="horz" lIns="0" rIns="0" bIns="0" anchor="b">
            <a:noAutofit/>
          </a:bodyPr>
          <a:lstStyle/>
          <a:p>
            <a:pPr algn="ctr"/>
            <a:r>
              <a:rPr lang="en-US" sz="3600" b="1" dirty="0">
                <a:solidFill>
                  <a:schemeClr val="bg1"/>
                </a:solidFill>
                <a:latin typeface="+mn-lt"/>
              </a:rPr>
              <a:t>The Electricity (Amendment) Bill, </a:t>
            </a:r>
            <a:r>
              <a:rPr lang="en-US" sz="3600" b="1" dirty="0" smtClean="0">
                <a:solidFill>
                  <a:schemeClr val="bg1"/>
                </a:solidFill>
                <a:latin typeface="+mn-lt"/>
              </a:rPr>
              <a:t>2014 </a:t>
            </a:r>
            <a:endParaRPr lang="en-US" sz="3600" b="1" dirty="0">
              <a:solidFill>
                <a:schemeClr val="bg1"/>
              </a:solidFill>
              <a:latin typeface="+mn-lt"/>
            </a:endParaRPr>
          </a:p>
        </p:txBody>
      </p:sp>
      <p:sp>
        <p:nvSpPr>
          <p:cNvPr id="3" name="Content Placeholder 2"/>
          <p:cNvSpPr>
            <a:spLocks noGrp="1"/>
          </p:cNvSpPr>
          <p:nvPr>
            <p:ph idx="1"/>
          </p:nvPr>
        </p:nvSpPr>
        <p:spPr>
          <a:xfrm>
            <a:off x="228600" y="1600200"/>
            <a:ext cx="8610600" cy="4572000"/>
          </a:xfrm>
        </p:spPr>
        <p:txBody>
          <a:bodyPr numCol="1">
            <a:noAutofit/>
          </a:bodyPr>
          <a:lstStyle/>
          <a:p>
            <a:pPr algn="just"/>
            <a:r>
              <a:rPr lang="en-US" sz="2000" dirty="0"/>
              <a:t>The Bill requires the presence of a government company as a supply licensee in an area of supply. This may affect competition. Currently, state distribution companies often keep tariffs lower than the cost of electricity. If this </a:t>
            </a:r>
            <a:r>
              <a:rPr lang="en-US" sz="2000" dirty="0" smtClean="0"/>
              <a:t>behavior </a:t>
            </a:r>
            <a:r>
              <a:rPr lang="en-US" sz="2000" dirty="0"/>
              <a:t>by a government owned supply licensee continues, it may drive out other supply licensees. This could defeat the objective of increasing competition.</a:t>
            </a:r>
          </a:p>
          <a:p>
            <a:pPr algn="just"/>
            <a:r>
              <a:rPr lang="en-US" sz="2000" dirty="0"/>
              <a:t>The Bill states that all revenue deficits in the electricity sector prior to the enforcement of the Bill will be recovered. The deficits were a result of several factors such as: (i) state distribution companies not revising tariffs in a timely manner, (ii) an inefficient tariff structure and cross-</a:t>
            </a:r>
            <a:r>
              <a:rPr lang="en-US" sz="2000" dirty="0" err="1"/>
              <a:t>subsidisation</a:t>
            </a:r>
            <a:r>
              <a:rPr lang="en-US" sz="2000" dirty="0"/>
              <a:t> by high paying consumers, and (iii) high aggregate technical and commercial losses because of low investment, theft, pilferage, lack of metering and poor billing systems. Some of these issues could be addressed by the new scheme “UDAY</a:t>
            </a:r>
            <a:r>
              <a:rPr lang="en-US" sz="2000" dirty="0" smtClean="0"/>
              <a:t>”.</a:t>
            </a: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8</a:t>
            </a:fld>
            <a:endParaRPr lang="en-US"/>
          </a:p>
        </p:txBody>
      </p:sp>
      <p:sp>
        <p:nvSpPr>
          <p:cNvPr id="5" name="Rectangle 4"/>
          <p:cNvSpPr/>
          <p:nvPr/>
        </p:nvSpPr>
        <p:spPr>
          <a:xfrm>
            <a:off x="2590800" y="990600"/>
            <a:ext cx="4114800" cy="523220"/>
          </a:xfrm>
          <a:prstGeom prst="rect">
            <a:avLst/>
          </a:prstGeom>
          <a:solidFill>
            <a:schemeClr val="accent1">
              <a:lumMod val="60000"/>
              <a:lumOff val="40000"/>
            </a:schemeClr>
          </a:solidFill>
        </p:spPr>
        <p:txBody>
          <a:bodyPr wrap="square" lIns="91440" tIns="45720" rIns="91440" bIns="45720">
            <a:spAutoFit/>
          </a:bodyPr>
          <a:lstStyle/>
          <a:p>
            <a:pPr algn="ctr">
              <a:spcBef>
                <a:spcPct val="0"/>
              </a:spcBef>
            </a:pPr>
            <a:r>
              <a:rPr lang="en-US" sz="2800" dirty="0" smtClean="0">
                <a:ln w="18415" cmpd="sng">
                  <a:solidFill>
                    <a:schemeClr val="tx1"/>
                  </a:solidFill>
                  <a:prstDash val="solid"/>
                </a:ln>
                <a:effectLst>
                  <a:outerShdw blurRad="63500" dir="3600000" algn="tl" rotWithShape="0">
                    <a:srgbClr val="000000">
                      <a:alpha val="70000"/>
                    </a:srgbClr>
                  </a:outerShdw>
                </a:effectLst>
                <a:ea typeface="Verdana" pitchFamily="34" charset="0"/>
                <a:cs typeface="Verdana" pitchFamily="34" charset="0"/>
              </a:rPr>
              <a:t>Key Issues and Analysis</a:t>
            </a:r>
          </a:p>
        </p:txBody>
      </p:sp>
    </p:spTree>
    <p:extLst>
      <p:ext uri="{BB962C8B-B14F-4D97-AF65-F5344CB8AC3E}">
        <p14:creationId xmlns:p14="http://schemas.microsoft.com/office/powerpoint/2010/main" xmlns="" val="36984163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0"/>
            <a:ext cx="9143999" cy="990600"/>
          </a:xfrm>
          <a:prstGeom prst="rect">
            <a:avLst/>
          </a:prstGeom>
          <a:solidFill>
            <a:schemeClr val="accent1">
              <a:lumMod val="60000"/>
              <a:lumOff val="40000"/>
            </a:schemeClr>
          </a:solidFill>
        </p:spPr>
        <p:txBody>
          <a:bodyPr vert="horz" lIns="0" rIns="0" bIns="0" anchor="b">
            <a:noAutofit/>
          </a:bodyPr>
          <a:lstStyle/>
          <a:p>
            <a:pPr algn="ctr">
              <a:spcBef>
                <a:spcPct val="0"/>
              </a:spcBef>
            </a:pPr>
            <a:r>
              <a:rPr lang="en-US" sz="5400" b="1" dirty="0" smtClean="0">
                <a:solidFill>
                  <a:schemeClr val="bg1"/>
                </a:solidFill>
                <a:ea typeface="+mj-ea"/>
                <a:cs typeface="+mj-cs"/>
              </a:rPr>
              <a:t>12</a:t>
            </a:r>
            <a:r>
              <a:rPr lang="en-US" sz="5400" b="1" baseline="30000" dirty="0" smtClean="0">
                <a:solidFill>
                  <a:schemeClr val="bg1"/>
                </a:solidFill>
                <a:ea typeface="+mj-ea"/>
                <a:cs typeface="+mj-cs"/>
              </a:rPr>
              <a:t>th</a:t>
            </a:r>
            <a:r>
              <a:rPr lang="en-US" sz="5400" b="1" dirty="0" smtClean="0">
                <a:solidFill>
                  <a:schemeClr val="bg1"/>
                </a:solidFill>
                <a:ea typeface="+mj-ea"/>
                <a:cs typeface="+mj-cs"/>
              </a:rPr>
              <a:t> National Electricity Plan</a:t>
            </a:r>
            <a:endParaRPr lang="en-US" sz="5400" b="1" dirty="0">
              <a:solidFill>
                <a:schemeClr val="bg1"/>
              </a:solidFill>
              <a:ea typeface="+mj-ea"/>
              <a:cs typeface="+mj-cs"/>
            </a:endParaRPr>
          </a:p>
        </p:txBody>
      </p:sp>
      <p:graphicFrame>
        <p:nvGraphicFramePr>
          <p:cNvPr id="6" name="Diagram 5"/>
          <p:cNvGraphicFramePr/>
          <p:nvPr/>
        </p:nvGraphicFramePr>
        <p:xfrm>
          <a:off x="0" y="1676400"/>
          <a:ext cx="9144000" cy="4927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Slide Number Placeholder 7"/>
          <p:cNvSpPr>
            <a:spLocks noGrp="1"/>
          </p:cNvSpPr>
          <p:nvPr>
            <p:ph type="sldNum" sz="quarter" idx="12"/>
          </p:nvPr>
        </p:nvSpPr>
        <p:spPr/>
        <p:txBody>
          <a:bodyPr/>
          <a:lstStyle/>
          <a:p>
            <a:fld id="{B6F15528-21DE-4FAA-801E-634DDDAF4B2B}" type="slidenum">
              <a:rPr lang="en-US" smtClean="0"/>
              <a:pPr/>
              <a:t>9</a:t>
            </a:fld>
            <a:endParaRPr lang="en-US"/>
          </a:p>
        </p:txBody>
      </p:sp>
      <p:sp>
        <p:nvSpPr>
          <p:cNvPr id="9" name="Rectangle 8"/>
          <p:cNvSpPr/>
          <p:nvPr/>
        </p:nvSpPr>
        <p:spPr>
          <a:xfrm>
            <a:off x="3505200" y="1076980"/>
            <a:ext cx="1810624" cy="523220"/>
          </a:xfrm>
          <a:prstGeom prst="rect">
            <a:avLst/>
          </a:prstGeom>
          <a:solidFill>
            <a:schemeClr val="accent1">
              <a:lumMod val="60000"/>
              <a:lumOff val="40000"/>
            </a:schemeClr>
          </a:solidFill>
        </p:spPr>
        <p:txBody>
          <a:bodyPr wrap="none" lIns="91440" tIns="45720" rIns="91440" bIns="45720">
            <a:spAutoFit/>
          </a:bodyPr>
          <a:lstStyle/>
          <a:p>
            <a:pPr algn="ctr"/>
            <a:r>
              <a:rPr lang="en-US" sz="2800" dirty="0" smtClean="0">
                <a:ln w="18415" cmpd="sng">
                  <a:solidFill>
                    <a:schemeClr val="tx1"/>
                  </a:solidFill>
                  <a:prstDash val="solid"/>
                </a:ln>
                <a:effectLst>
                  <a:outerShdw blurRad="63500" dir="3600000" algn="tl" rotWithShape="0">
                    <a:srgbClr val="000000">
                      <a:alpha val="70000"/>
                    </a:srgbClr>
                  </a:outerShdw>
                </a:effectLst>
                <a:ea typeface="Verdana" pitchFamily="34" charset="0"/>
                <a:cs typeface="Verdana" pitchFamily="34" charset="0"/>
              </a:rPr>
              <a:t>Objectives</a:t>
            </a:r>
            <a:endParaRPr lang="en-US" sz="2800" b="1" cap="none" spc="0" dirty="0">
              <a:ln w="18415" cmpd="sng">
                <a:solidFill>
                  <a:schemeClr val="tx1"/>
                </a:solidFill>
                <a:prstDash val="solid"/>
              </a:ln>
              <a:effectLst/>
              <a:ea typeface="Verdana" pitchFamily="34" charset="0"/>
              <a:cs typeface="Verdan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1_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2160</TotalTime>
  <Words>3970</Words>
  <Application>Microsoft Office PowerPoint</Application>
  <PresentationFormat>On-screen Show (4:3)</PresentationFormat>
  <Paragraphs>531</Paragraphs>
  <Slides>58</Slides>
  <Notes>12</Notes>
  <HiddenSlides>0</HiddenSlides>
  <MMClips>0</MMClips>
  <ScaleCrop>false</ScaleCrop>
  <HeadingPairs>
    <vt:vector size="4" baseType="variant">
      <vt:variant>
        <vt:lpstr>Theme</vt:lpstr>
      </vt:variant>
      <vt:variant>
        <vt:i4>2</vt:i4>
      </vt:variant>
      <vt:variant>
        <vt:lpstr>Slide Titles</vt:lpstr>
      </vt:variant>
      <vt:variant>
        <vt:i4>58</vt:i4>
      </vt:variant>
    </vt:vector>
  </HeadingPairs>
  <TitlesOfParts>
    <vt:vector size="60" baseType="lpstr">
      <vt:lpstr>Flow</vt:lpstr>
      <vt:lpstr>1_Flow</vt:lpstr>
      <vt:lpstr>Slide 1</vt:lpstr>
      <vt:lpstr>Outline</vt:lpstr>
      <vt:lpstr>Slide 3</vt:lpstr>
      <vt:lpstr>Slide 4</vt:lpstr>
      <vt:lpstr>Slide 5</vt:lpstr>
      <vt:lpstr>Slide 6</vt:lpstr>
      <vt:lpstr>The Electricity (Amendment) Bill, 2014</vt:lpstr>
      <vt:lpstr>The Electricity (Amendment) Bill, 2014 </vt:lpstr>
      <vt:lpstr>Slide 9</vt:lpstr>
      <vt:lpstr>Estimated Capacity</vt:lpstr>
      <vt:lpstr>Areas to look at in the proposed 13th National Electricity Plan</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Components of Open Access Charges –for Distribution of Power</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Resolving Civil Matters in Power Sector</vt:lpstr>
      <vt:lpstr>Slide 41</vt:lpstr>
      <vt:lpstr>Slide 42</vt:lpstr>
      <vt:lpstr>Slide 43</vt:lpstr>
      <vt:lpstr>Slide 44</vt:lpstr>
      <vt:lpstr>Bilateral Power Treaties Between India and SAARC countries &amp; Myanmar</vt:lpstr>
      <vt:lpstr>Regulatory Environment in South Asia &amp; Myanmar</vt:lpstr>
      <vt:lpstr>Regulatory Environment in South Asia &amp; Myanmar</vt:lpstr>
      <vt:lpstr>Regulatory Environment in South Asia &amp; Myanmar</vt:lpstr>
      <vt:lpstr>Afghanistan</vt:lpstr>
      <vt:lpstr>Bangladesh </vt:lpstr>
      <vt:lpstr>Bhutan</vt:lpstr>
      <vt:lpstr>Myanmar</vt:lpstr>
      <vt:lpstr>Nepal</vt:lpstr>
      <vt:lpstr>Pakistan</vt:lpstr>
      <vt:lpstr>Sri Lanka</vt:lpstr>
      <vt:lpstr>Wish to know more ?</vt:lpstr>
      <vt:lpstr>  THANK YOU</vt:lpstr>
      <vt:lpstr>Slide 58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TLA DESK SIX</dc:creator>
  <cp:lastModifiedBy>RACHNA</cp:lastModifiedBy>
  <cp:revision>219</cp:revision>
  <dcterms:created xsi:type="dcterms:W3CDTF">2006-08-16T00:00:00Z</dcterms:created>
  <dcterms:modified xsi:type="dcterms:W3CDTF">2017-02-12T07:22:44Z</dcterms:modified>
</cp:coreProperties>
</file>